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84" r:id="rId2"/>
    <p:sldId id="377" r:id="rId3"/>
    <p:sldId id="380" r:id="rId4"/>
    <p:sldId id="347" r:id="rId5"/>
    <p:sldId id="386" r:id="rId6"/>
    <p:sldId id="359" r:id="rId7"/>
    <p:sldId id="361" r:id="rId8"/>
    <p:sldId id="379" r:id="rId9"/>
    <p:sldId id="365" r:id="rId10"/>
    <p:sldId id="367" r:id="rId11"/>
    <p:sldId id="362" r:id="rId12"/>
    <p:sldId id="366" r:id="rId13"/>
    <p:sldId id="378" r:id="rId14"/>
    <p:sldId id="354" r:id="rId15"/>
    <p:sldId id="370" r:id="rId16"/>
    <p:sldId id="363" r:id="rId17"/>
    <p:sldId id="368" r:id="rId18"/>
    <p:sldId id="358" r:id="rId19"/>
    <p:sldId id="371" r:id="rId20"/>
    <p:sldId id="372" r:id="rId21"/>
    <p:sldId id="383" r:id="rId22"/>
    <p:sldId id="382" r:id="rId23"/>
    <p:sldId id="385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  <p15:guide id="7" pos="6788" userDrawn="1">
          <p15:clr>
            <a:srgbClr val="A4A3A4"/>
          </p15:clr>
        </p15:guide>
        <p15:guide id="8" pos="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C2F"/>
    <a:srgbClr val="1A52A3"/>
    <a:srgbClr val="0F3268"/>
    <a:srgbClr val="5396D8"/>
    <a:srgbClr val="BA4543"/>
    <a:srgbClr val="542330"/>
    <a:srgbClr val="532333"/>
    <a:srgbClr val="3C3137"/>
    <a:srgbClr val="171717"/>
    <a:srgbClr val="4B2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09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754" y="62"/>
      </p:cViewPr>
      <p:guideLst>
        <p:guide pos="3840"/>
        <p:guide orient="horz" pos="2160"/>
        <p:guide pos="6788"/>
        <p:guide pos="8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336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43346915516024"/>
          <c:y val="9.2359798034367405E-2"/>
          <c:w val="0.67212838221695481"/>
          <c:h val="0.7989413426974463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数据</c:v>
                </c:pt>
              </c:strCache>
            </c:strRef>
          </c:tx>
          <c:spPr>
            <a:solidFill>
              <a:srgbClr val="002060"/>
            </a:solidFill>
            <a:ln w="3175">
              <a:noFill/>
            </a:ln>
          </c:spPr>
          <c:dPt>
            <c:idx val="0"/>
            <c:bubble3D val="0"/>
            <c:spPr>
              <a:solidFill>
                <a:srgbClr val="00206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FB-4347-BF6F-FB37D6CBC122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FB-4347-BF6F-FB37D6CBC122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FB-4347-BF6F-FB37D6CBC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43346915516024"/>
          <c:y val="9.2359798034367405E-2"/>
          <c:w val="0.67212838221695481"/>
          <c:h val="0.7989413426974463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数据</c:v>
                </c:pt>
              </c:strCache>
            </c:strRef>
          </c:tx>
          <c:spPr>
            <a:solidFill>
              <a:schemeClr val="bg1"/>
            </a:solidFill>
            <a:ln w="3175">
              <a:noFill/>
            </a:ln>
          </c:spPr>
          <c:dPt>
            <c:idx val="0"/>
            <c:bubble3D val="0"/>
            <c:spPr>
              <a:solidFill>
                <a:srgbClr val="00206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60-41D1-9F7E-6D26AE21565C}"/>
              </c:ext>
            </c:extLst>
          </c:dPt>
          <c:dPt>
            <c:idx val="1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60-41D1-9F7E-6D26AE21565C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</c:v>
                </c:pt>
                <c:pt idx="1">
                  <c:v>0.19999999999999996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60-41D1-9F7E-6D26AE215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43346915516024"/>
          <c:y val="9.2359798034367405E-2"/>
          <c:w val="0.67212838221695481"/>
          <c:h val="0.7989413426974463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数据</c:v>
                </c:pt>
              </c:strCache>
            </c:strRef>
          </c:tx>
          <c:spPr>
            <a:solidFill>
              <a:schemeClr val="bg1"/>
            </a:solidFill>
            <a:ln w="3175">
              <a:noFill/>
            </a:ln>
          </c:spPr>
          <c:dPt>
            <c:idx val="0"/>
            <c:bubble3D val="0"/>
            <c:spPr>
              <a:solidFill>
                <a:srgbClr val="00206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4C-479C-8336-9AD51986932A}"/>
              </c:ext>
            </c:extLst>
          </c:dPt>
          <c:dPt>
            <c:idx val="1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4C-479C-8336-9AD51986932A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4C-479C-8336-9AD5198693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261505924753672E-2"/>
          <c:y val="3.8913614087528116E-2"/>
          <c:w val="0.95274482372241209"/>
          <c:h val="0.74882324627401786"/>
        </c:manualLayout>
      </c:layout>
      <c:area3D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00-429A-9A60-1BA3927630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p3d/>
          </c:spPr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00-429A-9A60-1BA3927630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00-429A-9A60-1BA3927630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4452608"/>
        <c:axId val="521923392"/>
        <c:axId val="0"/>
      </c:area3DChart>
      <c:catAx>
        <c:axId val="54445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  <a:cs typeface="+mn-cs"/>
              </a:defRPr>
            </a:pPr>
            <a:endParaRPr lang="zh-CN"/>
          </a:p>
        </c:txPr>
        <c:crossAx val="521923392"/>
        <c:crosses val="autoZero"/>
        <c:auto val="1"/>
        <c:lblAlgn val="ctr"/>
        <c:lblOffset val="100"/>
        <c:noMultiLvlLbl val="0"/>
      </c:catAx>
      <c:valAx>
        <c:axId val="521923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  <a:cs typeface="+mn-cs"/>
              </a:defRPr>
            </a:pPr>
            <a:endParaRPr lang="zh-CN"/>
          </a:p>
        </c:txPr>
        <c:crossAx val="5444526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021043192396054"/>
          <c:y val="0.93528458353637922"/>
          <c:w val="0.30790659103992141"/>
          <c:h val="6.47153916866711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  <a:latin typeface="苹方 细体" panose="020B0200000000000000" pitchFamily="34" charset="-122"/>
          <a:ea typeface="苹方 细体" panose="020B0200000000000000" pitchFamily="34" charset="-122"/>
        </a:defRPr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16941437007874E-2"/>
          <c:y val="0.17706901618994125"/>
          <c:w val="0.94583058562992128"/>
          <c:h val="0.548032126382466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57-4855-A9D9-034D9BB9C3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57-4855-A9D9-034D9BB9C3B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57-4855-A9D9-034D9BB9C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4498688"/>
        <c:axId val="521927424"/>
      </c:lineChart>
      <c:catAx>
        <c:axId val="54449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  <a:cs typeface="+mn-cs"/>
              </a:defRPr>
            </a:pPr>
            <a:endParaRPr lang="zh-CN"/>
          </a:p>
        </c:txPr>
        <c:crossAx val="521927424"/>
        <c:crosses val="autoZero"/>
        <c:auto val="1"/>
        <c:lblAlgn val="ctr"/>
        <c:lblOffset val="100"/>
        <c:noMultiLvlLbl val="0"/>
      </c:catAx>
      <c:valAx>
        <c:axId val="52192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  <a:cs typeface="+mn-cs"/>
              </a:defRPr>
            </a:pPr>
            <a:endParaRPr lang="zh-CN"/>
          </a:p>
        </c:txPr>
        <c:crossAx val="54449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  <a:latin typeface="苹方 细体" panose="020B0200000000000000" pitchFamily="34" charset="-122"/>
          <a:ea typeface="苹方 细体" panose="020B0200000000000000" pitchFamily="3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BFAE2-FCE1-428C-A67B-D0D03F4EBB78}" type="datetimeFigureOut">
              <a:rPr lang="zh-CN" altLang="en-US" smtClean="0"/>
              <a:t>2020/4/7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069A2-4738-483B-BB51-FE5DE94081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993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69A2-4738-483B-BB51-FE5DE940810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674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69A2-4738-483B-BB51-FE5DE940810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924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69A2-4738-483B-BB51-FE5DE940810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020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69A2-4738-483B-BB51-FE5DE940810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132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69A2-4738-483B-BB51-FE5DE940810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836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69A2-4738-483B-BB51-FE5DE940810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008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69A2-4738-483B-BB51-FE5DE940810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941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69A2-4738-483B-BB51-FE5DE940810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120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69A2-4738-483B-BB51-FE5DE940810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169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69A2-4738-483B-BB51-FE5DE940810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2844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69A2-4738-483B-BB51-FE5DE940810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527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69A2-4738-483B-BB51-FE5DE940810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1826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69A2-4738-483B-BB51-FE5DE940810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3263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69A2-4738-483B-BB51-FE5DE940810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4934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69A2-4738-483B-BB51-FE5DE940810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917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69A2-4738-483B-BB51-FE5DE940810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596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69A2-4738-483B-BB51-FE5DE940810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708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69A2-4738-483B-BB51-FE5DE940810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701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69A2-4738-483B-BB51-FE5DE940810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999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69A2-4738-483B-BB51-FE5DE940810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867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69A2-4738-483B-BB51-FE5DE940810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231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69A2-4738-483B-BB51-FE5DE940810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902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69A2-4738-483B-BB51-FE5DE940810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4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0FB-8DE8-4120-B22F-61CCAE7E7B32}" type="datetimeFigureOut">
              <a:rPr lang="zh-CN" altLang="en-US" smtClean="0"/>
              <a:t>2020/4/7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0A65-5293-442E-93AB-FDB6D2B4B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81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0FB-8DE8-4120-B22F-61CCAE7E7B32}" type="datetimeFigureOut">
              <a:rPr lang="zh-CN" altLang="en-US" smtClean="0"/>
              <a:t>2020/4/7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0A65-5293-442E-93AB-FDB6D2B4B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701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0FB-8DE8-4120-B22F-61CCAE7E7B32}" type="datetimeFigureOut">
              <a:rPr lang="zh-CN" altLang="en-US" smtClean="0"/>
              <a:t>2020/4/7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0A65-5293-442E-93AB-FDB6D2B4B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678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0FB-8DE8-4120-B22F-61CCAE7E7B32}" type="datetimeFigureOut">
              <a:rPr lang="zh-CN" altLang="en-US" smtClean="0"/>
              <a:t>2020/4/7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0A65-5293-442E-93AB-FDB6D2B4B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73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0FB-8DE8-4120-B22F-61CCAE7E7B32}" type="datetimeFigureOut">
              <a:rPr lang="zh-CN" altLang="en-US" smtClean="0"/>
              <a:t>2020/4/7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0A65-5293-442E-93AB-FDB6D2B4B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259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0FB-8DE8-4120-B22F-61CCAE7E7B32}" type="datetimeFigureOut">
              <a:rPr lang="zh-CN" altLang="en-US" smtClean="0"/>
              <a:t>2020/4/7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0A65-5293-442E-93AB-FDB6D2B4B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062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0FB-8DE8-4120-B22F-61CCAE7E7B32}" type="datetimeFigureOut">
              <a:rPr lang="zh-CN" altLang="en-US" smtClean="0"/>
              <a:t>2020/4/7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0A65-5293-442E-93AB-FDB6D2B4B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545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0FB-8DE8-4120-B22F-61CCAE7E7B32}" type="datetimeFigureOut">
              <a:rPr lang="zh-CN" altLang="en-US" smtClean="0"/>
              <a:t>2020/4/7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0A65-5293-442E-93AB-FDB6D2B4B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04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0FB-8DE8-4120-B22F-61CCAE7E7B32}" type="datetimeFigureOut">
              <a:rPr lang="zh-CN" altLang="en-US" smtClean="0"/>
              <a:t>2020/4/7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0A65-5293-442E-93AB-FDB6D2B4B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16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0FB-8DE8-4120-B22F-61CCAE7E7B32}" type="datetimeFigureOut">
              <a:rPr lang="zh-CN" altLang="en-US" smtClean="0"/>
              <a:t>2020/4/7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0A65-5293-442E-93AB-FDB6D2B4B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37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0FB-8DE8-4120-B22F-61CCAE7E7B32}" type="datetimeFigureOut">
              <a:rPr lang="zh-CN" altLang="en-US" smtClean="0"/>
              <a:t>2020/4/7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0A65-5293-442E-93AB-FDB6D2B4B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07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220FB-8DE8-4120-B22F-61CCAE7E7B32}" type="datetimeFigureOut">
              <a:rPr lang="zh-CN" altLang="en-US" smtClean="0"/>
              <a:t>2020/4/7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80A65-5293-442E-93AB-FDB6D2B4B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7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eeppt7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eeppt7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056136" y="6359949"/>
            <a:ext cx="2107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sz="1200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FACFAAA-84F7-4327-9D4A-81A38527CA9F}"/>
              </a:ext>
            </a:extLst>
          </p:cNvPr>
          <p:cNvSpPr txBox="1"/>
          <p:nvPr/>
        </p:nvSpPr>
        <p:spPr>
          <a:xfrm>
            <a:off x="2974019" y="1500326"/>
            <a:ext cx="75016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</a:rPr>
              <a:t>Free </a:t>
            </a:r>
          </a:p>
          <a:p>
            <a:r>
              <a:rPr lang="en-US" altLang="zh-CN" sz="6600" dirty="0" err="1">
                <a:solidFill>
                  <a:schemeClr val="bg1"/>
                </a:solidFill>
              </a:rPr>
              <a:t>Powerpoint</a:t>
            </a:r>
            <a:r>
              <a:rPr lang="en-US" altLang="zh-CN" sz="6600" dirty="0">
                <a:solidFill>
                  <a:schemeClr val="bg1"/>
                </a:solidFill>
              </a:rPr>
              <a:t> template</a:t>
            </a:r>
            <a:endParaRPr lang="zh-CN" altLang="en-US" sz="6600" dirty="0">
              <a:solidFill>
                <a:schemeClr val="bg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340F50B-2C65-41F1-AAB8-C50BA2D9B6C2}"/>
              </a:ext>
            </a:extLst>
          </p:cNvPr>
          <p:cNvSpPr txBox="1"/>
          <p:nvPr/>
        </p:nvSpPr>
        <p:spPr>
          <a:xfrm>
            <a:off x="2557071" y="3809428"/>
            <a:ext cx="6293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altLang="ko-KR" sz="2800" dirty="0">
                <a:solidFill>
                  <a:prstClr val="white"/>
                </a:solidFill>
                <a:cs typeface="Arial" pitchFamily="34" charset="0"/>
              </a:rPr>
              <a:t>Insert the Subtitle of Your Presentation</a:t>
            </a:r>
            <a:endParaRPr lang="ko-KR" altLang="en-US" sz="28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D0AFC5CF-6A1B-4C6F-918F-336C64F2645A}"/>
              </a:ext>
            </a:extLst>
          </p:cNvPr>
          <p:cNvSpPr/>
          <p:nvPr/>
        </p:nvSpPr>
        <p:spPr>
          <a:xfrm>
            <a:off x="10218722" y="539419"/>
            <a:ext cx="1178533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35443904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034164" y="2532530"/>
            <a:ext cx="640226" cy="640226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1419964" y="3835254"/>
            <a:ext cx="2345917" cy="2022343"/>
          </a:xfrm>
          <a:prstGeom prst="triangle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>
            <a:off x="2865435" y="4076701"/>
            <a:ext cx="2065837" cy="1780895"/>
          </a:xfrm>
          <a:prstGeom prst="triangle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4008695" y="3494429"/>
            <a:ext cx="2741273" cy="2363167"/>
          </a:xfrm>
          <a:prstGeom prst="triangle">
            <a:avLst/>
          </a:pr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0" name="等腰三角形 9"/>
          <p:cNvSpPr/>
          <p:nvPr/>
        </p:nvSpPr>
        <p:spPr>
          <a:xfrm>
            <a:off x="6972446" y="3953667"/>
            <a:ext cx="2208557" cy="1903929"/>
          </a:xfrm>
          <a:prstGeom prst="triangle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1" name="等腰三角形 10"/>
          <p:cNvSpPr/>
          <p:nvPr/>
        </p:nvSpPr>
        <p:spPr>
          <a:xfrm>
            <a:off x="5663306" y="3986086"/>
            <a:ext cx="2170951" cy="1871509"/>
          </a:xfrm>
          <a:prstGeom prst="triangle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2" name="等腰三角形 11"/>
          <p:cNvSpPr/>
          <p:nvPr/>
        </p:nvSpPr>
        <p:spPr>
          <a:xfrm>
            <a:off x="8308255" y="3733649"/>
            <a:ext cx="2463781" cy="2123948"/>
          </a:xfrm>
          <a:prstGeom prst="triangle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578243" y="3224004"/>
            <a:ext cx="640226" cy="640226"/>
          </a:xfrm>
          <a:prstGeom prst="ellipse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272811" y="2903892"/>
            <a:ext cx="640226" cy="640226"/>
          </a:xfrm>
          <a:prstGeom prst="ellipse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428668" y="3082509"/>
            <a:ext cx="640226" cy="640226"/>
          </a:xfrm>
          <a:prstGeom prst="ellipse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773063" y="3082508"/>
            <a:ext cx="640226" cy="640226"/>
          </a:xfrm>
          <a:prstGeom prst="ellipse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9216938" y="2658253"/>
            <a:ext cx="640226" cy="640226"/>
          </a:xfrm>
          <a:prstGeom prst="ellipse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335479" y="3107149"/>
            <a:ext cx="514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2060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80%</a:t>
            </a:r>
            <a:endParaRPr lang="zh-CN" altLang="en-US" sz="1200" dirty="0">
              <a:solidFill>
                <a:srgbClr val="002060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640912" y="3424731"/>
            <a:ext cx="514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2060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60%</a:t>
            </a:r>
            <a:endParaRPr lang="zh-CN" altLang="en-US" sz="1200" dirty="0">
              <a:solidFill>
                <a:srgbClr val="002060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093354" y="2733682"/>
            <a:ext cx="514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90%</a:t>
            </a:r>
            <a:endParaRPr lang="zh-CN" altLang="en-US" sz="1200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494819" y="3271445"/>
            <a:ext cx="514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2060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65%</a:t>
            </a:r>
            <a:endParaRPr lang="zh-CN" altLang="en-US" sz="1200" dirty="0">
              <a:solidFill>
                <a:srgbClr val="002060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832253" y="3271445"/>
            <a:ext cx="514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2060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68%</a:t>
            </a:r>
            <a:endParaRPr lang="zh-CN" altLang="en-US" sz="1200" dirty="0">
              <a:solidFill>
                <a:srgbClr val="002060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293753" y="2845746"/>
            <a:ext cx="514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2060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83%</a:t>
            </a:r>
            <a:endParaRPr lang="zh-CN" altLang="en-US" sz="1200" dirty="0">
              <a:solidFill>
                <a:srgbClr val="002060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133519" y="2493877"/>
            <a:ext cx="1231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Click to add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438951" y="282268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Click to add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289379" y="271725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Click to add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617322" y="270054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Click to add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091793" y="227629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Click to add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891394" y="2071899"/>
            <a:ext cx="1228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Click to add</a:t>
            </a:r>
          </a:p>
        </p:txBody>
      </p:sp>
      <p:sp>
        <p:nvSpPr>
          <p:cNvPr id="30" name="剪去单角的矩形 29"/>
          <p:cNvSpPr/>
          <p:nvPr/>
        </p:nvSpPr>
        <p:spPr>
          <a:xfrm flipV="1">
            <a:off x="0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标题 1"/>
          <p:cNvSpPr>
            <a:spLocks noGrp="1"/>
          </p:cNvSpPr>
          <p:nvPr>
            <p:ph type="title"/>
          </p:nvPr>
        </p:nvSpPr>
        <p:spPr>
          <a:xfrm>
            <a:off x="0" y="184819"/>
            <a:ext cx="12190930" cy="1325563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             Click to add a chapter title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5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:a14="http://schemas.microsoft.com/office/drawing/2010/main"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" y="5926"/>
            <a:ext cx="12192000" cy="6858000"/>
          </a:xfrm>
          <a:prstGeom prst="rect">
            <a:avLst/>
          </a:prstGeom>
        </p:spPr>
      </p:pic>
      <p:sp>
        <p:nvSpPr>
          <p:cNvPr id="43" name="圆角矩形 42"/>
          <p:cNvSpPr/>
          <p:nvPr/>
        </p:nvSpPr>
        <p:spPr>
          <a:xfrm>
            <a:off x="5466000" y="5320423"/>
            <a:ext cx="1260000" cy="4320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圆角矩形 44"/>
          <p:cNvSpPr/>
          <p:nvPr/>
        </p:nvSpPr>
        <p:spPr>
          <a:xfrm>
            <a:off x="8710859" y="5302971"/>
            <a:ext cx="1260000" cy="4320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041141" y="2187283"/>
            <a:ext cx="1620000" cy="1620000"/>
          </a:xfrm>
          <a:prstGeom prst="ellipse">
            <a:avLst/>
          </a:prstGeom>
          <a:solidFill>
            <a:srgbClr val="00206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 bwMode="auto">
          <a:xfrm>
            <a:off x="2421032" y="2663359"/>
            <a:ext cx="860218" cy="773349"/>
          </a:xfrm>
          <a:custGeom>
            <a:avLst/>
            <a:gdLst>
              <a:gd name="connsiteX0" fmla="*/ 404630 w 706641"/>
              <a:gd name="connsiteY0" fmla="*/ 349847 h 635282"/>
              <a:gd name="connsiteX1" fmla="*/ 371950 w 706641"/>
              <a:gd name="connsiteY1" fmla="*/ 381106 h 635282"/>
              <a:gd name="connsiteX2" fmla="*/ 404630 w 706641"/>
              <a:gd name="connsiteY2" fmla="*/ 412365 h 635282"/>
              <a:gd name="connsiteX3" fmla="*/ 437310 w 706641"/>
              <a:gd name="connsiteY3" fmla="*/ 381106 h 635282"/>
              <a:gd name="connsiteX4" fmla="*/ 404630 w 706641"/>
              <a:gd name="connsiteY4" fmla="*/ 349847 h 635282"/>
              <a:gd name="connsiteX5" fmla="*/ 563450 w 706641"/>
              <a:gd name="connsiteY5" fmla="*/ 345427 h 635282"/>
              <a:gd name="connsiteX6" fmla="*/ 530770 w 706641"/>
              <a:gd name="connsiteY6" fmla="*/ 376686 h 635282"/>
              <a:gd name="connsiteX7" fmla="*/ 563450 w 706641"/>
              <a:gd name="connsiteY7" fmla="*/ 407945 h 635282"/>
              <a:gd name="connsiteX8" fmla="*/ 596130 w 706641"/>
              <a:gd name="connsiteY8" fmla="*/ 376686 h 635282"/>
              <a:gd name="connsiteX9" fmla="*/ 563450 w 706641"/>
              <a:gd name="connsiteY9" fmla="*/ 345427 h 635282"/>
              <a:gd name="connsiteX10" fmla="*/ 476620 w 706641"/>
              <a:gd name="connsiteY10" fmla="*/ 245967 h 635282"/>
              <a:gd name="connsiteX11" fmla="*/ 706641 w 706641"/>
              <a:gd name="connsiteY11" fmla="*/ 427015 h 635282"/>
              <a:gd name="connsiteX12" fmla="*/ 615961 w 706641"/>
              <a:gd name="connsiteY12" fmla="*/ 570824 h 635282"/>
              <a:gd name="connsiteX13" fmla="*/ 634406 w 706641"/>
              <a:gd name="connsiteY13" fmla="*/ 633756 h 635282"/>
              <a:gd name="connsiteX14" fmla="*/ 595058 w 706641"/>
              <a:gd name="connsiteY14" fmla="*/ 615361 h 635282"/>
              <a:gd name="connsiteX15" fmla="*/ 566268 w 706641"/>
              <a:gd name="connsiteY15" fmla="*/ 593791 h 635282"/>
              <a:gd name="connsiteX16" fmla="*/ 476620 w 706641"/>
              <a:gd name="connsiteY16" fmla="*/ 608062 h 635282"/>
              <a:gd name="connsiteX17" fmla="*/ 246598 w 706641"/>
              <a:gd name="connsiteY17" fmla="*/ 427015 h 635282"/>
              <a:gd name="connsiteX18" fmla="*/ 476620 w 706641"/>
              <a:gd name="connsiteY18" fmla="*/ 245967 h 635282"/>
              <a:gd name="connsiteX19" fmla="*/ 390264 w 706641"/>
              <a:gd name="connsiteY19" fmla="*/ 125667 h 635282"/>
              <a:gd name="connsiteX20" fmla="*/ 350795 w 706641"/>
              <a:gd name="connsiteY20" fmla="*/ 163557 h 635282"/>
              <a:gd name="connsiteX21" fmla="*/ 390264 w 706641"/>
              <a:gd name="connsiteY21" fmla="*/ 201447 h 635282"/>
              <a:gd name="connsiteX22" fmla="*/ 429733 w 706641"/>
              <a:gd name="connsiteY22" fmla="*/ 163557 h 635282"/>
              <a:gd name="connsiteX23" fmla="*/ 390264 w 706641"/>
              <a:gd name="connsiteY23" fmla="*/ 125667 h 635282"/>
              <a:gd name="connsiteX24" fmla="*/ 192606 w 706641"/>
              <a:gd name="connsiteY24" fmla="*/ 118089 h 635282"/>
              <a:gd name="connsiteX25" fmla="*/ 153137 w 706641"/>
              <a:gd name="connsiteY25" fmla="*/ 155979 h 635282"/>
              <a:gd name="connsiteX26" fmla="*/ 192606 w 706641"/>
              <a:gd name="connsiteY26" fmla="*/ 193869 h 635282"/>
              <a:gd name="connsiteX27" fmla="*/ 232075 w 706641"/>
              <a:gd name="connsiteY27" fmla="*/ 155979 h 635282"/>
              <a:gd name="connsiteX28" fmla="*/ 192606 w 706641"/>
              <a:gd name="connsiteY28" fmla="*/ 118089 h 635282"/>
              <a:gd name="connsiteX29" fmla="*/ 284962 w 706641"/>
              <a:gd name="connsiteY29" fmla="*/ 0 h 635282"/>
              <a:gd name="connsiteX30" fmla="*/ 569923 w 706641"/>
              <a:gd name="connsiteY30" fmla="*/ 223799 h 635282"/>
              <a:gd name="connsiteX31" fmla="*/ 568254 w 706641"/>
              <a:gd name="connsiteY31" fmla="*/ 236804 h 635282"/>
              <a:gd name="connsiteX32" fmla="*/ 528456 w 706641"/>
              <a:gd name="connsiteY32" fmla="*/ 227080 h 635282"/>
              <a:gd name="connsiteX33" fmla="*/ 476621 w 706641"/>
              <a:gd name="connsiteY33" fmla="*/ 222967 h 635282"/>
              <a:gd name="connsiteX34" fmla="*/ 219419 w 706641"/>
              <a:gd name="connsiteY34" fmla="*/ 425408 h 635282"/>
              <a:gd name="connsiteX35" fmla="*/ 221486 w 706641"/>
              <a:gd name="connsiteY35" fmla="*/ 441544 h 635282"/>
              <a:gd name="connsiteX36" fmla="*/ 174899 w 706641"/>
              <a:gd name="connsiteY36" fmla="*/ 430257 h 635282"/>
              <a:gd name="connsiteX37" fmla="*/ 92741 w 706641"/>
              <a:gd name="connsiteY37" fmla="*/ 480461 h 635282"/>
              <a:gd name="connsiteX38" fmla="*/ 99281 w 706641"/>
              <a:gd name="connsiteY38" fmla="*/ 432394 h 635282"/>
              <a:gd name="connsiteX39" fmla="*/ 110816 w 706641"/>
              <a:gd name="connsiteY39" fmla="*/ 400672 h 635282"/>
              <a:gd name="connsiteX40" fmla="*/ 0 w 706641"/>
              <a:gd name="connsiteY40" fmla="*/ 223799 h 635282"/>
              <a:gd name="connsiteX41" fmla="*/ 284962 w 706641"/>
              <a:gd name="connsiteY41" fmla="*/ 0 h 63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06641" h="635282">
                <a:moveTo>
                  <a:pt x="404630" y="349847"/>
                </a:moveTo>
                <a:cubicBezTo>
                  <a:pt x="386581" y="349847"/>
                  <a:pt x="371950" y="363842"/>
                  <a:pt x="371950" y="381106"/>
                </a:cubicBezTo>
                <a:cubicBezTo>
                  <a:pt x="371950" y="398370"/>
                  <a:pt x="386581" y="412365"/>
                  <a:pt x="404630" y="412365"/>
                </a:cubicBezTo>
                <a:cubicBezTo>
                  <a:pt x="422679" y="412365"/>
                  <a:pt x="437310" y="398370"/>
                  <a:pt x="437310" y="381106"/>
                </a:cubicBezTo>
                <a:cubicBezTo>
                  <a:pt x="437310" y="363842"/>
                  <a:pt x="422679" y="349847"/>
                  <a:pt x="404630" y="349847"/>
                </a:cubicBezTo>
                <a:close/>
                <a:moveTo>
                  <a:pt x="563450" y="345427"/>
                </a:moveTo>
                <a:cubicBezTo>
                  <a:pt x="545401" y="345427"/>
                  <a:pt x="530770" y="359422"/>
                  <a:pt x="530770" y="376686"/>
                </a:cubicBezTo>
                <a:cubicBezTo>
                  <a:pt x="530770" y="393950"/>
                  <a:pt x="545401" y="407945"/>
                  <a:pt x="563450" y="407945"/>
                </a:cubicBezTo>
                <a:cubicBezTo>
                  <a:pt x="581499" y="407945"/>
                  <a:pt x="596130" y="393950"/>
                  <a:pt x="596130" y="376686"/>
                </a:cubicBezTo>
                <a:cubicBezTo>
                  <a:pt x="596130" y="359422"/>
                  <a:pt x="581499" y="345427"/>
                  <a:pt x="563450" y="345427"/>
                </a:cubicBezTo>
                <a:close/>
                <a:moveTo>
                  <a:pt x="476620" y="245967"/>
                </a:moveTo>
                <a:cubicBezTo>
                  <a:pt x="603657" y="245967"/>
                  <a:pt x="706641" y="327025"/>
                  <a:pt x="706641" y="427015"/>
                </a:cubicBezTo>
                <a:cubicBezTo>
                  <a:pt x="706641" y="485734"/>
                  <a:pt x="671125" y="537924"/>
                  <a:pt x="615961" y="570824"/>
                </a:cubicBezTo>
                <a:cubicBezTo>
                  <a:pt x="621856" y="582589"/>
                  <a:pt x="637657" y="626415"/>
                  <a:pt x="634406" y="633756"/>
                </a:cubicBezTo>
                <a:cubicBezTo>
                  <a:pt x="631024" y="641393"/>
                  <a:pt x="600232" y="618020"/>
                  <a:pt x="595058" y="615361"/>
                </a:cubicBezTo>
                <a:cubicBezTo>
                  <a:pt x="587175" y="608899"/>
                  <a:pt x="571047" y="598693"/>
                  <a:pt x="566268" y="593791"/>
                </a:cubicBezTo>
                <a:cubicBezTo>
                  <a:pt x="538719" y="602982"/>
                  <a:pt x="508423" y="608062"/>
                  <a:pt x="476620" y="608062"/>
                </a:cubicBezTo>
                <a:cubicBezTo>
                  <a:pt x="349582" y="608062"/>
                  <a:pt x="246598" y="527004"/>
                  <a:pt x="246598" y="427015"/>
                </a:cubicBezTo>
                <a:cubicBezTo>
                  <a:pt x="246598" y="327025"/>
                  <a:pt x="349582" y="245967"/>
                  <a:pt x="476620" y="245967"/>
                </a:cubicBezTo>
                <a:close/>
                <a:moveTo>
                  <a:pt x="390264" y="125667"/>
                </a:moveTo>
                <a:cubicBezTo>
                  <a:pt x="368466" y="125667"/>
                  <a:pt x="350795" y="142631"/>
                  <a:pt x="350795" y="163557"/>
                </a:cubicBezTo>
                <a:cubicBezTo>
                  <a:pt x="350795" y="184483"/>
                  <a:pt x="368466" y="201447"/>
                  <a:pt x="390264" y="201447"/>
                </a:cubicBezTo>
                <a:cubicBezTo>
                  <a:pt x="412062" y="201447"/>
                  <a:pt x="429733" y="184483"/>
                  <a:pt x="429733" y="163557"/>
                </a:cubicBezTo>
                <a:cubicBezTo>
                  <a:pt x="429733" y="142631"/>
                  <a:pt x="412062" y="125667"/>
                  <a:pt x="390264" y="125667"/>
                </a:cubicBezTo>
                <a:close/>
                <a:moveTo>
                  <a:pt x="192606" y="118089"/>
                </a:moveTo>
                <a:cubicBezTo>
                  <a:pt x="170808" y="118089"/>
                  <a:pt x="153137" y="135053"/>
                  <a:pt x="153137" y="155979"/>
                </a:cubicBezTo>
                <a:cubicBezTo>
                  <a:pt x="153137" y="176905"/>
                  <a:pt x="170808" y="193869"/>
                  <a:pt x="192606" y="193869"/>
                </a:cubicBezTo>
                <a:cubicBezTo>
                  <a:pt x="214404" y="193869"/>
                  <a:pt x="232075" y="176905"/>
                  <a:pt x="232075" y="155979"/>
                </a:cubicBezTo>
                <a:cubicBezTo>
                  <a:pt x="232075" y="135053"/>
                  <a:pt x="214404" y="118089"/>
                  <a:pt x="192606" y="118089"/>
                </a:cubicBezTo>
                <a:close/>
                <a:moveTo>
                  <a:pt x="284962" y="0"/>
                </a:moveTo>
                <a:cubicBezTo>
                  <a:pt x="442342" y="0"/>
                  <a:pt x="569923" y="100198"/>
                  <a:pt x="569923" y="223799"/>
                </a:cubicBezTo>
                <a:lnTo>
                  <a:pt x="568254" y="236804"/>
                </a:lnTo>
                <a:lnTo>
                  <a:pt x="528456" y="227080"/>
                </a:lnTo>
                <a:cubicBezTo>
                  <a:pt x="511713" y="224383"/>
                  <a:pt x="494377" y="222967"/>
                  <a:pt x="476621" y="222967"/>
                </a:cubicBezTo>
                <a:cubicBezTo>
                  <a:pt x="334572" y="222967"/>
                  <a:pt x="219419" y="313603"/>
                  <a:pt x="219419" y="425408"/>
                </a:cubicBezTo>
                <a:lnTo>
                  <a:pt x="221486" y="441544"/>
                </a:lnTo>
                <a:lnTo>
                  <a:pt x="174899" y="430257"/>
                </a:lnTo>
                <a:cubicBezTo>
                  <a:pt x="164468" y="441965"/>
                  <a:pt x="102261" y="482906"/>
                  <a:pt x="92741" y="480461"/>
                </a:cubicBezTo>
                <a:cubicBezTo>
                  <a:pt x="83092" y="477985"/>
                  <a:pt x="95547" y="445146"/>
                  <a:pt x="99281" y="432394"/>
                </a:cubicBezTo>
                <a:cubicBezTo>
                  <a:pt x="102980" y="419765"/>
                  <a:pt x="107332" y="407704"/>
                  <a:pt x="110816" y="400672"/>
                </a:cubicBezTo>
                <a:cubicBezTo>
                  <a:pt x="43349" y="359942"/>
                  <a:pt x="0" y="295846"/>
                  <a:pt x="0" y="223799"/>
                </a:cubicBezTo>
                <a:cubicBezTo>
                  <a:pt x="0" y="100198"/>
                  <a:pt x="127582" y="0"/>
                  <a:pt x="28496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22" name="直接连接符 21"/>
          <p:cNvCxnSpPr>
            <a:endCxn id="6" idx="4"/>
          </p:cNvCxnSpPr>
          <p:nvPr/>
        </p:nvCxnSpPr>
        <p:spPr>
          <a:xfrm flipV="1">
            <a:off x="2851141" y="3807283"/>
            <a:ext cx="0" cy="1244799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5477637" y="5352966"/>
            <a:ext cx="124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SINA</a:t>
            </a:r>
            <a:endParaRPr lang="zh-CN" altLang="en-US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221141" y="5320423"/>
            <a:ext cx="1260000" cy="4320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221141" y="5368228"/>
            <a:ext cx="12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WECHAT</a:t>
            </a:r>
            <a:endParaRPr lang="zh-CN" altLang="en-US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710859" y="5339084"/>
            <a:ext cx="1260000" cy="383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RENREN</a:t>
            </a:r>
            <a:endParaRPr lang="zh-CN" altLang="en-US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27" name="剪去单角的矩形 26"/>
          <p:cNvSpPr/>
          <p:nvPr/>
        </p:nvSpPr>
        <p:spPr>
          <a:xfrm flipV="1">
            <a:off x="0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5286000" y="2187283"/>
            <a:ext cx="1620000" cy="1620000"/>
          </a:xfrm>
          <a:prstGeom prst="ellipse">
            <a:avLst/>
          </a:prstGeom>
          <a:solidFill>
            <a:srgbClr val="00206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标题 1"/>
          <p:cNvSpPr>
            <a:spLocks noGrp="1"/>
          </p:cNvSpPr>
          <p:nvPr>
            <p:ph type="title"/>
          </p:nvPr>
        </p:nvSpPr>
        <p:spPr>
          <a:xfrm>
            <a:off x="0" y="184819"/>
            <a:ext cx="12190930" cy="1325563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             Click to add a chapter title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pSp>
        <p:nvGrpSpPr>
          <p:cNvPr id="15" name="Group 18"/>
          <p:cNvGrpSpPr>
            <a:grpSpLocks noChangeAspect="1"/>
          </p:cNvGrpSpPr>
          <p:nvPr/>
        </p:nvGrpSpPr>
        <p:grpSpPr bwMode="auto">
          <a:xfrm>
            <a:off x="5600122" y="2650480"/>
            <a:ext cx="988240" cy="765001"/>
            <a:chOff x="6227" y="1614"/>
            <a:chExt cx="726" cy="562"/>
          </a:xfrm>
          <a:solidFill>
            <a:schemeClr val="bg1"/>
          </a:solidFill>
        </p:grpSpPr>
        <p:sp>
          <p:nvSpPr>
            <p:cNvPr id="16" name="Freeform 19"/>
            <p:cNvSpPr>
              <a:spLocks noEditPoints="1"/>
            </p:cNvSpPr>
            <p:nvPr/>
          </p:nvSpPr>
          <p:spPr bwMode="auto">
            <a:xfrm>
              <a:off x="6227" y="1677"/>
              <a:ext cx="627" cy="499"/>
            </a:xfrm>
            <a:custGeom>
              <a:avLst/>
              <a:gdLst>
                <a:gd name="T0" fmla="*/ 99 w 120"/>
                <a:gd name="T1" fmla="*/ 40 h 95"/>
                <a:gd name="T2" fmla="*/ 96 w 120"/>
                <a:gd name="T3" fmla="*/ 36 h 95"/>
                <a:gd name="T4" fmla="*/ 95 w 120"/>
                <a:gd name="T5" fmla="*/ 22 h 95"/>
                <a:gd name="T6" fmla="*/ 70 w 120"/>
                <a:gd name="T7" fmla="*/ 23 h 95"/>
                <a:gd name="T8" fmla="*/ 66 w 120"/>
                <a:gd name="T9" fmla="*/ 16 h 95"/>
                <a:gd name="T10" fmla="*/ 45 w 120"/>
                <a:gd name="T11" fmla="*/ 6 h 95"/>
                <a:gd name="T12" fmla="*/ 11 w 120"/>
                <a:gd name="T13" fmla="*/ 34 h 95"/>
                <a:gd name="T14" fmla="*/ 2 w 120"/>
                <a:gd name="T15" fmla="*/ 60 h 95"/>
                <a:gd name="T16" fmla="*/ 51 w 120"/>
                <a:gd name="T17" fmla="*/ 93 h 95"/>
                <a:gd name="T18" fmla="*/ 111 w 120"/>
                <a:gd name="T19" fmla="*/ 67 h 95"/>
                <a:gd name="T20" fmla="*/ 99 w 120"/>
                <a:gd name="T21" fmla="*/ 40 h 95"/>
                <a:gd name="T22" fmla="*/ 53 w 120"/>
                <a:gd name="T23" fmla="*/ 86 h 95"/>
                <a:gd name="T24" fmla="*/ 14 w 120"/>
                <a:gd name="T25" fmla="*/ 62 h 95"/>
                <a:gd name="T26" fmla="*/ 53 w 120"/>
                <a:gd name="T27" fmla="*/ 35 h 95"/>
                <a:gd name="T28" fmla="*/ 92 w 120"/>
                <a:gd name="T29" fmla="*/ 57 h 95"/>
                <a:gd name="T30" fmla="*/ 53 w 120"/>
                <a:gd name="T31" fmla="*/ 8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95">
                  <a:moveTo>
                    <a:pt x="99" y="40"/>
                  </a:moveTo>
                  <a:cubicBezTo>
                    <a:pt x="94" y="39"/>
                    <a:pt x="96" y="36"/>
                    <a:pt x="96" y="36"/>
                  </a:cubicBezTo>
                  <a:cubicBezTo>
                    <a:pt x="96" y="36"/>
                    <a:pt x="101" y="28"/>
                    <a:pt x="95" y="22"/>
                  </a:cubicBezTo>
                  <a:cubicBezTo>
                    <a:pt x="88" y="14"/>
                    <a:pt x="70" y="23"/>
                    <a:pt x="70" y="23"/>
                  </a:cubicBezTo>
                  <a:cubicBezTo>
                    <a:pt x="63" y="25"/>
                    <a:pt x="65" y="22"/>
                    <a:pt x="66" y="16"/>
                  </a:cubicBezTo>
                  <a:cubicBezTo>
                    <a:pt x="66" y="10"/>
                    <a:pt x="64" y="0"/>
                    <a:pt x="45" y="6"/>
                  </a:cubicBezTo>
                  <a:cubicBezTo>
                    <a:pt x="27" y="12"/>
                    <a:pt x="11" y="34"/>
                    <a:pt x="11" y="34"/>
                  </a:cubicBezTo>
                  <a:cubicBezTo>
                    <a:pt x="0" y="49"/>
                    <a:pt x="2" y="60"/>
                    <a:pt x="2" y="60"/>
                  </a:cubicBezTo>
                  <a:cubicBezTo>
                    <a:pt x="5" y="85"/>
                    <a:pt x="31" y="91"/>
                    <a:pt x="51" y="93"/>
                  </a:cubicBezTo>
                  <a:cubicBezTo>
                    <a:pt x="73" y="95"/>
                    <a:pt x="102" y="86"/>
                    <a:pt x="111" y="67"/>
                  </a:cubicBezTo>
                  <a:cubicBezTo>
                    <a:pt x="120" y="48"/>
                    <a:pt x="104" y="41"/>
                    <a:pt x="99" y="40"/>
                  </a:cubicBezTo>
                  <a:close/>
                  <a:moveTo>
                    <a:pt x="53" y="86"/>
                  </a:moveTo>
                  <a:cubicBezTo>
                    <a:pt x="32" y="87"/>
                    <a:pt x="14" y="76"/>
                    <a:pt x="14" y="62"/>
                  </a:cubicBezTo>
                  <a:cubicBezTo>
                    <a:pt x="14" y="48"/>
                    <a:pt x="32" y="36"/>
                    <a:pt x="53" y="35"/>
                  </a:cubicBezTo>
                  <a:cubicBezTo>
                    <a:pt x="74" y="34"/>
                    <a:pt x="92" y="43"/>
                    <a:pt x="92" y="57"/>
                  </a:cubicBezTo>
                  <a:cubicBezTo>
                    <a:pt x="92" y="72"/>
                    <a:pt x="74" y="85"/>
                    <a:pt x="53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20"/>
            <p:cNvSpPr>
              <a:spLocks noEditPoints="1"/>
            </p:cNvSpPr>
            <p:nvPr/>
          </p:nvSpPr>
          <p:spPr bwMode="auto">
            <a:xfrm>
              <a:off x="6368" y="1897"/>
              <a:ext cx="246" cy="221"/>
            </a:xfrm>
            <a:custGeom>
              <a:avLst/>
              <a:gdLst>
                <a:gd name="T0" fmla="*/ 22 w 47"/>
                <a:gd name="T1" fmla="*/ 3 h 42"/>
                <a:gd name="T2" fmla="*/ 3 w 47"/>
                <a:gd name="T3" fmla="*/ 25 h 42"/>
                <a:gd name="T4" fmla="*/ 9 w 47"/>
                <a:gd name="T5" fmla="*/ 35 h 42"/>
                <a:gd name="T6" fmla="*/ 41 w 47"/>
                <a:gd name="T7" fmla="*/ 29 h 42"/>
                <a:gd name="T8" fmla="*/ 22 w 47"/>
                <a:gd name="T9" fmla="*/ 3 h 42"/>
                <a:gd name="T10" fmla="*/ 16 w 47"/>
                <a:gd name="T11" fmla="*/ 31 h 42"/>
                <a:gd name="T12" fmla="*/ 9 w 47"/>
                <a:gd name="T13" fmla="*/ 26 h 42"/>
                <a:gd name="T14" fmla="*/ 16 w 47"/>
                <a:gd name="T15" fmla="*/ 19 h 42"/>
                <a:gd name="T16" fmla="*/ 24 w 47"/>
                <a:gd name="T17" fmla="*/ 24 h 42"/>
                <a:gd name="T18" fmla="*/ 16 w 47"/>
                <a:gd name="T19" fmla="*/ 31 h 42"/>
                <a:gd name="T20" fmla="*/ 29 w 47"/>
                <a:gd name="T21" fmla="*/ 20 h 42"/>
                <a:gd name="T22" fmla="*/ 25 w 47"/>
                <a:gd name="T23" fmla="*/ 20 h 42"/>
                <a:gd name="T24" fmla="*/ 26 w 47"/>
                <a:gd name="T25" fmla="*/ 16 h 42"/>
                <a:gd name="T26" fmla="*/ 30 w 47"/>
                <a:gd name="T27" fmla="*/ 16 h 42"/>
                <a:gd name="T28" fmla="*/ 29 w 47"/>
                <a:gd name="T29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42">
                  <a:moveTo>
                    <a:pt x="22" y="3"/>
                  </a:moveTo>
                  <a:cubicBezTo>
                    <a:pt x="0" y="5"/>
                    <a:pt x="3" y="25"/>
                    <a:pt x="3" y="25"/>
                  </a:cubicBezTo>
                  <a:cubicBezTo>
                    <a:pt x="3" y="25"/>
                    <a:pt x="3" y="32"/>
                    <a:pt x="9" y="35"/>
                  </a:cubicBezTo>
                  <a:cubicBezTo>
                    <a:pt x="21" y="42"/>
                    <a:pt x="34" y="38"/>
                    <a:pt x="41" y="29"/>
                  </a:cubicBezTo>
                  <a:cubicBezTo>
                    <a:pt x="47" y="21"/>
                    <a:pt x="43" y="0"/>
                    <a:pt x="22" y="3"/>
                  </a:cubicBezTo>
                  <a:close/>
                  <a:moveTo>
                    <a:pt x="16" y="31"/>
                  </a:moveTo>
                  <a:cubicBezTo>
                    <a:pt x="12" y="31"/>
                    <a:pt x="9" y="29"/>
                    <a:pt x="9" y="26"/>
                  </a:cubicBezTo>
                  <a:cubicBezTo>
                    <a:pt x="9" y="22"/>
                    <a:pt x="12" y="19"/>
                    <a:pt x="16" y="19"/>
                  </a:cubicBezTo>
                  <a:cubicBezTo>
                    <a:pt x="21" y="18"/>
                    <a:pt x="24" y="21"/>
                    <a:pt x="24" y="24"/>
                  </a:cubicBezTo>
                  <a:cubicBezTo>
                    <a:pt x="24" y="27"/>
                    <a:pt x="20" y="31"/>
                    <a:pt x="16" y="31"/>
                  </a:cubicBezTo>
                  <a:close/>
                  <a:moveTo>
                    <a:pt x="29" y="20"/>
                  </a:moveTo>
                  <a:cubicBezTo>
                    <a:pt x="28" y="21"/>
                    <a:pt x="26" y="21"/>
                    <a:pt x="25" y="20"/>
                  </a:cubicBezTo>
                  <a:cubicBezTo>
                    <a:pt x="25" y="19"/>
                    <a:pt x="25" y="17"/>
                    <a:pt x="26" y="16"/>
                  </a:cubicBezTo>
                  <a:cubicBezTo>
                    <a:pt x="28" y="15"/>
                    <a:pt x="29" y="15"/>
                    <a:pt x="30" y="16"/>
                  </a:cubicBezTo>
                  <a:cubicBezTo>
                    <a:pt x="31" y="17"/>
                    <a:pt x="30" y="19"/>
                    <a:pt x="2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6697" y="1698"/>
              <a:ext cx="131" cy="141"/>
            </a:xfrm>
            <a:custGeom>
              <a:avLst/>
              <a:gdLst>
                <a:gd name="T0" fmla="*/ 19 w 25"/>
                <a:gd name="T1" fmla="*/ 27 h 27"/>
                <a:gd name="T2" fmla="*/ 23 w 25"/>
                <a:gd name="T3" fmla="*/ 24 h 27"/>
                <a:gd name="T4" fmla="*/ 23 w 25"/>
                <a:gd name="T5" fmla="*/ 24 h 27"/>
                <a:gd name="T6" fmla="*/ 3 w 25"/>
                <a:gd name="T7" fmla="*/ 4 h 27"/>
                <a:gd name="T8" fmla="*/ 0 w 25"/>
                <a:gd name="T9" fmla="*/ 8 h 27"/>
                <a:gd name="T10" fmla="*/ 3 w 25"/>
                <a:gd name="T11" fmla="*/ 11 h 27"/>
                <a:gd name="T12" fmla="*/ 16 w 25"/>
                <a:gd name="T13" fmla="*/ 23 h 27"/>
                <a:gd name="T14" fmla="*/ 19 w 25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7">
                  <a:moveTo>
                    <a:pt x="19" y="27"/>
                  </a:moveTo>
                  <a:cubicBezTo>
                    <a:pt x="21" y="27"/>
                    <a:pt x="22" y="26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5" y="0"/>
                    <a:pt x="3" y="4"/>
                    <a:pt x="3" y="4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1" y="11"/>
                    <a:pt x="3" y="11"/>
                  </a:cubicBezTo>
                  <a:cubicBezTo>
                    <a:pt x="19" y="8"/>
                    <a:pt x="16" y="23"/>
                    <a:pt x="16" y="23"/>
                  </a:cubicBezTo>
                  <a:cubicBezTo>
                    <a:pt x="16" y="25"/>
                    <a:pt x="17" y="27"/>
                    <a:pt x="1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6671" y="1614"/>
              <a:ext cx="282" cy="262"/>
            </a:xfrm>
            <a:custGeom>
              <a:avLst/>
              <a:gdLst>
                <a:gd name="T0" fmla="*/ 22 w 54"/>
                <a:gd name="T1" fmla="*/ 2 h 50"/>
                <a:gd name="T2" fmla="*/ 4 w 54"/>
                <a:gd name="T3" fmla="*/ 2 h 50"/>
                <a:gd name="T4" fmla="*/ 3 w 54"/>
                <a:gd name="T5" fmla="*/ 2 h 50"/>
                <a:gd name="T6" fmla="*/ 3 w 54"/>
                <a:gd name="T7" fmla="*/ 2 h 50"/>
                <a:gd name="T8" fmla="*/ 0 w 54"/>
                <a:gd name="T9" fmla="*/ 7 h 50"/>
                <a:gd name="T10" fmla="*/ 5 w 54"/>
                <a:gd name="T11" fmla="*/ 12 h 50"/>
                <a:gd name="T12" fmla="*/ 9 w 54"/>
                <a:gd name="T13" fmla="*/ 11 h 50"/>
                <a:gd name="T14" fmla="*/ 35 w 54"/>
                <a:gd name="T15" fmla="*/ 24 h 50"/>
                <a:gd name="T16" fmla="*/ 36 w 54"/>
                <a:gd name="T17" fmla="*/ 41 h 50"/>
                <a:gd name="T18" fmla="*/ 35 w 54"/>
                <a:gd name="T19" fmla="*/ 46 h 50"/>
                <a:gd name="T20" fmla="*/ 40 w 54"/>
                <a:gd name="T21" fmla="*/ 50 h 50"/>
                <a:gd name="T22" fmla="*/ 45 w 54"/>
                <a:gd name="T23" fmla="*/ 46 h 50"/>
                <a:gd name="T24" fmla="*/ 45 w 54"/>
                <a:gd name="T25" fmla="*/ 46 h 50"/>
                <a:gd name="T26" fmla="*/ 22 w 54"/>
                <a:gd name="T2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0">
                  <a:moveTo>
                    <a:pt x="22" y="2"/>
                  </a:moveTo>
                  <a:cubicBezTo>
                    <a:pt x="14" y="0"/>
                    <a:pt x="6" y="1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10"/>
                    <a:pt x="2" y="12"/>
                    <a:pt x="5" y="12"/>
                  </a:cubicBezTo>
                  <a:cubicBezTo>
                    <a:pt x="5" y="12"/>
                    <a:pt x="7" y="12"/>
                    <a:pt x="9" y="11"/>
                  </a:cubicBezTo>
                  <a:cubicBezTo>
                    <a:pt x="11" y="10"/>
                    <a:pt x="27" y="11"/>
                    <a:pt x="35" y="24"/>
                  </a:cubicBezTo>
                  <a:cubicBezTo>
                    <a:pt x="39" y="33"/>
                    <a:pt x="37" y="40"/>
                    <a:pt x="36" y="41"/>
                  </a:cubicBezTo>
                  <a:cubicBezTo>
                    <a:pt x="36" y="41"/>
                    <a:pt x="35" y="43"/>
                    <a:pt x="35" y="46"/>
                  </a:cubicBezTo>
                  <a:cubicBezTo>
                    <a:pt x="35" y="49"/>
                    <a:pt x="38" y="50"/>
                    <a:pt x="40" y="50"/>
                  </a:cubicBezTo>
                  <a:cubicBezTo>
                    <a:pt x="43" y="50"/>
                    <a:pt x="45" y="50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54" y="18"/>
                    <a:pt x="35" y="5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36" name="直接连接符 35"/>
          <p:cNvCxnSpPr>
            <a:endCxn id="34" idx="4"/>
          </p:cNvCxnSpPr>
          <p:nvPr/>
        </p:nvCxnSpPr>
        <p:spPr>
          <a:xfrm flipV="1">
            <a:off x="6094930" y="3807283"/>
            <a:ext cx="1070" cy="1244799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椭圆 38"/>
          <p:cNvSpPr/>
          <p:nvPr/>
        </p:nvSpPr>
        <p:spPr>
          <a:xfrm>
            <a:off x="8529788" y="2187283"/>
            <a:ext cx="1620000" cy="1620000"/>
          </a:xfrm>
          <a:prstGeom prst="ellipse">
            <a:avLst/>
          </a:prstGeom>
          <a:solidFill>
            <a:srgbClr val="00206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>
            <a:endCxn id="39" idx="4"/>
          </p:cNvCxnSpPr>
          <p:nvPr/>
        </p:nvCxnSpPr>
        <p:spPr>
          <a:xfrm flipV="1">
            <a:off x="9339788" y="3807283"/>
            <a:ext cx="0" cy="1244799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8896102" y="2785519"/>
            <a:ext cx="887372" cy="494504"/>
            <a:chOff x="2289" y="649"/>
            <a:chExt cx="454" cy="253"/>
          </a:xfrm>
          <a:solidFill>
            <a:schemeClr val="bg1"/>
          </a:solidFill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2426" y="649"/>
              <a:ext cx="172" cy="187"/>
            </a:xfrm>
            <a:custGeom>
              <a:avLst/>
              <a:gdLst>
                <a:gd name="T0" fmla="*/ 0 w 72"/>
                <a:gd name="T1" fmla="*/ 19 h 77"/>
                <a:gd name="T2" fmla="*/ 0 w 72"/>
                <a:gd name="T3" fmla="*/ 21 h 77"/>
                <a:gd name="T4" fmla="*/ 33 w 72"/>
                <a:gd name="T5" fmla="*/ 74 h 77"/>
                <a:gd name="T6" fmla="*/ 28 w 72"/>
                <a:gd name="T7" fmla="*/ 51 h 77"/>
                <a:gd name="T8" fmla="*/ 36 w 72"/>
                <a:gd name="T9" fmla="*/ 23 h 77"/>
                <a:gd name="T10" fmla="*/ 44 w 72"/>
                <a:gd name="T11" fmla="*/ 51 h 77"/>
                <a:gd name="T12" fmla="*/ 38 w 72"/>
                <a:gd name="T13" fmla="*/ 77 h 77"/>
                <a:gd name="T14" fmla="*/ 38 w 72"/>
                <a:gd name="T15" fmla="*/ 77 h 77"/>
                <a:gd name="T16" fmla="*/ 72 w 72"/>
                <a:gd name="T17" fmla="*/ 21 h 77"/>
                <a:gd name="T18" fmla="*/ 72 w 72"/>
                <a:gd name="T19" fmla="*/ 0 h 77"/>
                <a:gd name="T20" fmla="*/ 35 w 72"/>
                <a:gd name="T21" fmla="*/ 23 h 77"/>
                <a:gd name="T22" fmla="*/ 1 w 72"/>
                <a:gd name="T23" fmla="*/ 0 h 77"/>
                <a:gd name="T24" fmla="*/ 0 w 72"/>
                <a:gd name="T25" fmla="*/ 1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7">
                  <a:moveTo>
                    <a:pt x="0" y="19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4" y="46"/>
                    <a:pt x="14" y="64"/>
                    <a:pt x="33" y="74"/>
                  </a:cubicBezTo>
                  <a:cubicBezTo>
                    <a:pt x="30" y="67"/>
                    <a:pt x="28" y="60"/>
                    <a:pt x="28" y="51"/>
                  </a:cubicBezTo>
                  <a:cubicBezTo>
                    <a:pt x="28" y="41"/>
                    <a:pt x="31" y="31"/>
                    <a:pt x="36" y="23"/>
                  </a:cubicBezTo>
                  <a:cubicBezTo>
                    <a:pt x="42" y="31"/>
                    <a:pt x="44" y="41"/>
                    <a:pt x="44" y="51"/>
                  </a:cubicBezTo>
                  <a:cubicBezTo>
                    <a:pt x="44" y="61"/>
                    <a:pt x="42" y="69"/>
                    <a:pt x="38" y="77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60" y="64"/>
                    <a:pt x="68" y="46"/>
                    <a:pt x="72" y="2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56" y="1"/>
                    <a:pt x="44" y="10"/>
                    <a:pt x="35" y="23"/>
                  </a:cubicBezTo>
                  <a:cubicBezTo>
                    <a:pt x="28" y="11"/>
                    <a:pt x="16" y="2"/>
                    <a:pt x="1" y="0"/>
                  </a:cubicBezTo>
                  <a:cubicBezTo>
                    <a:pt x="1" y="3"/>
                    <a:pt x="0" y="18"/>
                    <a:pt x="0" y="19"/>
                  </a:cubicBezTo>
                  <a:close/>
                </a:path>
              </a:pathLst>
            </a:custGeom>
            <a:grpFill/>
            <a:ln w="0" cap="sq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646" y="649"/>
              <a:ext cx="97" cy="182"/>
            </a:xfrm>
            <a:custGeom>
              <a:avLst/>
              <a:gdLst>
                <a:gd name="T0" fmla="*/ 0 w 40"/>
                <a:gd name="T1" fmla="*/ 18 h 75"/>
                <a:gd name="T2" fmla="*/ 0 w 40"/>
                <a:gd name="T3" fmla="*/ 21 h 75"/>
                <a:gd name="T4" fmla="*/ 34 w 40"/>
                <a:gd name="T5" fmla="*/ 75 h 75"/>
                <a:gd name="T6" fmla="*/ 40 w 40"/>
                <a:gd name="T7" fmla="*/ 51 h 75"/>
                <a:gd name="T8" fmla="*/ 0 w 40"/>
                <a:gd name="T9" fmla="*/ 0 h 75"/>
                <a:gd name="T10" fmla="*/ 0 w 40"/>
                <a:gd name="T11" fmla="*/ 1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75">
                  <a:moveTo>
                    <a:pt x="0" y="18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47"/>
                    <a:pt x="12" y="65"/>
                    <a:pt x="34" y="75"/>
                  </a:cubicBezTo>
                  <a:cubicBezTo>
                    <a:pt x="37" y="68"/>
                    <a:pt x="40" y="60"/>
                    <a:pt x="40" y="51"/>
                  </a:cubicBezTo>
                  <a:cubicBezTo>
                    <a:pt x="40" y="26"/>
                    <a:pt x="20" y="5"/>
                    <a:pt x="0" y="0"/>
                  </a:cubicBezTo>
                  <a:cubicBezTo>
                    <a:pt x="0" y="5"/>
                    <a:pt x="0" y="11"/>
                    <a:pt x="0" y="18"/>
                  </a:cubicBezTo>
                  <a:close/>
                </a:path>
              </a:pathLst>
            </a:custGeom>
            <a:grpFill/>
            <a:ln w="0" cap="sq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289" y="649"/>
              <a:ext cx="98" cy="189"/>
            </a:xfrm>
            <a:custGeom>
              <a:avLst/>
              <a:gdLst>
                <a:gd name="T0" fmla="*/ 41 w 41"/>
                <a:gd name="T1" fmla="*/ 22 h 78"/>
                <a:gd name="T2" fmla="*/ 41 w 41"/>
                <a:gd name="T3" fmla="*/ 0 h 78"/>
                <a:gd name="T4" fmla="*/ 0 w 41"/>
                <a:gd name="T5" fmla="*/ 51 h 78"/>
                <a:gd name="T6" fmla="*/ 7 w 41"/>
                <a:gd name="T7" fmla="*/ 78 h 78"/>
                <a:gd name="T8" fmla="*/ 41 w 41"/>
                <a:gd name="T9" fmla="*/ 2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78">
                  <a:moveTo>
                    <a:pt x="41" y="22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7" y="5"/>
                    <a:pt x="0" y="26"/>
                    <a:pt x="0" y="51"/>
                  </a:cubicBezTo>
                  <a:cubicBezTo>
                    <a:pt x="0" y="61"/>
                    <a:pt x="2" y="70"/>
                    <a:pt x="7" y="78"/>
                  </a:cubicBezTo>
                  <a:cubicBezTo>
                    <a:pt x="29" y="66"/>
                    <a:pt x="41" y="47"/>
                    <a:pt x="41" y="22"/>
                  </a:cubicBezTo>
                  <a:close/>
                </a:path>
              </a:pathLst>
            </a:custGeom>
            <a:grpFill/>
            <a:ln w="0" cap="sq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327" y="770"/>
              <a:ext cx="163" cy="132"/>
            </a:xfrm>
            <a:custGeom>
              <a:avLst/>
              <a:gdLst>
                <a:gd name="T0" fmla="*/ 35 w 68"/>
                <a:gd name="T1" fmla="*/ 0 h 54"/>
                <a:gd name="T2" fmla="*/ 0 w 68"/>
                <a:gd name="T3" fmla="*/ 40 h 54"/>
                <a:gd name="T4" fmla="*/ 35 w 68"/>
                <a:gd name="T5" fmla="*/ 54 h 54"/>
                <a:gd name="T6" fmla="*/ 68 w 68"/>
                <a:gd name="T7" fmla="*/ 40 h 54"/>
                <a:gd name="T8" fmla="*/ 35 w 6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4">
                  <a:moveTo>
                    <a:pt x="35" y="0"/>
                  </a:moveTo>
                  <a:cubicBezTo>
                    <a:pt x="28" y="17"/>
                    <a:pt x="16" y="30"/>
                    <a:pt x="0" y="40"/>
                  </a:cubicBezTo>
                  <a:cubicBezTo>
                    <a:pt x="9" y="48"/>
                    <a:pt x="21" y="54"/>
                    <a:pt x="35" y="54"/>
                  </a:cubicBezTo>
                  <a:cubicBezTo>
                    <a:pt x="48" y="54"/>
                    <a:pt x="59" y="49"/>
                    <a:pt x="68" y="40"/>
                  </a:cubicBezTo>
                  <a:cubicBezTo>
                    <a:pt x="53" y="31"/>
                    <a:pt x="42" y="18"/>
                    <a:pt x="35" y="0"/>
                  </a:cubicBezTo>
                  <a:close/>
                </a:path>
              </a:pathLst>
            </a:custGeom>
            <a:grpFill/>
            <a:ln w="0" cap="sq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2534" y="768"/>
              <a:ext cx="163" cy="134"/>
            </a:xfrm>
            <a:custGeom>
              <a:avLst/>
              <a:gdLst>
                <a:gd name="T0" fmla="*/ 36 w 68"/>
                <a:gd name="T1" fmla="*/ 0 h 55"/>
                <a:gd name="T2" fmla="*/ 0 w 68"/>
                <a:gd name="T3" fmla="*/ 41 h 55"/>
                <a:gd name="T4" fmla="*/ 34 w 68"/>
                <a:gd name="T5" fmla="*/ 55 h 55"/>
                <a:gd name="T6" fmla="*/ 68 w 68"/>
                <a:gd name="T7" fmla="*/ 40 h 55"/>
                <a:gd name="T8" fmla="*/ 36 w 68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5">
                  <a:moveTo>
                    <a:pt x="36" y="0"/>
                  </a:moveTo>
                  <a:cubicBezTo>
                    <a:pt x="28" y="17"/>
                    <a:pt x="17" y="31"/>
                    <a:pt x="0" y="41"/>
                  </a:cubicBezTo>
                  <a:cubicBezTo>
                    <a:pt x="9" y="50"/>
                    <a:pt x="20" y="55"/>
                    <a:pt x="34" y="55"/>
                  </a:cubicBezTo>
                  <a:cubicBezTo>
                    <a:pt x="47" y="55"/>
                    <a:pt x="59" y="49"/>
                    <a:pt x="68" y="40"/>
                  </a:cubicBezTo>
                  <a:cubicBezTo>
                    <a:pt x="54" y="31"/>
                    <a:pt x="43" y="17"/>
                    <a:pt x="36" y="0"/>
                  </a:cubicBezTo>
                  <a:close/>
                </a:path>
              </a:pathLst>
            </a:custGeom>
            <a:grpFill/>
            <a:ln w="0" cap="sq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9126306"/>
      </p:ext>
    </p:extLst>
  </p:cSld>
  <p:clrMapOvr>
    <a:masterClrMapping/>
  </p:clrMapOvr>
  <p:transition spd="slow" advClick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图片 10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364432" y="2307738"/>
            <a:ext cx="7129621" cy="3120235"/>
            <a:chOff x="-177801" y="684213"/>
            <a:chExt cx="10882314" cy="4872038"/>
          </a:xfrm>
          <a:solidFill>
            <a:srgbClr val="002060"/>
          </a:solidFill>
        </p:grpSpPr>
        <p:sp>
          <p:nvSpPr>
            <p:cNvPr id="6" name="Freeform 110"/>
            <p:cNvSpPr>
              <a:spLocks/>
            </p:cNvSpPr>
            <p:nvPr/>
          </p:nvSpPr>
          <p:spPr bwMode="auto">
            <a:xfrm>
              <a:off x="-60325" y="1279526"/>
              <a:ext cx="3186113" cy="4276725"/>
            </a:xfrm>
            <a:custGeom>
              <a:avLst/>
              <a:gdLst>
                <a:gd name="T0" fmla="*/ 738 w 1193"/>
                <a:gd name="T1" fmla="*/ 1528 h 1601"/>
                <a:gd name="T2" fmla="*/ 773 w 1193"/>
                <a:gd name="T3" fmla="*/ 1460 h 1601"/>
                <a:gd name="T4" fmla="*/ 834 w 1193"/>
                <a:gd name="T5" fmla="*/ 1404 h 1601"/>
                <a:gd name="T6" fmla="*/ 1005 w 1193"/>
                <a:gd name="T7" fmla="*/ 1267 h 1601"/>
                <a:gd name="T8" fmla="*/ 1137 w 1193"/>
                <a:gd name="T9" fmla="*/ 1107 h 1601"/>
                <a:gd name="T10" fmla="*/ 1164 w 1193"/>
                <a:gd name="T11" fmla="*/ 1026 h 1601"/>
                <a:gd name="T12" fmla="*/ 1041 w 1193"/>
                <a:gd name="T13" fmla="*/ 983 h 1601"/>
                <a:gd name="T14" fmla="*/ 959 w 1193"/>
                <a:gd name="T15" fmla="*/ 919 h 1601"/>
                <a:gd name="T16" fmla="*/ 878 w 1193"/>
                <a:gd name="T17" fmla="*/ 882 h 1601"/>
                <a:gd name="T18" fmla="*/ 810 w 1193"/>
                <a:gd name="T19" fmla="*/ 866 h 1601"/>
                <a:gd name="T20" fmla="*/ 704 w 1193"/>
                <a:gd name="T21" fmla="*/ 886 h 1601"/>
                <a:gd name="T22" fmla="*/ 675 w 1193"/>
                <a:gd name="T23" fmla="*/ 790 h 1601"/>
                <a:gd name="T24" fmla="*/ 580 w 1193"/>
                <a:gd name="T25" fmla="*/ 742 h 1601"/>
                <a:gd name="T26" fmla="*/ 729 w 1193"/>
                <a:gd name="T27" fmla="*/ 692 h 1601"/>
                <a:gd name="T28" fmla="*/ 818 w 1193"/>
                <a:gd name="T29" fmla="*/ 623 h 1601"/>
                <a:gd name="T30" fmla="*/ 882 w 1193"/>
                <a:gd name="T31" fmla="*/ 554 h 1601"/>
                <a:gd name="T32" fmla="*/ 970 w 1193"/>
                <a:gd name="T33" fmla="*/ 513 h 1601"/>
                <a:gd name="T34" fmla="*/ 956 w 1193"/>
                <a:gd name="T35" fmla="*/ 481 h 1601"/>
                <a:gd name="T36" fmla="*/ 961 w 1193"/>
                <a:gd name="T37" fmla="*/ 439 h 1601"/>
                <a:gd name="T38" fmla="*/ 1026 w 1193"/>
                <a:gd name="T39" fmla="*/ 434 h 1601"/>
                <a:gd name="T40" fmla="*/ 1052 w 1193"/>
                <a:gd name="T41" fmla="*/ 442 h 1601"/>
                <a:gd name="T42" fmla="*/ 1018 w 1193"/>
                <a:gd name="T43" fmla="*/ 356 h 1601"/>
                <a:gd name="T44" fmla="*/ 971 w 1193"/>
                <a:gd name="T45" fmla="*/ 284 h 1601"/>
                <a:gd name="T46" fmla="*/ 924 w 1193"/>
                <a:gd name="T47" fmla="*/ 246 h 1601"/>
                <a:gd name="T48" fmla="*/ 856 w 1193"/>
                <a:gd name="T49" fmla="*/ 261 h 1601"/>
                <a:gd name="T50" fmla="*/ 829 w 1193"/>
                <a:gd name="T51" fmla="*/ 396 h 1601"/>
                <a:gd name="T52" fmla="*/ 804 w 1193"/>
                <a:gd name="T53" fmla="*/ 378 h 1601"/>
                <a:gd name="T54" fmla="*/ 714 w 1193"/>
                <a:gd name="T55" fmla="*/ 292 h 1601"/>
                <a:gd name="T56" fmla="*/ 787 w 1193"/>
                <a:gd name="T57" fmla="*/ 183 h 1601"/>
                <a:gd name="T58" fmla="*/ 822 w 1193"/>
                <a:gd name="T59" fmla="*/ 141 h 1601"/>
                <a:gd name="T60" fmla="*/ 852 w 1193"/>
                <a:gd name="T61" fmla="*/ 84 h 1601"/>
                <a:gd name="T62" fmla="*/ 793 w 1193"/>
                <a:gd name="T63" fmla="*/ 92 h 1601"/>
                <a:gd name="T64" fmla="*/ 763 w 1193"/>
                <a:gd name="T65" fmla="*/ 30 h 1601"/>
                <a:gd name="T66" fmla="*/ 745 w 1193"/>
                <a:gd name="T67" fmla="*/ 43 h 1601"/>
                <a:gd name="T68" fmla="*/ 721 w 1193"/>
                <a:gd name="T69" fmla="*/ 104 h 1601"/>
                <a:gd name="T70" fmla="*/ 659 w 1193"/>
                <a:gd name="T71" fmla="*/ 113 h 1601"/>
                <a:gd name="T72" fmla="*/ 532 w 1193"/>
                <a:gd name="T73" fmla="*/ 95 h 1601"/>
                <a:gd name="T74" fmla="*/ 469 w 1193"/>
                <a:gd name="T75" fmla="*/ 80 h 1601"/>
                <a:gd name="T76" fmla="*/ 423 w 1193"/>
                <a:gd name="T77" fmla="*/ 77 h 1601"/>
                <a:gd name="T78" fmla="*/ 108 w 1193"/>
                <a:gd name="T79" fmla="*/ 100 h 1601"/>
                <a:gd name="T80" fmla="*/ 98 w 1193"/>
                <a:gd name="T81" fmla="*/ 142 h 1601"/>
                <a:gd name="T82" fmla="*/ 107 w 1193"/>
                <a:gd name="T83" fmla="*/ 178 h 1601"/>
                <a:gd name="T84" fmla="*/ 59 w 1193"/>
                <a:gd name="T85" fmla="*/ 280 h 1601"/>
                <a:gd name="T86" fmla="*/ 48 w 1193"/>
                <a:gd name="T87" fmla="*/ 347 h 1601"/>
                <a:gd name="T88" fmla="*/ 155 w 1193"/>
                <a:gd name="T89" fmla="*/ 276 h 1601"/>
                <a:gd name="T90" fmla="*/ 191 w 1193"/>
                <a:gd name="T91" fmla="*/ 275 h 1601"/>
                <a:gd name="T92" fmla="*/ 313 w 1193"/>
                <a:gd name="T93" fmla="*/ 303 h 1601"/>
                <a:gd name="T94" fmla="*/ 355 w 1193"/>
                <a:gd name="T95" fmla="*/ 419 h 1601"/>
                <a:gd name="T96" fmla="*/ 349 w 1193"/>
                <a:gd name="T97" fmla="*/ 560 h 1601"/>
                <a:gd name="T98" fmla="*/ 415 w 1193"/>
                <a:gd name="T99" fmla="*/ 708 h 1601"/>
                <a:gd name="T100" fmla="*/ 451 w 1193"/>
                <a:gd name="T101" fmla="*/ 746 h 1601"/>
                <a:gd name="T102" fmla="*/ 488 w 1193"/>
                <a:gd name="T103" fmla="*/ 781 h 1601"/>
                <a:gd name="T104" fmla="*/ 634 w 1193"/>
                <a:gd name="T105" fmla="*/ 865 h 1601"/>
                <a:gd name="T106" fmla="*/ 714 w 1193"/>
                <a:gd name="T107" fmla="*/ 910 h 1601"/>
                <a:gd name="T108" fmla="*/ 724 w 1193"/>
                <a:gd name="T109" fmla="*/ 968 h 1601"/>
                <a:gd name="T110" fmla="*/ 693 w 1193"/>
                <a:gd name="T111" fmla="*/ 1048 h 1601"/>
                <a:gd name="T112" fmla="*/ 766 w 1193"/>
                <a:gd name="T113" fmla="*/ 1225 h 1601"/>
                <a:gd name="T114" fmla="*/ 689 w 1193"/>
                <a:gd name="T115" fmla="*/ 1436 h 1601"/>
                <a:gd name="T116" fmla="*/ 672 w 1193"/>
                <a:gd name="T117" fmla="*/ 1479 h 1601"/>
                <a:gd name="T118" fmla="*/ 678 w 1193"/>
                <a:gd name="T119" fmla="*/ 1566 h 1601"/>
                <a:gd name="T120" fmla="*/ 790 w 1193"/>
                <a:gd name="T121" fmla="*/ 1595 h 1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3" h="1601">
                  <a:moveTo>
                    <a:pt x="792" y="1592"/>
                  </a:moveTo>
                  <a:cubicBezTo>
                    <a:pt x="792" y="1592"/>
                    <a:pt x="800" y="1596"/>
                    <a:pt x="800" y="1592"/>
                  </a:cubicBezTo>
                  <a:cubicBezTo>
                    <a:pt x="801" y="1588"/>
                    <a:pt x="800" y="1583"/>
                    <a:pt x="796" y="1582"/>
                  </a:cubicBezTo>
                  <a:cubicBezTo>
                    <a:pt x="792" y="1581"/>
                    <a:pt x="783" y="1579"/>
                    <a:pt x="772" y="1572"/>
                  </a:cubicBezTo>
                  <a:cubicBezTo>
                    <a:pt x="761" y="1564"/>
                    <a:pt x="741" y="1563"/>
                    <a:pt x="744" y="1555"/>
                  </a:cubicBezTo>
                  <a:cubicBezTo>
                    <a:pt x="746" y="1548"/>
                    <a:pt x="736" y="1539"/>
                    <a:pt x="738" y="1528"/>
                  </a:cubicBezTo>
                  <a:cubicBezTo>
                    <a:pt x="740" y="1517"/>
                    <a:pt x="739" y="1516"/>
                    <a:pt x="748" y="1515"/>
                  </a:cubicBezTo>
                  <a:cubicBezTo>
                    <a:pt x="756" y="1514"/>
                    <a:pt x="758" y="1504"/>
                    <a:pt x="762" y="1502"/>
                  </a:cubicBezTo>
                  <a:cubicBezTo>
                    <a:pt x="766" y="1499"/>
                    <a:pt x="784" y="1490"/>
                    <a:pt x="784" y="1487"/>
                  </a:cubicBezTo>
                  <a:cubicBezTo>
                    <a:pt x="784" y="1485"/>
                    <a:pt x="784" y="1480"/>
                    <a:pt x="780" y="1479"/>
                  </a:cubicBezTo>
                  <a:cubicBezTo>
                    <a:pt x="776" y="1479"/>
                    <a:pt x="768" y="1477"/>
                    <a:pt x="767" y="1474"/>
                  </a:cubicBezTo>
                  <a:cubicBezTo>
                    <a:pt x="766" y="1472"/>
                    <a:pt x="771" y="1462"/>
                    <a:pt x="773" y="1460"/>
                  </a:cubicBezTo>
                  <a:cubicBezTo>
                    <a:pt x="776" y="1458"/>
                    <a:pt x="793" y="1458"/>
                    <a:pt x="793" y="1458"/>
                  </a:cubicBezTo>
                  <a:cubicBezTo>
                    <a:pt x="793" y="1458"/>
                    <a:pt x="793" y="1439"/>
                    <a:pt x="796" y="1438"/>
                  </a:cubicBezTo>
                  <a:cubicBezTo>
                    <a:pt x="798" y="1437"/>
                    <a:pt x="810" y="1429"/>
                    <a:pt x="813" y="1428"/>
                  </a:cubicBezTo>
                  <a:cubicBezTo>
                    <a:pt x="816" y="1428"/>
                    <a:pt x="817" y="1420"/>
                    <a:pt x="811" y="1419"/>
                  </a:cubicBezTo>
                  <a:cubicBezTo>
                    <a:pt x="806" y="1418"/>
                    <a:pt x="797" y="1412"/>
                    <a:pt x="801" y="1408"/>
                  </a:cubicBezTo>
                  <a:cubicBezTo>
                    <a:pt x="806" y="1403"/>
                    <a:pt x="831" y="1407"/>
                    <a:pt x="834" y="1404"/>
                  </a:cubicBezTo>
                  <a:cubicBezTo>
                    <a:pt x="836" y="1401"/>
                    <a:pt x="841" y="1386"/>
                    <a:pt x="854" y="1383"/>
                  </a:cubicBezTo>
                  <a:cubicBezTo>
                    <a:pt x="867" y="1380"/>
                    <a:pt x="924" y="1354"/>
                    <a:pt x="905" y="1339"/>
                  </a:cubicBezTo>
                  <a:cubicBezTo>
                    <a:pt x="886" y="1323"/>
                    <a:pt x="905" y="1329"/>
                    <a:pt x="905" y="1329"/>
                  </a:cubicBezTo>
                  <a:cubicBezTo>
                    <a:pt x="905" y="1329"/>
                    <a:pt x="924" y="1340"/>
                    <a:pt x="935" y="1333"/>
                  </a:cubicBezTo>
                  <a:cubicBezTo>
                    <a:pt x="945" y="1327"/>
                    <a:pt x="989" y="1287"/>
                    <a:pt x="991" y="1278"/>
                  </a:cubicBezTo>
                  <a:cubicBezTo>
                    <a:pt x="993" y="1269"/>
                    <a:pt x="999" y="1268"/>
                    <a:pt x="1005" y="1267"/>
                  </a:cubicBezTo>
                  <a:cubicBezTo>
                    <a:pt x="1010" y="1267"/>
                    <a:pt x="1018" y="1264"/>
                    <a:pt x="1018" y="1258"/>
                  </a:cubicBezTo>
                  <a:cubicBezTo>
                    <a:pt x="1017" y="1252"/>
                    <a:pt x="1013" y="1238"/>
                    <a:pt x="1019" y="1233"/>
                  </a:cubicBezTo>
                  <a:cubicBezTo>
                    <a:pt x="1025" y="1229"/>
                    <a:pt x="1061" y="1206"/>
                    <a:pt x="1076" y="1206"/>
                  </a:cubicBezTo>
                  <a:cubicBezTo>
                    <a:pt x="1091" y="1206"/>
                    <a:pt x="1101" y="1204"/>
                    <a:pt x="1116" y="1178"/>
                  </a:cubicBezTo>
                  <a:cubicBezTo>
                    <a:pt x="1131" y="1152"/>
                    <a:pt x="1125" y="1153"/>
                    <a:pt x="1131" y="1151"/>
                  </a:cubicBezTo>
                  <a:cubicBezTo>
                    <a:pt x="1136" y="1148"/>
                    <a:pt x="1137" y="1107"/>
                    <a:pt x="1137" y="1107"/>
                  </a:cubicBezTo>
                  <a:cubicBezTo>
                    <a:pt x="1137" y="1107"/>
                    <a:pt x="1143" y="1103"/>
                    <a:pt x="1147" y="1103"/>
                  </a:cubicBezTo>
                  <a:cubicBezTo>
                    <a:pt x="1151" y="1103"/>
                    <a:pt x="1162" y="1087"/>
                    <a:pt x="1162" y="1087"/>
                  </a:cubicBezTo>
                  <a:cubicBezTo>
                    <a:pt x="1175" y="1079"/>
                    <a:pt x="1175" y="1079"/>
                    <a:pt x="1175" y="1079"/>
                  </a:cubicBezTo>
                  <a:cubicBezTo>
                    <a:pt x="1175" y="1079"/>
                    <a:pt x="1179" y="1071"/>
                    <a:pt x="1183" y="1069"/>
                  </a:cubicBezTo>
                  <a:cubicBezTo>
                    <a:pt x="1187" y="1066"/>
                    <a:pt x="1193" y="1037"/>
                    <a:pt x="1187" y="1032"/>
                  </a:cubicBezTo>
                  <a:cubicBezTo>
                    <a:pt x="1182" y="1028"/>
                    <a:pt x="1170" y="1030"/>
                    <a:pt x="1164" y="1026"/>
                  </a:cubicBezTo>
                  <a:cubicBezTo>
                    <a:pt x="1158" y="1021"/>
                    <a:pt x="1133" y="1007"/>
                    <a:pt x="1128" y="1007"/>
                  </a:cubicBezTo>
                  <a:cubicBezTo>
                    <a:pt x="1122" y="1008"/>
                    <a:pt x="1101" y="1009"/>
                    <a:pt x="1094" y="1005"/>
                  </a:cubicBezTo>
                  <a:cubicBezTo>
                    <a:pt x="1087" y="1002"/>
                    <a:pt x="1095" y="993"/>
                    <a:pt x="1086" y="993"/>
                  </a:cubicBezTo>
                  <a:cubicBezTo>
                    <a:pt x="1078" y="992"/>
                    <a:pt x="1061" y="988"/>
                    <a:pt x="1056" y="987"/>
                  </a:cubicBezTo>
                  <a:cubicBezTo>
                    <a:pt x="1050" y="986"/>
                    <a:pt x="1041" y="993"/>
                    <a:pt x="1040" y="994"/>
                  </a:cubicBezTo>
                  <a:cubicBezTo>
                    <a:pt x="1038" y="995"/>
                    <a:pt x="1053" y="987"/>
                    <a:pt x="1041" y="983"/>
                  </a:cubicBezTo>
                  <a:cubicBezTo>
                    <a:pt x="1029" y="979"/>
                    <a:pt x="1032" y="974"/>
                    <a:pt x="1034" y="973"/>
                  </a:cubicBezTo>
                  <a:cubicBezTo>
                    <a:pt x="1036" y="972"/>
                    <a:pt x="1044" y="964"/>
                    <a:pt x="1036" y="959"/>
                  </a:cubicBezTo>
                  <a:cubicBezTo>
                    <a:pt x="1028" y="955"/>
                    <a:pt x="1020" y="950"/>
                    <a:pt x="1022" y="945"/>
                  </a:cubicBezTo>
                  <a:cubicBezTo>
                    <a:pt x="1023" y="940"/>
                    <a:pt x="1008" y="929"/>
                    <a:pt x="1005" y="929"/>
                  </a:cubicBezTo>
                  <a:cubicBezTo>
                    <a:pt x="1002" y="928"/>
                    <a:pt x="993" y="925"/>
                    <a:pt x="984" y="926"/>
                  </a:cubicBezTo>
                  <a:cubicBezTo>
                    <a:pt x="974" y="926"/>
                    <a:pt x="959" y="923"/>
                    <a:pt x="959" y="919"/>
                  </a:cubicBezTo>
                  <a:cubicBezTo>
                    <a:pt x="960" y="915"/>
                    <a:pt x="951" y="906"/>
                    <a:pt x="947" y="905"/>
                  </a:cubicBezTo>
                  <a:cubicBezTo>
                    <a:pt x="942" y="903"/>
                    <a:pt x="938" y="903"/>
                    <a:pt x="933" y="897"/>
                  </a:cubicBezTo>
                  <a:cubicBezTo>
                    <a:pt x="929" y="891"/>
                    <a:pt x="929" y="888"/>
                    <a:pt x="923" y="887"/>
                  </a:cubicBezTo>
                  <a:cubicBezTo>
                    <a:pt x="916" y="887"/>
                    <a:pt x="913" y="885"/>
                    <a:pt x="912" y="881"/>
                  </a:cubicBezTo>
                  <a:cubicBezTo>
                    <a:pt x="912" y="876"/>
                    <a:pt x="905" y="873"/>
                    <a:pt x="896" y="879"/>
                  </a:cubicBezTo>
                  <a:cubicBezTo>
                    <a:pt x="888" y="884"/>
                    <a:pt x="881" y="886"/>
                    <a:pt x="878" y="882"/>
                  </a:cubicBezTo>
                  <a:cubicBezTo>
                    <a:pt x="874" y="879"/>
                    <a:pt x="874" y="878"/>
                    <a:pt x="862" y="878"/>
                  </a:cubicBezTo>
                  <a:cubicBezTo>
                    <a:pt x="850" y="878"/>
                    <a:pt x="844" y="878"/>
                    <a:pt x="847" y="871"/>
                  </a:cubicBezTo>
                  <a:cubicBezTo>
                    <a:pt x="851" y="864"/>
                    <a:pt x="840" y="861"/>
                    <a:pt x="832" y="866"/>
                  </a:cubicBezTo>
                  <a:cubicBezTo>
                    <a:pt x="825" y="872"/>
                    <a:pt x="822" y="877"/>
                    <a:pt x="818" y="876"/>
                  </a:cubicBezTo>
                  <a:cubicBezTo>
                    <a:pt x="813" y="876"/>
                    <a:pt x="829" y="871"/>
                    <a:pt x="825" y="865"/>
                  </a:cubicBezTo>
                  <a:cubicBezTo>
                    <a:pt x="822" y="859"/>
                    <a:pt x="822" y="860"/>
                    <a:pt x="810" y="866"/>
                  </a:cubicBezTo>
                  <a:cubicBezTo>
                    <a:pt x="798" y="872"/>
                    <a:pt x="793" y="875"/>
                    <a:pt x="783" y="875"/>
                  </a:cubicBezTo>
                  <a:cubicBezTo>
                    <a:pt x="773" y="875"/>
                    <a:pt x="777" y="879"/>
                    <a:pt x="771" y="887"/>
                  </a:cubicBezTo>
                  <a:cubicBezTo>
                    <a:pt x="766" y="895"/>
                    <a:pt x="759" y="910"/>
                    <a:pt x="754" y="905"/>
                  </a:cubicBezTo>
                  <a:cubicBezTo>
                    <a:pt x="748" y="900"/>
                    <a:pt x="744" y="886"/>
                    <a:pt x="735" y="889"/>
                  </a:cubicBezTo>
                  <a:cubicBezTo>
                    <a:pt x="727" y="893"/>
                    <a:pt x="725" y="902"/>
                    <a:pt x="719" y="898"/>
                  </a:cubicBezTo>
                  <a:cubicBezTo>
                    <a:pt x="713" y="893"/>
                    <a:pt x="705" y="890"/>
                    <a:pt x="704" y="886"/>
                  </a:cubicBezTo>
                  <a:cubicBezTo>
                    <a:pt x="704" y="882"/>
                    <a:pt x="700" y="879"/>
                    <a:pt x="700" y="879"/>
                  </a:cubicBezTo>
                  <a:cubicBezTo>
                    <a:pt x="700" y="879"/>
                    <a:pt x="695" y="878"/>
                    <a:pt x="701" y="857"/>
                  </a:cubicBezTo>
                  <a:cubicBezTo>
                    <a:pt x="707" y="835"/>
                    <a:pt x="709" y="829"/>
                    <a:pt x="686" y="829"/>
                  </a:cubicBezTo>
                  <a:cubicBezTo>
                    <a:pt x="664" y="830"/>
                    <a:pt x="654" y="834"/>
                    <a:pt x="656" y="827"/>
                  </a:cubicBezTo>
                  <a:cubicBezTo>
                    <a:pt x="657" y="820"/>
                    <a:pt x="663" y="822"/>
                    <a:pt x="664" y="814"/>
                  </a:cubicBezTo>
                  <a:cubicBezTo>
                    <a:pt x="665" y="807"/>
                    <a:pt x="672" y="794"/>
                    <a:pt x="675" y="790"/>
                  </a:cubicBezTo>
                  <a:cubicBezTo>
                    <a:pt x="678" y="785"/>
                    <a:pt x="686" y="774"/>
                    <a:pt x="679" y="774"/>
                  </a:cubicBezTo>
                  <a:cubicBezTo>
                    <a:pt x="673" y="775"/>
                    <a:pt x="654" y="771"/>
                    <a:pt x="646" y="778"/>
                  </a:cubicBezTo>
                  <a:cubicBezTo>
                    <a:pt x="638" y="786"/>
                    <a:pt x="629" y="802"/>
                    <a:pt x="623" y="803"/>
                  </a:cubicBezTo>
                  <a:cubicBezTo>
                    <a:pt x="616" y="805"/>
                    <a:pt x="594" y="809"/>
                    <a:pt x="590" y="803"/>
                  </a:cubicBezTo>
                  <a:cubicBezTo>
                    <a:pt x="587" y="797"/>
                    <a:pt x="572" y="796"/>
                    <a:pt x="573" y="776"/>
                  </a:cubicBezTo>
                  <a:cubicBezTo>
                    <a:pt x="574" y="757"/>
                    <a:pt x="573" y="747"/>
                    <a:pt x="580" y="742"/>
                  </a:cubicBezTo>
                  <a:cubicBezTo>
                    <a:pt x="586" y="737"/>
                    <a:pt x="585" y="738"/>
                    <a:pt x="586" y="729"/>
                  </a:cubicBezTo>
                  <a:cubicBezTo>
                    <a:pt x="587" y="719"/>
                    <a:pt x="594" y="706"/>
                    <a:pt x="604" y="703"/>
                  </a:cubicBezTo>
                  <a:cubicBezTo>
                    <a:pt x="613" y="701"/>
                    <a:pt x="623" y="689"/>
                    <a:pt x="629" y="689"/>
                  </a:cubicBezTo>
                  <a:cubicBezTo>
                    <a:pt x="635" y="688"/>
                    <a:pt x="659" y="704"/>
                    <a:pt x="664" y="699"/>
                  </a:cubicBezTo>
                  <a:cubicBezTo>
                    <a:pt x="669" y="695"/>
                    <a:pt x="671" y="684"/>
                    <a:pt x="685" y="686"/>
                  </a:cubicBezTo>
                  <a:cubicBezTo>
                    <a:pt x="699" y="689"/>
                    <a:pt x="724" y="685"/>
                    <a:pt x="729" y="692"/>
                  </a:cubicBezTo>
                  <a:cubicBezTo>
                    <a:pt x="734" y="699"/>
                    <a:pt x="744" y="718"/>
                    <a:pt x="743" y="726"/>
                  </a:cubicBezTo>
                  <a:cubicBezTo>
                    <a:pt x="741" y="735"/>
                    <a:pt x="744" y="741"/>
                    <a:pt x="750" y="739"/>
                  </a:cubicBezTo>
                  <a:cubicBezTo>
                    <a:pt x="755" y="737"/>
                    <a:pt x="759" y="727"/>
                    <a:pt x="758" y="722"/>
                  </a:cubicBezTo>
                  <a:cubicBezTo>
                    <a:pt x="757" y="717"/>
                    <a:pt x="757" y="697"/>
                    <a:pt x="757" y="689"/>
                  </a:cubicBezTo>
                  <a:cubicBezTo>
                    <a:pt x="756" y="680"/>
                    <a:pt x="748" y="674"/>
                    <a:pt x="761" y="666"/>
                  </a:cubicBezTo>
                  <a:cubicBezTo>
                    <a:pt x="775" y="658"/>
                    <a:pt x="818" y="633"/>
                    <a:pt x="818" y="623"/>
                  </a:cubicBezTo>
                  <a:cubicBezTo>
                    <a:pt x="818" y="613"/>
                    <a:pt x="814" y="603"/>
                    <a:pt x="817" y="600"/>
                  </a:cubicBezTo>
                  <a:cubicBezTo>
                    <a:pt x="820" y="596"/>
                    <a:pt x="820" y="607"/>
                    <a:pt x="825" y="604"/>
                  </a:cubicBezTo>
                  <a:cubicBezTo>
                    <a:pt x="831" y="601"/>
                    <a:pt x="837" y="582"/>
                    <a:pt x="842" y="579"/>
                  </a:cubicBezTo>
                  <a:cubicBezTo>
                    <a:pt x="847" y="576"/>
                    <a:pt x="851" y="567"/>
                    <a:pt x="853" y="563"/>
                  </a:cubicBezTo>
                  <a:cubicBezTo>
                    <a:pt x="855" y="558"/>
                    <a:pt x="863" y="556"/>
                    <a:pt x="867" y="558"/>
                  </a:cubicBezTo>
                  <a:cubicBezTo>
                    <a:pt x="872" y="560"/>
                    <a:pt x="880" y="558"/>
                    <a:pt x="882" y="554"/>
                  </a:cubicBezTo>
                  <a:cubicBezTo>
                    <a:pt x="884" y="550"/>
                    <a:pt x="881" y="542"/>
                    <a:pt x="882" y="538"/>
                  </a:cubicBezTo>
                  <a:cubicBezTo>
                    <a:pt x="883" y="535"/>
                    <a:pt x="898" y="527"/>
                    <a:pt x="904" y="521"/>
                  </a:cubicBezTo>
                  <a:cubicBezTo>
                    <a:pt x="911" y="515"/>
                    <a:pt x="918" y="514"/>
                    <a:pt x="921" y="515"/>
                  </a:cubicBezTo>
                  <a:cubicBezTo>
                    <a:pt x="924" y="517"/>
                    <a:pt x="931" y="506"/>
                    <a:pt x="930" y="514"/>
                  </a:cubicBezTo>
                  <a:cubicBezTo>
                    <a:pt x="929" y="522"/>
                    <a:pt x="931" y="535"/>
                    <a:pt x="937" y="528"/>
                  </a:cubicBezTo>
                  <a:cubicBezTo>
                    <a:pt x="944" y="520"/>
                    <a:pt x="966" y="513"/>
                    <a:pt x="970" y="513"/>
                  </a:cubicBezTo>
                  <a:cubicBezTo>
                    <a:pt x="973" y="513"/>
                    <a:pt x="979" y="507"/>
                    <a:pt x="981" y="504"/>
                  </a:cubicBezTo>
                  <a:cubicBezTo>
                    <a:pt x="983" y="500"/>
                    <a:pt x="991" y="501"/>
                    <a:pt x="995" y="500"/>
                  </a:cubicBezTo>
                  <a:cubicBezTo>
                    <a:pt x="1000" y="499"/>
                    <a:pt x="1000" y="495"/>
                    <a:pt x="995" y="489"/>
                  </a:cubicBezTo>
                  <a:cubicBezTo>
                    <a:pt x="990" y="484"/>
                    <a:pt x="1001" y="470"/>
                    <a:pt x="992" y="475"/>
                  </a:cubicBezTo>
                  <a:cubicBezTo>
                    <a:pt x="982" y="481"/>
                    <a:pt x="984" y="489"/>
                    <a:pt x="975" y="488"/>
                  </a:cubicBezTo>
                  <a:cubicBezTo>
                    <a:pt x="966" y="486"/>
                    <a:pt x="956" y="483"/>
                    <a:pt x="956" y="481"/>
                  </a:cubicBezTo>
                  <a:cubicBezTo>
                    <a:pt x="957" y="479"/>
                    <a:pt x="956" y="469"/>
                    <a:pt x="952" y="474"/>
                  </a:cubicBezTo>
                  <a:cubicBezTo>
                    <a:pt x="948" y="479"/>
                    <a:pt x="947" y="470"/>
                    <a:pt x="954" y="466"/>
                  </a:cubicBezTo>
                  <a:cubicBezTo>
                    <a:pt x="961" y="461"/>
                    <a:pt x="961" y="455"/>
                    <a:pt x="956" y="451"/>
                  </a:cubicBezTo>
                  <a:cubicBezTo>
                    <a:pt x="951" y="447"/>
                    <a:pt x="944" y="446"/>
                    <a:pt x="939" y="446"/>
                  </a:cubicBezTo>
                  <a:cubicBezTo>
                    <a:pt x="934" y="447"/>
                    <a:pt x="929" y="436"/>
                    <a:pt x="943" y="437"/>
                  </a:cubicBezTo>
                  <a:cubicBezTo>
                    <a:pt x="956" y="438"/>
                    <a:pt x="960" y="437"/>
                    <a:pt x="961" y="439"/>
                  </a:cubicBezTo>
                  <a:cubicBezTo>
                    <a:pt x="962" y="441"/>
                    <a:pt x="971" y="459"/>
                    <a:pt x="976" y="455"/>
                  </a:cubicBezTo>
                  <a:cubicBezTo>
                    <a:pt x="980" y="450"/>
                    <a:pt x="991" y="449"/>
                    <a:pt x="984" y="445"/>
                  </a:cubicBezTo>
                  <a:cubicBezTo>
                    <a:pt x="978" y="441"/>
                    <a:pt x="970" y="438"/>
                    <a:pt x="973" y="436"/>
                  </a:cubicBezTo>
                  <a:cubicBezTo>
                    <a:pt x="976" y="434"/>
                    <a:pt x="994" y="439"/>
                    <a:pt x="999" y="437"/>
                  </a:cubicBezTo>
                  <a:cubicBezTo>
                    <a:pt x="1003" y="434"/>
                    <a:pt x="1022" y="416"/>
                    <a:pt x="1025" y="417"/>
                  </a:cubicBezTo>
                  <a:cubicBezTo>
                    <a:pt x="1028" y="418"/>
                    <a:pt x="1029" y="429"/>
                    <a:pt x="1026" y="434"/>
                  </a:cubicBezTo>
                  <a:cubicBezTo>
                    <a:pt x="1023" y="440"/>
                    <a:pt x="1000" y="457"/>
                    <a:pt x="1002" y="461"/>
                  </a:cubicBezTo>
                  <a:cubicBezTo>
                    <a:pt x="1005" y="465"/>
                    <a:pt x="1006" y="473"/>
                    <a:pt x="1006" y="473"/>
                  </a:cubicBezTo>
                  <a:cubicBezTo>
                    <a:pt x="1006" y="473"/>
                    <a:pt x="1024" y="462"/>
                    <a:pt x="1037" y="473"/>
                  </a:cubicBezTo>
                  <a:cubicBezTo>
                    <a:pt x="1050" y="485"/>
                    <a:pt x="1061" y="490"/>
                    <a:pt x="1063" y="484"/>
                  </a:cubicBezTo>
                  <a:cubicBezTo>
                    <a:pt x="1066" y="477"/>
                    <a:pt x="1072" y="473"/>
                    <a:pt x="1068" y="462"/>
                  </a:cubicBezTo>
                  <a:cubicBezTo>
                    <a:pt x="1063" y="450"/>
                    <a:pt x="1058" y="444"/>
                    <a:pt x="1052" y="442"/>
                  </a:cubicBezTo>
                  <a:cubicBezTo>
                    <a:pt x="1046" y="440"/>
                    <a:pt x="1036" y="437"/>
                    <a:pt x="1038" y="431"/>
                  </a:cubicBezTo>
                  <a:cubicBezTo>
                    <a:pt x="1040" y="425"/>
                    <a:pt x="1041" y="427"/>
                    <a:pt x="1046" y="416"/>
                  </a:cubicBezTo>
                  <a:cubicBezTo>
                    <a:pt x="1050" y="405"/>
                    <a:pt x="1052" y="377"/>
                    <a:pt x="1047" y="377"/>
                  </a:cubicBezTo>
                  <a:cubicBezTo>
                    <a:pt x="1043" y="377"/>
                    <a:pt x="1037" y="380"/>
                    <a:pt x="1037" y="375"/>
                  </a:cubicBezTo>
                  <a:cubicBezTo>
                    <a:pt x="1037" y="370"/>
                    <a:pt x="1041" y="365"/>
                    <a:pt x="1033" y="364"/>
                  </a:cubicBezTo>
                  <a:cubicBezTo>
                    <a:pt x="1025" y="362"/>
                    <a:pt x="1021" y="359"/>
                    <a:pt x="1018" y="356"/>
                  </a:cubicBezTo>
                  <a:cubicBezTo>
                    <a:pt x="1014" y="353"/>
                    <a:pt x="1012" y="343"/>
                    <a:pt x="1006" y="340"/>
                  </a:cubicBezTo>
                  <a:cubicBezTo>
                    <a:pt x="1001" y="337"/>
                    <a:pt x="994" y="340"/>
                    <a:pt x="999" y="335"/>
                  </a:cubicBezTo>
                  <a:cubicBezTo>
                    <a:pt x="1004" y="330"/>
                    <a:pt x="1003" y="317"/>
                    <a:pt x="1000" y="310"/>
                  </a:cubicBezTo>
                  <a:cubicBezTo>
                    <a:pt x="997" y="302"/>
                    <a:pt x="990" y="293"/>
                    <a:pt x="989" y="282"/>
                  </a:cubicBezTo>
                  <a:cubicBezTo>
                    <a:pt x="988" y="272"/>
                    <a:pt x="988" y="264"/>
                    <a:pt x="984" y="266"/>
                  </a:cubicBezTo>
                  <a:cubicBezTo>
                    <a:pt x="979" y="269"/>
                    <a:pt x="975" y="275"/>
                    <a:pt x="971" y="284"/>
                  </a:cubicBezTo>
                  <a:cubicBezTo>
                    <a:pt x="967" y="292"/>
                    <a:pt x="962" y="297"/>
                    <a:pt x="959" y="297"/>
                  </a:cubicBezTo>
                  <a:cubicBezTo>
                    <a:pt x="957" y="298"/>
                    <a:pt x="957" y="307"/>
                    <a:pt x="951" y="301"/>
                  </a:cubicBezTo>
                  <a:cubicBezTo>
                    <a:pt x="946" y="296"/>
                    <a:pt x="940" y="290"/>
                    <a:pt x="938" y="288"/>
                  </a:cubicBezTo>
                  <a:cubicBezTo>
                    <a:pt x="936" y="285"/>
                    <a:pt x="931" y="281"/>
                    <a:pt x="937" y="270"/>
                  </a:cubicBezTo>
                  <a:cubicBezTo>
                    <a:pt x="943" y="259"/>
                    <a:pt x="943" y="251"/>
                    <a:pt x="940" y="250"/>
                  </a:cubicBezTo>
                  <a:cubicBezTo>
                    <a:pt x="937" y="248"/>
                    <a:pt x="930" y="259"/>
                    <a:pt x="924" y="246"/>
                  </a:cubicBezTo>
                  <a:cubicBezTo>
                    <a:pt x="919" y="233"/>
                    <a:pt x="920" y="229"/>
                    <a:pt x="912" y="227"/>
                  </a:cubicBezTo>
                  <a:cubicBezTo>
                    <a:pt x="903" y="224"/>
                    <a:pt x="904" y="227"/>
                    <a:pt x="893" y="224"/>
                  </a:cubicBezTo>
                  <a:cubicBezTo>
                    <a:pt x="881" y="221"/>
                    <a:pt x="883" y="213"/>
                    <a:pt x="874" y="219"/>
                  </a:cubicBezTo>
                  <a:cubicBezTo>
                    <a:pt x="865" y="224"/>
                    <a:pt x="857" y="220"/>
                    <a:pt x="861" y="232"/>
                  </a:cubicBezTo>
                  <a:cubicBezTo>
                    <a:pt x="866" y="244"/>
                    <a:pt x="866" y="250"/>
                    <a:pt x="862" y="250"/>
                  </a:cubicBezTo>
                  <a:cubicBezTo>
                    <a:pt x="857" y="251"/>
                    <a:pt x="853" y="256"/>
                    <a:pt x="856" y="261"/>
                  </a:cubicBezTo>
                  <a:cubicBezTo>
                    <a:pt x="859" y="266"/>
                    <a:pt x="871" y="263"/>
                    <a:pt x="861" y="275"/>
                  </a:cubicBezTo>
                  <a:cubicBezTo>
                    <a:pt x="851" y="286"/>
                    <a:pt x="847" y="298"/>
                    <a:pt x="852" y="301"/>
                  </a:cubicBezTo>
                  <a:cubicBezTo>
                    <a:pt x="857" y="305"/>
                    <a:pt x="864" y="312"/>
                    <a:pt x="861" y="320"/>
                  </a:cubicBezTo>
                  <a:cubicBezTo>
                    <a:pt x="858" y="328"/>
                    <a:pt x="859" y="346"/>
                    <a:pt x="844" y="355"/>
                  </a:cubicBezTo>
                  <a:cubicBezTo>
                    <a:pt x="829" y="365"/>
                    <a:pt x="828" y="371"/>
                    <a:pt x="828" y="374"/>
                  </a:cubicBezTo>
                  <a:cubicBezTo>
                    <a:pt x="827" y="377"/>
                    <a:pt x="825" y="390"/>
                    <a:pt x="829" y="396"/>
                  </a:cubicBezTo>
                  <a:cubicBezTo>
                    <a:pt x="833" y="402"/>
                    <a:pt x="835" y="405"/>
                    <a:pt x="831" y="407"/>
                  </a:cubicBezTo>
                  <a:cubicBezTo>
                    <a:pt x="828" y="409"/>
                    <a:pt x="822" y="421"/>
                    <a:pt x="817" y="418"/>
                  </a:cubicBezTo>
                  <a:cubicBezTo>
                    <a:pt x="813" y="415"/>
                    <a:pt x="809" y="413"/>
                    <a:pt x="805" y="409"/>
                  </a:cubicBezTo>
                  <a:cubicBezTo>
                    <a:pt x="802" y="405"/>
                    <a:pt x="795" y="397"/>
                    <a:pt x="801" y="397"/>
                  </a:cubicBezTo>
                  <a:cubicBezTo>
                    <a:pt x="806" y="398"/>
                    <a:pt x="815" y="394"/>
                    <a:pt x="810" y="390"/>
                  </a:cubicBezTo>
                  <a:cubicBezTo>
                    <a:pt x="806" y="387"/>
                    <a:pt x="803" y="386"/>
                    <a:pt x="804" y="378"/>
                  </a:cubicBezTo>
                  <a:cubicBezTo>
                    <a:pt x="805" y="371"/>
                    <a:pt x="800" y="354"/>
                    <a:pt x="796" y="354"/>
                  </a:cubicBezTo>
                  <a:cubicBezTo>
                    <a:pt x="792" y="354"/>
                    <a:pt x="781" y="354"/>
                    <a:pt x="781" y="347"/>
                  </a:cubicBezTo>
                  <a:cubicBezTo>
                    <a:pt x="780" y="340"/>
                    <a:pt x="756" y="333"/>
                    <a:pt x="749" y="329"/>
                  </a:cubicBezTo>
                  <a:cubicBezTo>
                    <a:pt x="743" y="324"/>
                    <a:pt x="740" y="318"/>
                    <a:pt x="728" y="319"/>
                  </a:cubicBezTo>
                  <a:cubicBezTo>
                    <a:pt x="715" y="320"/>
                    <a:pt x="715" y="325"/>
                    <a:pt x="716" y="311"/>
                  </a:cubicBezTo>
                  <a:cubicBezTo>
                    <a:pt x="716" y="296"/>
                    <a:pt x="723" y="296"/>
                    <a:pt x="714" y="292"/>
                  </a:cubicBezTo>
                  <a:cubicBezTo>
                    <a:pt x="704" y="288"/>
                    <a:pt x="696" y="290"/>
                    <a:pt x="703" y="278"/>
                  </a:cubicBezTo>
                  <a:cubicBezTo>
                    <a:pt x="711" y="266"/>
                    <a:pt x="700" y="262"/>
                    <a:pt x="714" y="253"/>
                  </a:cubicBezTo>
                  <a:cubicBezTo>
                    <a:pt x="728" y="243"/>
                    <a:pt x="740" y="217"/>
                    <a:pt x="741" y="216"/>
                  </a:cubicBezTo>
                  <a:cubicBezTo>
                    <a:pt x="743" y="214"/>
                    <a:pt x="751" y="215"/>
                    <a:pt x="755" y="207"/>
                  </a:cubicBezTo>
                  <a:cubicBezTo>
                    <a:pt x="758" y="199"/>
                    <a:pt x="753" y="194"/>
                    <a:pt x="766" y="193"/>
                  </a:cubicBezTo>
                  <a:cubicBezTo>
                    <a:pt x="779" y="193"/>
                    <a:pt x="781" y="195"/>
                    <a:pt x="787" y="183"/>
                  </a:cubicBezTo>
                  <a:cubicBezTo>
                    <a:pt x="794" y="172"/>
                    <a:pt x="803" y="167"/>
                    <a:pt x="792" y="163"/>
                  </a:cubicBezTo>
                  <a:cubicBezTo>
                    <a:pt x="782" y="160"/>
                    <a:pt x="773" y="156"/>
                    <a:pt x="777" y="156"/>
                  </a:cubicBezTo>
                  <a:cubicBezTo>
                    <a:pt x="782" y="156"/>
                    <a:pt x="797" y="158"/>
                    <a:pt x="800" y="156"/>
                  </a:cubicBezTo>
                  <a:cubicBezTo>
                    <a:pt x="802" y="155"/>
                    <a:pt x="819" y="149"/>
                    <a:pt x="814" y="144"/>
                  </a:cubicBezTo>
                  <a:cubicBezTo>
                    <a:pt x="808" y="139"/>
                    <a:pt x="804" y="138"/>
                    <a:pt x="809" y="137"/>
                  </a:cubicBezTo>
                  <a:cubicBezTo>
                    <a:pt x="813" y="136"/>
                    <a:pt x="818" y="142"/>
                    <a:pt x="822" y="141"/>
                  </a:cubicBezTo>
                  <a:cubicBezTo>
                    <a:pt x="826" y="140"/>
                    <a:pt x="825" y="129"/>
                    <a:pt x="829" y="130"/>
                  </a:cubicBezTo>
                  <a:cubicBezTo>
                    <a:pt x="834" y="131"/>
                    <a:pt x="838" y="137"/>
                    <a:pt x="844" y="132"/>
                  </a:cubicBezTo>
                  <a:cubicBezTo>
                    <a:pt x="850" y="128"/>
                    <a:pt x="863" y="131"/>
                    <a:pt x="861" y="121"/>
                  </a:cubicBezTo>
                  <a:cubicBezTo>
                    <a:pt x="859" y="112"/>
                    <a:pt x="848" y="113"/>
                    <a:pt x="854" y="107"/>
                  </a:cubicBezTo>
                  <a:cubicBezTo>
                    <a:pt x="861" y="101"/>
                    <a:pt x="862" y="98"/>
                    <a:pt x="858" y="94"/>
                  </a:cubicBezTo>
                  <a:cubicBezTo>
                    <a:pt x="854" y="90"/>
                    <a:pt x="858" y="86"/>
                    <a:pt x="852" y="84"/>
                  </a:cubicBezTo>
                  <a:cubicBezTo>
                    <a:pt x="847" y="81"/>
                    <a:pt x="831" y="84"/>
                    <a:pt x="830" y="88"/>
                  </a:cubicBezTo>
                  <a:cubicBezTo>
                    <a:pt x="829" y="92"/>
                    <a:pt x="822" y="98"/>
                    <a:pt x="816" y="107"/>
                  </a:cubicBezTo>
                  <a:cubicBezTo>
                    <a:pt x="810" y="116"/>
                    <a:pt x="809" y="119"/>
                    <a:pt x="805" y="118"/>
                  </a:cubicBezTo>
                  <a:cubicBezTo>
                    <a:pt x="801" y="117"/>
                    <a:pt x="799" y="126"/>
                    <a:pt x="801" y="116"/>
                  </a:cubicBezTo>
                  <a:cubicBezTo>
                    <a:pt x="803" y="105"/>
                    <a:pt x="805" y="106"/>
                    <a:pt x="804" y="102"/>
                  </a:cubicBezTo>
                  <a:cubicBezTo>
                    <a:pt x="802" y="99"/>
                    <a:pt x="797" y="93"/>
                    <a:pt x="793" y="92"/>
                  </a:cubicBezTo>
                  <a:cubicBezTo>
                    <a:pt x="790" y="91"/>
                    <a:pt x="787" y="90"/>
                    <a:pt x="783" y="96"/>
                  </a:cubicBezTo>
                  <a:cubicBezTo>
                    <a:pt x="780" y="102"/>
                    <a:pt x="780" y="85"/>
                    <a:pt x="776" y="82"/>
                  </a:cubicBezTo>
                  <a:cubicBezTo>
                    <a:pt x="773" y="80"/>
                    <a:pt x="781" y="78"/>
                    <a:pt x="773" y="70"/>
                  </a:cubicBezTo>
                  <a:cubicBezTo>
                    <a:pt x="765" y="62"/>
                    <a:pt x="769" y="51"/>
                    <a:pt x="763" y="49"/>
                  </a:cubicBezTo>
                  <a:cubicBezTo>
                    <a:pt x="757" y="47"/>
                    <a:pt x="756" y="47"/>
                    <a:pt x="758" y="41"/>
                  </a:cubicBezTo>
                  <a:cubicBezTo>
                    <a:pt x="760" y="34"/>
                    <a:pt x="748" y="27"/>
                    <a:pt x="763" y="30"/>
                  </a:cubicBezTo>
                  <a:cubicBezTo>
                    <a:pt x="778" y="33"/>
                    <a:pt x="778" y="35"/>
                    <a:pt x="784" y="28"/>
                  </a:cubicBezTo>
                  <a:cubicBezTo>
                    <a:pt x="791" y="22"/>
                    <a:pt x="806" y="16"/>
                    <a:pt x="799" y="11"/>
                  </a:cubicBezTo>
                  <a:cubicBezTo>
                    <a:pt x="791" y="5"/>
                    <a:pt x="780" y="3"/>
                    <a:pt x="776" y="1"/>
                  </a:cubicBezTo>
                  <a:cubicBezTo>
                    <a:pt x="773" y="0"/>
                    <a:pt x="755" y="4"/>
                    <a:pt x="755" y="4"/>
                  </a:cubicBezTo>
                  <a:cubicBezTo>
                    <a:pt x="755" y="4"/>
                    <a:pt x="746" y="26"/>
                    <a:pt x="745" y="27"/>
                  </a:cubicBezTo>
                  <a:cubicBezTo>
                    <a:pt x="744" y="29"/>
                    <a:pt x="752" y="31"/>
                    <a:pt x="745" y="43"/>
                  </a:cubicBezTo>
                  <a:cubicBezTo>
                    <a:pt x="739" y="55"/>
                    <a:pt x="733" y="51"/>
                    <a:pt x="732" y="62"/>
                  </a:cubicBezTo>
                  <a:cubicBezTo>
                    <a:pt x="730" y="72"/>
                    <a:pt x="731" y="83"/>
                    <a:pt x="731" y="83"/>
                  </a:cubicBezTo>
                  <a:cubicBezTo>
                    <a:pt x="731" y="83"/>
                    <a:pt x="744" y="90"/>
                    <a:pt x="743" y="90"/>
                  </a:cubicBezTo>
                  <a:cubicBezTo>
                    <a:pt x="741" y="90"/>
                    <a:pt x="751" y="100"/>
                    <a:pt x="747" y="102"/>
                  </a:cubicBezTo>
                  <a:cubicBezTo>
                    <a:pt x="743" y="104"/>
                    <a:pt x="750" y="109"/>
                    <a:pt x="739" y="109"/>
                  </a:cubicBezTo>
                  <a:cubicBezTo>
                    <a:pt x="728" y="109"/>
                    <a:pt x="718" y="105"/>
                    <a:pt x="721" y="104"/>
                  </a:cubicBezTo>
                  <a:cubicBezTo>
                    <a:pt x="724" y="103"/>
                    <a:pt x="735" y="100"/>
                    <a:pt x="732" y="96"/>
                  </a:cubicBezTo>
                  <a:cubicBezTo>
                    <a:pt x="729" y="92"/>
                    <a:pt x="718" y="81"/>
                    <a:pt x="713" y="85"/>
                  </a:cubicBezTo>
                  <a:cubicBezTo>
                    <a:pt x="709" y="89"/>
                    <a:pt x="692" y="95"/>
                    <a:pt x="695" y="96"/>
                  </a:cubicBezTo>
                  <a:cubicBezTo>
                    <a:pt x="698" y="98"/>
                    <a:pt x="713" y="102"/>
                    <a:pt x="708" y="105"/>
                  </a:cubicBezTo>
                  <a:cubicBezTo>
                    <a:pt x="702" y="108"/>
                    <a:pt x="698" y="117"/>
                    <a:pt x="691" y="116"/>
                  </a:cubicBezTo>
                  <a:cubicBezTo>
                    <a:pt x="684" y="116"/>
                    <a:pt x="666" y="115"/>
                    <a:pt x="659" y="113"/>
                  </a:cubicBezTo>
                  <a:cubicBezTo>
                    <a:pt x="652" y="112"/>
                    <a:pt x="644" y="106"/>
                    <a:pt x="653" y="102"/>
                  </a:cubicBezTo>
                  <a:cubicBezTo>
                    <a:pt x="662" y="99"/>
                    <a:pt x="622" y="99"/>
                    <a:pt x="617" y="105"/>
                  </a:cubicBezTo>
                  <a:cubicBezTo>
                    <a:pt x="612" y="111"/>
                    <a:pt x="612" y="114"/>
                    <a:pt x="604" y="113"/>
                  </a:cubicBezTo>
                  <a:cubicBezTo>
                    <a:pt x="595" y="113"/>
                    <a:pt x="554" y="113"/>
                    <a:pt x="554" y="113"/>
                  </a:cubicBezTo>
                  <a:cubicBezTo>
                    <a:pt x="554" y="113"/>
                    <a:pt x="568" y="106"/>
                    <a:pt x="556" y="99"/>
                  </a:cubicBezTo>
                  <a:cubicBezTo>
                    <a:pt x="543" y="93"/>
                    <a:pt x="534" y="95"/>
                    <a:pt x="532" y="95"/>
                  </a:cubicBezTo>
                  <a:cubicBezTo>
                    <a:pt x="530" y="95"/>
                    <a:pt x="527" y="95"/>
                    <a:pt x="520" y="91"/>
                  </a:cubicBezTo>
                  <a:cubicBezTo>
                    <a:pt x="513" y="88"/>
                    <a:pt x="506" y="85"/>
                    <a:pt x="504" y="84"/>
                  </a:cubicBezTo>
                  <a:cubicBezTo>
                    <a:pt x="502" y="82"/>
                    <a:pt x="490" y="81"/>
                    <a:pt x="487" y="83"/>
                  </a:cubicBezTo>
                  <a:cubicBezTo>
                    <a:pt x="484" y="84"/>
                    <a:pt x="484" y="90"/>
                    <a:pt x="482" y="90"/>
                  </a:cubicBezTo>
                  <a:cubicBezTo>
                    <a:pt x="479" y="91"/>
                    <a:pt x="476" y="91"/>
                    <a:pt x="476" y="83"/>
                  </a:cubicBezTo>
                  <a:cubicBezTo>
                    <a:pt x="476" y="75"/>
                    <a:pt x="469" y="80"/>
                    <a:pt x="469" y="80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65" y="88"/>
                    <a:pt x="461" y="88"/>
                    <a:pt x="459" y="84"/>
                  </a:cubicBezTo>
                  <a:cubicBezTo>
                    <a:pt x="458" y="81"/>
                    <a:pt x="458" y="78"/>
                    <a:pt x="455" y="76"/>
                  </a:cubicBezTo>
                  <a:cubicBezTo>
                    <a:pt x="452" y="74"/>
                    <a:pt x="457" y="73"/>
                    <a:pt x="449" y="73"/>
                  </a:cubicBezTo>
                  <a:cubicBezTo>
                    <a:pt x="442" y="74"/>
                    <a:pt x="442" y="82"/>
                    <a:pt x="438" y="81"/>
                  </a:cubicBezTo>
                  <a:cubicBezTo>
                    <a:pt x="433" y="81"/>
                    <a:pt x="440" y="69"/>
                    <a:pt x="423" y="77"/>
                  </a:cubicBezTo>
                  <a:cubicBezTo>
                    <a:pt x="405" y="86"/>
                    <a:pt x="382" y="89"/>
                    <a:pt x="371" y="95"/>
                  </a:cubicBezTo>
                  <a:cubicBezTo>
                    <a:pt x="360" y="100"/>
                    <a:pt x="357" y="95"/>
                    <a:pt x="334" y="85"/>
                  </a:cubicBezTo>
                  <a:cubicBezTo>
                    <a:pt x="310" y="75"/>
                    <a:pt x="284" y="83"/>
                    <a:pt x="238" y="71"/>
                  </a:cubicBezTo>
                  <a:cubicBezTo>
                    <a:pt x="192" y="60"/>
                    <a:pt x="185" y="67"/>
                    <a:pt x="170" y="71"/>
                  </a:cubicBezTo>
                  <a:cubicBezTo>
                    <a:pt x="155" y="75"/>
                    <a:pt x="142" y="71"/>
                    <a:pt x="131" y="82"/>
                  </a:cubicBezTo>
                  <a:cubicBezTo>
                    <a:pt x="120" y="93"/>
                    <a:pt x="122" y="98"/>
                    <a:pt x="108" y="100"/>
                  </a:cubicBezTo>
                  <a:cubicBezTo>
                    <a:pt x="94" y="101"/>
                    <a:pt x="83" y="105"/>
                    <a:pt x="85" y="108"/>
                  </a:cubicBezTo>
                  <a:cubicBezTo>
                    <a:pt x="87" y="111"/>
                    <a:pt x="98" y="113"/>
                    <a:pt x="101" y="115"/>
                  </a:cubicBezTo>
                  <a:cubicBezTo>
                    <a:pt x="104" y="117"/>
                    <a:pt x="103" y="129"/>
                    <a:pt x="111" y="132"/>
                  </a:cubicBezTo>
                  <a:cubicBezTo>
                    <a:pt x="120" y="135"/>
                    <a:pt x="135" y="133"/>
                    <a:pt x="131" y="138"/>
                  </a:cubicBezTo>
                  <a:cubicBezTo>
                    <a:pt x="128" y="142"/>
                    <a:pt x="118" y="156"/>
                    <a:pt x="114" y="152"/>
                  </a:cubicBezTo>
                  <a:cubicBezTo>
                    <a:pt x="109" y="148"/>
                    <a:pt x="104" y="142"/>
                    <a:pt x="98" y="142"/>
                  </a:cubicBezTo>
                  <a:cubicBezTo>
                    <a:pt x="92" y="142"/>
                    <a:pt x="79" y="146"/>
                    <a:pt x="74" y="149"/>
                  </a:cubicBezTo>
                  <a:cubicBezTo>
                    <a:pt x="69" y="152"/>
                    <a:pt x="60" y="153"/>
                    <a:pt x="61" y="159"/>
                  </a:cubicBezTo>
                  <a:cubicBezTo>
                    <a:pt x="62" y="165"/>
                    <a:pt x="69" y="162"/>
                    <a:pt x="68" y="167"/>
                  </a:cubicBezTo>
                  <a:cubicBezTo>
                    <a:pt x="67" y="173"/>
                    <a:pt x="58" y="168"/>
                    <a:pt x="58" y="175"/>
                  </a:cubicBezTo>
                  <a:cubicBezTo>
                    <a:pt x="59" y="182"/>
                    <a:pt x="78" y="187"/>
                    <a:pt x="87" y="184"/>
                  </a:cubicBezTo>
                  <a:cubicBezTo>
                    <a:pt x="96" y="181"/>
                    <a:pt x="102" y="171"/>
                    <a:pt x="107" y="178"/>
                  </a:cubicBezTo>
                  <a:cubicBezTo>
                    <a:pt x="112" y="185"/>
                    <a:pt x="115" y="201"/>
                    <a:pt x="104" y="204"/>
                  </a:cubicBezTo>
                  <a:cubicBezTo>
                    <a:pt x="93" y="207"/>
                    <a:pt x="64" y="214"/>
                    <a:pt x="61" y="221"/>
                  </a:cubicBezTo>
                  <a:cubicBezTo>
                    <a:pt x="59" y="229"/>
                    <a:pt x="50" y="242"/>
                    <a:pt x="46" y="243"/>
                  </a:cubicBezTo>
                  <a:cubicBezTo>
                    <a:pt x="42" y="243"/>
                    <a:pt x="42" y="254"/>
                    <a:pt x="46" y="258"/>
                  </a:cubicBezTo>
                  <a:cubicBezTo>
                    <a:pt x="49" y="262"/>
                    <a:pt x="45" y="261"/>
                    <a:pt x="47" y="269"/>
                  </a:cubicBezTo>
                  <a:cubicBezTo>
                    <a:pt x="49" y="277"/>
                    <a:pt x="52" y="286"/>
                    <a:pt x="59" y="280"/>
                  </a:cubicBezTo>
                  <a:cubicBezTo>
                    <a:pt x="66" y="275"/>
                    <a:pt x="75" y="280"/>
                    <a:pt x="70" y="287"/>
                  </a:cubicBezTo>
                  <a:cubicBezTo>
                    <a:pt x="65" y="295"/>
                    <a:pt x="55" y="299"/>
                    <a:pt x="70" y="299"/>
                  </a:cubicBezTo>
                  <a:cubicBezTo>
                    <a:pt x="85" y="299"/>
                    <a:pt x="83" y="292"/>
                    <a:pt x="95" y="296"/>
                  </a:cubicBezTo>
                  <a:cubicBezTo>
                    <a:pt x="107" y="301"/>
                    <a:pt x="110" y="295"/>
                    <a:pt x="107" y="304"/>
                  </a:cubicBezTo>
                  <a:cubicBezTo>
                    <a:pt x="103" y="314"/>
                    <a:pt x="93" y="327"/>
                    <a:pt x="78" y="334"/>
                  </a:cubicBezTo>
                  <a:cubicBezTo>
                    <a:pt x="63" y="341"/>
                    <a:pt x="60" y="340"/>
                    <a:pt x="48" y="347"/>
                  </a:cubicBezTo>
                  <a:cubicBezTo>
                    <a:pt x="36" y="354"/>
                    <a:pt x="0" y="373"/>
                    <a:pt x="11" y="372"/>
                  </a:cubicBezTo>
                  <a:cubicBezTo>
                    <a:pt x="23" y="372"/>
                    <a:pt x="43" y="358"/>
                    <a:pt x="48" y="356"/>
                  </a:cubicBezTo>
                  <a:cubicBezTo>
                    <a:pt x="54" y="354"/>
                    <a:pt x="56" y="362"/>
                    <a:pt x="65" y="356"/>
                  </a:cubicBezTo>
                  <a:cubicBezTo>
                    <a:pt x="73" y="350"/>
                    <a:pt x="107" y="325"/>
                    <a:pt x="118" y="318"/>
                  </a:cubicBezTo>
                  <a:cubicBezTo>
                    <a:pt x="129" y="311"/>
                    <a:pt x="145" y="307"/>
                    <a:pt x="146" y="297"/>
                  </a:cubicBezTo>
                  <a:cubicBezTo>
                    <a:pt x="147" y="287"/>
                    <a:pt x="147" y="278"/>
                    <a:pt x="155" y="276"/>
                  </a:cubicBezTo>
                  <a:cubicBezTo>
                    <a:pt x="164" y="273"/>
                    <a:pt x="166" y="266"/>
                    <a:pt x="175" y="260"/>
                  </a:cubicBezTo>
                  <a:cubicBezTo>
                    <a:pt x="184" y="253"/>
                    <a:pt x="193" y="244"/>
                    <a:pt x="197" y="246"/>
                  </a:cubicBezTo>
                  <a:cubicBezTo>
                    <a:pt x="201" y="248"/>
                    <a:pt x="193" y="252"/>
                    <a:pt x="186" y="257"/>
                  </a:cubicBezTo>
                  <a:cubicBezTo>
                    <a:pt x="178" y="261"/>
                    <a:pt x="171" y="267"/>
                    <a:pt x="170" y="276"/>
                  </a:cubicBezTo>
                  <a:cubicBezTo>
                    <a:pt x="169" y="286"/>
                    <a:pt x="156" y="296"/>
                    <a:pt x="167" y="291"/>
                  </a:cubicBezTo>
                  <a:cubicBezTo>
                    <a:pt x="177" y="286"/>
                    <a:pt x="184" y="279"/>
                    <a:pt x="191" y="275"/>
                  </a:cubicBezTo>
                  <a:cubicBezTo>
                    <a:pt x="199" y="271"/>
                    <a:pt x="204" y="277"/>
                    <a:pt x="207" y="268"/>
                  </a:cubicBezTo>
                  <a:cubicBezTo>
                    <a:pt x="210" y="259"/>
                    <a:pt x="206" y="251"/>
                    <a:pt x="214" y="256"/>
                  </a:cubicBezTo>
                  <a:cubicBezTo>
                    <a:pt x="221" y="260"/>
                    <a:pt x="231" y="269"/>
                    <a:pt x="240" y="273"/>
                  </a:cubicBezTo>
                  <a:cubicBezTo>
                    <a:pt x="249" y="277"/>
                    <a:pt x="249" y="268"/>
                    <a:pt x="271" y="278"/>
                  </a:cubicBezTo>
                  <a:cubicBezTo>
                    <a:pt x="294" y="288"/>
                    <a:pt x="293" y="282"/>
                    <a:pt x="296" y="299"/>
                  </a:cubicBezTo>
                  <a:cubicBezTo>
                    <a:pt x="298" y="315"/>
                    <a:pt x="307" y="300"/>
                    <a:pt x="313" y="303"/>
                  </a:cubicBezTo>
                  <a:cubicBezTo>
                    <a:pt x="320" y="306"/>
                    <a:pt x="327" y="306"/>
                    <a:pt x="328" y="319"/>
                  </a:cubicBezTo>
                  <a:cubicBezTo>
                    <a:pt x="330" y="333"/>
                    <a:pt x="332" y="338"/>
                    <a:pt x="330" y="347"/>
                  </a:cubicBezTo>
                  <a:cubicBezTo>
                    <a:pt x="328" y="356"/>
                    <a:pt x="341" y="353"/>
                    <a:pt x="342" y="363"/>
                  </a:cubicBezTo>
                  <a:cubicBezTo>
                    <a:pt x="342" y="372"/>
                    <a:pt x="341" y="384"/>
                    <a:pt x="342" y="387"/>
                  </a:cubicBezTo>
                  <a:cubicBezTo>
                    <a:pt x="343" y="389"/>
                    <a:pt x="358" y="391"/>
                    <a:pt x="354" y="398"/>
                  </a:cubicBezTo>
                  <a:cubicBezTo>
                    <a:pt x="351" y="405"/>
                    <a:pt x="352" y="412"/>
                    <a:pt x="355" y="419"/>
                  </a:cubicBezTo>
                  <a:cubicBezTo>
                    <a:pt x="359" y="425"/>
                    <a:pt x="363" y="427"/>
                    <a:pt x="372" y="436"/>
                  </a:cubicBezTo>
                  <a:cubicBezTo>
                    <a:pt x="381" y="445"/>
                    <a:pt x="399" y="461"/>
                    <a:pt x="393" y="463"/>
                  </a:cubicBezTo>
                  <a:cubicBezTo>
                    <a:pt x="388" y="466"/>
                    <a:pt x="382" y="461"/>
                    <a:pt x="376" y="468"/>
                  </a:cubicBezTo>
                  <a:cubicBezTo>
                    <a:pt x="370" y="475"/>
                    <a:pt x="374" y="477"/>
                    <a:pt x="369" y="496"/>
                  </a:cubicBezTo>
                  <a:cubicBezTo>
                    <a:pt x="364" y="514"/>
                    <a:pt x="365" y="515"/>
                    <a:pt x="360" y="529"/>
                  </a:cubicBezTo>
                  <a:cubicBezTo>
                    <a:pt x="354" y="544"/>
                    <a:pt x="351" y="548"/>
                    <a:pt x="349" y="560"/>
                  </a:cubicBezTo>
                  <a:cubicBezTo>
                    <a:pt x="347" y="572"/>
                    <a:pt x="342" y="580"/>
                    <a:pt x="351" y="591"/>
                  </a:cubicBezTo>
                  <a:cubicBezTo>
                    <a:pt x="360" y="602"/>
                    <a:pt x="346" y="603"/>
                    <a:pt x="358" y="619"/>
                  </a:cubicBezTo>
                  <a:cubicBezTo>
                    <a:pt x="370" y="635"/>
                    <a:pt x="376" y="631"/>
                    <a:pt x="382" y="641"/>
                  </a:cubicBezTo>
                  <a:cubicBezTo>
                    <a:pt x="389" y="651"/>
                    <a:pt x="407" y="648"/>
                    <a:pt x="402" y="661"/>
                  </a:cubicBezTo>
                  <a:cubicBezTo>
                    <a:pt x="397" y="674"/>
                    <a:pt x="399" y="681"/>
                    <a:pt x="408" y="691"/>
                  </a:cubicBezTo>
                  <a:cubicBezTo>
                    <a:pt x="418" y="701"/>
                    <a:pt x="419" y="704"/>
                    <a:pt x="415" y="708"/>
                  </a:cubicBezTo>
                  <a:cubicBezTo>
                    <a:pt x="411" y="712"/>
                    <a:pt x="405" y="716"/>
                    <a:pt x="409" y="718"/>
                  </a:cubicBezTo>
                  <a:cubicBezTo>
                    <a:pt x="412" y="720"/>
                    <a:pt x="417" y="719"/>
                    <a:pt x="422" y="727"/>
                  </a:cubicBezTo>
                  <a:cubicBezTo>
                    <a:pt x="427" y="736"/>
                    <a:pt x="427" y="743"/>
                    <a:pt x="430" y="746"/>
                  </a:cubicBezTo>
                  <a:cubicBezTo>
                    <a:pt x="433" y="749"/>
                    <a:pt x="441" y="755"/>
                    <a:pt x="440" y="758"/>
                  </a:cubicBezTo>
                  <a:cubicBezTo>
                    <a:pt x="440" y="762"/>
                    <a:pt x="451" y="766"/>
                    <a:pt x="451" y="761"/>
                  </a:cubicBezTo>
                  <a:cubicBezTo>
                    <a:pt x="451" y="756"/>
                    <a:pt x="458" y="762"/>
                    <a:pt x="451" y="746"/>
                  </a:cubicBezTo>
                  <a:cubicBezTo>
                    <a:pt x="443" y="730"/>
                    <a:pt x="431" y="717"/>
                    <a:pt x="427" y="707"/>
                  </a:cubicBezTo>
                  <a:cubicBezTo>
                    <a:pt x="424" y="697"/>
                    <a:pt x="419" y="683"/>
                    <a:pt x="421" y="679"/>
                  </a:cubicBezTo>
                  <a:cubicBezTo>
                    <a:pt x="422" y="675"/>
                    <a:pt x="424" y="664"/>
                    <a:pt x="431" y="670"/>
                  </a:cubicBezTo>
                  <a:cubicBezTo>
                    <a:pt x="438" y="676"/>
                    <a:pt x="432" y="687"/>
                    <a:pt x="439" y="700"/>
                  </a:cubicBezTo>
                  <a:cubicBezTo>
                    <a:pt x="446" y="713"/>
                    <a:pt x="471" y="741"/>
                    <a:pt x="475" y="746"/>
                  </a:cubicBezTo>
                  <a:cubicBezTo>
                    <a:pt x="478" y="751"/>
                    <a:pt x="492" y="771"/>
                    <a:pt x="488" y="781"/>
                  </a:cubicBezTo>
                  <a:cubicBezTo>
                    <a:pt x="483" y="791"/>
                    <a:pt x="481" y="792"/>
                    <a:pt x="488" y="796"/>
                  </a:cubicBezTo>
                  <a:cubicBezTo>
                    <a:pt x="495" y="800"/>
                    <a:pt x="554" y="831"/>
                    <a:pt x="562" y="831"/>
                  </a:cubicBezTo>
                  <a:cubicBezTo>
                    <a:pt x="570" y="832"/>
                    <a:pt x="586" y="824"/>
                    <a:pt x="592" y="828"/>
                  </a:cubicBezTo>
                  <a:cubicBezTo>
                    <a:pt x="599" y="831"/>
                    <a:pt x="611" y="848"/>
                    <a:pt x="618" y="848"/>
                  </a:cubicBezTo>
                  <a:cubicBezTo>
                    <a:pt x="624" y="848"/>
                    <a:pt x="636" y="845"/>
                    <a:pt x="635" y="852"/>
                  </a:cubicBezTo>
                  <a:cubicBezTo>
                    <a:pt x="633" y="859"/>
                    <a:pt x="627" y="869"/>
                    <a:pt x="634" y="865"/>
                  </a:cubicBezTo>
                  <a:cubicBezTo>
                    <a:pt x="641" y="861"/>
                    <a:pt x="645" y="853"/>
                    <a:pt x="651" y="857"/>
                  </a:cubicBezTo>
                  <a:cubicBezTo>
                    <a:pt x="657" y="861"/>
                    <a:pt x="667" y="871"/>
                    <a:pt x="668" y="879"/>
                  </a:cubicBezTo>
                  <a:cubicBezTo>
                    <a:pt x="670" y="887"/>
                    <a:pt x="676" y="892"/>
                    <a:pt x="681" y="889"/>
                  </a:cubicBezTo>
                  <a:cubicBezTo>
                    <a:pt x="686" y="886"/>
                    <a:pt x="694" y="893"/>
                    <a:pt x="695" y="898"/>
                  </a:cubicBezTo>
                  <a:cubicBezTo>
                    <a:pt x="697" y="903"/>
                    <a:pt x="700" y="907"/>
                    <a:pt x="705" y="906"/>
                  </a:cubicBezTo>
                  <a:cubicBezTo>
                    <a:pt x="710" y="904"/>
                    <a:pt x="714" y="906"/>
                    <a:pt x="714" y="910"/>
                  </a:cubicBezTo>
                  <a:cubicBezTo>
                    <a:pt x="714" y="913"/>
                    <a:pt x="717" y="918"/>
                    <a:pt x="721" y="913"/>
                  </a:cubicBezTo>
                  <a:cubicBezTo>
                    <a:pt x="726" y="908"/>
                    <a:pt x="725" y="903"/>
                    <a:pt x="727" y="903"/>
                  </a:cubicBezTo>
                  <a:cubicBezTo>
                    <a:pt x="729" y="903"/>
                    <a:pt x="737" y="899"/>
                    <a:pt x="738" y="905"/>
                  </a:cubicBezTo>
                  <a:cubicBezTo>
                    <a:pt x="739" y="911"/>
                    <a:pt x="748" y="921"/>
                    <a:pt x="745" y="931"/>
                  </a:cubicBezTo>
                  <a:cubicBezTo>
                    <a:pt x="741" y="940"/>
                    <a:pt x="746" y="954"/>
                    <a:pt x="735" y="955"/>
                  </a:cubicBezTo>
                  <a:cubicBezTo>
                    <a:pt x="723" y="956"/>
                    <a:pt x="720" y="963"/>
                    <a:pt x="724" y="968"/>
                  </a:cubicBezTo>
                  <a:cubicBezTo>
                    <a:pt x="728" y="972"/>
                    <a:pt x="721" y="969"/>
                    <a:pt x="714" y="974"/>
                  </a:cubicBezTo>
                  <a:cubicBezTo>
                    <a:pt x="708" y="979"/>
                    <a:pt x="696" y="975"/>
                    <a:pt x="699" y="985"/>
                  </a:cubicBezTo>
                  <a:cubicBezTo>
                    <a:pt x="703" y="995"/>
                    <a:pt x="698" y="1008"/>
                    <a:pt x="698" y="1008"/>
                  </a:cubicBezTo>
                  <a:cubicBezTo>
                    <a:pt x="698" y="1008"/>
                    <a:pt x="711" y="1014"/>
                    <a:pt x="703" y="1015"/>
                  </a:cubicBezTo>
                  <a:cubicBezTo>
                    <a:pt x="694" y="1016"/>
                    <a:pt x="695" y="1018"/>
                    <a:pt x="692" y="1027"/>
                  </a:cubicBezTo>
                  <a:cubicBezTo>
                    <a:pt x="690" y="1036"/>
                    <a:pt x="690" y="1048"/>
                    <a:pt x="693" y="1048"/>
                  </a:cubicBezTo>
                  <a:cubicBezTo>
                    <a:pt x="696" y="1047"/>
                    <a:pt x="713" y="1067"/>
                    <a:pt x="715" y="1079"/>
                  </a:cubicBezTo>
                  <a:cubicBezTo>
                    <a:pt x="717" y="1091"/>
                    <a:pt x="724" y="1107"/>
                    <a:pt x="726" y="1119"/>
                  </a:cubicBezTo>
                  <a:cubicBezTo>
                    <a:pt x="727" y="1131"/>
                    <a:pt x="743" y="1135"/>
                    <a:pt x="750" y="1138"/>
                  </a:cubicBezTo>
                  <a:cubicBezTo>
                    <a:pt x="756" y="1141"/>
                    <a:pt x="771" y="1146"/>
                    <a:pt x="772" y="1153"/>
                  </a:cubicBezTo>
                  <a:cubicBezTo>
                    <a:pt x="774" y="1159"/>
                    <a:pt x="781" y="1152"/>
                    <a:pt x="779" y="1169"/>
                  </a:cubicBezTo>
                  <a:cubicBezTo>
                    <a:pt x="778" y="1186"/>
                    <a:pt x="772" y="1213"/>
                    <a:pt x="766" y="1225"/>
                  </a:cubicBezTo>
                  <a:cubicBezTo>
                    <a:pt x="760" y="1238"/>
                    <a:pt x="760" y="1241"/>
                    <a:pt x="755" y="1260"/>
                  </a:cubicBezTo>
                  <a:cubicBezTo>
                    <a:pt x="750" y="1279"/>
                    <a:pt x="752" y="1284"/>
                    <a:pt x="749" y="1291"/>
                  </a:cubicBezTo>
                  <a:cubicBezTo>
                    <a:pt x="746" y="1298"/>
                    <a:pt x="739" y="1327"/>
                    <a:pt x="730" y="1338"/>
                  </a:cubicBezTo>
                  <a:cubicBezTo>
                    <a:pt x="720" y="1349"/>
                    <a:pt x="711" y="1350"/>
                    <a:pt x="710" y="1367"/>
                  </a:cubicBezTo>
                  <a:cubicBezTo>
                    <a:pt x="708" y="1384"/>
                    <a:pt x="701" y="1393"/>
                    <a:pt x="698" y="1404"/>
                  </a:cubicBezTo>
                  <a:cubicBezTo>
                    <a:pt x="695" y="1416"/>
                    <a:pt x="688" y="1431"/>
                    <a:pt x="689" y="1436"/>
                  </a:cubicBezTo>
                  <a:cubicBezTo>
                    <a:pt x="689" y="1442"/>
                    <a:pt x="697" y="1435"/>
                    <a:pt x="697" y="1435"/>
                  </a:cubicBezTo>
                  <a:cubicBezTo>
                    <a:pt x="697" y="1435"/>
                    <a:pt x="707" y="1415"/>
                    <a:pt x="710" y="1416"/>
                  </a:cubicBezTo>
                  <a:cubicBezTo>
                    <a:pt x="713" y="1416"/>
                    <a:pt x="712" y="1412"/>
                    <a:pt x="712" y="1423"/>
                  </a:cubicBezTo>
                  <a:cubicBezTo>
                    <a:pt x="712" y="1434"/>
                    <a:pt x="703" y="1447"/>
                    <a:pt x="697" y="1451"/>
                  </a:cubicBezTo>
                  <a:cubicBezTo>
                    <a:pt x="692" y="1456"/>
                    <a:pt x="692" y="1456"/>
                    <a:pt x="682" y="1463"/>
                  </a:cubicBezTo>
                  <a:cubicBezTo>
                    <a:pt x="672" y="1470"/>
                    <a:pt x="672" y="1476"/>
                    <a:pt x="672" y="1479"/>
                  </a:cubicBezTo>
                  <a:cubicBezTo>
                    <a:pt x="672" y="1481"/>
                    <a:pt x="680" y="1484"/>
                    <a:pt x="676" y="1486"/>
                  </a:cubicBezTo>
                  <a:cubicBezTo>
                    <a:pt x="672" y="1488"/>
                    <a:pt x="674" y="1490"/>
                    <a:pt x="670" y="1493"/>
                  </a:cubicBezTo>
                  <a:cubicBezTo>
                    <a:pt x="667" y="1495"/>
                    <a:pt x="660" y="1498"/>
                    <a:pt x="663" y="1502"/>
                  </a:cubicBezTo>
                  <a:cubicBezTo>
                    <a:pt x="666" y="1507"/>
                    <a:pt x="659" y="1517"/>
                    <a:pt x="660" y="1524"/>
                  </a:cubicBezTo>
                  <a:cubicBezTo>
                    <a:pt x="660" y="1530"/>
                    <a:pt x="666" y="1541"/>
                    <a:pt x="666" y="1541"/>
                  </a:cubicBezTo>
                  <a:cubicBezTo>
                    <a:pt x="666" y="1541"/>
                    <a:pt x="674" y="1563"/>
                    <a:pt x="678" y="1566"/>
                  </a:cubicBezTo>
                  <a:cubicBezTo>
                    <a:pt x="682" y="1570"/>
                    <a:pt x="691" y="1572"/>
                    <a:pt x="690" y="1576"/>
                  </a:cubicBezTo>
                  <a:cubicBezTo>
                    <a:pt x="689" y="1581"/>
                    <a:pt x="698" y="1578"/>
                    <a:pt x="707" y="1582"/>
                  </a:cubicBezTo>
                  <a:cubicBezTo>
                    <a:pt x="716" y="1586"/>
                    <a:pt x="710" y="1601"/>
                    <a:pt x="727" y="1597"/>
                  </a:cubicBezTo>
                  <a:cubicBezTo>
                    <a:pt x="744" y="1594"/>
                    <a:pt x="759" y="1595"/>
                    <a:pt x="759" y="1595"/>
                  </a:cubicBezTo>
                  <a:cubicBezTo>
                    <a:pt x="759" y="1595"/>
                    <a:pt x="761" y="1597"/>
                    <a:pt x="767" y="1598"/>
                  </a:cubicBezTo>
                  <a:cubicBezTo>
                    <a:pt x="773" y="1599"/>
                    <a:pt x="790" y="1595"/>
                    <a:pt x="790" y="1595"/>
                  </a:cubicBezTo>
                  <a:lnTo>
                    <a:pt x="792" y="15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" name="Freeform 111"/>
            <p:cNvSpPr>
              <a:spLocks/>
            </p:cNvSpPr>
            <p:nvPr/>
          </p:nvSpPr>
          <p:spPr bwMode="auto">
            <a:xfrm>
              <a:off x="2484437" y="684213"/>
              <a:ext cx="1468438" cy="1327150"/>
            </a:xfrm>
            <a:custGeom>
              <a:avLst/>
              <a:gdLst>
                <a:gd name="T0" fmla="*/ 62 w 550"/>
                <a:gd name="T1" fmla="*/ 110 h 497"/>
                <a:gd name="T2" fmla="*/ 81 w 550"/>
                <a:gd name="T3" fmla="*/ 123 h 497"/>
                <a:gd name="T4" fmla="*/ 27 w 550"/>
                <a:gd name="T5" fmla="*/ 143 h 497"/>
                <a:gd name="T6" fmla="*/ 11 w 550"/>
                <a:gd name="T7" fmla="*/ 164 h 497"/>
                <a:gd name="T8" fmla="*/ 32 w 550"/>
                <a:gd name="T9" fmla="*/ 178 h 497"/>
                <a:gd name="T10" fmla="*/ 55 w 550"/>
                <a:gd name="T11" fmla="*/ 187 h 497"/>
                <a:gd name="T12" fmla="*/ 119 w 550"/>
                <a:gd name="T13" fmla="*/ 204 h 497"/>
                <a:gd name="T14" fmla="*/ 147 w 550"/>
                <a:gd name="T15" fmla="*/ 271 h 497"/>
                <a:gd name="T16" fmla="*/ 164 w 550"/>
                <a:gd name="T17" fmla="*/ 270 h 497"/>
                <a:gd name="T18" fmla="*/ 173 w 550"/>
                <a:gd name="T19" fmla="*/ 313 h 497"/>
                <a:gd name="T20" fmla="*/ 153 w 550"/>
                <a:gd name="T21" fmla="*/ 334 h 497"/>
                <a:gd name="T22" fmla="*/ 150 w 550"/>
                <a:gd name="T23" fmla="*/ 364 h 497"/>
                <a:gd name="T24" fmla="*/ 157 w 550"/>
                <a:gd name="T25" fmla="*/ 401 h 497"/>
                <a:gd name="T26" fmla="*/ 177 w 550"/>
                <a:gd name="T27" fmla="*/ 395 h 497"/>
                <a:gd name="T28" fmla="*/ 160 w 550"/>
                <a:gd name="T29" fmla="*/ 421 h 497"/>
                <a:gd name="T30" fmla="*/ 179 w 550"/>
                <a:gd name="T31" fmla="*/ 454 h 497"/>
                <a:gd name="T32" fmla="*/ 206 w 550"/>
                <a:gd name="T33" fmla="*/ 478 h 497"/>
                <a:gd name="T34" fmla="*/ 227 w 550"/>
                <a:gd name="T35" fmla="*/ 492 h 497"/>
                <a:gd name="T36" fmla="*/ 250 w 550"/>
                <a:gd name="T37" fmla="*/ 446 h 497"/>
                <a:gd name="T38" fmla="*/ 267 w 550"/>
                <a:gd name="T39" fmla="*/ 408 h 497"/>
                <a:gd name="T40" fmla="*/ 296 w 550"/>
                <a:gd name="T41" fmla="*/ 376 h 497"/>
                <a:gd name="T42" fmla="*/ 345 w 550"/>
                <a:gd name="T43" fmla="*/ 345 h 497"/>
                <a:gd name="T44" fmla="*/ 443 w 550"/>
                <a:gd name="T45" fmla="*/ 298 h 497"/>
                <a:gd name="T46" fmla="*/ 401 w 550"/>
                <a:gd name="T47" fmla="*/ 290 h 497"/>
                <a:gd name="T48" fmla="*/ 427 w 550"/>
                <a:gd name="T49" fmla="*/ 287 h 497"/>
                <a:gd name="T50" fmla="*/ 451 w 550"/>
                <a:gd name="T51" fmla="*/ 281 h 497"/>
                <a:gd name="T52" fmla="*/ 411 w 550"/>
                <a:gd name="T53" fmla="*/ 255 h 497"/>
                <a:gd name="T54" fmla="*/ 431 w 550"/>
                <a:gd name="T55" fmla="*/ 236 h 497"/>
                <a:gd name="T56" fmla="*/ 453 w 550"/>
                <a:gd name="T57" fmla="*/ 238 h 497"/>
                <a:gd name="T58" fmla="*/ 453 w 550"/>
                <a:gd name="T59" fmla="*/ 225 h 497"/>
                <a:gd name="T60" fmla="*/ 478 w 550"/>
                <a:gd name="T61" fmla="*/ 198 h 497"/>
                <a:gd name="T62" fmla="*/ 462 w 550"/>
                <a:gd name="T63" fmla="*/ 180 h 497"/>
                <a:gd name="T64" fmla="*/ 484 w 550"/>
                <a:gd name="T65" fmla="*/ 162 h 497"/>
                <a:gd name="T66" fmla="*/ 460 w 550"/>
                <a:gd name="T67" fmla="*/ 149 h 497"/>
                <a:gd name="T68" fmla="*/ 476 w 550"/>
                <a:gd name="T69" fmla="*/ 124 h 497"/>
                <a:gd name="T70" fmla="*/ 498 w 550"/>
                <a:gd name="T71" fmla="*/ 104 h 497"/>
                <a:gd name="T72" fmla="*/ 543 w 550"/>
                <a:gd name="T73" fmla="*/ 73 h 497"/>
                <a:gd name="T74" fmla="*/ 486 w 550"/>
                <a:gd name="T75" fmla="*/ 61 h 497"/>
                <a:gd name="T76" fmla="*/ 442 w 550"/>
                <a:gd name="T77" fmla="*/ 79 h 497"/>
                <a:gd name="T78" fmla="*/ 439 w 550"/>
                <a:gd name="T79" fmla="*/ 60 h 497"/>
                <a:gd name="T80" fmla="*/ 416 w 550"/>
                <a:gd name="T81" fmla="*/ 53 h 497"/>
                <a:gd name="T82" fmla="*/ 458 w 550"/>
                <a:gd name="T83" fmla="*/ 30 h 497"/>
                <a:gd name="T84" fmla="*/ 414 w 550"/>
                <a:gd name="T85" fmla="*/ 6 h 497"/>
                <a:gd name="T86" fmla="*/ 321 w 550"/>
                <a:gd name="T87" fmla="*/ 11 h 497"/>
                <a:gd name="T88" fmla="*/ 288 w 550"/>
                <a:gd name="T89" fmla="*/ 21 h 497"/>
                <a:gd name="T90" fmla="*/ 245 w 550"/>
                <a:gd name="T91" fmla="*/ 35 h 497"/>
                <a:gd name="T92" fmla="*/ 221 w 550"/>
                <a:gd name="T93" fmla="*/ 40 h 497"/>
                <a:gd name="T94" fmla="*/ 192 w 550"/>
                <a:gd name="T95" fmla="*/ 47 h 497"/>
                <a:gd name="T96" fmla="*/ 153 w 550"/>
                <a:gd name="T97" fmla="*/ 51 h 497"/>
                <a:gd name="T98" fmla="*/ 141 w 550"/>
                <a:gd name="T99" fmla="*/ 68 h 497"/>
                <a:gd name="T100" fmla="*/ 89 w 550"/>
                <a:gd name="T101" fmla="*/ 88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50" h="497">
                  <a:moveTo>
                    <a:pt x="67" y="99"/>
                  </a:moveTo>
                  <a:cubicBezTo>
                    <a:pt x="62" y="100"/>
                    <a:pt x="60" y="110"/>
                    <a:pt x="62" y="110"/>
                  </a:cubicBezTo>
                  <a:cubicBezTo>
                    <a:pt x="64" y="111"/>
                    <a:pt x="73" y="106"/>
                    <a:pt x="84" y="110"/>
                  </a:cubicBezTo>
                  <a:cubicBezTo>
                    <a:pt x="95" y="115"/>
                    <a:pt x="87" y="122"/>
                    <a:pt x="81" y="123"/>
                  </a:cubicBezTo>
                  <a:cubicBezTo>
                    <a:pt x="76" y="125"/>
                    <a:pt x="71" y="121"/>
                    <a:pt x="56" y="129"/>
                  </a:cubicBezTo>
                  <a:cubicBezTo>
                    <a:pt x="42" y="137"/>
                    <a:pt x="35" y="146"/>
                    <a:pt x="27" y="143"/>
                  </a:cubicBezTo>
                  <a:cubicBezTo>
                    <a:pt x="20" y="139"/>
                    <a:pt x="5" y="144"/>
                    <a:pt x="3" y="148"/>
                  </a:cubicBezTo>
                  <a:cubicBezTo>
                    <a:pt x="0" y="152"/>
                    <a:pt x="11" y="164"/>
                    <a:pt x="11" y="164"/>
                  </a:cubicBezTo>
                  <a:cubicBezTo>
                    <a:pt x="24" y="163"/>
                    <a:pt x="24" y="163"/>
                    <a:pt x="24" y="163"/>
                  </a:cubicBezTo>
                  <a:cubicBezTo>
                    <a:pt x="24" y="163"/>
                    <a:pt x="37" y="175"/>
                    <a:pt x="32" y="178"/>
                  </a:cubicBezTo>
                  <a:cubicBezTo>
                    <a:pt x="28" y="181"/>
                    <a:pt x="19" y="179"/>
                    <a:pt x="30" y="184"/>
                  </a:cubicBezTo>
                  <a:cubicBezTo>
                    <a:pt x="41" y="189"/>
                    <a:pt x="29" y="185"/>
                    <a:pt x="55" y="187"/>
                  </a:cubicBezTo>
                  <a:cubicBezTo>
                    <a:pt x="81" y="189"/>
                    <a:pt x="72" y="187"/>
                    <a:pt x="84" y="189"/>
                  </a:cubicBezTo>
                  <a:cubicBezTo>
                    <a:pt x="97" y="190"/>
                    <a:pt x="116" y="203"/>
                    <a:pt x="119" y="204"/>
                  </a:cubicBezTo>
                  <a:cubicBezTo>
                    <a:pt x="123" y="204"/>
                    <a:pt x="138" y="205"/>
                    <a:pt x="139" y="217"/>
                  </a:cubicBezTo>
                  <a:cubicBezTo>
                    <a:pt x="140" y="229"/>
                    <a:pt x="153" y="263"/>
                    <a:pt x="147" y="271"/>
                  </a:cubicBezTo>
                  <a:cubicBezTo>
                    <a:pt x="141" y="279"/>
                    <a:pt x="161" y="287"/>
                    <a:pt x="159" y="283"/>
                  </a:cubicBezTo>
                  <a:cubicBezTo>
                    <a:pt x="158" y="280"/>
                    <a:pt x="160" y="268"/>
                    <a:pt x="164" y="270"/>
                  </a:cubicBezTo>
                  <a:cubicBezTo>
                    <a:pt x="168" y="272"/>
                    <a:pt x="178" y="301"/>
                    <a:pt x="177" y="303"/>
                  </a:cubicBezTo>
                  <a:cubicBezTo>
                    <a:pt x="176" y="305"/>
                    <a:pt x="178" y="305"/>
                    <a:pt x="173" y="313"/>
                  </a:cubicBezTo>
                  <a:cubicBezTo>
                    <a:pt x="169" y="321"/>
                    <a:pt x="164" y="329"/>
                    <a:pt x="162" y="329"/>
                  </a:cubicBezTo>
                  <a:cubicBezTo>
                    <a:pt x="159" y="329"/>
                    <a:pt x="154" y="331"/>
                    <a:pt x="153" y="334"/>
                  </a:cubicBezTo>
                  <a:cubicBezTo>
                    <a:pt x="152" y="336"/>
                    <a:pt x="154" y="339"/>
                    <a:pt x="153" y="347"/>
                  </a:cubicBezTo>
                  <a:cubicBezTo>
                    <a:pt x="152" y="355"/>
                    <a:pt x="147" y="356"/>
                    <a:pt x="150" y="364"/>
                  </a:cubicBezTo>
                  <a:cubicBezTo>
                    <a:pt x="154" y="372"/>
                    <a:pt x="151" y="372"/>
                    <a:pt x="152" y="379"/>
                  </a:cubicBezTo>
                  <a:cubicBezTo>
                    <a:pt x="152" y="386"/>
                    <a:pt x="162" y="399"/>
                    <a:pt x="157" y="401"/>
                  </a:cubicBezTo>
                  <a:cubicBezTo>
                    <a:pt x="152" y="402"/>
                    <a:pt x="151" y="410"/>
                    <a:pt x="158" y="405"/>
                  </a:cubicBezTo>
                  <a:cubicBezTo>
                    <a:pt x="164" y="401"/>
                    <a:pt x="177" y="395"/>
                    <a:pt x="177" y="395"/>
                  </a:cubicBezTo>
                  <a:cubicBezTo>
                    <a:pt x="177" y="395"/>
                    <a:pt x="181" y="397"/>
                    <a:pt x="176" y="399"/>
                  </a:cubicBezTo>
                  <a:cubicBezTo>
                    <a:pt x="171" y="400"/>
                    <a:pt x="157" y="416"/>
                    <a:pt x="160" y="421"/>
                  </a:cubicBezTo>
                  <a:cubicBezTo>
                    <a:pt x="164" y="426"/>
                    <a:pt x="169" y="428"/>
                    <a:pt x="171" y="436"/>
                  </a:cubicBezTo>
                  <a:cubicBezTo>
                    <a:pt x="173" y="445"/>
                    <a:pt x="183" y="444"/>
                    <a:pt x="179" y="454"/>
                  </a:cubicBezTo>
                  <a:cubicBezTo>
                    <a:pt x="175" y="465"/>
                    <a:pt x="186" y="468"/>
                    <a:pt x="186" y="474"/>
                  </a:cubicBezTo>
                  <a:cubicBezTo>
                    <a:pt x="186" y="480"/>
                    <a:pt x="197" y="469"/>
                    <a:pt x="206" y="478"/>
                  </a:cubicBezTo>
                  <a:cubicBezTo>
                    <a:pt x="215" y="487"/>
                    <a:pt x="208" y="489"/>
                    <a:pt x="216" y="493"/>
                  </a:cubicBezTo>
                  <a:cubicBezTo>
                    <a:pt x="224" y="497"/>
                    <a:pt x="225" y="494"/>
                    <a:pt x="227" y="492"/>
                  </a:cubicBezTo>
                  <a:cubicBezTo>
                    <a:pt x="229" y="490"/>
                    <a:pt x="230" y="475"/>
                    <a:pt x="237" y="464"/>
                  </a:cubicBezTo>
                  <a:cubicBezTo>
                    <a:pt x="244" y="453"/>
                    <a:pt x="250" y="453"/>
                    <a:pt x="250" y="446"/>
                  </a:cubicBezTo>
                  <a:cubicBezTo>
                    <a:pt x="250" y="439"/>
                    <a:pt x="260" y="426"/>
                    <a:pt x="263" y="421"/>
                  </a:cubicBezTo>
                  <a:cubicBezTo>
                    <a:pt x="265" y="417"/>
                    <a:pt x="273" y="412"/>
                    <a:pt x="267" y="408"/>
                  </a:cubicBezTo>
                  <a:cubicBezTo>
                    <a:pt x="261" y="404"/>
                    <a:pt x="271" y="400"/>
                    <a:pt x="281" y="393"/>
                  </a:cubicBezTo>
                  <a:cubicBezTo>
                    <a:pt x="290" y="386"/>
                    <a:pt x="288" y="378"/>
                    <a:pt x="296" y="376"/>
                  </a:cubicBezTo>
                  <a:cubicBezTo>
                    <a:pt x="305" y="374"/>
                    <a:pt x="298" y="370"/>
                    <a:pt x="311" y="366"/>
                  </a:cubicBezTo>
                  <a:cubicBezTo>
                    <a:pt x="324" y="361"/>
                    <a:pt x="336" y="351"/>
                    <a:pt x="345" y="345"/>
                  </a:cubicBezTo>
                  <a:cubicBezTo>
                    <a:pt x="353" y="339"/>
                    <a:pt x="350" y="336"/>
                    <a:pt x="366" y="332"/>
                  </a:cubicBezTo>
                  <a:cubicBezTo>
                    <a:pt x="383" y="328"/>
                    <a:pt x="443" y="298"/>
                    <a:pt x="443" y="298"/>
                  </a:cubicBezTo>
                  <a:cubicBezTo>
                    <a:pt x="443" y="298"/>
                    <a:pt x="431" y="296"/>
                    <a:pt x="421" y="295"/>
                  </a:cubicBezTo>
                  <a:cubicBezTo>
                    <a:pt x="412" y="295"/>
                    <a:pt x="397" y="293"/>
                    <a:pt x="401" y="290"/>
                  </a:cubicBezTo>
                  <a:cubicBezTo>
                    <a:pt x="405" y="287"/>
                    <a:pt x="410" y="278"/>
                    <a:pt x="413" y="277"/>
                  </a:cubicBezTo>
                  <a:cubicBezTo>
                    <a:pt x="416" y="276"/>
                    <a:pt x="427" y="287"/>
                    <a:pt x="427" y="287"/>
                  </a:cubicBezTo>
                  <a:cubicBezTo>
                    <a:pt x="427" y="287"/>
                    <a:pt x="447" y="291"/>
                    <a:pt x="445" y="289"/>
                  </a:cubicBezTo>
                  <a:cubicBezTo>
                    <a:pt x="444" y="287"/>
                    <a:pt x="451" y="284"/>
                    <a:pt x="451" y="281"/>
                  </a:cubicBezTo>
                  <a:cubicBezTo>
                    <a:pt x="451" y="278"/>
                    <a:pt x="445" y="270"/>
                    <a:pt x="432" y="264"/>
                  </a:cubicBezTo>
                  <a:cubicBezTo>
                    <a:pt x="420" y="258"/>
                    <a:pt x="423" y="261"/>
                    <a:pt x="411" y="255"/>
                  </a:cubicBezTo>
                  <a:cubicBezTo>
                    <a:pt x="398" y="248"/>
                    <a:pt x="387" y="247"/>
                    <a:pt x="397" y="245"/>
                  </a:cubicBezTo>
                  <a:cubicBezTo>
                    <a:pt x="406" y="242"/>
                    <a:pt x="428" y="240"/>
                    <a:pt x="431" y="236"/>
                  </a:cubicBezTo>
                  <a:cubicBezTo>
                    <a:pt x="433" y="232"/>
                    <a:pt x="426" y="227"/>
                    <a:pt x="433" y="232"/>
                  </a:cubicBezTo>
                  <a:cubicBezTo>
                    <a:pt x="441" y="237"/>
                    <a:pt x="444" y="237"/>
                    <a:pt x="453" y="238"/>
                  </a:cubicBezTo>
                  <a:cubicBezTo>
                    <a:pt x="462" y="239"/>
                    <a:pt x="466" y="241"/>
                    <a:pt x="463" y="236"/>
                  </a:cubicBezTo>
                  <a:cubicBezTo>
                    <a:pt x="459" y="231"/>
                    <a:pt x="449" y="239"/>
                    <a:pt x="453" y="225"/>
                  </a:cubicBezTo>
                  <a:cubicBezTo>
                    <a:pt x="458" y="211"/>
                    <a:pt x="476" y="206"/>
                    <a:pt x="476" y="206"/>
                  </a:cubicBezTo>
                  <a:cubicBezTo>
                    <a:pt x="476" y="206"/>
                    <a:pt x="487" y="211"/>
                    <a:pt x="478" y="198"/>
                  </a:cubicBezTo>
                  <a:cubicBezTo>
                    <a:pt x="469" y="186"/>
                    <a:pt x="470" y="187"/>
                    <a:pt x="466" y="183"/>
                  </a:cubicBezTo>
                  <a:cubicBezTo>
                    <a:pt x="462" y="180"/>
                    <a:pt x="462" y="180"/>
                    <a:pt x="462" y="180"/>
                  </a:cubicBezTo>
                  <a:cubicBezTo>
                    <a:pt x="462" y="180"/>
                    <a:pt x="493" y="175"/>
                    <a:pt x="490" y="172"/>
                  </a:cubicBezTo>
                  <a:cubicBezTo>
                    <a:pt x="488" y="168"/>
                    <a:pt x="484" y="162"/>
                    <a:pt x="484" y="162"/>
                  </a:cubicBezTo>
                  <a:cubicBezTo>
                    <a:pt x="484" y="162"/>
                    <a:pt x="484" y="161"/>
                    <a:pt x="472" y="155"/>
                  </a:cubicBezTo>
                  <a:cubicBezTo>
                    <a:pt x="460" y="149"/>
                    <a:pt x="460" y="154"/>
                    <a:pt x="460" y="149"/>
                  </a:cubicBezTo>
                  <a:cubicBezTo>
                    <a:pt x="459" y="144"/>
                    <a:pt x="470" y="137"/>
                    <a:pt x="471" y="133"/>
                  </a:cubicBezTo>
                  <a:cubicBezTo>
                    <a:pt x="473" y="129"/>
                    <a:pt x="476" y="126"/>
                    <a:pt x="476" y="124"/>
                  </a:cubicBezTo>
                  <a:cubicBezTo>
                    <a:pt x="476" y="122"/>
                    <a:pt x="477" y="116"/>
                    <a:pt x="479" y="115"/>
                  </a:cubicBezTo>
                  <a:cubicBezTo>
                    <a:pt x="481" y="114"/>
                    <a:pt x="489" y="112"/>
                    <a:pt x="498" y="104"/>
                  </a:cubicBezTo>
                  <a:cubicBezTo>
                    <a:pt x="507" y="95"/>
                    <a:pt x="515" y="83"/>
                    <a:pt x="518" y="83"/>
                  </a:cubicBezTo>
                  <a:cubicBezTo>
                    <a:pt x="522" y="83"/>
                    <a:pt x="539" y="75"/>
                    <a:pt x="543" y="73"/>
                  </a:cubicBezTo>
                  <a:cubicBezTo>
                    <a:pt x="546" y="71"/>
                    <a:pt x="550" y="64"/>
                    <a:pt x="536" y="63"/>
                  </a:cubicBezTo>
                  <a:cubicBezTo>
                    <a:pt x="521" y="61"/>
                    <a:pt x="490" y="56"/>
                    <a:pt x="486" y="61"/>
                  </a:cubicBezTo>
                  <a:cubicBezTo>
                    <a:pt x="481" y="67"/>
                    <a:pt x="471" y="73"/>
                    <a:pt x="468" y="79"/>
                  </a:cubicBezTo>
                  <a:cubicBezTo>
                    <a:pt x="465" y="85"/>
                    <a:pt x="448" y="80"/>
                    <a:pt x="442" y="79"/>
                  </a:cubicBezTo>
                  <a:cubicBezTo>
                    <a:pt x="436" y="77"/>
                    <a:pt x="466" y="69"/>
                    <a:pt x="459" y="63"/>
                  </a:cubicBezTo>
                  <a:cubicBezTo>
                    <a:pt x="452" y="56"/>
                    <a:pt x="453" y="54"/>
                    <a:pt x="439" y="60"/>
                  </a:cubicBezTo>
                  <a:cubicBezTo>
                    <a:pt x="425" y="66"/>
                    <a:pt x="426" y="71"/>
                    <a:pt x="419" y="72"/>
                  </a:cubicBezTo>
                  <a:cubicBezTo>
                    <a:pt x="412" y="73"/>
                    <a:pt x="401" y="60"/>
                    <a:pt x="416" y="53"/>
                  </a:cubicBezTo>
                  <a:cubicBezTo>
                    <a:pt x="431" y="46"/>
                    <a:pt x="469" y="52"/>
                    <a:pt x="470" y="48"/>
                  </a:cubicBezTo>
                  <a:cubicBezTo>
                    <a:pt x="472" y="44"/>
                    <a:pt x="468" y="33"/>
                    <a:pt x="458" y="30"/>
                  </a:cubicBezTo>
                  <a:cubicBezTo>
                    <a:pt x="448" y="27"/>
                    <a:pt x="429" y="20"/>
                    <a:pt x="422" y="17"/>
                  </a:cubicBezTo>
                  <a:cubicBezTo>
                    <a:pt x="416" y="13"/>
                    <a:pt x="414" y="6"/>
                    <a:pt x="414" y="6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26" y="10"/>
                    <a:pt x="321" y="11"/>
                  </a:cubicBezTo>
                  <a:cubicBezTo>
                    <a:pt x="316" y="11"/>
                    <a:pt x="317" y="15"/>
                    <a:pt x="305" y="17"/>
                  </a:cubicBezTo>
                  <a:cubicBezTo>
                    <a:pt x="293" y="20"/>
                    <a:pt x="288" y="21"/>
                    <a:pt x="288" y="21"/>
                  </a:cubicBezTo>
                  <a:cubicBezTo>
                    <a:pt x="288" y="21"/>
                    <a:pt x="274" y="18"/>
                    <a:pt x="263" y="20"/>
                  </a:cubicBezTo>
                  <a:cubicBezTo>
                    <a:pt x="252" y="22"/>
                    <a:pt x="245" y="35"/>
                    <a:pt x="245" y="35"/>
                  </a:cubicBezTo>
                  <a:cubicBezTo>
                    <a:pt x="245" y="35"/>
                    <a:pt x="250" y="38"/>
                    <a:pt x="252" y="40"/>
                  </a:cubicBezTo>
                  <a:cubicBezTo>
                    <a:pt x="255" y="42"/>
                    <a:pt x="234" y="41"/>
                    <a:pt x="221" y="40"/>
                  </a:cubicBezTo>
                  <a:cubicBezTo>
                    <a:pt x="208" y="38"/>
                    <a:pt x="208" y="43"/>
                    <a:pt x="205" y="52"/>
                  </a:cubicBezTo>
                  <a:cubicBezTo>
                    <a:pt x="201" y="60"/>
                    <a:pt x="197" y="54"/>
                    <a:pt x="192" y="47"/>
                  </a:cubicBezTo>
                  <a:cubicBezTo>
                    <a:pt x="187" y="40"/>
                    <a:pt x="182" y="42"/>
                    <a:pt x="178" y="48"/>
                  </a:cubicBezTo>
                  <a:cubicBezTo>
                    <a:pt x="174" y="54"/>
                    <a:pt x="168" y="46"/>
                    <a:pt x="153" y="51"/>
                  </a:cubicBezTo>
                  <a:cubicBezTo>
                    <a:pt x="139" y="56"/>
                    <a:pt x="126" y="61"/>
                    <a:pt x="126" y="61"/>
                  </a:cubicBezTo>
                  <a:cubicBezTo>
                    <a:pt x="126" y="61"/>
                    <a:pt x="145" y="65"/>
                    <a:pt x="141" y="68"/>
                  </a:cubicBezTo>
                  <a:cubicBezTo>
                    <a:pt x="137" y="71"/>
                    <a:pt x="111" y="77"/>
                    <a:pt x="111" y="77"/>
                  </a:cubicBezTo>
                  <a:cubicBezTo>
                    <a:pt x="111" y="77"/>
                    <a:pt x="92" y="88"/>
                    <a:pt x="89" y="88"/>
                  </a:cubicBezTo>
                  <a:cubicBezTo>
                    <a:pt x="85" y="88"/>
                    <a:pt x="67" y="99"/>
                    <a:pt x="67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" name="Freeform 112"/>
            <p:cNvSpPr>
              <a:spLocks/>
            </p:cNvSpPr>
            <p:nvPr/>
          </p:nvSpPr>
          <p:spPr bwMode="auto">
            <a:xfrm>
              <a:off x="1952625" y="735013"/>
              <a:ext cx="868363" cy="539750"/>
            </a:xfrm>
            <a:custGeom>
              <a:avLst/>
              <a:gdLst>
                <a:gd name="T0" fmla="*/ 297 w 325"/>
                <a:gd name="T1" fmla="*/ 44 h 202"/>
                <a:gd name="T2" fmla="*/ 285 w 325"/>
                <a:gd name="T3" fmla="*/ 53 h 202"/>
                <a:gd name="T4" fmla="*/ 277 w 325"/>
                <a:gd name="T5" fmla="*/ 64 h 202"/>
                <a:gd name="T6" fmla="*/ 232 w 325"/>
                <a:gd name="T7" fmla="*/ 88 h 202"/>
                <a:gd name="T8" fmla="*/ 211 w 325"/>
                <a:gd name="T9" fmla="*/ 104 h 202"/>
                <a:gd name="T10" fmla="*/ 197 w 325"/>
                <a:gd name="T11" fmla="*/ 106 h 202"/>
                <a:gd name="T12" fmla="*/ 192 w 325"/>
                <a:gd name="T13" fmla="*/ 124 h 202"/>
                <a:gd name="T14" fmla="*/ 169 w 325"/>
                <a:gd name="T15" fmla="*/ 138 h 202"/>
                <a:gd name="T16" fmla="*/ 160 w 325"/>
                <a:gd name="T17" fmla="*/ 148 h 202"/>
                <a:gd name="T18" fmla="*/ 162 w 325"/>
                <a:gd name="T19" fmla="*/ 164 h 202"/>
                <a:gd name="T20" fmla="*/ 143 w 325"/>
                <a:gd name="T21" fmla="*/ 169 h 202"/>
                <a:gd name="T22" fmla="*/ 127 w 325"/>
                <a:gd name="T23" fmla="*/ 168 h 202"/>
                <a:gd name="T24" fmla="*/ 105 w 325"/>
                <a:gd name="T25" fmla="*/ 168 h 202"/>
                <a:gd name="T26" fmla="*/ 80 w 325"/>
                <a:gd name="T27" fmla="*/ 168 h 202"/>
                <a:gd name="T28" fmla="*/ 74 w 325"/>
                <a:gd name="T29" fmla="*/ 168 h 202"/>
                <a:gd name="T30" fmla="*/ 60 w 325"/>
                <a:gd name="T31" fmla="*/ 170 h 202"/>
                <a:gd name="T32" fmla="*/ 62 w 325"/>
                <a:gd name="T33" fmla="*/ 177 h 202"/>
                <a:gd name="T34" fmla="*/ 83 w 325"/>
                <a:gd name="T35" fmla="*/ 177 h 202"/>
                <a:gd name="T36" fmla="*/ 118 w 325"/>
                <a:gd name="T37" fmla="*/ 182 h 202"/>
                <a:gd name="T38" fmla="*/ 142 w 325"/>
                <a:gd name="T39" fmla="*/ 182 h 202"/>
                <a:gd name="T40" fmla="*/ 144 w 325"/>
                <a:gd name="T41" fmla="*/ 195 h 202"/>
                <a:gd name="T42" fmla="*/ 129 w 325"/>
                <a:gd name="T43" fmla="*/ 201 h 202"/>
                <a:gd name="T44" fmla="*/ 109 w 325"/>
                <a:gd name="T45" fmla="*/ 200 h 202"/>
                <a:gd name="T46" fmla="*/ 67 w 325"/>
                <a:gd name="T47" fmla="*/ 199 h 202"/>
                <a:gd name="T48" fmla="*/ 37 w 325"/>
                <a:gd name="T49" fmla="*/ 193 h 202"/>
                <a:gd name="T50" fmla="*/ 29 w 325"/>
                <a:gd name="T51" fmla="*/ 181 h 202"/>
                <a:gd name="T52" fmla="*/ 24 w 325"/>
                <a:gd name="T53" fmla="*/ 170 h 202"/>
                <a:gd name="T54" fmla="*/ 3 w 325"/>
                <a:gd name="T55" fmla="*/ 160 h 202"/>
                <a:gd name="T56" fmla="*/ 3 w 325"/>
                <a:gd name="T57" fmla="*/ 153 h 202"/>
                <a:gd name="T58" fmla="*/ 21 w 325"/>
                <a:gd name="T59" fmla="*/ 152 h 202"/>
                <a:gd name="T60" fmla="*/ 35 w 325"/>
                <a:gd name="T61" fmla="*/ 158 h 202"/>
                <a:gd name="T62" fmla="*/ 63 w 325"/>
                <a:gd name="T63" fmla="*/ 156 h 202"/>
                <a:gd name="T64" fmla="*/ 81 w 325"/>
                <a:gd name="T65" fmla="*/ 151 h 202"/>
                <a:gd name="T66" fmla="*/ 77 w 325"/>
                <a:gd name="T67" fmla="*/ 137 h 202"/>
                <a:gd name="T68" fmla="*/ 94 w 325"/>
                <a:gd name="T69" fmla="*/ 137 h 202"/>
                <a:gd name="T70" fmla="*/ 98 w 325"/>
                <a:gd name="T71" fmla="*/ 137 h 202"/>
                <a:gd name="T72" fmla="*/ 94 w 325"/>
                <a:gd name="T73" fmla="*/ 131 h 202"/>
                <a:gd name="T74" fmla="*/ 81 w 325"/>
                <a:gd name="T75" fmla="*/ 127 h 202"/>
                <a:gd name="T76" fmla="*/ 103 w 325"/>
                <a:gd name="T77" fmla="*/ 109 h 202"/>
                <a:gd name="T78" fmla="*/ 116 w 325"/>
                <a:gd name="T79" fmla="*/ 100 h 202"/>
                <a:gd name="T80" fmla="*/ 100 w 325"/>
                <a:gd name="T81" fmla="*/ 87 h 202"/>
                <a:gd name="T82" fmla="*/ 87 w 325"/>
                <a:gd name="T83" fmla="*/ 79 h 202"/>
                <a:gd name="T84" fmla="*/ 74 w 325"/>
                <a:gd name="T85" fmla="*/ 59 h 202"/>
                <a:gd name="T86" fmla="*/ 61 w 325"/>
                <a:gd name="T87" fmla="*/ 52 h 202"/>
                <a:gd name="T88" fmla="*/ 74 w 325"/>
                <a:gd name="T89" fmla="*/ 41 h 202"/>
                <a:gd name="T90" fmla="*/ 98 w 325"/>
                <a:gd name="T91" fmla="*/ 33 h 202"/>
                <a:gd name="T92" fmla="*/ 114 w 325"/>
                <a:gd name="T93" fmla="*/ 37 h 202"/>
                <a:gd name="T94" fmla="*/ 113 w 325"/>
                <a:gd name="T95" fmla="*/ 25 h 202"/>
                <a:gd name="T96" fmla="*/ 134 w 325"/>
                <a:gd name="T97" fmla="*/ 31 h 202"/>
                <a:gd name="T98" fmla="*/ 143 w 325"/>
                <a:gd name="T99" fmla="*/ 22 h 202"/>
                <a:gd name="T100" fmla="*/ 156 w 325"/>
                <a:gd name="T101" fmla="*/ 11 h 202"/>
                <a:gd name="T102" fmla="*/ 194 w 325"/>
                <a:gd name="T103" fmla="*/ 8 h 202"/>
                <a:gd name="T104" fmla="*/ 212 w 325"/>
                <a:gd name="T105" fmla="*/ 3 h 202"/>
                <a:gd name="T106" fmla="*/ 223 w 325"/>
                <a:gd name="T107" fmla="*/ 15 h 202"/>
                <a:gd name="T108" fmla="*/ 226 w 325"/>
                <a:gd name="T109" fmla="*/ 4 h 202"/>
                <a:gd name="T110" fmla="*/ 284 w 325"/>
                <a:gd name="T111" fmla="*/ 12 h 202"/>
                <a:gd name="T112" fmla="*/ 324 w 325"/>
                <a:gd name="T113" fmla="*/ 22 h 202"/>
                <a:gd name="T114" fmla="*/ 318 w 325"/>
                <a:gd name="T115" fmla="*/ 38 h 202"/>
                <a:gd name="T116" fmla="*/ 297 w 325"/>
                <a:gd name="T117" fmla="*/ 4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5" h="202">
                  <a:moveTo>
                    <a:pt x="297" y="44"/>
                  </a:moveTo>
                  <a:cubicBezTo>
                    <a:pt x="280" y="48"/>
                    <a:pt x="275" y="52"/>
                    <a:pt x="285" y="53"/>
                  </a:cubicBezTo>
                  <a:cubicBezTo>
                    <a:pt x="294" y="54"/>
                    <a:pt x="303" y="50"/>
                    <a:pt x="277" y="64"/>
                  </a:cubicBezTo>
                  <a:cubicBezTo>
                    <a:pt x="252" y="77"/>
                    <a:pt x="242" y="83"/>
                    <a:pt x="232" y="88"/>
                  </a:cubicBezTo>
                  <a:cubicBezTo>
                    <a:pt x="222" y="93"/>
                    <a:pt x="223" y="103"/>
                    <a:pt x="211" y="104"/>
                  </a:cubicBezTo>
                  <a:cubicBezTo>
                    <a:pt x="200" y="104"/>
                    <a:pt x="201" y="93"/>
                    <a:pt x="197" y="106"/>
                  </a:cubicBezTo>
                  <a:cubicBezTo>
                    <a:pt x="193" y="119"/>
                    <a:pt x="193" y="122"/>
                    <a:pt x="192" y="124"/>
                  </a:cubicBezTo>
                  <a:cubicBezTo>
                    <a:pt x="191" y="127"/>
                    <a:pt x="180" y="137"/>
                    <a:pt x="169" y="138"/>
                  </a:cubicBezTo>
                  <a:cubicBezTo>
                    <a:pt x="159" y="139"/>
                    <a:pt x="164" y="141"/>
                    <a:pt x="160" y="148"/>
                  </a:cubicBezTo>
                  <a:cubicBezTo>
                    <a:pt x="156" y="154"/>
                    <a:pt x="177" y="161"/>
                    <a:pt x="162" y="164"/>
                  </a:cubicBezTo>
                  <a:cubicBezTo>
                    <a:pt x="147" y="166"/>
                    <a:pt x="145" y="168"/>
                    <a:pt x="143" y="169"/>
                  </a:cubicBezTo>
                  <a:cubicBezTo>
                    <a:pt x="140" y="170"/>
                    <a:pt x="135" y="171"/>
                    <a:pt x="127" y="168"/>
                  </a:cubicBezTo>
                  <a:cubicBezTo>
                    <a:pt x="119" y="166"/>
                    <a:pt x="119" y="169"/>
                    <a:pt x="105" y="168"/>
                  </a:cubicBezTo>
                  <a:cubicBezTo>
                    <a:pt x="91" y="168"/>
                    <a:pt x="86" y="168"/>
                    <a:pt x="80" y="168"/>
                  </a:cubicBezTo>
                  <a:cubicBezTo>
                    <a:pt x="74" y="168"/>
                    <a:pt x="84" y="167"/>
                    <a:pt x="74" y="168"/>
                  </a:cubicBezTo>
                  <a:cubicBezTo>
                    <a:pt x="65" y="168"/>
                    <a:pt x="59" y="166"/>
                    <a:pt x="60" y="170"/>
                  </a:cubicBezTo>
                  <a:cubicBezTo>
                    <a:pt x="61" y="174"/>
                    <a:pt x="60" y="176"/>
                    <a:pt x="62" y="177"/>
                  </a:cubicBezTo>
                  <a:cubicBezTo>
                    <a:pt x="65" y="178"/>
                    <a:pt x="70" y="176"/>
                    <a:pt x="83" y="177"/>
                  </a:cubicBezTo>
                  <a:cubicBezTo>
                    <a:pt x="97" y="178"/>
                    <a:pt x="106" y="182"/>
                    <a:pt x="118" y="182"/>
                  </a:cubicBezTo>
                  <a:cubicBezTo>
                    <a:pt x="130" y="181"/>
                    <a:pt x="136" y="179"/>
                    <a:pt x="142" y="182"/>
                  </a:cubicBezTo>
                  <a:cubicBezTo>
                    <a:pt x="147" y="185"/>
                    <a:pt x="149" y="195"/>
                    <a:pt x="144" y="195"/>
                  </a:cubicBezTo>
                  <a:cubicBezTo>
                    <a:pt x="138" y="196"/>
                    <a:pt x="138" y="201"/>
                    <a:pt x="129" y="201"/>
                  </a:cubicBezTo>
                  <a:cubicBezTo>
                    <a:pt x="120" y="201"/>
                    <a:pt x="126" y="202"/>
                    <a:pt x="109" y="200"/>
                  </a:cubicBezTo>
                  <a:cubicBezTo>
                    <a:pt x="92" y="198"/>
                    <a:pt x="80" y="201"/>
                    <a:pt x="67" y="199"/>
                  </a:cubicBezTo>
                  <a:cubicBezTo>
                    <a:pt x="54" y="196"/>
                    <a:pt x="43" y="198"/>
                    <a:pt x="37" y="193"/>
                  </a:cubicBezTo>
                  <a:cubicBezTo>
                    <a:pt x="31" y="189"/>
                    <a:pt x="31" y="187"/>
                    <a:pt x="29" y="181"/>
                  </a:cubicBezTo>
                  <a:cubicBezTo>
                    <a:pt x="26" y="174"/>
                    <a:pt x="34" y="176"/>
                    <a:pt x="24" y="170"/>
                  </a:cubicBezTo>
                  <a:cubicBezTo>
                    <a:pt x="13" y="164"/>
                    <a:pt x="3" y="160"/>
                    <a:pt x="3" y="160"/>
                  </a:cubicBezTo>
                  <a:cubicBezTo>
                    <a:pt x="3" y="160"/>
                    <a:pt x="0" y="157"/>
                    <a:pt x="3" y="153"/>
                  </a:cubicBezTo>
                  <a:cubicBezTo>
                    <a:pt x="6" y="149"/>
                    <a:pt x="21" y="152"/>
                    <a:pt x="21" y="152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5" y="158"/>
                    <a:pt x="61" y="162"/>
                    <a:pt x="63" y="156"/>
                  </a:cubicBezTo>
                  <a:cubicBezTo>
                    <a:pt x="65" y="149"/>
                    <a:pt x="82" y="158"/>
                    <a:pt x="81" y="151"/>
                  </a:cubicBezTo>
                  <a:cubicBezTo>
                    <a:pt x="80" y="144"/>
                    <a:pt x="69" y="142"/>
                    <a:pt x="77" y="137"/>
                  </a:cubicBezTo>
                  <a:cubicBezTo>
                    <a:pt x="86" y="131"/>
                    <a:pt x="94" y="137"/>
                    <a:pt x="94" y="137"/>
                  </a:cubicBezTo>
                  <a:cubicBezTo>
                    <a:pt x="94" y="137"/>
                    <a:pt x="96" y="139"/>
                    <a:pt x="98" y="137"/>
                  </a:cubicBezTo>
                  <a:cubicBezTo>
                    <a:pt x="100" y="135"/>
                    <a:pt x="99" y="133"/>
                    <a:pt x="94" y="131"/>
                  </a:cubicBezTo>
                  <a:cubicBezTo>
                    <a:pt x="90" y="129"/>
                    <a:pt x="81" y="127"/>
                    <a:pt x="81" y="127"/>
                  </a:cubicBezTo>
                  <a:cubicBezTo>
                    <a:pt x="81" y="127"/>
                    <a:pt x="99" y="109"/>
                    <a:pt x="103" y="109"/>
                  </a:cubicBezTo>
                  <a:cubicBezTo>
                    <a:pt x="106" y="109"/>
                    <a:pt x="126" y="110"/>
                    <a:pt x="116" y="100"/>
                  </a:cubicBezTo>
                  <a:cubicBezTo>
                    <a:pt x="105" y="89"/>
                    <a:pt x="107" y="92"/>
                    <a:pt x="100" y="87"/>
                  </a:cubicBezTo>
                  <a:cubicBezTo>
                    <a:pt x="94" y="83"/>
                    <a:pt x="100" y="91"/>
                    <a:pt x="87" y="79"/>
                  </a:cubicBezTo>
                  <a:cubicBezTo>
                    <a:pt x="74" y="68"/>
                    <a:pt x="76" y="70"/>
                    <a:pt x="74" y="59"/>
                  </a:cubicBezTo>
                  <a:cubicBezTo>
                    <a:pt x="72" y="48"/>
                    <a:pt x="60" y="57"/>
                    <a:pt x="61" y="52"/>
                  </a:cubicBezTo>
                  <a:cubicBezTo>
                    <a:pt x="62" y="48"/>
                    <a:pt x="70" y="41"/>
                    <a:pt x="74" y="41"/>
                  </a:cubicBezTo>
                  <a:cubicBezTo>
                    <a:pt x="78" y="41"/>
                    <a:pt x="87" y="29"/>
                    <a:pt x="98" y="33"/>
                  </a:cubicBezTo>
                  <a:cubicBezTo>
                    <a:pt x="109" y="37"/>
                    <a:pt x="109" y="40"/>
                    <a:pt x="114" y="37"/>
                  </a:cubicBezTo>
                  <a:cubicBezTo>
                    <a:pt x="118" y="33"/>
                    <a:pt x="101" y="29"/>
                    <a:pt x="113" y="25"/>
                  </a:cubicBezTo>
                  <a:cubicBezTo>
                    <a:pt x="125" y="21"/>
                    <a:pt x="129" y="31"/>
                    <a:pt x="134" y="31"/>
                  </a:cubicBezTo>
                  <a:cubicBezTo>
                    <a:pt x="139" y="31"/>
                    <a:pt x="144" y="29"/>
                    <a:pt x="143" y="22"/>
                  </a:cubicBezTo>
                  <a:cubicBezTo>
                    <a:pt x="143" y="16"/>
                    <a:pt x="151" y="12"/>
                    <a:pt x="156" y="11"/>
                  </a:cubicBezTo>
                  <a:cubicBezTo>
                    <a:pt x="162" y="10"/>
                    <a:pt x="194" y="8"/>
                    <a:pt x="194" y="8"/>
                  </a:cubicBezTo>
                  <a:cubicBezTo>
                    <a:pt x="194" y="8"/>
                    <a:pt x="213" y="0"/>
                    <a:pt x="212" y="3"/>
                  </a:cubicBezTo>
                  <a:cubicBezTo>
                    <a:pt x="210" y="6"/>
                    <a:pt x="223" y="15"/>
                    <a:pt x="223" y="15"/>
                  </a:cubicBezTo>
                  <a:cubicBezTo>
                    <a:pt x="226" y="4"/>
                    <a:pt x="226" y="4"/>
                    <a:pt x="226" y="4"/>
                  </a:cubicBezTo>
                  <a:cubicBezTo>
                    <a:pt x="226" y="4"/>
                    <a:pt x="282" y="12"/>
                    <a:pt x="284" y="12"/>
                  </a:cubicBezTo>
                  <a:cubicBezTo>
                    <a:pt x="286" y="12"/>
                    <a:pt x="325" y="24"/>
                    <a:pt x="324" y="22"/>
                  </a:cubicBezTo>
                  <a:cubicBezTo>
                    <a:pt x="323" y="20"/>
                    <a:pt x="324" y="37"/>
                    <a:pt x="318" y="38"/>
                  </a:cubicBezTo>
                  <a:cubicBezTo>
                    <a:pt x="313" y="39"/>
                    <a:pt x="297" y="44"/>
                    <a:pt x="29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" name="Freeform 113"/>
            <p:cNvSpPr>
              <a:spLocks/>
            </p:cNvSpPr>
            <p:nvPr/>
          </p:nvSpPr>
          <p:spPr bwMode="auto">
            <a:xfrm>
              <a:off x="1990725" y="884238"/>
              <a:ext cx="255588" cy="217488"/>
            </a:xfrm>
            <a:custGeom>
              <a:avLst/>
              <a:gdLst>
                <a:gd name="T0" fmla="*/ 57 w 96"/>
                <a:gd name="T1" fmla="*/ 73 h 81"/>
                <a:gd name="T2" fmla="*/ 41 w 96"/>
                <a:gd name="T3" fmla="*/ 75 h 81"/>
                <a:gd name="T4" fmla="*/ 17 w 96"/>
                <a:gd name="T5" fmla="*/ 66 h 81"/>
                <a:gd name="T6" fmla="*/ 26 w 96"/>
                <a:gd name="T7" fmla="*/ 52 h 81"/>
                <a:gd name="T8" fmla="*/ 19 w 96"/>
                <a:gd name="T9" fmla="*/ 50 h 81"/>
                <a:gd name="T10" fmla="*/ 3 w 96"/>
                <a:gd name="T11" fmla="*/ 29 h 81"/>
                <a:gd name="T12" fmla="*/ 16 w 96"/>
                <a:gd name="T13" fmla="*/ 17 h 81"/>
                <a:gd name="T14" fmla="*/ 38 w 96"/>
                <a:gd name="T15" fmla="*/ 0 h 81"/>
                <a:gd name="T16" fmla="*/ 55 w 96"/>
                <a:gd name="T17" fmla="*/ 8 h 81"/>
                <a:gd name="T18" fmla="*/ 66 w 96"/>
                <a:gd name="T19" fmla="*/ 23 h 81"/>
                <a:gd name="T20" fmla="*/ 94 w 96"/>
                <a:gd name="T21" fmla="*/ 41 h 81"/>
                <a:gd name="T22" fmla="*/ 75 w 96"/>
                <a:gd name="T23" fmla="*/ 56 h 81"/>
                <a:gd name="T24" fmla="*/ 57 w 96"/>
                <a:gd name="T25" fmla="*/ 7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81">
                  <a:moveTo>
                    <a:pt x="57" y="73"/>
                  </a:moveTo>
                  <a:cubicBezTo>
                    <a:pt x="48" y="81"/>
                    <a:pt x="48" y="79"/>
                    <a:pt x="41" y="75"/>
                  </a:cubicBezTo>
                  <a:cubicBezTo>
                    <a:pt x="34" y="72"/>
                    <a:pt x="18" y="68"/>
                    <a:pt x="17" y="66"/>
                  </a:cubicBezTo>
                  <a:cubicBezTo>
                    <a:pt x="17" y="64"/>
                    <a:pt x="24" y="52"/>
                    <a:pt x="26" y="52"/>
                  </a:cubicBezTo>
                  <a:cubicBezTo>
                    <a:pt x="28" y="52"/>
                    <a:pt x="24" y="51"/>
                    <a:pt x="19" y="50"/>
                  </a:cubicBezTo>
                  <a:cubicBezTo>
                    <a:pt x="14" y="50"/>
                    <a:pt x="0" y="35"/>
                    <a:pt x="3" y="29"/>
                  </a:cubicBezTo>
                  <a:cubicBezTo>
                    <a:pt x="7" y="23"/>
                    <a:pt x="10" y="20"/>
                    <a:pt x="16" y="17"/>
                  </a:cubicBezTo>
                  <a:cubicBezTo>
                    <a:pt x="21" y="15"/>
                    <a:pt x="35" y="1"/>
                    <a:pt x="38" y="0"/>
                  </a:cubicBezTo>
                  <a:cubicBezTo>
                    <a:pt x="41" y="0"/>
                    <a:pt x="53" y="0"/>
                    <a:pt x="55" y="8"/>
                  </a:cubicBezTo>
                  <a:cubicBezTo>
                    <a:pt x="57" y="16"/>
                    <a:pt x="55" y="15"/>
                    <a:pt x="66" y="23"/>
                  </a:cubicBezTo>
                  <a:cubicBezTo>
                    <a:pt x="76" y="31"/>
                    <a:pt x="96" y="37"/>
                    <a:pt x="94" y="41"/>
                  </a:cubicBezTo>
                  <a:cubicBezTo>
                    <a:pt x="93" y="46"/>
                    <a:pt x="81" y="50"/>
                    <a:pt x="75" y="56"/>
                  </a:cubicBezTo>
                  <a:cubicBezTo>
                    <a:pt x="68" y="61"/>
                    <a:pt x="57" y="73"/>
                    <a:pt x="5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" name="Freeform 114"/>
            <p:cNvSpPr>
              <a:spLocks/>
            </p:cNvSpPr>
            <p:nvPr/>
          </p:nvSpPr>
          <p:spPr bwMode="auto">
            <a:xfrm>
              <a:off x="1920875" y="1042988"/>
              <a:ext cx="125413" cy="68263"/>
            </a:xfrm>
            <a:custGeom>
              <a:avLst/>
              <a:gdLst>
                <a:gd name="T0" fmla="*/ 29 w 47"/>
                <a:gd name="T1" fmla="*/ 22 h 26"/>
                <a:gd name="T2" fmla="*/ 12 w 47"/>
                <a:gd name="T3" fmla="*/ 22 h 26"/>
                <a:gd name="T4" fmla="*/ 5 w 47"/>
                <a:gd name="T5" fmla="*/ 3 h 26"/>
                <a:gd name="T6" fmla="*/ 28 w 47"/>
                <a:gd name="T7" fmla="*/ 8 h 26"/>
                <a:gd name="T8" fmla="*/ 29 w 47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29" y="22"/>
                  </a:moveTo>
                  <a:cubicBezTo>
                    <a:pt x="25" y="22"/>
                    <a:pt x="16" y="26"/>
                    <a:pt x="12" y="22"/>
                  </a:cubicBezTo>
                  <a:cubicBezTo>
                    <a:pt x="8" y="17"/>
                    <a:pt x="0" y="5"/>
                    <a:pt x="5" y="3"/>
                  </a:cubicBezTo>
                  <a:cubicBezTo>
                    <a:pt x="9" y="1"/>
                    <a:pt x="8" y="0"/>
                    <a:pt x="28" y="8"/>
                  </a:cubicBezTo>
                  <a:cubicBezTo>
                    <a:pt x="47" y="16"/>
                    <a:pt x="29" y="22"/>
                    <a:pt x="2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" name="Freeform 115"/>
            <p:cNvSpPr>
              <a:spLocks/>
            </p:cNvSpPr>
            <p:nvPr/>
          </p:nvSpPr>
          <p:spPr bwMode="auto">
            <a:xfrm>
              <a:off x="1741487" y="1012826"/>
              <a:ext cx="182563" cy="98425"/>
            </a:xfrm>
            <a:custGeom>
              <a:avLst/>
              <a:gdLst>
                <a:gd name="T0" fmla="*/ 39 w 68"/>
                <a:gd name="T1" fmla="*/ 34 h 37"/>
                <a:gd name="T2" fmla="*/ 21 w 68"/>
                <a:gd name="T3" fmla="*/ 25 h 37"/>
                <a:gd name="T4" fmla="*/ 8 w 68"/>
                <a:gd name="T5" fmla="*/ 25 h 37"/>
                <a:gd name="T6" fmla="*/ 16 w 68"/>
                <a:gd name="T7" fmla="*/ 18 h 37"/>
                <a:gd name="T8" fmla="*/ 11 w 68"/>
                <a:gd name="T9" fmla="*/ 10 h 37"/>
                <a:gd name="T10" fmla="*/ 15 w 68"/>
                <a:gd name="T11" fmla="*/ 0 h 37"/>
                <a:gd name="T12" fmla="*/ 46 w 68"/>
                <a:gd name="T13" fmla="*/ 14 h 37"/>
                <a:gd name="T14" fmla="*/ 64 w 68"/>
                <a:gd name="T15" fmla="*/ 30 h 37"/>
                <a:gd name="T16" fmla="*/ 39 w 68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7">
                  <a:moveTo>
                    <a:pt x="39" y="34"/>
                  </a:moveTo>
                  <a:cubicBezTo>
                    <a:pt x="30" y="33"/>
                    <a:pt x="27" y="29"/>
                    <a:pt x="21" y="25"/>
                  </a:cubicBezTo>
                  <a:cubicBezTo>
                    <a:pt x="15" y="22"/>
                    <a:pt x="17" y="37"/>
                    <a:pt x="8" y="25"/>
                  </a:cubicBezTo>
                  <a:cubicBezTo>
                    <a:pt x="0" y="12"/>
                    <a:pt x="13" y="19"/>
                    <a:pt x="16" y="18"/>
                  </a:cubicBezTo>
                  <a:cubicBezTo>
                    <a:pt x="20" y="16"/>
                    <a:pt x="13" y="12"/>
                    <a:pt x="11" y="10"/>
                  </a:cubicBezTo>
                  <a:cubicBezTo>
                    <a:pt x="9" y="9"/>
                    <a:pt x="11" y="0"/>
                    <a:pt x="15" y="0"/>
                  </a:cubicBezTo>
                  <a:cubicBezTo>
                    <a:pt x="19" y="0"/>
                    <a:pt x="36" y="5"/>
                    <a:pt x="46" y="14"/>
                  </a:cubicBezTo>
                  <a:cubicBezTo>
                    <a:pt x="56" y="22"/>
                    <a:pt x="68" y="29"/>
                    <a:pt x="64" y="30"/>
                  </a:cubicBezTo>
                  <a:cubicBezTo>
                    <a:pt x="60" y="31"/>
                    <a:pt x="39" y="34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" name="Freeform 116"/>
            <p:cNvSpPr>
              <a:spLocks/>
            </p:cNvSpPr>
            <p:nvPr/>
          </p:nvSpPr>
          <p:spPr bwMode="auto">
            <a:xfrm>
              <a:off x="1373187" y="1311276"/>
              <a:ext cx="409575" cy="265113"/>
            </a:xfrm>
            <a:custGeom>
              <a:avLst/>
              <a:gdLst>
                <a:gd name="T0" fmla="*/ 153 w 153"/>
                <a:gd name="T1" fmla="*/ 68 h 99"/>
                <a:gd name="T2" fmla="*/ 136 w 153"/>
                <a:gd name="T3" fmla="*/ 54 h 99"/>
                <a:gd name="T4" fmla="*/ 123 w 153"/>
                <a:gd name="T5" fmla="*/ 43 h 99"/>
                <a:gd name="T6" fmla="*/ 128 w 153"/>
                <a:gd name="T7" fmla="*/ 23 h 99"/>
                <a:gd name="T8" fmla="*/ 133 w 153"/>
                <a:gd name="T9" fmla="*/ 0 h 99"/>
                <a:gd name="T10" fmla="*/ 115 w 153"/>
                <a:gd name="T11" fmla="*/ 0 h 99"/>
                <a:gd name="T12" fmla="*/ 106 w 153"/>
                <a:gd name="T13" fmla="*/ 9 h 99"/>
                <a:gd name="T14" fmla="*/ 99 w 153"/>
                <a:gd name="T15" fmla="*/ 20 h 99"/>
                <a:gd name="T16" fmla="*/ 93 w 153"/>
                <a:gd name="T17" fmla="*/ 35 h 99"/>
                <a:gd name="T18" fmla="*/ 89 w 153"/>
                <a:gd name="T19" fmla="*/ 22 h 99"/>
                <a:gd name="T20" fmla="*/ 85 w 153"/>
                <a:gd name="T21" fmla="*/ 18 h 99"/>
                <a:gd name="T22" fmla="*/ 74 w 153"/>
                <a:gd name="T23" fmla="*/ 21 h 99"/>
                <a:gd name="T24" fmla="*/ 68 w 153"/>
                <a:gd name="T25" fmla="*/ 18 h 99"/>
                <a:gd name="T26" fmla="*/ 66 w 153"/>
                <a:gd name="T27" fmla="*/ 16 h 99"/>
                <a:gd name="T28" fmla="*/ 57 w 153"/>
                <a:gd name="T29" fmla="*/ 15 h 99"/>
                <a:gd name="T30" fmla="*/ 45 w 153"/>
                <a:gd name="T31" fmla="*/ 19 h 99"/>
                <a:gd name="T32" fmla="*/ 43 w 153"/>
                <a:gd name="T33" fmla="*/ 6 h 99"/>
                <a:gd name="T34" fmla="*/ 35 w 153"/>
                <a:gd name="T35" fmla="*/ 12 h 99"/>
                <a:gd name="T36" fmla="*/ 19 w 153"/>
                <a:gd name="T37" fmla="*/ 19 h 99"/>
                <a:gd name="T38" fmla="*/ 0 w 153"/>
                <a:gd name="T39" fmla="*/ 37 h 99"/>
                <a:gd name="T40" fmla="*/ 7 w 153"/>
                <a:gd name="T41" fmla="*/ 45 h 99"/>
                <a:gd name="T42" fmla="*/ 3 w 153"/>
                <a:gd name="T43" fmla="*/ 56 h 99"/>
                <a:gd name="T44" fmla="*/ 14 w 153"/>
                <a:gd name="T45" fmla="*/ 60 h 99"/>
                <a:gd name="T46" fmla="*/ 3 w 153"/>
                <a:gd name="T47" fmla="*/ 72 h 99"/>
                <a:gd name="T48" fmla="*/ 19 w 153"/>
                <a:gd name="T49" fmla="*/ 83 h 99"/>
                <a:gd name="T50" fmla="*/ 35 w 153"/>
                <a:gd name="T51" fmla="*/ 86 h 99"/>
                <a:gd name="T52" fmla="*/ 54 w 153"/>
                <a:gd name="T53" fmla="*/ 93 h 99"/>
                <a:gd name="T54" fmla="*/ 73 w 153"/>
                <a:gd name="T55" fmla="*/ 84 h 99"/>
                <a:gd name="T56" fmla="*/ 95 w 153"/>
                <a:gd name="T57" fmla="*/ 84 h 99"/>
                <a:gd name="T58" fmla="*/ 113 w 153"/>
                <a:gd name="T59" fmla="*/ 83 h 99"/>
                <a:gd name="T60" fmla="*/ 132 w 153"/>
                <a:gd name="T61" fmla="*/ 88 h 99"/>
                <a:gd name="T62" fmla="*/ 139 w 153"/>
                <a:gd name="T63" fmla="*/ 80 h 99"/>
                <a:gd name="T64" fmla="*/ 128 w 153"/>
                <a:gd name="T65" fmla="*/ 75 h 99"/>
                <a:gd name="T66" fmla="*/ 153 w 153"/>
                <a:gd name="T67" fmla="*/ 6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3" h="99">
                  <a:moveTo>
                    <a:pt x="153" y="68"/>
                  </a:moveTo>
                  <a:cubicBezTo>
                    <a:pt x="145" y="64"/>
                    <a:pt x="149" y="60"/>
                    <a:pt x="136" y="54"/>
                  </a:cubicBezTo>
                  <a:cubicBezTo>
                    <a:pt x="123" y="49"/>
                    <a:pt x="123" y="56"/>
                    <a:pt x="123" y="43"/>
                  </a:cubicBezTo>
                  <a:cubicBezTo>
                    <a:pt x="123" y="30"/>
                    <a:pt x="127" y="29"/>
                    <a:pt x="128" y="23"/>
                  </a:cubicBezTo>
                  <a:cubicBezTo>
                    <a:pt x="130" y="18"/>
                    <a:pt x="133" y="0"/>
                    <a:pt x="133" y="0"/>
                  </a:cubicBezTo>
                  <a:cubicBezTo>
                    <a:pt x="133" y="0"/>
                    <a:pt x="125" y="1"/>
                    <a:pt x="115" y="0"/>
                  </a:cubicBezTo>
                  <a:cubicBezTo>
                    <a:pt x="104" y="0"/>
                    <a:pt x="106" y="8"/>
                    <a:pt x="106" y="9"/>
                  </a:cubicBezTo>
                  <a:cubicBezTo>
                    <a:pt x="107" y="10"/>
                    <a:pt x="99" y="20"/>
                    <a:pt x="99" y="20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89" y="30"/>
                    <a:pt x="89" y="22"/>
                    <a:pt x="89" y="22"/>
                  </a:cubicBezTo>
                  <a:cubicBezTo>
                    <a:pt x="89" y="22"/>
                    <a:pt x="87" y="19"/>
                    <a:pt x="85" y="18"/>
                  </a:cubicBezTo>
                  <a:cubicBezTo>
                    <a:pt x="83" y="18"/>
                    <a:pt x="74" y="21"/>
                    <a:pt x="74" y="21"/>
                  </a:cubicBezTo>
                  <a:cubicBezTo>
                    <a:pt x="74" y="21"/>
                    <a:pt x="70" y="21"/>
                    <a:pt x="68" y="18"/>
                  </a:cubicBezTo>
                  <a:cubicBezTo>
                    <a:pt x="66" y="16"/>
                    <a:pt x="70" y="18"/>
                    <a:pt x="66" y="16"/>
                  </a:cubicBezTo>
                  <a:cubicBezTo>
                    <a:pt x="61" y="14"/>
                    <a:pt x="62" y="11"/>
                    <a:pt x="57" y="15"/>
                  </a:cubicBezTo>
                  <a:cubicBezTo>
                    <a:pt x="52" y="19"/>
                    <a:pt x="49" y="26"/>
                    <a:pt x="45" y="19"/>
                  </a:cubicBezTo>
                  <a:cubicBezTo>
                    <a:pt x="41" y="12"/>
                    <a:pt x="46" y="6"/>
                    <a:pt x="43" y="6"/>
                  </a:cubicBezTo>
                  <a:cubicBezTo>
                    <a:pt x="40" y="7"/>
                    <a:pt x="44" y="10"/>
                    <a:pt x="35" y="12"/>
                  </a:cubicBezTo>
                  <a:cubicBezTo>
                    <a:pt x="25" y="14"/>
                    <a:pt x="24" y="14"/>
                    <a:pt x="19" y="19"/>
                  </a:cubicBezTo>
                  <a:cubicBezTo>
                    <a:pt x="14" y="23"/>
                    <a:pt x="0" y="35"/>
                    <a:pt x="0" y="37"/>
                  </a:cubicBezTo>
                  <a:cubicBezTo>
                    <a:pt x="0" y="39"/>
                    <a:pt x="9" y="43"/>
                    <a:pt x="7" y="45"/>
                  </a:cubicBezTo>
                  <a:cubicBezTo>
                    <a:pt x="5" y="48"/>
                    <a:pt x="3" y="56"/>
                    <a:pt x="3" y="56"/>
                  </a:cubicBezTo>
                  <a:cubicBezTo>
                    <a:pt x="3" y="56"/>
                    <a:pt x="12" y="60"/>
                    <a:pt x="14" y="60"/>
                  </a:cubicBezTo>
                  <a:cubicBezTo>
                    <a:pt x="16" y="61"/>
                    <a:pt x="1" y="72"/>
                    <a:pt x="3" y="72"/>
                  </a:cubicBezTo>
                  <a:cubicBezTo>
                    <a:pt x="6" y="73"/>
                    <a:pt x="19" y="83"/>
                    <a:pt x="19" y="83"/>
                  </a:cubicBezTo>
                  <a:cubicBezTo>
                    <a:pt x="19" y="83"/>
                    <a:pt x="29" y="82"/>
                    <a:pt x="35" y="86"/>
                  </a:cubicBezTo>
                  <a:cubicBezTo>
                    <a:pt x="40" y="90"/>
                    <a:pt x="46" y="99"/>
                    <a:pt x="54" y="93"/>
                  </a:cubicBezTo>
                  <a:cubicBezTo>
                    <a:pt x="63" y="88"/>
                    <a:pt x="62" y="87"/>
                    <a:pt x="73" y="84"/>
                  </a:cubicBezTo>
                  <a:cubicBezTo>
                    <a:pt x="84" y="81"/>
                    <a:pt x="90" y="87"/>
                    <a:pt x="95" y="84"/>
                  </a:cubicBezTo>
                  <a:cubicBezTo>
                    <a:pt x="101" y="81"/>
                    <a:pt x="113" y="83"/>
                    <a:pt x="113" y="83"/>
                  </a:cubicBezTo>
                  <a:cubicBezTo>
                    <a:pt x="113" y="83"/>
                    <a:pt x="114" y="91"/>
                    <a:pt x="132" y="88"/>
                  </a:cubicBezTo>
                  <a:cubicBezTo>
                    <a:pt x="150" y="85"/>
                    <a:pt x="145" y="80"/>
                    <a:pt x="139" y="80"/>
                  </a:cubicBezTo>
                  <a:cubicBezTo>
                    <a:pt x="133" y="80"/>
                    <a:pt x="125" y="75"/>
                    <a:pt x="128" y="75"/>
                  </a:cubicBezTo>
                  <a:cubicBezTo>
                    <a:pt x="131" y="75"/>
                    <a:pt x="153" y="68"/>
                    <a:pt x="153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" name="Freeform 117"/>
            <p:cNvSpPr>
              <a:spLocks/>
            </p:cNvSpPr>
            <p:nvPr/>
          </p:nvSpPr>
          <p:spPr bwMode="auto">
            <a:xfrm>
              <a:off x="1201737" y="1260476"/>
              <a:ext cx="265113" cy="187325"/>
            </a:xfrm>
            <a:custGeom>
              <a:avLst/>
              <a:gdLst>
                <a:gd name="T0" fmla="*/ 33 w 99"/>
                <a:gd name="T1" fmla="*/ 65 h 70"/>
                <a:gd name="T2" fmla="*/ 16 w 99"/>
                <a:gd name="T3" fmla="*/ 62 h 70"/>
                <a:gd name="T4" fmla="*/ 5 w 99"/>
                <a:gd name="T5" fmla="*/ 52 h 70"/>
                <a:gd name="T6" fmla="*/ 7 w 99"/>
                <a:gd name="T7" fmla="*/ 40 h 70"/>
                <a:gd name="T8" fmla="*/ 16 w 99"/>
                <a:gd name="T9" fmla="*/ 33 h 70"/>
                <a:gd name="T10" fmla="*/ 23 w 99"/>
                <a:gd name="T11" fmla="*/ 16 h 70"/>
                <a:gd name="T12" fmla="*/ 21 w 99"/>
                <a:gd name="T13" fmla="*/ 6 h 70"/>
                <a:gd name="T14" fmla="*/ 45 w 99"/>
                <a:gd name="T15" fmla="*/ 3 h 70"/>
                <a:gd name="T16" fmla="*/ 66 w 99"/>
                <a:gd name="T17" fmla="*/ 6 h 70"/>
                <a:gd name="T18" fmla="*/ 82 w 99"/>
                <a:gd name="T19" fmla="*/ 6 h 70"/>
                <a:gd name="T20" fmla="*/ 96 w 99"/>
                <a:gd name="T21" fmla="*/ 15 h 70"/>
                <a:gd name="T22" fmla="*/ 77 w 99"/>
                <a:gd name="T23" fmla="*/ 35 h 70"/>
                <a:gd name="T24" fmla="*/ 61 w 99"/>
                <a:gd name="T25" fmla="*/ 43 h 70"/>
                <a:gd name="T26" fmla="*/ 33 w 99"/>
                <a:gd name="T27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70">
                  <a:moveTo>
                    <a:pt x="33" y="65"/>
                  </a:moveTo>
                  <a:cubicBezTo>
                    <a:pt x="28" y="70"/>
                    <a:pt x="20" y="65"/>
                    <a:pt x="16" y="62"/>
                  </a:cubicBezTo>
                  <a:cubicBezTo>
                    <a:pt x="12" y="58"/>
                    <a:pt x="11" y="54"/>
                    <a:pt x="5" y="52"/>
                  </a:cubicBezTo>
                  <a:cubicBezTo>
                    <a:pt x="0" y="49"/>
                    <a:pt x="4" y="42"/>
                    <a:pt x="7" y="40"/>
                  </a:cubicBezTo>
                  <a:cubicBezTo>
                    <a:pt x="10" y="39"/>
                    <a:pt x="16" y="33"/>
                    <a:pt x="16" y="33"/>
                  </a:cubicBezTo>
                  <a:cubicBezTo>
                    <a:pt x="16" y="33"/>
                    <a:pt x="25" y="18"/>
                    <a:pt x="23" y="16"/>
                  </a:cubicBezTo>
                  <a:cubicBezTo>
                    <a:pt x="20" y="14"/>
                    <a:pt x="19" y="9"/>
                    <a:pt x="21" y="6"/>
                  </a:cubicBezTo>
                  <a:cubicBezTo>
                    <a:pt x="23" y="4"/>
                    <a:pt x="41" y="0"/>
                    <a:pt x="45" y="3"/>
                  </a:cubicBezTo>
                  <a:cubicBezTo>
                    <a:pt x="49" y="6"/>
                    <a:pt x="64" y="10"/>
                    <a:pt x="66" y="6"/>
                  </a:cubicBezTo>
                  <a:cubicBezTo>
                    <a:pt x="68" y="2"/>
                    <a:pt x="77" y="4"/>
                    <a:pt x="82" y="6"/>
                  </a:cubicBezTo>
                  <a:cubicBezTo>
                    <a:pt x="86" y="8"/>
                    <a:pt x="99" y="13"/>
                    <a:pt x="96" y="15"/>
                  </a:cubicBezTo>
                  <a:cubicBezTo>
                    <a:pt x="93" y="18"/>
                    <a:pt x="87" y="32"/>
                    <a:pt x="77" y="35"/>
                  </a:cubicBezTo>
                  <a:cubicBezTo>
                    <a:pt x="68" y="37"/>
                    <a:pt x="65" y="39"/>
                    <a:pt x="61" y="43"/>
                  </a:cubicBezTo>
                  <a:cubicBezTo>
                    <a:pt x="58" y="47"/>
                    <a:pt x="33" y="65"/>
                    <a:pt x="33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" name="Freeform 118"/>
            <p:cNvSpPr>
              <a:spLocks/>
            </p:cNvSpPr>
            <p:nvPr/>
          </p:nvSpPr>
          <p:spPr bwMode="auto">
            <a:xfrm>
              <a:off x="1314450" y="1114426"/>
              <a:ext cx="198438" cy="96838"/>
            </a:xfrm>
            <a:custGeom>
              <a:avLst/>
              <a:gdLst>
                <a:gd name="T0" fmla="*/ 3 w 74"/>
                <a:gd name="T1" fmla="*/ 30 h 36"/>
                <a:gd name="T2" fmla="*/ 27 w 74"/>
                <a:gd name="T3" fmla="*/ 31 h 36"/>
                <a:gd name="T4" fmla="*/ 44 w 74"/>
                <a:gd name="T5" fmla="*/ 23 h 36"/>
                <a:gd name="T6" fmla="*/ 64 w 74"/>
                <a:gd name="T7" fmla="*/ 20 h 36"/>
                <a:gd name="T8" fmla="*/ 71 w 74"/>
                <a:gd name="T9" fmla="*/ 4 h 36"/>
                <a:gd name="T10" fmla="*/ 55 w 74"/>
                <a:gd name="T11" fmla="*/ 5 h 36"/>
                <a:gd name="T12" fmla="*/ 31 w 74"/>
                <a:gd name="T13" fmla="*/ 7 h 36"/>
                <a:gd name="T14" fmla="*/ 20 w 74"/>
                <a:gd name="T15" fmla="*/ 16 h 36"/>
                <a:gd name="T16" fmla="*/ 3 w 74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6">
                  <a:moveTo>
                    <a:pt x="3" y="30"/>
                  </a:moveTo>
                  <a:cubicBezTo>
                    <a:pt x="0" y="36"/>
                    <a:pt x="21" y="34"/>
                    <a:pt x="27" y="31"/>
                  </a:cubicBezTo>
                  <a:cubicBezTo>
                    <a:pt x="32" y="28"/>
                    <a:pt x="30" y="22"/>
                    <a:pt x="44" y="23"/>
                  </a:cubicBezTo>
                  <a:cubicBezTo>
                    <a:pt x="57" y="24"/>
                    <a:pt x="62" y="22"/>
                    <a:pt x="64" y="20"/>
                  </a:cubicBezTo>
                  <a:cubicBezTo>
                    <a:pt x="66" y="18"/>
                    <a:pt x="74" y="8"/>
                    <a:pt x="71" y="4"/>
                  </a:cubicBezTo>
                  <a:cubicBezTo>
                    <a:pt x="69" y="0"/>
                    <a:pt x="58" y="5"/>
                    <a:pt x="55" y="5"/>
                  </a:cubicBezTo>
                  <a:cubicBezTo>
                    <a:pt x="51" y="5"/>
                    <a:pt x="34" y="7"/>
                    <a:pt x="31" y="7"/>
                  </a:cubicBezTo>
                  <a:cubicBezTo>
                    <a:pt x="29" y="8"/>
                    <a:pt x="22" y="14"/>
                    <a:pt x="20" y="16"/>
                  </a:cubicBezTo>
                  <a:cubicBezTo>
                    <a:pt x="18" y="18"/>
                    <a:pt x="5" y="22"/>
                    <a:pt x="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" name="Freeform 119"/>
            <p:cNvSpPr>
              <a:spLocks/>
            </p:cNvSpPr>
            <p:nvPr/>
          </p:nvSpPr>
          <p:spPr bwMode="auto">
            <a:xfrm>
              <a:off x="1520825" y="1079501"/>
              <a:ext cx="153988" cy="63500"/>
            </a:xfrm>
            <a:custGeom>
              <a:avLst/>
              <a:gdLst>
                <a:gd name="T0" fmla="*/ 4 w 58"/>
                <a:gd name="T1" fmla="*/ 3 h 24"/>
                <a:gd name="T2" fmla="*/ 16 w 58"/>
                <a:gd name="T3" fmla="*/ 6 h 24"/>
                <a:gd name="T4" fmla="*/ 44 w 58"/>
                <a:gd name="T5" fmla="*/ 6 h 24"/>
                <a:gd name="T6" fmla="*/ 50 w 58"/>
                <a:gd name="T7" fmla="*/ 14 h 24"/>
                <a:gd name="T8" fmla="*/ 37 w 58"/>
                <a:gd name="T9" fmla="*/ 22 h 24"/>
                <a:gd name="T10" fmla="*/ 15 w 58"/>
                <a:gd name="T11" fmla="*/ 16 h 24"/>
                <a:gd name="T12" fmla="*/ 0 w 58"/>
                <a:gd name="T13" fmla="*/ 12 h 24"/>
                <a:gd name="T14" fmla="*/ 4 w 58"/>
                <a:gd name="T15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24">
                  <a:moveTo>
                    <a:pt x="4" y="3"/>
                  </a:moveTo>
                  <a:cubicBezTo>
                    <a:pt x="8" y="0"/>
                    <a:pt x="11" y="2"/>
                    <a:pt x="16" y="6"/>
                  </a:cubicBezTo>
                  <a:cubicBezTo>
                    <a:pt x="21" y="11"/>
                    <a:pt x="38" y="3"/>
                    <a:pt x="44" y="6"/>
                  </a:cubicBezTo>
                  <a:cubicBezTo>
                    <a:pt x="49" y="10"/>
                    <a:pt x="58" y="8"/>
                    <a:pt x="50" y="14"/>
                  </a:cubicBezTo>
                  <a:cubicBezTo>
                    <a:pt x="41" y="21"/>
                    <a:pt x="44" y="24"/>
                    <a:pt x="37" y="22"/>
                  </a:cubicBezTo>
                  <a:cubicBezTo>
                    <a:pt x="29" y="19"/>
                    <a:pt x="23" y="19"/>
                    <a:pt x="15" y="16"/>
                  </a:cubicBezTo>
                  <a:cubicBezTo>
                    <a:pt x="7" y="12"/>
                    <a:pt x="0" y="12"/>
                    <a:pt x="0" y="12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" name="Freeform 120"/>
            <p:cNvSpPr>
              <a:spLocks/>
            </p:cNvSpPr>
            <p:nvPr/>
          </p:nvSpPr>
          <p:spPr bwMode="auto">
            <a:xfrm>
              <a:off x="1584325" y="1036638"/>
              <a:ext cx="85725" cy="58738"/>
            </a:xfrm>
            <a:custGeom>
              <a:avLst/>
              <a:gdLst>
                <a:gd name="T0" fmla="*/ 2 w 32"/>
                <a:gd name="T1" fmla="*/ 18 h 22"/>
                <a:gd name="T2" fmla="*/ 27 w 32"/>
                <a:gd name="T3" fmla="*/ 16 h 22"/>
                <a:gd name="T4" fmla="*/ 13 w 32"/>
                <a:gd name="T5" fmla="*/ 3 h 22"/>
                <a:gd name="T6" fmla="*/ 0 w 32"/>
                <a:gd name="T7" fmla="*/ 9 h 22"/>
                <a:gd name="T8" fmla="*/ 2 w 32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2" y="18"/>
                  </a:moveTo>
                  <a:cubicBezTo>
                    <a:pt x="7" y="17"/>
                    <a:pt x="22" y="22"/>
                    <a:pt x="27" y="16"/>
                  </a:cubicBezTo>
                  <a:cubicBezTo>
                    <a:pt x="32" y="9"/>
                    <a:pt x="19" y="0"/>
                    <a:pt x="13" y="3"/>
                  </a:cubicBezTo>
                  <a:cubicBezTo>
                    <a:pt x="8" y="5"/>
                    <a:pt x="0" y="9"/>
                    <a:pt x="0" y="9"/>
                  </a:cubicBezTo>
                  <a:lnTo>
                    <a:pt x="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" name="Freeform 121"/>
            <p:cNvSpPr>
              <a:spLocks/>
            </p:cNvSpPr>
            <p:nvPr/>
          </p:nvSpPr>
          <p:spPr bwMode="auto">
            <a:xfrm>
              <a:off x="1428750" y="1157288"/>
              <a:ext cx="304800" cy="125413"/>
            </a:xfrm>
            <a:custGeom>
              <a:avLst/>
              <a:gdLst>
                <a:gd name="T0" fmla="*/ 75 w 114"/>
                <a:gd name="T1" fmla="*/ 17 h 47"/>
                <a:gd name="T2" fmla="*/ 60 w 114"/>
                <a:gd name="T3" fmla="*/ 17 h 47"/>
                <a:gd name="T4" fmla="*/ 38 w 114"/>
                <a:gd name="T5" fmla="*/ 8 h 47"/>
                <a:gd name="T6" fmla="*/ 14 w 114"/>
                <a:gd name="T7" fmla="*/ 12 h 47"/>
                <a:gd name="T8" fmla="*/ 5 w 114"/>
                <a:gd name="T9" fmla="*/ 24 h 47"/>
                <a:gd name="T10" fmla="*/ 5 w 114"/>
                <a:gd name="T11" fmla="*/ 28 h 47"/>
                <a:gd name="T12" fmla="*/ 26 w 114"/>
                <a:gd name="T13" fmla="*/ 27 h 47"/>
                <a:gd name="T14" fmla="*/ 43 w 114"/>
                <a:gd name="T15" fmla="*/ 33 h 47"/>
                <a:gd name="T16" fmla="*/ 34 w 114"/>
                <a:gd name="T17" fmla="*/ 37 h 47"/>
                <a:gd name="T18" fmla="*/ 49 w 114"/>
                <a:gd name="T19" fmla="*/ 42 h 47"/>
                <a:gd name="T20" fmla="*/ 67 w 114"/>
                <a:gd name="T21" fmla="*/ 35 h 47"/>
                <a:gd name="T22" fmla="*/ 90 w 114"/>
                <a:gd name="T23" fmla="*/ 35 h 47"/>
                <a:gd name="T24" fmla="*/ 108 w 114"/>
                <a:gd name="T25" fmla="*/ 27 h 47"/>
                <a:gd name="T26" fmla="*/ 112 w 114"/>
                <a:gd name="T27" fmla="*/ 19 h 47"/>
                <a:gd name="T28" fmla="*/ 106 w 114"/>
                <a:gd name="T29" fmla="*/ 14 h 47"/>
                <a:gd name="T30" fmla="*/ 98 w 114"/>
                <a:gd name="T31" fmla="*/ 14 h 47"/>
                <a:gd name="T32" fmla="*/ 92 w 114"/>
                <a:gd name="T33" fmla="*/ 7 h 47"/>
                <a:gd name="T34" fmla="*/ 86 w 114"/>
                <a:gd name="T35" fmla="*/ 0 h 47"/>
                <a:gd name="T36" fmla="*/ 69 w 114"/>
                <a:gd name="T37" fmla="*/ 4 h 47"/>
                <a:gd name="T38" fmla="*/ 75 w 114"/>
                <a:gd name="T3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4" h="47">
                  <a:moveTo>
                    <a:pt x="75" y="17"/>
                  </a:moveTo>
                  <a:cubicBezTo>
                    <a:pt x="69" y="18"/>
                    <a:pt x="65" y="26"/>
                    <a:pt x="60" y="17"/>
                  </a:cubicBezTo>
                  <a:cubicBezTo>
                    <a:pt x="55" y="8"/>
                    <a:pt x="42" y="6"/>
                    <a:pt x="38" y="8"/>
                  </a:cubicBezTo>
                  <a:cubicBezTo>
                    <a:pt x="33" y="10"/>
                    <a:pt x="13" y="8"/>
                    <a:pt x="14" y="12"/>
                  </a:cubicBezTo>
                  <a:cubicBezTo>
                    <a:pt x="14" y="17"/>
                    <a:pt x="9" y="24"/>
                    <a:pt x="5" y="24"/>
                  </a:cubicBezTo>
                  <a:cubicBezTo>
                    <a:pt x="0" y="25"/>
                    <a:pt x="3" y="27"/>
                    <a:pt x="5" y="28"/>
                  </a:cubicBezTo>
                  <a:cubicBezTo>
                    <a:pt x="8" y="29"/>
                    <a:pt x="11" y="24"/>
                    <a:pt x="26" y="27"/>
                  </a:cubicBezTo>
                  <a:cubicBezTo>
                    <a:pt x="41" y="31"/>
                    <a:pt x="45" y="31"/>
                    <a:pt x="43" y="33"/>
                  </a:cubicBezTo>
                  <a:cubicBezTo>
                    <a:pt x="41" y="36"/>
                    <a:pt x="31" y="35"/>
                    <a:pt x="34" y="37"/>
                  </a:cubicBezTo>
                  <a:cubicBezTo>
                    <a:pt x="37" y="39"/>
                    <a:pt x="41" y="47"/>
                    <a:pt x="49" y="42"/>
                  </a:cubicBezTo>
                  <a:cubicBezTo>
                    <a:pt x="58" y="37"/>
                    <a:pt x="59" y="35"/>
                    <a:pt x="67" y="35"/>
                  </a:cubicBezTo>
                  <a:cubicBezTo>
                    <a:pt x="75" y="35"/>
                    <a:pt x="73" y="40"/>
                    <a:pt x="90" y="35"/>
                  </a:cubicBezTo>
                  <a:cubicBezTo>
                    <a:pt x="107" y="31"/>
                    <a:pt x="108" y="27"/>
                    <a:pt x="108" y="27"/>
                  </a:cubicBezTo>
                  <a:cubicBezTo>
                    <a:pt x="108" y="27"/>
                    <a:pt x="114" y="22"/>
                    <a:pt x="112" y="19"/>
                  </a:cubicBezTo>
                  <a:cubicBezTo>
                    <a:pt x="110" y="16"/>
                    <a:pt x="108" y="14"/>
                    <a:pt x="106" y="14"/>
                  </a:cubicBezTo>
                  <a:cubicBezTo>
                    <a:pt x="104" y="14"/>
                    <a:pt x="103" y="17"/>
                    <a:pt x="98" y="14"/>
                  </a:cubicBezTo>
                  <a:cubicBezTo>
                    <a:pt x="93" y="10"/>
                    <a:pt x="95" y="14"/>
                    <a:pt x="92" y="7"/>
                  </a:cubicBezTo>
                  <a:cubicBezTo>
                    <a:pt x="89" y="0"/>
                    <a:pt x="91" y="0"/>
                    <a:pt x="86" y="0"/>
                  </a:cubicBezTo>
                  <a:cubicBezTo>
                    <a:pt x="80" y="0"/>
                    <a:pt x="62" y="2"/>
                    <a:pt x="69" y="4"/>
                  </a:cubicBezTo>
                  <a:cubicBezTo>
                    <a:pt x="76" y="7"/>
                    <a:pt x="75" y="17"/>
                    <a:pt x="7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" name="Freeform 122"/>
            <p:cNvSpPr>
              <a:spLocks/>
            </p:cNvSpPr>
            <p:nvPr/>
          </p:nvSpPr>
          <p:spPr bwMode="auto">
            <a:xfrm>
              <a:off x="1779587" y="1282701"/>
              <a:ext cx="157163" cy="160338"/>
            </a:xfrm>
            <a:custGeom>
              <a:avLst/>
              <a:gdLst>
                <a:gd name="T0" fmla="*/ 40 w 59"/>
                <a:gd name="T1" fmla="*/ 20 h 60"/>
                <a:gd name="T2" fmla="*/ 51 w 59"/>
                <a:gd name="T3" fmla="*/ 9 h 60"/>
                <a:gd name="T4" fmla="*/ 32 w 59"/>
                <a:gd name="T5" fmla="*/ 4 h 60"/>
                <a:gd name="T6" fmla="*/ 11 w 59"/>
                <a:gd name="T7" fmla="*/ 10 h 60"/>
                <a:gd name="T8" fmla="*/ 11 w 59"/>
                <a:gd name="T9" fmla="*/ 21 h 60"/>
                <a:gd name="T10" fmla="*/ 0 w 59"/>
                <a:gd name="T11" fmla="*/ 26 h 60"/>
                <a:gd name="T12" fmla="*/ 4 w 59"/>
                <a:gd name="T13" fmla="*/ 40 h 60"/>
                <a:gd name="T14" fmla="*/ 16 w 59"/>
                <a:gd name="T15" fmla="*/ 50 h 60"/>
                <a:gd name="T16" fmla="*/ 22 w 59"/>
                <a:gd name="T17" fmla="*/ 59 h 60"/>
                <a:gd name="T18" fmla="*/ 34 w 59"/>
                <a:gd name="T19" fmla="*/ 52 h 60"/>
                <a:gd name="T20" fmla="*/ 44 w 59"/>
                <a:gd name="T21" fmla="*/ 49 h 60"/>
                <a:gd name="T22" fmla="*/ 46 w 59"/>
                <a:gd name="T23" fmla="*/ 42 h 60"/>
                <a:gd name="T24" fmla="*/ 47 w 59"/>
                <a:gd name="T25" fmla="*/ 31 h 60"/>
                <a:gd name="T26" fmla="*/ 40 w 59"/>
                <a:gd name="T2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60">
                  <a:moveTo>
                    <a:pt x="40" y="20"/>
                  </a:moveTo>
                  <a:cubicBezTo>
                    <a:pt x="32" y="19"/>
                    <a:pt x="59" y="9"/>
                    <a:pt x="51" y="9"/>
                  </a:cubicBezTo>
                  <a:cubicBezTo>
                    <a:pt x="43" y="9"/>
                    <a:pt x="37" y="0"/>
                    <a:pt x="32" y="4"/>
                  </a:cubicBezTo>
                  <a:cubicBezTo>
                    <a:pt x="27" y="8"/>
                    <a:pt x="11" y="10"/>
                    <a:pt x="11" y="1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36"/>
                    <a:pt x="4" y="40"/>
                  </a:cubicBezTo>
                  <a:cubicBezTo>
                    <a:pt x="9" y="43"/>
                    <a:pt x="20" y="46"/>
                    <a:pt x="16" y="50"/>
                  </a:cubicBezTo>
                  <a:cubicBezTo>
                    <a:pt x="12" y="53"/>
                    <a:pt x="25" y="59"/>
                    <a:pt x="22" y="59"/>
                  </a:cubicBezTo>
                  <a:cubicBezTo>
                    <a:pt x="19" y="60"/>
                    <a:pt x="26" y="55"/>
                    <a:pt x="34" y="52"/>
                  </a:cubicBezTo>
                  <a:cubicBezTo>
                    <a:pt x="41" y="50"/>
                    <a:pt x="45" y="48"/>
                    <a:pt x="44" y="49"/>
                  </a:cubicBezTo>
                  <a:cubicBezTo>
                    <a:pt x="44" y="50"/>
                    <a:pt x="45" y="45"/>
                    <a:pt x="46" y="42"/>
                  </a:cubicBezTo>
                  <a:cubicBezTo>
                    <a:pt x="47" y="38"/>
                    <a:pt x="47" y="31"/>
                    <a:pt x="47" y="31"/>
                  </a:cubicBezTo>
                  <a:cubicBezTo>
                    <a:pt x="47" y="31"/>
                    <a:pt x="50" y="21"/>
                    <a:pt x="4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" name="Freeform 123"/>
            <p:cNvSpPr>
              <a:spLocks/>
            </p:cNvSpPr>
            <p:nvPr/>
          </p:nvSpPr>
          <p:spPr bwMode="auto">
            <a:xfrm>
              <a:off x="1755775" y="1152526"/>
              <a:ext cx="254000" cy="125413"/>
            </a:xfrm>
            <a:custGeom>
              <a:avLst/>
              <a:gdLst>
                <a:gd name="T0" fmla="*/ 21 w 95"/>
                <a:gd name="T1" fmla="*/ 14 h 47"/>
                <a:gd name="T2" fmla="*/ 6 w 95"/>
                <a:gd name="T3" fmla="*/ 4 h 47"/>
                <a:gd name="T4" fmla="*/ 7 w 95"/>
                <a:gd name="T5" fmla="*/ 16 h 47"/>
                <a:gd name="T6" fmla="*/ 5 w 95"/>
                <a:gd name="T7" fmla="*/ 27 h 47"/>
                <a:gd name="T8" fmla="*/ 12 w 95"/>
                <a:gd name="T9" fmla="*/ 34 h 47"/>
                <a:gd name="T10" fmla="*/ 19 w 95"/>
                <a:gd name="T11" fmla="*/ 44 h 47"/>
                <a:gd name="T12" fmla="*/ 59 w 95"/>
                <a:gd name="T13" fmla="*/ 42 h 47"/>
                <a:gd name="T14" fmla="*/ 82 w 95"/>
                <a:gd name="T15" fmla="*/ 40 h 47"/>
                <a:gd name="T16" fmla="*/ 95 w 95"/>
                <a:gd name="T17" fmla="*/ 35 h 47"/>
                <a:gd name="T18" fmla="*/ 86 w 95"/>
                <a:gd name="T19" fmla="*/ 18 h 47"/>
                <a:gd name="T20" fmla="*/ 75 w 95"/>
                <a:gd name="T21" fmla="*/ 23 h 47"/>
                <a:gd name="T22" fmla="*/ 64 w 95"/>
                <a:gd name="T23" fmla="*/ 12 h 47"/>
                <a:gd name="T24" fmla="*/ 61 w 95"/>
                <a:gd name="T25" fmla="*/ 2 h 47"/>
                <a:gd name="T26" fmla="*/ 40 w 95"/>
                <a:gd name="T27" fmla="*/ 2 h 47"/>
                <a:gd name="T28" fmla="*/ 26 w 95"/>
                <a:gd name="T29" fmla="*/ 3 h 47"/>
                <a:gd name="T30" fmla="*/ 21 w 95"/>
                <a:gd name="T31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5" h="47">
                  <a:moveTo>
                    <a:pt x="21" y="14"/>
                  </a:moveTo>
                  <a:cubicBezTo>
                    <a:pt x="15" y="8"/>
                    <a:pt x="10" y="3"/>
                    <a:pt x="6" y="4"/>
                  </a:cubicBezTo>
                  <a:cubicBezTo>
                    <a:pt x="3" y="4"/>
                    <a:pt x="9" y="12"/>
                    <a:pt x="7" y="16"/>
                  </a:cubicBezTo>
                  <a:cubicBezTo>
                    <a:pt x="6" y="19"/>
                    <a:pt x="10" y="26"/>
                    <a:pt x="5" y="27"/>
                  </a:cubicBezTo>
                  <a:cubicBezTo>
                    <a:pt x="0" y="29"/>
                    <a:pt x="5" y="27"/>
                    <a:pt x="12" y="34"/>
                  </a:cubicBezTo>
                  <a:cubicBezTo>
                    <a:pt x="18" y="41"/>
                    <a:pt x="5" y="47"/>
                    <a:pt x="19" y="44"/>
                  </a:cubicBezTo>
                  <a:cubicBezTo>
                    <a:pt x="32" y="41"/>
                    <a:pt x="46" y="43"/>
                    <a:pt x="59" y="42"/>
                  </a:cubicBezTo>
                  <a:cubicBezTo>
                    <a:pt x="71" y="41"/>
                    <a:pt x="82" y="40"/>
                    <a:pt x="82" y="4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5"/>
                    <a:pt x="89" y="20"/>
                    <a:pt x="86" y="18"/>
                  </a:cubicBezTo>
                  <a:cubicBezTo>
                    <a:pt x="83" y="16"/>
                    <a:pt x="75" y="23"/>
                    <a:pt x="75" y="23"/>
                  </a:cubicBezTo>
                  <a:cubicBezTo>
                    <a:pt x="75" y="23"/>
                    <a:pt x="64" y="14"/>
                    <a:pt x="64" y="12"/>
                  </a:cubicBezTo>
                  <a:cubicBezTo>
                    <a:pt x="64" y="9"/>
                    <a:pt x="65" y="4"/>
                    <a:pt x="61" y="2"/>
                  </a:cubicBezTo>
                  <a:cubicBezTo>
                    <a:pt x="57" y="1"/>
                    <a:pt x="47" y="2"/>
                    <a:pt x="40" y="2"/>
                  </a:cubicBezTo>
                  <a:cubicBezTo>
                    <a:pt x="34" y="2"/>
                    <a:pt x="26" y="0"/>
                    <a:pt x="26" y="3"/>
                  </a:cubicBezTo>
                  <a:cubicBezTo>
                    <a:pt x="26" y="6"/>
                    <a:pt x="21" y="14"/>
                    <a:pt x="2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" name="Freeform 124"/>
            <p:cNvSpPr>
              <a:spLocks/>
            </p:cNvSpPr>
            <p:nvPr/>
          </p:nvSpPr>
          <p:spPr bwMode="auto">
            <a:xfrm>
              <a:off x="2038350" y="1298576"/>
              <a:ext cx="660400" cy="614363"/>
            </a:xfrm>
            <a:custGeom>
              <a:avLst/>
              <a:gdLst>
                <a:gd name="T0" fmla="*/ 57 w 247"/>
                <a:gd name="T1" fmla="*/ 3 h 230"/>
                <a:gd name="T2" fmla="*/ 35 w 247"/>
                <a:gd name="T3" fmla="*/ 6 h 230"/>
                <a:gd name="T4" fmla="*/ 14 w 247"/>
                <a:gd name="T5" fmla="*/ 26 h 230"/>
                <a:gd name="T6" fmla="*/ 20 w 247"/>
                <a:gd name="T7" fmla="*/ 56 h 230"/>
                <a:gd name="T8" fmla="*/ 22 w 247"/>
                <a:gd name="T9" fmla="*/ 76 h 230"/>
                <a:gd name="T10" fmla="*/ 73 w 247"/>
                <a:gd name="T11" fmla="*/ 71 h 230"/>
                <a:gd name="T12" fmla="*/ 113 w 247"/>
                <a:gd name="T13" fmla="*/ 69 h 230"/>
                <a:gd name="T14" fmla="*/ 121 w 247"/>
                <a:gd name="T15" fmla="*/ 94 h 230"/>
                <a:gd name="T16" fmla="*/ 121 w 247"/>
                <a:gd name="T17" fmla="*/ 107 h 230"/>
                <a:gd name="T18" fmla="*/ 149 w 247"/>
                <a:gd name="T19" fmla="*/ 107 h 230"/>
                <a:gd name="T20" fmla="*/ 143 w 247"/>
                <a:gd name="T21" fmla="*/ 121 h 230"/>
                <a:gd name="T22" fmla="*/ 130 w 247"/>
                <a:gd name="T23" fmla="*/ 147 h 230"/>
                <a:gd name="T24" fmla="*/ 120 w 247"/>
                <a:gd name="T25" fmla="*/ 156 h 230"/>
                <a:gd name="T26" fmla="*/ 94 w 247"/>
                <a:gd name="T27" fmla="*/ 150 h 230"/>
                <a:gd name="T28" fmla="*/ 84 w 247"/>
                <a:gd name="T29" fmla="*/ 176 h 230"/>
                <a:gd name="T30" fmla="*/ 88 w 247"/>
                <a:gd name="T31" fmla="*/ 187 h 230"/>
                <a:gd name="T32" fmla="*/ 121 w 247"/>
                <a:gd name="T33" fmla="*/ 173 h 230"/>
                <a:gd name="T34" fmla="*/ 128 w 247"/>
                <a:gd name="T35" fmla="*/ 188 h 230"/>
                <a:gd name="T36" fmla="*/ 142 w 247"/>
                <a:gd name="T37" fmla="*/ 201 h 230"/>
                <a:gd name="T38" fmla="*/ 159 w 247"/>
                <a:gd name="T39" fmla="*/ 226 h 230"/>
                <a:gd name="T40" fmla="*/ 165 w 247"/>
                <a:gd name="T41" fmla="*/ 227 h 230"/>
                <a:gd name="T42" fmla="*/ 182 w 247"/>
                <a:gd name="T43" fmla="*/ 227 h 230"/>
                <a:gd name="T44" fmla="*/ 192 w 247"/>
                <a:gd name="T45" fmla="*/ 227 h 230"/>
                <a:gd name="T46" fmla="*/ 184 w 247"/>
                <a:gd name="T47" fmla="*/ 212 h 230"/>
                <a:gd name="T48" fmla="*/ 172 w 247"/>
                <a:gd name="T49" fmla="*/ 187 h 230"/>
                <a:gd name="T50" fmla="*/ 191 w 247"/>
                <a:gd name="T51" fmla="*/ 207 h 230"/>
                <a:gd name="T52" fmla="*/ 194 w 247"/>
                <a:gd name="T53" fmla="*/ 209 h 230"/>
                <a:gd name="T54" fmla="*/ 210 w 247"/>
                <a:gd name="T55" fmla="*/ 194 h 230"/>
                <a:gd name="T56" fmla="*/ 206 w 247"/>
                <a:gd name="T57" fmla="*/ 181 h 230"/>
                <a:gd name="T58" fmla="*/ 189 w 247"/>
                <a:gd name="T59" fmla="*/ 151 h 230"/>
                <a:gd name="T60" fmla="*/ 194 w 247"/>
                <a:gd name="T61" fmla="*/ 132 h 230"/>
                <a:gd name="T62" fmla="*/ 212 w 247"/>
                <a:gd name="T63" fmla="*/ 137 h 230"/>
                <a:gd name="T64" fmla="*/ 213 w 247"/>
                <a:gd name="T65" fmla="*/ 154 h 230"/>
                <a:gd name="T66" fmla="*/ 225 w 247"/>
                <a:gd name="T67" fmla="*/ 158 h 230"/>
                <a:gd name="T68" fmla="*/ 237 w 247"/>
                <a:gd name="T69" fmla="*/ 148 h 230"/>
                <a:gd name="T70" fmla="*/ 244 w 247"/>
                <a:gd name="T71" fmla="*/ 136 h 230"/>
                <a:gd name="T72" fmla="*/ 247 w 247"/>
                <a:gd name="T73" fmla="*/ 125 h 230"/>
                <a:gd name="T74" fmla="*/ 218 w 247"/>
                <a:gd name="T75" fmla="*/ 117 h 230"/>
                <a:gd name="T76" fmla="*/ 194 w 247"/>
                <a:gd name="T77" fmla="*/ 111 h 230"/>
                <a:gd name="T78" fmla="*/ 190 w 247"/>
                <a:gd name="T79" fmla="*/ 98 h 230"/>
                <a:gd name="T80" fmla="*/ 195 w 247"/>
                <a:gd name="T81" fmla="*/ 88 h 230"/>
                <a:gd name="T82" fmla="*/ 204 w 247"/>
                <a:gd name="T83" fmla="*/ 82 h 230"/>
                <a:gd name="T84" fmla="*/ 183 w 247"/>
                <a:gd name="T85" fmla="*/ 59 h 230"/>
                <a:gd name="T86" fmla="*/ 174 w 247"/>
                <a:gd name="T87" fmla="*/ 60 h 230"/>
                <a:gd name="T88" fmla="*/ 171 w 247"/>
                <a:gd name="T89" fmla="*/ 45 h 230"/>
                <a:gd name="T90" fmla="*/ 153 w 247"/>
                <a:gd name="T91" fmla="*/ 49 h 230"/>
                <a:gd name="T92" fmla="*/ 145 w 247"/>
                <a:gd name="T93" fmla="*/ 36 h 230"/>
                <a:gd name="T94" fmla="*/ 138 w 247"/>
                <a:gd name="T95" fmla="*/ 28 h 230"/>
                <a:gd name="T96" fmla="*/ 140 w 247"/>
                <a:gd name="T97" fmla="*/ 17 h 230"/>
                <a:gd name="T98" fmla="*/ 123 w 247"/>
                <a:gd name="T99" fmla="*/ 9 h 230"/>
                <a:gd name="T100" fmla="*/ 110 w 247"/>
                <a:gd name="T101" fmla="*/ 3 h 230"/>
                <a:gd name="T102" fmla="*/ 97 w 247"/>
                <a:gd name="T103" fmla="*/ 4 h 230"/>
                <a:gd name="T104" fmla="*/ 88 w 247"/>
                <a:gd name="T105" fmla="*/ 14 h 230"/>
                <a:gd name="T106" fmla="*/ 87 w 247"/>
                <a:gd name="T107" fmla="*/ 35 h 230"/>
                <a:gd name="T108" fmla="*/ 73 w 247"/>
                <a:gd name="T109" fmla="*/ 24 h 230"/>
                <a:gd name="T110" fmla="*/ 68 w 247"/>
                <a:gd name="T111" fmla="*/ 8 h 230"/>
                <a:gd name="T112" fmla="*/ 64 w 247"/>
                <a:gd name="T113" fmla="*/ 7 h 230"/>
                <a:gd name="T114" fmla="*/ 57 w 247"/>
                <a:gd name="T115" fmla="*/ 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7" h="230">
                  <a:moveTo>
                    <a:pt x="57" y="3"/>
                  </a:moveTo>
                  <a:cubicBezTo>
                    <a:pt x="49" y="3"/>
                    <a:pt x="44" y="0"/>
                    <a:pt x="35" y="6"/>
                  </a:cubicBezTo>
                  <a:cubicBezTo>
                    <a:pt x="26" y="12"/>
                    <a:pt x="17" y="19"/>
                    <a:pt x="14" y="26"/>
                  </a:cubicBezTo>
                  <a:cubicBezTo>
                    <a:pt x="11" y="32"/>
                    <a:pt x="20" y="54"/>
                    <a:pt x="20" y="56"/>
                  </a:cubicBezTo>
                  <a:cubicBezTo>
                    <a:pt x="20" y="58"/>
                    <a:pt x="0" y="76"/>
                    <a:pt x="22" y="76"/>
                  </a:cubicBezTo>
                  <a:cubicBezTo>
                    <a:pt x="44" y="76"/>
                    <a:pt x="65" y="71"/>
                    <a:pt x="73" y="71"/>
                  </a:cubicBezTo>
                  <a:cubicBezTo>
                    <a:pt x="81" y="72"/>
                    <a:pt x="105" y="48"/>
                    <a:pt x="113" y="69"/>
                  </a:cubicBezTo>
                  <a:cubicBezTo>
                    <a:pt x="122" y="90"/>
                    <a:pt x="126" y="93"/>
                    <a:pt x="121" y="94"/>
                  </a:cubicBezTo>
                  <a:cubicBezTo>
                    <a:pt x="117" y="96"/>
                    <a:pt x="117" y="104"/>
                    <a:pt x="121" y="107"/>
                  </a:cubicBezTo>
                  <a:cubicBezTo>
                    <a:pt x="125" y="110"/>
                    <a:pt x="144" y="107"/>
                    <a:pt x="149" y="107"/>
                  </a:cubicBezTo>
                  <a:cubicBezTo>
                    <a:pt x="153" y="107"/>
                    <a:pt x="155" y="111"/>
                    <a:pt x="143" y="121"/>
                  </a:cubicBezTo>
                  <a:cubicBezTo>
                    <a:pt x="131" y="131"/>
                    <a:pt x="134" y="142"/>
                    <a:pt x="130" y="147"/>
                  </a:cubicBezTo>
                  <a:cubicBezTo>
                    <a:pt x="125" y="152"/>
                    <a:pt x="123" y="156"/>
                    <a:pt x="120" y="156"/>
                  </a:cubicBezTo>
                  <a:cubicBezTo>
                    <a:pt x="117" y="157"/>
                    <a:pt x="102" y="145"/>
                    <a:pt x="94" y="150"/>
                  </a:cubicBezTo>
                  <a:cubicBezTo>
                    <a:pt x="87" y="154"/>
                    <a:pt x="84" y="173"/>
                    <a:pt x="84" y="176"/>
                  </a:cubicBezTo>
                  <a:cubicBezTo>
                    <a:pt x="84" y="179"/>
                    <a:pt x="81" y="192"/>
                    <a:pt x="88" y="187"/>
                  </a:cubicBezTo>
                  <a:cubicBezTo>
                    <a:pt x="96" y="183"/>
                    <a:pt x="121" y="173"/>
                    <a:pt x="121" y="173"/>
                  </a:cubicBezTo>
                  <a:cubicBezTo>
                    <a:pt x="121" y="173"/>
                    <a:pt x="121" y="186"/>
                    <a:pt x="128" y="188"/>
                  </a:cubicBezTo>
                  <a:cubicBezTo>
                    <a:pt x="134" y="190"/>
                    <a:pt x="133" y="196"/>
                    <a:pt x="142" y="201"/>
                  </a:cubicBezTo>
                  <a:cubicBezTo>
                    <a:pt x="152" y="206"/>
                    <a:pt x="159" y="226"/>
                    <a:pt x="159" y="226"/>
                  </a:cubicBezTo>
                  <a:cubicBezTo>
                    <a:pt x="159" y="226"/>
                    <a:pt x="160" y="227"/>
                    <a:pt x="165" y="227"/>
                  </a:cubicBezTo>
                  <a:cubicBezTo>
                    <a:pt x="171" y="227"/>
                    <a:pt x="182" y="227"/>
                    <a:pt x="182" y="227"/>
                  </a:cubicBezTo>
                  <a:cubicBezTo>
                    <a:pt x="182" y="227"/>
                    <a:pt x="194" y="230"/>
                    <a:pt x="192" y="227"/>
                  </a:cubicBezTo>
                  <a:cubicBezTo>
                    <a:pt x="189" y="223"/>
                    <a:pt x="189" y="221"/>
                    <a:pt x="184" y="212"/>
                  </a:cubicBezTo>
                  <a:cubicBezTo>
                    <a:pt x="178" y="204"/>
                    <a:pt x="161" y="180"/>
                    <a:pt x="172" y="187"/>
                  </a:cubicBezTo>
                  <a:cubicBezTo>
                    <a:pt x="183" y="193"/>
                    <a:pt x="192" y="204"/>
                    <a:pt x="191" y="207"/>
                  </a:cubicBezTo>
                  <a:cubicBezTo>
                    <a:pt x="191" y="210"/>
                    <a:pt x="183" y="212"/>
                    <a:pt x="194" y="209"/>
                  </a:cubicBezTo>
                  <a:cubicBezTo>
                    <a:pt x="205" y="206"/>
                    <a:pt x="213" y="198"/>
                    <a:pt x="210" y="194"/>
                  </a:cubicBezTo>
                  <a:cubicBezTo>
                    <a:pt x="208" y="191"/>
                    <a:pt x="212" y="189"/>
                    <a:pt x="206" y="181"/>
                  </a:cubicBezTo>
                  <a:cubicBezTo>
                    <a:pt x="201" y="173"/>
                    <a:pt x="185" y="162"/>
                    <a:pt x="189" y="151"/>
                  </a:cubicBezTo>
                  <a:cubicBezTo>
                    <a:pt x="192" y="140"/>
                    <a:pt x="194" y="132"/>
                    <a:pt x="194" y="132"/>
                  </a:cubicBezTo>
                  <a:cubicBezTo>
                    <a:pt x="194" y="132"/>
                    <a:pt x="214" y="133"/>
                    <a:pt x="212" y="137"/>
                  </a:cubicBezTo>
                  <a:cubicBezTo>
                    <a:pt x="211" y="141"/>
                    <a:pt x="213" y="154"/>
                    <a:pt x="213" y="154"/>
                  </a:cubicBezTo>
                  <a:cubicBezTo>
                    <a:pt x="213" y="154"/>
                    <a:pt x="217" y="160"/>
                    <a:pt x="225" y="158"/>
                  </a:cubicBezTo>
                  <a:cubicBezTo>
                    <a:pt x="234" y="156"/>
                    <a:pt x="237" y="148"/>
                    <a:pt x="237" y="148"/>
                  </a:cubicBezTo>
                  <a:cubicBezTo>
                    <a:pt x="237" y="148"/>
                    <a:pt x="246" y="141"/>
                    <a:pt x="244" y="136"/>
                  </a:cubicBezTo>
                  <a:cubicBezTo>
                    <a:pt x="243" y="131"/>
                    <a:pt x="247" y="125"/>
                    <a:pt x="247" y="125"/>
                  </a:cubicBezTo>
                  <a:cubicBezTo>
                    <a:pt x="247" y="125"/>
                    <a:pt x="228" y="119"/>
                    <a:pt x="218" y="117"/>
                  </a:cubicBezTo>
                  <a:cubicBezTo>
                    <a:pt x="207" y="115"/>
                    <a:pt x="199" y="119"/>
                    <a:pt x="194" y="111"/>
                  </a:cubicBezTo>
                  <a:cubicBezTo>
                    <a:pt x="189" y="104"/>
                    <a:pt x="189" y="105"/>
                    <a:pt x="190" y="98"/>
                  </a:cubicBezTo>
                  <a:cubicBezTo>
                    <a:pt x="191" y="90"/>
                    <a:pt x="189" y="89"/>
                    <a:pt x="195" y="88"/>
                  </a:cubicBezTo>
                  <a:cubicBezTo>
                    <a:pt x="202" y="86"/>
                    <a:pt x="207" y="90"/>
                    <a:pt x="204" y="82"/>
                  </a:cubicBezTo>
                  <a:cubicBezTo>
                    <a:pt x="201" y="73"/>
                    <a:pt x="186" y="61"/>
                    <a:pt x="183" y="59"/>
                  </a:cubicBezTo>
                  <a:cubicBezTo>
                    <a:pt x="180" y="57"/>
                    <a:pt x="179" y="60"/>
                    <a:pt x="174" y="60"/>
                  </a:cubicBezTo>
                  <a:cubicBezTo>
                    <a:pt x="170" y="60"/>
                    <a:pt x="181" y="45"/>
                    <a:pt x="171" y="45"/>
                  </a:cubicBezTo>
                  <a:cubicBezTo>
                    <a:pt x="161" y="45"/>
                    <a:pt x="156" y="48"/>
                    <a:pt x="153" y="49"/>
                  </a:cubicBezTo>
                  <a:cubicBezTo>
                    <a:pt x="150" y="49"/>
                    <a:pt x="151" y="43"/>
                    <a:pt x="145" y="36"/>
                  </a:cubicBezTo>
                  <a:cubicBezTo>
                    <a:pt x="138" y="28"/>
                    <a:pt x="138" y="34"/>
                    <a:pt x="138" y="28"/>
                  </a:cubicBezTo>
                  <a:cubicBezTo>
                    <a:pt x="137" y="23"/>
                    <a:pt x="153" y="22"/>
                    <a:pt x="140" y="17"/>
                  </a:cubicBezTo>
                  <a:cubicBezTo>
                    <a:pt x="127" y="13"/>
                    <a:pt x="137" y="15"/>
                    <a:pt x="123" y="9"/>
                  </a:cubicBezTo>
                  <a:cubicBezTo>
                    <a:pt x="110" y="3"/>
                    <a:pt x="113" y="3"/>
                    <a:pt x="110" y="3"/>
                  </a:cubicBezTo>
                  <a:cubicBezTo>
                    <a:pt x="106" y="2"/>
                    <a:pt x="103" y="0"/>
                    <a:pt x="97" y="4"/>
                  </a:cubicBezTo>
                  <a:cubicBezTo>
                    <a:pt x="90" y="8"/>
                    <a:pt x="88" y="1"/>
                    <a:pt x="88" y="14"/>
                  </a:cubicBezTo>
                  <a:cubicBezTo>
                    <a:pt x="87" y="27"/>
                    <a:pt x="94" y="36"/>
                    <a:pt x="87" y="35"/>
                  </a:cubicBezTo>
                  <a:cubicBezTo>
                    <a:pt x="81" y="34"/>
                    <a:pt x="73" y="24"/>
                    <a:pt x="73" y="2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4" y="7"/>
                    <a:pt x="64" y="7"/>
                    <a:pt x="64" y="7"/>
                  </a:cubicBezTo>
                  <a:lnTo>
                    <a:pt x="5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Freeform 125"/>
            <p:cNvSpPr>
              <a:spLocks/>
            </p:cNvSpPr>
            <p:nvPr/>
          </p:nvSpPr>
          <p:spPr bwMode="auto">
            <a:xfrm>
              <a:off x="2046287" y="1689101"/>
              <a:ext cx="176213" cy="141288"/>
            </a:xfrm>
            <a:custGeom>
              <a:avLst/>
              <a:gdLst>
                <a:gd name="T0" fmla="*/ 17 w 66"/>
                <a:gd name="T1" fmla="*/ 53 h 53"/>
                <a:gd name="T2" fmla="*/ 39 w 66"/>
                <a:gd name="T3" fmla="*/ 37 h 53"/>
                <a:gd name="T4" fmla="*/ 50 w 66"/>
                <a:gd name="T5" fmla="*/ 45 h 53"/>
                <a:gd name="T6" fmla="*/ 62 w 66"/>
                <a:gd name="T7" fmla="*/ 37 h 53"/>
                <a:gd name="T8" fmla="*/ 54 w 66"/>
                <a:gd name="T9" fmla="*/ 25 h 53"/>
                <a:gd name="T10" fmla="*/ 42 w 66"/>
                <a:gd name="T11" fmla="*/ 10 h 53"/>
                <a:gd name="T12" fmla="*/ 28 w 66"/>
                <a:gd name="T13" fmla="*/ 2 h 53"/>
                <a:gd name="T14" fmla="*/ 18 w 66"/>
                <a:gd name="T15" fmla="*/ 12 h 53"/>
                <a:gd name="T16" fmla="*/ 12 w 66"/>
                <a:gd name="T17" fmla="*/ 29 h 53"/>
                <a:gd name="T18" fmla="*/ 0 w 66"/>
                <a:gd name="T19" fmla="*/ 41 h 53"/>
                <a:gd name="T20" fmla="*/ 17 w 66"/>
                <a:gd name="T2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53">
                  <a:moveTo>
                    <a:pt x="17" y="53"/>
                  </a:moveTo>
                  <a:cubicBezTo>
                    <a:pt x="24" y="45"/>
                    <a:pt x="34" y="40"/>
                    <a:pt x="39" y="37"/>
                  </a:cubicBezTo>
                  <a:cubicBezTo>
                    <a:pt x="44" y="35"/>
                    <a:pt x="37" y="48"/>
                    <a:pt x="50" y="45"/>
                  </a:cubicBezTo>
                  <a:cubicBezTo>
                    <a:pt x="63" y="42"/>
                    <a:pt x="66" y="41"/>
                    <a:pt x="62" y="37"/>
                  </a:cubicBezTo>
                  <a:cubicBezTo>
                    <a:pt x="58" y="33"/>
                    <a:pt x="61" y="38"/>
                    <a:pt x="54" y="25"/>
                  </a:cubicBezTo>
                  <a:cubicBezTo>
                    <a:pt x="46" y="13"/>
                    <a:pt x="52" y="14"/>
                    <a:pt x="42" y="10"/>
                  </a:cubicBezTo>
                  <a:cubicBezTo>
                    <a:pt x="32" y="6"/>
                    <a:pt x="31" y="4"/>
                    <a:pt x="28" y="2"/>
                  </a:cubicBezTo>
                  <a:cubicBezTo>
                    <a:pt x="25" y="0"/>
                    <a:pt x="18" y="10"/>
                    <a:pt x="18" y="12"/>
                  </a:cubicBezTo>
                  <a:cubicBezTo>
                    <a:pt x="18" y="14"/>
                    <a:pt x="21" y="27"/>
                    <a:pt x="12" y="29"/>
                  </a:cubicBezTo>
                  <a:cubicBezTo>
                    <a:pt x="2" y="32"/>
                    <a:pt x="0" y="41"/>
                    <a:pt x="0" y="41"/>
                  </a:cubicBezTo>
                  <a:lnTo>
                    <a:pt x="1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Freeform 126"/>
            <p:cNvSpPr>
              <a:spLocks/>
            </p:cNvSpPr>
            <p:nvPr/>
          </p:nvSpPr>
          <p:spPr bwMode="auto">
            <a:xfrm>
              <a:off x="2092325" y="1841501"/>
              <a:ext cx="76200" cy="39688"/>
            </a:xfrm>
            <a:custGeom>
              <a:avLst/>
              <a:gdLst>
                <a:gd name="T0" fmla="*/ 25 w 29"/>
                <a:gd name="T1" fmla="*/ 0 h 15"/>
                <a:gd name="T2" fmla="*/ 8 w 29"/>
                <a:gd name="T3" fmla="*/ 14 h 15"/>
                <a:gd name="T4" fmla="*/ 23 w 29"/>
                <a:gd name="T5" fmla="*/ 12 h 15"/>
                <a:gd name="T6" fmla="*/ 29 w 29"/>
                <a:gd name="T7" fmla="*/ 2 h 15"/>
                <a:gd name="T8" fmla="*/ 25 w 2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5">
                  <a:moveTo>
                    <a:pt x="25" y="0"/>
                  </a:moveTo>
                  <a:cubicBezTo>
                    <a:pt x="18" y="7"/>
                    <a:pt x="0" y="14"/>
                    <a:pt x="8" y="14"/>
                  </a:cubicBezTo>
                  <a:cubicBezTo>
                    <a:pt x="15" y="15"/>
                    <a:pt x="23" y="12"/>
                    <a:pt x="23" y="12"/>
                  </a:cubicBezTo>
                  <a:cubicBezTo>
                    <a:pt x="29" y="2"/>
                    <a:pt x="29" y="2"/>
                    <a:pt x="29" y="2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" name="Freeform 127"/>
            <p:cNvSpPr>
              <a:spLocks/>
            </p:cNvSpPr>
            <p:nvPr/>
          </p:nvSpPr>
          <p:spPr bwMode="auto">
            <a:xfrm>
              <a:off x="2171700" y="1884363"/>
              <a:ext cx="61913" cy="52388"/>
            </a:xfrm>
            <a:custGeom>
              <a:avLst/>
              <a:gdLst>
                <a:gd name="T0" fmla="*/ 13 w 23"/>
                <a:gd name="T1" fmla="*/ 0 h 20"/>
                <a:gd name="T2" fmla="*/ 9 w 23"/>
                <a:gd name="T3" fmla="*/ 14 h 20"/>
                <a:gd name="T4" fmla="*/ 21 w 23"/>
                <a:gd name="T5" fmla="*/ 15 h 20"/>
                <a:gd name="T6" fmla="*/ 20 w 23"/>
                <a:gd name="T7" fmla="*/ 6 h 20"/>
                <a:gd name="T8" fmla="*/ 13 w 2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0">
                  <a:moveTo>
                    <a:pt x="13" y="0"/>
                  </a:moveTo>
                  <a:cubicBezTo>
                    <a:pt x="12" y="7"/>
                    <a:pt x="0" y="13"/>
                    <a:pt x="9" y="14"/>
                  </a:cubicBezTo>
                  <a:cubicBezTo>
                    <a:pt x="18" y="16"/>
                    <a:pt x="19" y="20"/>
                    <a:pt x="21" y="15"/>
                  </a:cubicBezTo>
                  <a:cubicBezTo>
                    <a:pt x="23" y="10"/>
                    <a:pt x="19" y="8"/>
                    <a:pt x="20" y="6"/>
                  </a:cubicBezTo>
                  <a:cubicBezTo>
                    <a:pt x="20" y="3"/>
                    <a:pt x="13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" name="Freeform 128"/>
            <p:cNvSpPr>
              <a:spLocks/>
            </p:cNvSpPr>
            <p:nvPr/>
          </p:nvSpPr>
          <p:spPr bwMode="auto">
            <a:xfrm>
              <a:off x="2468562" y="1974851"/>
              <a:ext cx="26988" cy="34925"/>
            </a:xfrm>
            <a:custGeom>
              <a:avLst/>
              <a:gdLst>
                <a:gd name="T0" fmla="*/ 3 w 10"/>
                <a:gd name="T1" fmla="*/ 0 h 13"/>
                <a:gd name="T2" fmla="*/ 9 w 10"/>
                <a:gd name="T3" fmla="*/ 7 h 13"/>
                <a:gd name="T4" fmla="*/ 3 w 10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3">
                  <a:moveTo>
                    <a:pt x="3" y="0"/>
                  </a:moveTo>
                  <a:cubicBezTo>
                    <a:pt x="0" y="9"/>
                    <a:pt x="10" y="13"/>
                    <a:pt x="9" y="7"/>
                  </a:cubicBezTo>
                  <a:cubicBezTo>
                    <a:pt x="8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" name="Freeform 129"/>
            <p:cNvSpPr>
              <a:spLocks/>
            </p:cNvSpPr>
            <p:nvPr/>
          </p:nvSpPr>
          <p:spPr bwMode="auto">
            <a:xfrm>
              <a:off x="2547937" y="1916113"/>
              <a:ext cx="30163" cy="20638"/>
            </a:xfrm>
            <a:custGeom>
              <a:avLst/>
              <a:gdLst>
                <a:gd name="T0" fmla="*/ 0 w 11"/>
                <a:gd name="T1" fmla="*/ 0 h 8"/>
                <a:gd name="T2" fmla="*/ 10 w 11"/>
                <a:gd name="T3" fmla="*/ 1 h 8"/>
                <a:gd name="T4" fmla="*/ 8 w 11"/>
                <a:gd name="T5" fmla="*/ 8 h 8"/>
                <a:gd name="T6" fmla="*/ 0 w 11"/>
                <a:gd name="T7" fmla="*/ 6 h 8"/>
                <a:gd name="T8" fmla="*/ 0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1" y="8"/>
                    <a:pt x="8" y="8"/>
                  </a:cubicBezTo>
                  <a:cubicBezTo>
                    <a:pt x="5" y="7"/>
                    <a:pt x="0" y="6"/>
                    <a:pt x="0" y="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" name="Freeform 130"/>
            <p:cNvSpPr>
              <a:spLocks/>
            </p:cNvSpPr>
            <p:nvPr/>
          </p:nvSpPr>
          <p:spPr bwMode="auto">
            <a:xfrm>
              <a:off x="2136775" y="2170113"/>
              <a:ext cx="42863" cy="39688"/>
            </a:xfrm>
            <a:custGeom>
              <a:avLst/>
              <a:gdLst>
                <a:gd name="T0" fmla="*/ 14 w 16"/>
                <a:gd name="T1" fmla="*/ 0 h 15"/>
                <a:gd name="T2" fmla="*/ 0 w 16"/>
                <a:gd name="T3" fmla="*/ 11 h 15"/>
                <a:gd name="T4" fmla="*/ 11 w 16"/>
                <a:gd name="T5" fmla="*/ 11 h 15"/>
                <a:gd name="T6" fmla="*/ 14 w 16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5">
                  <a:moveTo>
                    <a:pt x="14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8" y="15"/>
                    <a:pt x="11" y="11"/>
                  </a:cubicBezTo>
                  <a:cubicBezTo>
                    <a:pt x="14" y="6"/>
                    <a:pt x="16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" name="Freeform 131"/>
            <p:cNvSpPr>
              <a:spLocks/>
            </p:cNvSpPr>
            <p:nvPr/>
          </p:nvSpPr>
          <p:spPr bwMode="auto">
            <a:xfrm>
              <a:off x="765175" y="2152651"/>
              <a:ext cx="58738" cy="104775"/>
            </a:xfrm>
            <a:custGeom>
              <a:avLst/>
              <a:gdLst>
                <a:gd name="T0" fmla="*/ 6 w 22"/>
                <a:gd name="T1" fmla="*/ 0 h 39"/>
                <a:gd name="T2" fmla="*/ 5 w 22"/>
                <a:gd name="T3" fmla="*/ 10 h 39"/>
                <a:gd name="T4" fmla="*/ 7 w 22"/>
                <a:gd name="T5" fmla="*/ 27 h 39"/>
                <a:gd name="T6" fmla="*/ 19 w 22"/>
                <a:gd name="T7" fmla="*/ 37 h 39"/>
                <a:gd name="T8" fmla="*/ 18 w 22"/>
                <a:gd name="T9" fmla="*/ 27 h 39"/>
                <a:gd name="T10" fmla="*/ 12 w 22"/>
                <a:gd name="T11" fmla="*/ 15 h 39"/>
                <a:gd name="T12" fmla="*/ 10 w 22"/>
                <a:gd name="T13" fmla="*/ 5 h 39"/>
                <a:gd name="T14" fmla="*/ 6 w 22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9">
                  <a:moveTo>
                    <a:pt x="6" y="0"/>
                  </a:moveTo>
                  <a:cubicBezTo>
                    <a:pt x="0" y="4"/>
                    <a:pt x="5" y="10"/>
                    <a:pt x="5" y="10"/>
                  </a:cubicBezTo>
                  <a:cubicBezTo>
                    <a:pt x="5" y="10"/>
                    <a:pt x="9" y="21"/>
                    <a:pt x="7" y="27"/>
                  </a:cubicBezTo>
                  <a:cubicBezTo>
                    <a:pt x="6" y="34"/>
                    <a:pt x="15" y="39"/>
                    <a:pt x="19" y="37"/>
                  </a:cubicBezTo>
                  <a:cubicBezTo>
                    <a:pt x="22" y="35"/>
                    <a:pt x="20" y="29"/>
                    <a:pt x="18" y="27"/>
                  </a:cubicBezTo>
                  <a:cubicBezTo>
                    <a:pt x="15" y="25"/>
                    <a:pt x="14" y="21"/>
                    <a:pt x="12" y="15"/>
                  </a:cubicBezTo>
                  <a:cubicBezTo>
                    <a:pt x="10" y="8"/>
                    <a:pt x="11" y="8"/>
                    <a:pt x="10" y="5"/>
                  </a:cubicBezTo>
                  <a:cubicBezTo>
                    <a:pt x="9" y="2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132"/>
            <p:cNvSpPr>
              <a:spLocks/>
            </p:cNvSpPr>
            <p:nvPr/>
          </p:nvSpPr>
          <p:spPr bwMode="auto">
            <a:xfrm>
              <a:off x="769937" y="2281238"/>
              <a:ext cx="47625" cy="46038"/>
            </a:xfrm>
            <a:custGeom>
              <a:avLst/>
              <a:gdLst>
                <a:gd name="T0" fmla="*/ 11 w 18"/>
                <a:gd name="T1" fmla="*/ 0 h 17"/>
                <a:gd name="T2" fmla="*/ 3 w 18"/>
                <a:gd name="T3" fmla="*/ 6 h 17"/>
                <a:gd name="T4" fmla="*/ 11 w 18"/>
                <a:gd name="T5" fmla="*/ 14 h 17"/>
                <a:gd name="T6" fmla="*/ 8 w 18"/>
                <a:gd name="T7" fmla="*/ 15 h 17"/>
                <a:gd name="T8" fmla="*/ 18 w 18"/>
                <a:gd name="T9" fmla="*/ 7 h 17"/>
                <a:gd name="T10" fmla="*/ 11 w 18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1" y="0"/>
                  </a:moveTo>
                  <a:cubicBezTo>
                    <a:pt x="6" y="0"/>
                    <a:pt x="0" y="2"/>
                    <a:pt x="3" y="6"/>
                  </a:cubicBezTo>
                  <a:cubicBezTo>
                    <a:pt x="7" y="10"/>
                    <a:pt x="13" y="12"/>
                    <a:pt x="11" y="14"/>
                  </a:cubicBezTo>
                  <a:cubicBezTo>
                    <a:pt x="8" y="15"/>
                    <a:pt x="3" y="17"/>
                    <a:pt x="8" y="15"/>
                  </a:cubicBezTo>
                  <a:cubicBezTo>
                    <a:pt x="14" y="14"/>
                    <a:pt x="18" y="7"/>
                    <a:pt x="18" y="7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Freeform 133"/>
            <p:cNvSpPr>
              <a:spLocks/>
            </p:cNvSpPr>
            <p:nvPr/>
          </p:nvSpPr>
          <p:spPr bwMode="auto">
            <a:xfrm>
              <a:off x="790575" y="2332038"/>
              <a:ext cx="23813" cy="15875"/>
            </a:xfrm>
            <a:custGeom>
              <a:avLst/>
              <a:gdLst>
                <a:gd name="T0" fmla="*/ 0 w 9"/>
                <a:gd name="T1" fmla="*/ 1 h 6"/>
                <a:gd name="T2" fmla="*/ 7 w 9"/>
                <a:gd name="T3" fmla="*/ 0 h 6"/>
                <a:gd name="T4" fmla="*/ 0 w 9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1"/>
                  </a:moveTo>
                  <a:cubicBezTo>
                    <a:pt x="9" y="6"/>
                    <a:pt x="7" y="0"/>
                    <a:pt x="7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" name="Freeform 134"/>
            <p:cNvSpPr>
              <a:spLocks/>
            </p:cNvSpPr>
            <p:nvPr/>
          </p:nvSpPr>
          <p:spPr bwMode="auto">
            <a:xfrm>
              <a:off x="798512" y="2338388"/>
              <a:ext cx="25400" cy="20638"/>
            </a:xfrm>
            <a:custGeom>
              <a:avLst/>
              <a:gdLst>
                <a:gd name="T0" fmla="*/ 4 w 9"/>
                <a:gd name="T1" fmla="*/ 8 h 8"/>
                <a:gd name="T2" fmla="*/ 9 w 9"/>
                <a:gd name="T3" fmla="*/ 6 h 8"/>
                <a:gd name="T4" fmla="*/ 2 w 9"/>
                <a:gd name="T5" fmla="*/ 4 h 8"/>
                <a:gd name="T6" fmla="*/ 4 w 9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4" y="0"/>
                    <a:pt x="2" y="4"/>
                  </a:cubicBezTo>
                  <a:cubicBezTo>
                    <a:pt x="0" y="7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" name="Freeform 135"/>
            <p:cNvSpPr>
              <a:spLocks/>
            </p:cNvSpPr>
            <p:nvPr/>
          </p:nvSpPr>
          <p:spPr bwMode="auto">
            <a:xfrm>
              <a:off x="-177801" y="2295526"/>
              <a:ext cx="103188" cy="39688"/>
            </a:xfrm>
            <a:custGeom>
              <a:avLst/>
              <a:gdLst>
                <a:gd name="T0" fmla="*/ 39 w 39"/>
                <a:gd name="T1" fmla="*/ 0 h 15"/>
                <a:gd name="T2" fmla="*/ 31 w 39"/>
                <a:gd name="T3" fmla="*/ 8 h 15"/>
                <a:gd name="T4" fmla="*/ 15 w 39"/>
                <a:gd name="T5" fmla="*/ 8 h 15"/>
                <a:gd name="T6" fmla="*/ 6 w 39"/>
                <a:gd name="T7" fmla="*/ 14 h 15"/>
                <a:gd name="T8" fmla="*/ 3 w 39"/>
                <a:gd name="T9" fmla="*/ 6 h 15"/>
                <a:gd name="T10" fmla="*/ 17 w 39"/>
                <a:gd name="T11" fmla="*/ 4 h 15"/>
                <a:gd name="T12" fmla="*/ 30 w 39"/>
                <a:gd name="T13" fmla="*/ 3 h 15"/>
                <a:gd name="T14" fmla="*/ 39 w 3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5">
                  <a:moveTo>
                    <a:pt x="39" y="0"/>
                  </a:moveTo>
                  <a:cubicBezTo>
                    <a:pt x="39" y="0"/>
                    <a:pt x="35" y="9"/>
                    <a:pt x="31" y="8"/>
                  </a:cubicBezTo>
                  <a:cubicBezTo>
                    <a:pt x="27" y="7"/>
                    <a:pt x="21" y="5"/>
                    <a:pt x="15" y="8"/>
                  </a:cubicBezTo>
                  <a:cubicBezTo>
                    <a:pt x="8" y="11"/>
                    <a:pt x="9" y="12"/>
                    <a:pt x="6" y="14"/>
                  </a:cubicBezTo>
                  <a:cubicBezTo>
                    <a:pt x="2" y="15"/>
                    <a:pt x="0" y="7"/>
                    <a:pt x="3" y="6"/>
                  </a:cubicBezTo>
                  <a:cubicBezTo>
                    <a:pt x="6" y="5"/>
                    <a:pt x="8" y="7"/>
                    <a:pt x="17" y="4"/>
                  </a:cubicBezTo>
                  <a:cubicBezTo>
                    <a:pt x="26" y="1"/>
                    <a:pt x="30" y="3"/>
                    <a:pt x="30" y="3"/>
                  </a:cubicBez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" name="Freeform 136"/>
            <p:cNvSpPr>
              <a:spLocks/>
            </p:cNvSpPr>
            <p:nvPr/>
          </p:nvSpPr>
          <p:spPr bwMode="auto">
            <a:xfrm>
              <a:off x="-23813" y="1982788"/>
              <a:ext cx="85725" cy="44450"/>
            </a:xfrm>
            <a:custGeom>
              <a:avLst/>
              <a:gdLst>
                <a:gd name="T0" fmla="*/ 21 w 32"/>
                <a:gd name="T1" fmla="*/ 15 h 17"/>
                <a:gd name="T2" fmla="*/ 29 w 32"/>
                <a:gd name="T3" fmla="*/ 4 h 17"/>
                <a:gd name="T4" fmla="*/ 15 w 32"/>
                <a:gd name="T5" fmla="*/ 2 h 17"/>
                <a:gd name="T6" fmla="*/ 13 w 32"/>
                <a:gd name="T7" fmla="*/ 14 h 17"/>
                <a:gd name="T8" fmla="*/ 8 w 32"/>
                <a:gd name="T9" fmla="*/ 15 h 17"/>
                <a:gd name="T10" fmla="*/ 21 w 32"/>
                <a:gd name="T1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7">
                  <a:moveTo>
                    <a:pt x="21" y="15"/>
                  </a:moveTo>
                  <a:cubicBezTo>
                    <a:pt x="23" y="14"/>
                    <a:pt x="32" y="6"/>
                    <a:pt x="29" y="4"/>
                  </a:cubicBezTo>
                  <a:cubicBezTo>
                    <a:pt x="26" y="2"/>
                    <a:pt x="16" y="0"/>
                    <a:pt x="15" y="2"/>
                  </a:cubicBezTo>
                  <a:cubicBezTo>
                    <a:pt x="14" y="4"/>
                    <a:pt x="18" y="14"/>
                    <a:pt x="13" y="14"/>
                  </a:cubicBezTo>
                  <a:cubicBezTo>
                    <a:pt x="8" y="15"/>
                    <a:pt x="0" y="13"/>
                    <a:pt x="8" y="15"/>
                  </a:cubicBezTo>
                  <a:cubicBezTo>
                    <a:pt x="17" y="17"/>
                    <a:pt x="21" y="15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137"/>
            <p:cNvSpPr>
              <a:spLocks/>
            </p:cNvSpPr>
            <p:nvPr/>
          </p:nvSpPr>
          <p:spPr bwMode="auto">
            <a:xfrm>
              <a:off x="-71438" y="1581151"/>
              <a:ext cx="160338" cy="182563"/>
            </a:xfrm>
            <a:custGeom>
              <a:avLst/>
              <a:gdLst>
                <a:gd name="T0" fmla="*/ 7 w 60"/>
                <a:gd name="T1" fmla="*/ 57 h 68"/>
                <a:gd name="T2" fmla="*/ 11 w 60"/>
                <a:gd name="T3" fmla="*/ 68 h 68"/>
                <a:gd name="T4" fmla="*/ 20 w 60"/>
                <a:gd name="T5" fmla="*/ 58 h 68"/>
                <a:gd name="T6" fmla="*/ 25 w 60"/>
                <a:gd name="T7" fmla="*/ 48 h 68"/>
                <a:gd name="T8" fmla="*/ 52 w 60"/>
                <a:gd name="T9" fmla="*/ 38 h 68"/>
                <a:gd name="T10" fmla="*/ 57 w 60"/>
                <a:gd name="T11" fmla="*/ 31 h 68"/>
                <a:gd name="T12" fmla="*/ 58 w 60"/>
                <a:gd name="T13" fmla="*/ 19 h 68"/>
                <a:gd name="T14" fmla="*/ 50 w 60"/>
                <a:gd name="T15" fmla="*/ 16 h 68"/>
                <a:gd name="T16" fmla="*/ 37 w 60"/>
                <a:gd name="T17" fmla="*/ 7 h 68"/>
                <a:gd name="T18" fmla="*/ 19 w 60"/>
                <a:gd name="T19" fmla="*/ 14 h 68"/>
                <a:gd name="T20" fmla="*/ 24 w 60"/>
                <a:gd name="T21" fmla="*/ 0 h 68"/>
                <a:gd name="T22" fmla="*/ 21 w 60"/>
                <a:gd name="T23" fmla="*/ 1 h 68"/>
                <a:gd name="T24" fmla="*/ 0 w 60"/>
                <a:gd name="T25" fmla="*/ 57 h 68"/>
                <a:gd name="T26" fmla="*/ 7 w 60"/>
                <a:gd name="T27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8">
                  <a:moveTo>
                    <a:pt x="7" y="57"/>
                  </a:moveTo>
                  <a:cubicBezTo>
                    <a:pt x="7" y="57"/>
                    <a:pt x="8" y="68"/>
                    <a:pt x="11" y="68"/>
                  </a:cubicBezTo>
                  <a:cubicBezTo>
                    <a:pt x="14" y="68"/>
                    <a:pt x="20" y="58"/>
                    <a:pt x="20" y="58"/>
                  </a:cubicBezTo>
                  <a:cubicBezTo>
                    <a:pt x="20" y="58"/>
                    <a:pt x="17" y="54"/>
                    <a:pt x="25" y="48"/>
                  </a:cubicBezTo>
                  <a:cubicBezTo>
                    <a:pt x="33" y="43"/>
                    <a:pt x="52" y="38"/>
                    <a:pt x="52" y="38"/>
                  </a:cubicBezTo>
                  <a:cubicBezTo>
                    <a:pt x="52" y="38"/>
                    <a:pt x="55" y="35"/>
                    <a:pt x="57" y="31"/>
                  </a:cubicBezTo>
                  <a:cubicBezTo>
                    <a:pt x="58" y="27"/>
                    <a:pt x="60" y="20"/>
                    <a:pt x="58" y="19"/>
                  </a:cubicBezTo>
                  <a:cubicBezTo>
                    <a:pt x="56" y="19"/>
                    <a:pt x="50" y="16"/>
                    <a:pt x="50" y="16"/>
                  </a:cubicBezTo>
                  <a:cubicBezTo>
                    <a:pt x="50" y="16"/>
                    <a:pt x="48" y="6"/>
                    <a:pt x="37" y="7"/>
                  </a:cubicBezTo>
                  <a:cubicBezTo>
                    <a:pt x="25" y="9"/>
                    <a:pt x="19" y="14"/>
                    <a:pt x="19" y="1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Freeform 138"/>
            <p:cNvSpPr>
              <a:spLocks/>
            </p:cNvSpPr>
            <p:nvPr/>
          </p:nvSpPr>
          <p:spPr bwMode="auto">
            <a:xfrm>
              <a:off x="3533775" y="1589088"/>
              <a:ext cx="390525" cy="276225"/>
            </a:xfrm>
            <a:custGeom>
              <a:avLst/>
              <a:gdLst>
                <a:gd name="T0" fmla="*/ 39 w 146"/>
                <a:gd name="T1" fmla="*/ 87 h 103"/>
                <a:gd name="T2" fmla="*/ 21 w 146"/>
                <a:gd name="T3" fmla="*/ 84 h 103"/>
                <a:gd name="T4" fmla="*/ 31 w 146"/>
                <a:gd name="T5" fmla="*/ 76 h 103"/>
                <a:gd name="T6" fmla="*/ 29 w 146"/>
                <a:gd name="T7" fmla="*/ 71 h 103"/>
                <a:gd name="T8" fmla="*/ 22 w 146"/>
                <a:gd name="T9" fmla="*/ 62 h 103"/>
                <a:gd name="T10" fmla="*/ 13 w 146"/>
                <a:gd name="T11" fmla="*/ 62 h 103"/>
                <a:gd name="T12" fmla="*/ 9 w 146"/>
                <a:gd name="T13" fmla="*/ 53 h 103"/>
                <a:gd name="T14" fmla="*/ 23 w 146"/>
                <a:gd name="T15" fmla="*/ 50 h 103"/>
                <a:gd name="T16" fmla="*/ 32 w 146"/>
                <a:gd name="T17" fmla="*/ 44 h 103"/>
                <a:gd name="T18" fmla="*/ 25 w 146"/>
                <a:gd name="T19" fmla="*/ 38 h 103"/>
                <a:gd name="T20" fmla="*/ 2 w 146"/>
                <a:gd name="T21" fmla="*/ 34 h 103"/>
                <a:gd name="T22" fmla="*/ 9 w 146"/>
                <a:gd name="T23" fmla="*/ 27 h 103"/>
                <a:gd name="T24" fmla="*/ 15 w 146"/>
                <a:gd name="T25" fmla="*/ 15 h 103"/>
                <a:gd name="T26" fmla="*/ 35 w 146"/>
                <a:gd name="T27" fmla="*/ 5 h 103"/>
                <a:gd name="T28" fmla="*/ 40 w 146"/>
                <a:gd name="T29" fmla="*/ 10 h 103"/>
                <a:gd name="T30" fmla="*/ 46 w 146"/>
                <a:gd name="T31" fmla="*/ 29 h 103"/>
                <a:gd name="T32" fmla="*/ 59 w 146"/>
                <a:gd name="T33" fmla="*/ 29 h 103"/>
                <a:gd name="T34" fmla="*/ 67 w 146"/>
                <a:gd name="T35" fmla="*/ 18 h 103"/>
                <a:gd name="T36" fmla="*/ 95 w 146"/>
                <a:gd name="T37" fmla="*/ 20 h 103"/>
                <a:gd name="T38" fmla="*/ 104 w 146"/>
                <a:gd name="T39" fmla="*/ 13 h 103"/>
                <a:gd name="T40" fmla="*/ 103 w 146"/>
                <a:gd name="T41" fmla="*/ 7 h 103"/>
                <a:gd name="T42" fmla="*/ 123 w 146"/>
                <a:gd name="T43" fmla="*/ 5 h 103"/>
                <a:gd name="T44" fmla="*/ 127 w 146"/>
                <a:gd name="T45" fmla="*/ 6 h 103"/>
                <a:gd name="T46" fmla="*/ 136 w 146"/>
                <a:gd name="T47" fmla="*/ 20 h 103"/>
                <a:gd name="T48" fmla="*/ 131 w 146"/>
                <a:gd name="T49" fmla="*/ 29 h 103"/>
                <a:gd name="T50" fmla="*/ 143 w 146"/>
                <a:gd name="T51" fmla="*/ 36 h 103"/>
                <a:gd name="T52" fmla="*/ 142 w 146"/>
                <a:gd name="T53" fmla="*/ 54 h 103"/>
                <a:gd name="T54" fmla="*/ 130 w 146"/>
                <a:gd name="T55" fmla="*/ 65 h 103"/>
                <a:gd name="T56" fmla="*/ 116 w 146"/>
                <a:gd name="T57" fmla="*/ 77 h 103"/>
                <a:gd name="T58" fmla="*/ 109 w 146"/>
                <a:gd name="T59" fmla="*/ 85 h 103"/>
                <a:gd name="T60" fmla="*/ 92 w 146"/>
                <a:gd name="T61" fmla="*/ 92 h 103"/>
                <a:gd name="T62" fmla="*/ 86 w 146"/>
                <a:gd name="T63" fmla="*/ 95 h 103"/>
                <a:gd name="T64" fmla="*/ 69 w 146"/>
                <a:gd name="T65" fmla="*/ 97 h 103"/>
                <a:gd name="T66" fmla="*/ 43 w 146"/>
                <a:gd name="T67" fmla="*/ 92 h 103"/>
                <a:gd name="T68" fmla="*/ 39 w 146"/>
                <a:gd name="T69" fmla="*/ 8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6" h="103">
                  <a:moveTo>
                    <a:pt x="39" y="87"/>
                  </a:moveTo>
                  <a:cubicBezTo>
                    <a:pt x="24" y="89"/>
                    <a:pt x="23" y="86"/>
                    <a:pt x="21" y="84"/>
                  </a:cubicBezTo>
                  <a:cubicBezTo>
                    <a:pt x="19" y="82"/>
                    <a:pt x="31" y="76"/>
                    <a:pt x="31" y="76"/>
                  </a:cubicBezTo>
                  <a:cubicBezTo>
                    <a:pt x="31" y="76"/>
                    <a:pt x="36" y="79"/>
                    <a:pt x="29" y="71"/>
                  </a:cubicBezTo>
                  <a:cubicBezTo>
                    <a:pt x="22" y="62"/>
                    <a:pt x="26" y="63"/>
                    <a:pt x="22" y="62"/>
                  </a:cubicBezTo>
                  <a:cubicBezTo>
                    <a:pt x="18" y="62"/>
                    <a:pt x="18" y="63"/>
                    <a:pt x="13" y="62"/>
                  </a:cubicBezTo>
                  <a:cubicBezTo>
                    <a:pt x="7" y="60"/>
                    <a:pt x="6" y="54"/>
                    <a:pt x="9" y="53"/>
                  </a:cubicBezTo>
                  <a:cubicBezTo>
                    <a:pt x="11" y="52"/>
                    <a:pt x="23" y="50"/>
                    <a:pt x="23" y="50"/>
                  </a:cubicBezTo>
                  <a:cubicBezTo>
                    <a:pt x="23" y="50"/>
                    <a:pt x="34" y="47"/>
                    <a:pt x="32" y="44"/>
                  </a:cubicBezTo>
                  <a:cubicBezTo>
                    <a:pt x="29" y="40"/>
                    <a:pt x="29" y="38"/>
                    <a:pt x="25" y="38"/>
                  </a:cubicBezTo>
                  <a:cubicBezTo>
                    <a:pt x="21" y="38"/>
                    <a:pt x="0" y="36"/>
                    <a:pt x="2" y="34"/>
                  </a:cubicBezTo>
                  <a:cubicBezTo>
                    <a:pt x="3" y="32"/>
                    <a:pt x="8" y="30"/>
                    <a:pt x="9" y="27"/>
                  </a:cubicBezTo>
                  <a:cubicBezTo>
                    <a:pt x="10" y="24"/>
                    <a:pt x="15" y="18"/>
                    <a:pt x="15" y="15"/>
                  </a:cubicBezTo>
                  <a:cubicBezTo>
                    <a:pt x="16" y="11"/>
                    <a:pt x="35" y="5"/>
                    <a:pt x="35" y="5"/>
                  </a:cubicBezTo>
                  <a:cubicBezTo>
                    <a:pt x="35" y="5"/>
                    <a:pt x="31" y="5"/>
                    <a:pt x="40" y="10"/>
                  </a:cubicBezTo>
                  <a:cubicBezTo>
                    <a:pt x="49" y="15"/>
                    <a:pt x="39" y="27"/>
                    <a:pt x="46" y="29"/>
                  </a:cubicBezTo>
                  <a:cubicBezTo>
                    <a:pt x="54" y="32"/>
                    <a:pt x="61" y="31"/>
                    <a:pt x="59" y="29"/>
                  </a:cubicBezTo>
                  <a:cubicBezTo>
                    <a:pt x="58" y="27"/>
                    <a:pt x="51" y="15"/>
                    <a:pt x="67" y="18"/>
                  </a:cubicBezTo>
                  <a:cubicBezTo>
                    <a:pt x="84" y="20"/>
                    <a:pt x="93" y="19"/>
                    <a:pt x="95" y="20"/>
                  </a:cubicBezTo>
                  <a:cubicBezTo>
                    <a:pt x="97" y="20"/>
                    <a:pt x="104" y="13"/>
                    <a:pt x="104" y="13"/>
                  </a:cubicBezTo>
                  <a:cubicBezTo>
                    <a:pt x="104" y="13"/>
                    <a:pt x="98" y="12"/>
                    <a:pt x="103" y="7"/>
                  </a:cubicBezTo>
                  <a:cubicBezTo>
                    <a:pt x="109" y="3"/>
                    <a:pt x="123" y="5"/>
                    <a:pt x="123" y="5"/>
                  </a:cubicBezTo>
                  <a:cubicBezTo>
                    <a:pt x="123" y="5"/>
                    <a:pt x="125" y="0"/>
                    <a:pt x="127" y="6"/>
                  </a:cubicBezTo>
                  <a:cubicBezTo>
                    <a:pt x="129" y="12"/>
                    <a:pt x="140" y="18"/>
                    <a:pt x="136" y="20"/>
                  </a:cubicBezTo>
                  <a:cubicBezTo>
                    <a:pt x="132" y="23"/>
                    <a:pt x="124" y="23"/>
                    <a:pt x="131" y="29"/>
                  </a:cubicBezTo>
                  <a:cubicBezTo>
                    <a:pt x="139" y="34"/>
                    <a:pt x="146" y="33"/>
                    <a:pt x="143" y="36"/>
                  </a:cubicBezTo>
                  <a:cubicBezTo>
                    <a:pt x="140" y="40"/>
                    <a:pt x="145" y="51"/>
                    <a:pt x="142" y="54"/>
                  </a:cubicBezTo>
                  <a:cubicBezTo>
                    <a:pt x="138" y="58"/>
                    <a:pt x="143" y="62"/>
                    <a:pt x="130" y="65"/>
                  </a:cubicBezTo>
                  <a:cubicBezTo>
                    <a:pt x="118" y="68"/>
                    <a:pt x="120" y="75"/>
                    <a:pt x="116" y="77"/>
                  </a:cubicBezTo>
                  <a:cubicBezTo>
                    <a:pt x="112" y="80"/>
                    <a:pt x="113" y="84"/>
                    <a:pt x="109" y="85"/>
                  </a:cubicBezTo>
                  <a:cubicBezTo>
                    <a:pt x="104" y="86"/>
                    <a:pt x="92" y="92"/>
                    <a:pt x="92" y="92"/>
                  </a:cubicBezTo>
                  <a:cubicBezTo>
                    <a:pt x="92" y="92"/>
                    <a:pt x="96" y="94"/>
                    <a:pt x="86" y="95"/>
                  </a:cubicBezTo>
                  <a:cubicBezTo>
                    <a:pt x="76" y="97"/>
                    <a:pt x="88" y="103"/>
                    <a:pt x="69" y="97"/>
                  </a:cubicBezTo>
                  <a:cubicBezTo>
                    <a:pt x="50" y="92"/>
                    <a:pt x="43" y="92"/>
                    <a:pt x="43" y="92"/>
                  </a:cubicBezTo>
                  <a:lnTo>
                    <a:pt x="39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139"/>
            <p:cNvSpPr>
              <a:spLocks/>
            </p:cNvSpPr>
            <p:nvPr/>
          </p:nvSpPr>
          <p:spPr bwMode="auto">
            <a:xfrm>
              <a:off x="4773612" y="2895601"/>
              <a:ext cx="1917700" cy="1933575"/>
            </a:xfrm>
            <a:custGeom>
              <a:avLst/>
              <a:gdLst>
                <a:gd name="T0" fmla="*/ 384 w 718"/>
                <a:gd name="T1" fmla="*/ 710 h 724"/>
                <a:gd name="T2" fmla="*/ 364 w 718"/>
                <a:gd name="T3" fmla="*/ 658 h 724"/>
                <a:gd name="T4" fmla="*/ 318 w 718"/>
                <a:gd name="T5" fmla="*/ 562 h 724"/>
                <a:gd name="T6" fmla="*/ 331 w 718"/>
                <a:gd name="T7" fmla="*/ 480 h 724"/>
                <a:gd name="T8" fmla="*/ 288 w 718"/>
                <a:gd name="T9" fmla="*/ 389 h 724"/>
                <a:gd name="T10" fmla="*/ 267 w 718"/>
                <a:gd name="T11" fmla="*/ 334 h 724"/>
                <a:gd name="T12" fmla="*/ 233 w 718"/>
                <a:gd name="T13" fmla="*/ 318 h 724"/>
                <a:gd name="T14" fmla="*/ 167 w 718"/>
                <a:gd name="T15" fmla="*/ 328 h 724"/>
                <a:gd name="T16" fmla="*/ 93 w 718"/>
                <a:gd name="T17" fmla="*/ 333 h 724"/>
                <a:gd name="T18" fmla="*/ 43 w 718"/>
                <a:gd name="T19" fmla="*/ 291 h 724"/>
                <a:gd name="T20" fmla="*/ 10 w 718"/>
                <a:gd name="T21" fmla="*/ 241 h 724"/>
                <a:gd name="T22" fmla="*/ 21 w 718"/>
                <a:gd name="T23" fmla="*/ 199 h 724"/>
                <a:gd name="T24" fmla="*/ 19 w 718"/>
                <a:gd name="T25" fmla="*/ 172 h 724"/>
                <a:gd name="T26" fmla="*/ 52 w 718"/>
                <a:gd name="T27" fmla="*/ 114 h 724"/>
                <a:gd name="T28" fmla="*/ 95 w 718"/>
                <a:gd name="T29" fmla="*/ 71 h 724"/>
                <a:gd name="T30" fmla="*/ 132 w 718"/>
                <a:gd name="T31" fmla="*/ 22 h 724"/>
                <a:gd name="T32" fmla="*/ 207 w 718"/>
                <a:gd name="T33" fmla="*/ 10 h 724"/>
                <a:gd name="T34" fmla="*/ 302 w 718"/>
                <a:gd name="T35" fmla="*/ 3 h 724"/>
                <a:gd name="T36" fmla="*/ 304 w 718"/>
                <a:gd name="T37" fmla="*/ 46 h 724"/>
                <a:gd name="T38" fmla="*/ 347 w 718"/>
                <a:gd name="T39" fmla="*/ 57 h 724"/>
                <a:gd name="T40" fmla="*/ 396 w 718"/>
                <a:gd name="T41" fmla="*/ 68 h 724"/>
                <a:gd name="T42" fmla="*/ 443 w 718"/>
                <a:gd name="T43" fmla="*/ 57 h 724"/>
                <a:gd name="T44" fmla="*/ 509 w 718"/>
                <a:gd name="T45" fmla="*/ 63 h 724"/>
                <a:gd name="T46" fmla="*/ 540 w 718"/>
                <a:gd name="T47" fmla="*/ 120 h 724"/>
                <a:gd name="T48" fmla="*/ 577 w 718"/>
                <a:gd name="T49" fmla="*/ 199 h 724"/>
                <a:gd name="T50" fmla="*/ 646 w 718"/>
                <a:gd name="T51" fmla="*/ 260 h 724"/>
                <a:gd name="T52" fmla="*/ 716 w 718"/>
                <a:gd name="T53" fmla="*/ 292 h 724"/>
                <a:gd name="T54" fmla="*/ 659 w 718"/>
                <a:gd name="T55" fmla="*/ 351 h 724"/>
                <a:gd name="T56" fmla="*/ 606 w 718"/>
                <a:gd name="T57" fmla="*/ 413 h 724"/>
                <a:gd name="T58" fmla="*/ 605 w 718"/>
                <a:gd name="T59" fmla="*/ 454 h 724"/>
                <a:gd name="T60" fmla="*/ 625 w 718"/>
                <a:gd name="T61" fmla="*/ 501 h 724"/>
                <a:gd name="T62" fmla="*/ 596 w 718"/>
                <a:gd name="T63" fmla="*/ 539 h 724"/>
                <a:gd name="T64" fmla="*/ 566 w 718"/>
                <a:gd name="T65" fmla="*/ 583 h 724"/>
                <a:gd name="T66" fmla="*/ 568 w 718"/>
                <a:gd name="T67" fmla="*/ 608 h 724"/>
                <a:gd name="T68" fmla="*/ 530 w 718"/>
                <a:gd name="T69" fmla="*/ 639 h 724"/>
                <a:gd name="T70" fmla="*/ 519 w 718"/>
                <a:gd name="T71" fmla="*/ 680 h 724"/>
                <a:gd name="T72" fmla="*/ 470 w 718"/>
                <a:gd name="T73" fmla="*/ 713 h 724"/>
                <a:gd name="T74" fmla="*/ 401 w 718"/>
                <a:gd name="T75" fmla="*/ 724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8" h="724">
                  <a:moveTo>
                    <a:pt x="401" y="724"/>
                  </a:moveTo>
                  <a:cubicBezTo>
                    <a:pt x="396" y="721"/>
                    <a:pt x="388" y="712"/>
                    <a:pt x="384" y="710"/>
                  </a:cubicBezTo>
                  <a:cubicBezTo>
                    <a:pt x="380" y="708"/>
                    <a:pt x="378" y="689"/>
                    <a:pt x="378" y="683"/>
                  </a:cubicBezTo>
                  <a:cubicBezTo>
                    <a:pt x="378" y="677"/>
                    <a:pt x="371" y="664"/>
                    <a:pt x="364" y="658"/>
                  </a:cubicBezTo>
                  <a:cubicBezTo>
                    <a:pt x="358" y="651"/>
                    <a:pt x="351" y="635"/>
                    <a:pt x="346" y="618"/>
                  </a:cubicBezTo>
                  <a:cubicBezTo>
                    <a:pt x="340" y="602"/>
                    <a:pt x="329" y="571"/>
                    <a:pt x="318" y="562"/>
                  </a:cubicBezTo>
                  <a:cubicBezTo>
                    <a:pt x="307" y="554"/>
                    <a:pt x="312" y="536"/>
                    <a:pt x="312" y="520"/>
                  </a:cubicBezTo>
                  <a:cubicBezTo>
                    <a:pt x="312" y="503"/>
                    <a:pt x="339" y="494"/>
                    <a:pt x="331" y="480"/>
                  </a:cubicBezTo>
                  <a:cubicBezTo>
                    <a:pt x="323" y="467"/>
                    <a:pt x="330" y="444"/>
                    <a:pt x="321" y="435"/>
                  </a:cubicBezTo>
                  <a:cubicBezTo>
                    <a:pt x="312" y="426"/>
                    <a:pt x="289" y="399"/>
                    <a:pt x="288" y="389"/>
                  </a:cubicBezTo>
                  <a:cubicBezTo>
                    <a:pt x="286" y="380"/>
                    <a:pt x="274" y="357"/>
                    <a:pt x="280" y="348"/>
                  </a:cubicBezTo>
                  <a:cubicBezTo>
                    <a:pt x="286" y="339"/>
                    <a:pt x="270" y="334"/>
                    <a:pt x="267" y="334"/>
                  </a:cubicBezTo>
                  <a:cubicBezTo>
                    <a:pt x="265" y="334"/>
                    <a:pt x="251" y="332"/>
                    <a:pt x="248" y="332"/>
                  </a:cubicBezTo>
                  <a:cubicBezTo>
                    <a:pt x="246" y="332"/>
                    <a:pt x="245" y="321"/>
                    <a:pt x="233" y="318"/>
                  </a:cubicBezTo>
                  <a:cubicBezTo>
                    <a:pt x="221" y="316"/>
                    <a:pt x="205" y="313"/>
                    <a:pt x="194" y="318"/>
                  </a:cubicBezTo>
                  <a:cubicBezTo>
                    <a:pt x="182" y="322"/>
                    <a:pt x="189" y="328"/>
                    <a:pt x="167" y="328"/>
                  </a:cubicBezTo>
                  <a:cubicBezTo>
                    <a:pt x="146" y="328"/>
                    <a:pt x="126" y="322"/>
                    <a:pt x="115" y="330"/>
                  </a:cubicBezTo>
                  <a:cubicBezTo>
                    <a:pt x="105" y="337"/>
                    <a:pt x="103" y="342"/>
                    <a:pt x="93" y="333"/>
                  </a:cubicBezTo>
                  <a:cubicBezTo>
                    <a:pt x="84" y="324"/>
                    <a:pt x="72" y="319"/>
                    <a:pt x="57" y="309"/>
                  </a:cubicBezTo>
                  <a:cubicBezTo>
                    <a:pt x="43" y="299"/>
                    <a:pt x="46" y="301"/>
                    <a:pt x="43" y="291"/>
                  </a:cubicBezTo>
                  <a:cubicBezTo>
                    <a:pt x="41" y="282"/>
                    <a:pt x="57" y="288"/>
                    <a:pt x="28" y="269"/>
                  </a:cubicBezTo>
                  <a:cubicBezTo>
                    <a:pt x="0" y="250"/>
                    <a:pt x="6" y="248"/>
                    <a:pt x="10" y="241"/>
                  </a:cubicBezTo>
                  <a:cubicBezTo>
                    <a:pt x="14" y="233"/>
                    <a:pt x="11" y="221"/>
                    <a:pt x="19" y="214"/>
                  </a:cubicBezTo>
                  <a:cubicBezTo>
                    <a:pt x="27" y="208"/>
                    <a:pt x="29" y="200"/>
                    <a:pt x="21" y="199"/>
                  </a:cubicBezTo>
                  <a:cubicBezTo>
                    <a:pt x="14" y="197"/>
                    <a:pt x="17" y="183"/>
                    <a:pt x="20" y="181"/>
                  </a:cubicBezTo>
                  <a:cubicBezTo>
                    <a:pt x="22" y="180"/>
                    <a:pt x="27" y="179"/>
                    <a:pt x="19" y="172"/>
                  </a:cubicBezTo>
                  <a:cubicBezTo>
                    <a:pt x="12" y="166"/>
                    <a:pt x="13" y="158"/>
                    <a:pt x="21" y="152"/>
                  </a:cubicBezTo>
                  <a:cubicBezTo>
                    <a:pt x="29" y="146"/>
                    <a:pt x="48" y="121"/>
                    <a:pt x="52" y="114"/>
                  </a:cubicBezTo>
                  <a:cubicBezTo>
                    <a:pt x="55" y="108"/>
                    <a:pt x="68" y="102"/>
                    <a:pt x="75" y="97"/>
                  </a:cubicBezTo>
                  <a:cubicBezTo>
                    <a:pt x="82" y="92"/>
                    <a:pt x="94" y="87"/>
                    <a:pt x="95" y="71"/>
                  </a:cubicBezTo>
                  <a:cubicBezTo>
                    <a:pt x="95" y="56"/>
                    <a:pt x="100" y="51"/>
                    <a:pt x="107" y="44"/>
                  </a:cubicBezTo>
                  <a:cubicBezTo>
                    <a:pt x="115" y="38"/>
                    <a:pt x="133" y="34"/>
                    <a:pt x="132" y="22"/>
                  </a:cubicBezTo>
                  <a:cubicBezTo>
                    <a:pt x="131" y="10"/>
                    <a:pt x="144" y="20"/>
                    <a:pt x="161" y="20"/>
                  </a:cubicBezTo>
                  <a:cubicBezTo>
                    <a:pt x="178" y="20"/>
                    <a:pt x="197" y="17"/>
                    <a:pt x="207" y="10"/>
                  </a:cubicBezTo>
                  <a:cubicBezTo>
                    <a:pt x="217" y="4"/>
                    <a:pt x="256" y="5"/>
                    <a:pt x="265" y="3"/>
                  </a:cubicBezTo>
                  <a:cubicBezTo>
                    <a:pt x="273" y="1"/>
                    <a:pt x="304" y="0"/>
                    <a:pt x="302" y="3"/>
                  </a:cubicBezTo>
                  <a:cubicBezTo>
                    <a:pt x="301" y="6"/>
                    <a:pt x="302" y="6"/>
                    <a:pt x="302" y="18"/>
                  </a:cubicBezTo>
                  <a:cubicBezTo>
                    <a:pt x="302" y="30"/>
                    <a:pt x="297" y="45"/>
                    <a:pt x="304" y="46"/>
                  </a:cubicBezTo>
                  <a:cubicBezTo>
                    <a:pt x="310" y="47"/>
                    <a:pt x="311" y="42"/>
                    <a:pt x="328" y="47"/>
                  </a:cubicBezTo>
                  <a:cubicBezTo>
                    <a:pt x="346" y="52"/>
                    <a:pt x="338" y="52"/>
                    <a:pt x="347" y="57"/>
                  </a:cubicBezTo>
                  <a:cubicBezTo>
                    <a:pt x="355" y="62"/>
                    <a:pt x="368" y="72"/>
                    <a:pt x="374" y="71"/>
                  </a:cubicBezTo>
                  <a:cubicBezTo>
                    <a:pt x="380" y="70"/>
                    <a:pt x="397" y="76"/>
                    <a:pt x="396" y="68"/>
                  </a:cubicBezTo>
                  <a:cubicBezTo>
                    <a:pt x="396" y="60"/>
                    <a:pt x="395" y="51"/>
                    <a:pt x="405" y="50"/>
                  </a:cubicBezTo>
                  <a:cubicBezTo>
                    <a:pt x="415" y="49"/>
                    <a:pt x="425" y="47"/>
                    <a:pt x="443" y="57"/>
                  </a:cubicBezTo>
                  <a:cubicBezTo>
                    <a:pt x="462" y="67"/>
                    <a:pt x="478" y="71"/>
                    <a:pt x="487" y="70"/>
                  </a:cubicBezTo>
                  <a:cubicBezTo>
                    <a:pt x="496" y="69"/>
                    <a:pt x="502" y="65"/>
                    <a:pt x="509" y="63"/>
                  </a:cubicBezTo>
                  <a:cubicBezTo>
                    <a:pt x="517" y="61"/>
                    <a:pt x="507" y="65"/>
                    <a:pt x="524" y="87"/>
                  </a:cubicBezTo>
                  <a:cubicBezTo>
                    <a:pt x="541" y="108"/>
                    <a:pt x="528" y="100"/>
                    <a:pt x="540" y="120"/>
                  </a:cubicBezTo>
                  <a:cubicBezTo>
                    <a:pt x="552" y="140"/>
                    <a:pt x="560" y="150"/>
                    <a:pt x="563" y="163"/>
                  </a:cubicBezTo>
                  <a:cubicBezTo>
                    <a:pt x="566" y="175"/>
                    <a:pt x="563" y="188"/>
                    <a:pt x="577" y="199"/>
                  </a:cubicBezTo>
                  <a:cubicBezTo>
                    <a:pt x="592" y="210"/>
                    <a:pt x="597" y="226"/>
                    <a:pt x="615" y="235"/>
                  </a:cubicBezTo>
                  <a:cubicBezTo>
                    <a:pt x="633" y="244"/>
                    <a:pt x="603" y="255"/>
                    <a:pt x="646" y="260"/>
                  </a:cubicBezTo>
                  <a:cubicBezTo>
                    <a:pt x="689" y="266"/>
                    <a:pt x="718" y="259"/>
                    <a:pt x="718" y="259"/>
                  </a:cubicBezTo>
                  <a:cubicBezTo>
                    <a:pt x="716" y="292"/>
                    <a:pt x="716" y="292"/>
                    <a:pt x="716" y="292"/>
                  </a:cubicBezTo>
                  <a:cubicBezTo>
                    <a:pt x="716" y="292"/>
                    <a:pt x="704" y="312"/>
                    <a:pt x="694" y="322"/>
                  </a:cubicBezTo>
                  <a:cubicBezTo>
                    <a:pt x="684" y="332"/>
                    <a:pt x="673" y="341"/>
                    <a:pt x="659" y="351"/>
                  </a:cubicBezTo>
                  <a:cubicBezTo>
                    <a:pt x="645" y="361"/>
                    <a:pt x="634" y="372"/>
                    <a:pt x="628" y="385"/>
                  </a:cubicBezTo>
                  <a:cubicBezTo>
                    <a:pt x="622" y="398"/>
                    <a:pt x="608" y="406"/>
                    <a:pt x="606" y="413"/>
                  </a:cubicBezTo>
                  <a:cubicBezTo>
                    <a:pt x="604" y="420"/>
                    <a:pt x="596" y="422"/>
                    <a:pt x="596" y="430"/>
                  </a:cubicBezTo>
                  <a:cubicBezTo>
                    <a:pt x="597" y="438"/>
                    <a:pt x="601" y="451"/>
                    <a:pt x="605" y="454"/>
                  </a:cubicBezTo>
                  <a:cubicBezTo>
                    <a:pt x="610" y="457"/>
                    <a:pt x="628" y="474"/>
                    <a:pt x="622" y="474"/>
                  </a:cubicBezTo>
                  <a:cubicBezTo>
                    <a:pt x="617" y="474"/>
                    <a:pt x="625" y="501"/>
                    <a:pt x="625" y="501"/>
                  </a:cubicBezTo>
                  <a:cubicBezTo>
                    <a:pt x="625" y="501"/>
                    <a:pt x="633" y="525"/>
                    <a:pt x="625" y="527"/>
                  </a:cubicBezTo>
                  <a:cubicBezTo>
                    <a:pt x="617" y="529"/>
                    <a:pt x="607" y="537"/>
                    <a:pt x="596" y="539"/>
                  </a:cubicBezTo>
                  <a:cubicBezTo>
                    <a:pt x="585" y="541"/>
                    <a:pt x="565" y="555"/>
                    <a:pt x="565" y="561"/>
                  </a:cubicBezTo>
                  <a:cubicBezTo>
                    <a:pt x="565" y="568"/>
                    <a:pt x="566" y="583"/>
                    <a:pt x="566" y="583"/>
                  </a:cubicBezTo>
                  <a:cubicBezTo>
                    <a:pt x="566" y="583"/>
                    <a:pt x="569" y="580"/>
                    <a:pt x="569" y="587"/>
                  </a:cubicBezTo>
                  <a:cubicBezTo>
                    <a:pt x="569" y="593"/>
                    <a:pt x="571" y="602"/>
                    <a:pt x="568" y="608"/>
                  </a:cubicBezTo>
                  <a:cubicBezTo>
                    <a:pt x="565" y="614"/>
                    <a:pt x="558" y="621"/>
                    <a:pt x="550" y="623"/>
                  </a:cubicBezTo>
                  <a:cubicBezTo>
                    <a:pt x="543" y="625"/>
                    <a:pt x="528" y="635"/>
                    <a:pt x="530" y="639"/>
                  </a:cubicBezTo>
                  <a:cubicBezTo>
                    <a:pt x="533" y="643"/>
                    <a:pt x="551" y="644"/>
                    <a:pt x="541" y="650"/>
                  </a:cubicBezTo>
                  <a:cubicBezTo>
                    <a:pt x="531" y="656"/>
                    <a:pt x="523" y="671"/>
                    <a:pt x="519" y="680"/>
                  </a:cubicBezTo>
                  <a:cubicBezTo>
                    <a:pt x="514" y="689"/>
                    <a:pt x="517" y="686"/>
                    <a:pt x="500" y="698"/>
                  </a:cubicBezTo>
                  <a:cubicBezTo>
                    <a:pt x="483" y="710"/>
                    <a:pt x="497" y="711"/>
                    <a:pt x="470" y="713"/>
                  </a:cubicBezTo>
                  <a:cubicBezTo>
                    <a:pt x="442" y="716"/>
                    <a:pt x="423" y="720"/>
                    <a:pt x="419" y="721"/>
                  </a:cubicBezTo>
                  <a:cubicBezTo>
                    <a:pt x="415" y="723"/>
                    <a:pt x="401" y="724"/>
                    <a:pt x="401" y="7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140"/>
            <p:cNvSpPr>
              <a:spLocks/>
            </p:cNvSpPr>
            <p:nvPr/>
          </p:nvSpPr>
          <p:spPr bwMode="auto">
            <a:xfrm>
              <a:off x="6515100" y="4186238"/>
              <a:ext cx="212725" cy="382588"/>
            </a:xfrm>
            <a:custGeom>
              <a:avLst/>
              <a:gdLst>
                <a:gd name="T0" fmla="*/ 63 w 80"/>
                <a:gd name="T1" fmla="*/ 2 h 143"/>
                <a:gd name="T2" fmla="*/ 62 w 80"/>
                <a:gd name="T3" fmla="*/ 13 h 143"/>
                <a:gd name="T4" fmla="*/ 52 w 80"/>
                <a:gd name="T5" fmla="*/ 22 h 143"/>
                <a:gd name="T6" fmla="*/ 35 w 80"/>
                <a:gd name="T7" fmla="*/ 38 h 143"/>
                <a:gd name="T8" fmla="*/ 13 w 80"/>
                <a:gd name="T9" fmla="*/ 55 h 143"/>
                <a:gd name="T10" fmla="*/ 9 w 80"/>
                <a:gd name="T11" fmla="*/ 75 h 143"/>
                <a:gd name="T12" fmla="*/ 9 w 80"/>
                <a:gd name="T13" fmla="*/ 97 h 143"/>
                <a:gd name="T14" fmla="*/ 12 w 80"/>
                <a:gd name="T15" fmla="*/ 119 h 143"/>
                <a:gd name="T16" fmla="*/ 25 w 80"/>
                <a:gd name="T17" fmla="*/ 143 h 143"/>
                <a:gd name="T18" fmla="*/ 56 w 80"/>
                <a:gd name="T19" fmla="*/ 118 h 143"/>
                <a:gd name="T20" fmla="*/ 64 w 80"/>
                <a:gd name="T21" fmla="*/ 63 h 143"/>
                <a:gd name="T22" fmla="*/ 78 w 80"/>
                <a:gd name="T23" fmla="*/ 35 h 143"/>
                <a:gd name="T24" fmla="*/ 63 w 80"/>
                <a:gd name="T25" fmla="*/ 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43">
                  <a:moveTo>
                    <a:pt x="63" y="2"/>
                  </a:moveTo>
                  <a:cubicBezTo>
                    <a:pt x="64" y="0"/>
                    <a:pt x="64" y="11"/>
                    <a:pt x="62" y="13"/>
                  </a:cubicBezTo>
                  <a:cubicBezTo>
                    <a:pt x="59" y="16"/>
                    <a:pt x="58" y="17"/>
                    <a:pt x="52" y="22"/>
                  </a:cubicBezTo>
                  <a:cubicBezTo>
                    <a:pt x="46" y="27"/>
                    <a:pt x="49" y="34"/>
                    <a:pt x="35" y="38"/>
                  </a:cubicBezTo>
                  <a:cubicBezTo>
                    <a:pt x="21" y="42"/>
                    <a:pt x="17" y="47"/>
                    <a:pt x="13" y="55"/>
                  </a:cubicBezTo>
                  <a:cubicBezTo>
                    <a:pt x="10" y="63"/>
                    <a:pt x="9" y="65"/>
                    <a:pt x="9" y="75"/>
                  </a:cubicBezTo>
                  <a:cubicBezTo>
                    <a:pt x="10" y="84"/>
                    <a:pt x="18" y="85"/>
                    <a:pt x="9" y="97"/>
                  </a:cubicBezTo>
                  <a:cubicBezTo>
                    <a:pt x="0" y="109"/>
                    <a:pt x="11" y="114"/>
                    <a:pt x="12" y="119"/>
                  </a:cubicBezTo>
                  <a:cubicBezTo>
                    <a:pt x="13" y="125"/>
                    <a:pt x="13" y="142"/>
                    <a:pt x="25" y="143"/>
                  </a:cubicBezTo>
                  <a:cubicBezTo>
                    <a:pt x="37" y="143"/>
                    <a:pt x="56" y="131"/>
                    <a:pt x="56" y="118"/>
                  </a:cubicBezTo>
                  <a:cubicBezTo>
                    <a:pt x="56" y="105"/>
                    <a:pt x="60" y="74"/>
                    <a:pt x="64" y="63"/>
                  </a:cubicBezTo>
                  <a:cubicBezTo>
                    <a:pt x="69" y="52"/>
                    <a:pt x="80" y="49"/>
                    <a:pt x="78" y="35"/>
                  </a:cubicBezTo>
                  <a:cubicBezTo>
                    <a:pt x="76" y="21"/>
                    <a:pt x="63" y="4"/>
                    <a:pt x="6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141"/>
            <p:cNvSpPr>
              <a:spLocks/>
            </p:cNvSpPr>
            <p:nvPr/>
          </p:nvSpPr>
          <p:spPr bwMode="auto">
            <a:xfrm>
              <a:off x="5048250" y="1098551"/>
              <a:ext cx="4883150" cy="2771775"/>
            </a:xfrm>
            <a:custGeom>
              <a:avLst/>
              <a:gdLst>
                <a:gd name="T0" fmla="*/ 430 w 1828"/>
                <a:gd name="T1" fmla="*/ 679 h 1038"/>
                <a:gd name="T2" fmla="*/ 320 w 1828"/>
                <a:gd name="T3" fmla="*/ 638 h 1038"/>
                <a:gd name="T4" fmla="*/ 221 w 1828"/>
                <a:gd name="T5" fmla="*/ 574 h 1038"/>
                <a:gd name="T6" fmla="*/ 240 w 1828"/>
                <a:gd name="T7" fmla="*/ 677 h 1038"/>
                <a:gd name="T8" fmla="*/ 169 w 1828"/>
                <a:gd name="T9" fmla="*/ 589 h 1038"/>
                <a:gd name="T10" fmla="*/ 44 w 1828"/>
                <a:gd name="T11" fmla="*/ 683 h 1038"/>
                <a:gd name="T12" fmla="*/ 74 w 1828"/>
                <a:gd name="T13" fmla="*/ 548 h 1038"/>
                <a:gd name="T14" fmla="*/ 108 w 1828"/>
                <a:gd name="T15" fmla="*/ 497 h 1038"/>
                <a:gd name="T16" fmla="*/ 181 w 1828"/>
                <a:gd name="T17" fmla="*/ 386 h 1038"/>
                <a:gd name="T18" fmla="*/ 197 w 1828"/>
                <a:gd name="T19" fmla="*/ 437 h 1038"/>
                <a:gd name="T20" fmla="*/ 319 w 1828"/>
                <a:gd name="T21" fmla="*/ 385 h 1038"/>
                <a:gd name="T22" fmla="*/ 365 w 1828"/>
                <a:gd name="T23" fmla="*/ 342 h 1038"/>
                <a:gd name="T24" fmla="*/ 298 w 1828"/>
                <a:gd name="T25" fmla="*/ 288 h 1038"/>
                <a:gd name="T26" fmla="*/ 269 w 1828"/>
                <a:gd name="T27" fmla="*/ 321 h 1038"/>
                <a:gd name="T28" fmla="*/ 191 w 1828"/>
                <a:gd name="T29" fmla="*/ 357 h 1038"/>
                <a:gd name="T30" fmla="*/ 147 w 1828"/>
                <a:gd name="T31" fmla="*/ 330 h 1038"/>
                <a:gd name="T32" fmla="*/ 240 w 1828"/>
                <a:gd name="T33" fmla="*/ 182 h 1038"/>
                <a:gd name="T34" fmla="*/ 300 w 1828"/>
                <a:gd name="T35" fmla="*/ 137 h 1038"/>
                <a:gd name="T36" fmla="*/ 466 w 1828"/>
                <a:gd name="T37" fmla="*/ 199 h 1038"/>
                <a:gd name="T38" fmla="*/ 414 w 1828"/>
                <a:gd name="T39" fmla="*/ 229 h 1038"/>
                <a:gd name="T40" fmla="*/ 462 w 1828"/>
                <a:gd name="T41" fmla="*/ 229 h 1038"/>
                <a:gd name="T42" fmla="*/ 517 w 1828"/>
                <a:gd name="T43" fmla="*/ 193 h 1038"/>
                <a:gd name="T44" fmla="*/ 622 w 1828"/>
                <a:gd name="T45" fmla="*/ 165 h 1038"/>
                <a:gd name="T46" fmla="*/ 714 w 1828"/>
                <a:gd name="T47" fmla="*/ 163 h 1038"/>
                <a:gd name="T48" fmla="*/ 736 w 1828"/>
                <a:gd name="T49" fmla="*/ 94 h 1038"/>
                <a:gd name="T50" fmla="*/ 755 w 1828"/>
                <a:gd name="T51" fmla="*/ 184 h 1038"/>
                <a:gd name="T52" fmla="*/ 763 w 1828"/>
                <a:gd name="T53" fmla="*/ 137 h 1038"/>
                <a:gd name="T54" fmla="*/ 781 w 1828"/>
                <a:gd name="T55" fmla="*/ 123 h 1038"/>
                <a:gd name="T56" fmla="*/ 830 w 1828"/>
                <a:gd name="T57" fmla="*/ 105 h 1038"/>
                <a:gd name="T58" fmla="*/ 935 w 1828"/>
                <a:gd name="T59" fmla="*/ 30 h 1038"/>
                <a:gd name="T60" fmla="*/ 1062 w 1828"/>
                <a:gd name="T61" fmla="*/ 20 h 1038"/>
                <a:gd name="T62" fmla="*/ 1098 w 1828"/>
                <a:gd name="T63" fmla="*/ 77 h 1038"/>
                <a:gd name="T64" fmla="*/ 1243 w 1828"/>
                <a:gd name="T65" fmla="*/ 88 h 1038"/>
                <a:gd name="T66" fmla="*/ 1344 w 1828"/>
                <a:gd name="T67" fmla="*/ 115 h 1038"/>
                <a:gd name="T68" fmla="*/ 1466 w 1828"/>
                <a:gd name="T69" fmla="*/ 128 h 1038"/>
                <a:gd name="T70" fmla="*/ 1636 w 1828"/>
                <a:gd name="T71" fmla="*/ 158 h 1038"/>
                <a:gd name="T72" fmla="*/ 1812 w 1828"/>
                <a:gd name="T73" fmla="*/ 229 h 1038"/>
                <a:gd name="T74" fmla="*/ 1741 w 1828"/>
                <a:gd name="T75" fmla="*/ 215 h 1038"/>
                <a:gd name="T76" fmla="*/ 1753 w 1828"/>
                <a:gd name="T77" fmla="*/ 285 h 1038"/>
                <a:gd name="T78" fmla="*/ 1622 w 1828"/>
                <a:gd name="T79" fmla="*/ 344 h 1038"/>
                <a:gd name="T80" fmla="*/ 1628 w 1828"/>
                <a:gd name="T81" fmla="*/ 427 h 1038"/>
                <a:gd name="T82" fmla="*/ 1566 w 1828"/>
                <a:gd name="T83" fmla="*/ 392 h 1038"/>
                <a:gd name="T84" fmla="*/ 1604 w 1828"/>
                <a:gd name="T85" fmla="*/ 303 h 1038"/>
                <a:gd name="T86" fmla="*/ 1546 w 1828"/>
                <a:gd name="T87" fmla="*/ 344 h 1038"/>
                <a:gd name="T88" fmla="*/ 1424 w 1828"/>
                <a:gd name="T89" fmla="*/ 367 h 1038"/>
                <a:gd name="T90" fmla="*/ 1448 w 1828"/>
                <a:gd name="T91" fmla="*/ 480 h 1038"/>
                <a:gd name="T92" fmla="*/ 1371 w 1828"/>
                <a:gd name="T93" fmla="*/ 624 h 1038"/>
                <a:gd name="T94" fmla="*/ 1334 w 1828"/>
                <a:gd name="T95" fmla="*/ 660 h 1038"/>
                <a:gd name="T96" fmla="*/ 1300 w 1828"/>
                <a:gd name="T97" fmla="*/ 661 h 1038"/>
                <a:gd name="T98" fmla="*/ 1280 w 1828"/>
                <a:gd name="T99" fmla="*/ 830 h 1038"/>
                <a:gd name="T100" fmla="*/ 1192 w 1828"/>
                <a:gd name="T101" fmla="*/ 965 h 1038"/>
                <a:gd name="T102" fmla="*/ 1177 w 1828"/>
                <a:gd name="T103" fmla="*/ 1027 h 1038"/>
                <a:gd name="T104" fmla="*/ 1044 w 1828"/>
                <a:gd name="T105" fmla="*/ 849 h 1038"/>
                <a:gd name="T106" fmla="*/ 902 w 1828"/>
                <a:gd name="T107" fmla="*/ 969 h 1038"/>
                <a:gd name="T108" fmla="*/ 782 w 1828"/>
                <a:gd name="T109" fmla="*/ 820 h 1038"/>
                <a:gd name="T110" fmla="*/ 608 w 1828"/>
                <a:gd name="T111" fmla="*/ 774 h 1038"/>
                <a:gd name="T112" fmla="*/ 661 w 1828"/>
                <a:gd name="T113" fmla="*/ 797 h 1038"/>
                <a:gd name="T114" fmla="*/ 633 w 1828"/>
                <a:gd name="T115" fmla="*/ 887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28" h="1038">
                  <a:moveTo>
                    <a:pt x="541" y="926"/>
                  </a:moveTo>
                  <a:cubicBezTo>
                    <a:pt x="521" y="908"/>
                    <a:pt x="526" y="906"/>
                    <a:pt x="517" y="886"/>
                  </a:cubicBezTo>
                  <a:cubicBezTo>
                    <a:pt x="509" y="866"/>
                    <a:pt x="505" y="870"/>
                    <a:pt x="499" y="853"/>
                  </a:cubicBezTo>
                  <a:cubicBezTo>
                    <a:pt x="493" y="837"/>
                    <a:pt x="481" y="821"/>
                    <a:pt x="472" y="810"/>
                  </a:cubicBezTo>
                  <a:cubicBezTo>
                    <a:pt x="462" y="799"/>
                    <a:pt x="452" y="786"/>
                    <a:pt x="452" y="786"/>
                  </a:cubicBezTo>
                  <a:cubicBezTo>
                    <a:pt x="433" y="766"/>
                    <a:pt x="433" y="766"/>
                    <a:pt x="433" y="766"/>
                  </a:cubicBezTo>
                  <a:cubicBezTo>
                    <a:pt x="433" y="766"/>
                    <a:pt x="423" y="765"/>
                    <a:pt x="423" y="755"/>
                  </a:cubicBezTo>
                  <a:cubicBezTo>
                    <a:pt x="423" y="745"/>
                    <a:pt x="426" y="730"/>
                    <a:pt x="426" y="730"/>
                  </a:cubicBezTo>
                  <a:cubicBezTo>
                    <a:pt x="426" y="730"/>
                    <a:pt x="440" y="714"/>
                    <a:pt x="446" y="708"/>
                  </a:cubicBezTo>
                  <a:cubicBezTo>
                    <a:pt x="452" y="702"/>
                    <a:pt x="456" y="693"/>
                    <a:pt x="451" y="688"/>
                  </a:cubicBezTo>
                  <a:cubicBezTo>
                    <a:pt x="446" y="683"/>
                    <a:pt x="442" y="679"/>
                    <a:pt x="442" y="679"/>
                  </a:cubicBezTo>
                  <a:cubicBezTo>
                    <a:pt x="442" y="679"/>
                    <a:pt x="435" y="679"/>
                    <a:pt x="430" y="679"/>
                  </a:cubicBezTo>
                  <a:cubicBezTo>
                    <a:pt x="425" y="679"/>
                    <a:pt x="404" y="680"/>
                    <a:pt x="404" y="680"/>
                  </a:cubicBezTo>
                  <a:cubicBezTo>
                    <a:pt x="404" y="680"/>
                    <a:pt x="395" y="672"/>
                    <a:pt x="392" y="672"/>
                  </a:cubicBezTo>
                  <a:cubicBezTo>
                    <a:pt x="388" y="672"/>
                    <a:pt x="387" y="677"/>
                    <a:pt x="382" y="677"/>
                  </a:cubicBezTo>
                  <a:cubicBezTo>
                    <a:pt x="377" y="677"/>
                    <a:pt x="378" y="676"/>
                    <a:pt x="372" y="676"/>
                  </a:cubicBezTo>
                  <a:cubicBezTo>
                    <a:pt x="366" y="676"/>
                    <a:pt x="366" y="678"/>
                    <a:pt x="362" y="675"/>
                  </a:cubicBezTo>
                  <a:cubicBezTo>
                    <a:pt x="359" y="672"/>
                    <a:pt x="349" y="662"/>
                    <a:pt x="349" y="662"/>
                  </a:cubicBezTo>
                  <a:cubicBezTo>
                    <a:pt x="350" y="651"/>
                    <a:pt x="350" y="651"/>
                    <a:pt x="350" y="651"/>
                  </a:cubicBezTo>
                  <a:cubicBezTo>
                    <a:pt x="350" y="651"/>
                    <a:pt x="348" y="644"/>
                    <a:pt x="351" y="641"/>
                  </a:cubicBezTo>
                  <a:cubicBezTo>
                    <a:pt x="353" y="638"/>
                    <a:pt x="354" y="634"/>
                    <a:pt x="354" y="634"/>
                  </a:cubicBezTo>
                  <a:cubicBezTo>
                    <a:pt x="350" y="629"/>
                    <a:pt x="349" y="625"/>
                    <a:pt x="344" y="628"/>
                  </a:cubicBezTo>
                  <a:cubicBezTo>
                    <a:pt x="339" y="631"/>
                    <a:pt x="339" y="632"/>
                    <a:pt x="334" y="632"/>
                  </a:cubicBezTo>
                  <a:cubicBezTo>
                    <a:pt x="330" y="632"/>
                    <a:pt x="316" y="632"/>
                    <a:pt x="320" y="638"/>
                  </a:cubicBezTo>
                  <a:cubicBezTo>
                    <a:pt x="324" y="644"/>
                    <a:pt x="329" y="651"/>
                    <a:pt x="329" y="651"/>
                  </a:cubicBezTo>
                  <a:cubicBezTo>
                    <a:pt x="329" y="651"/>
                    <a:pt x="341" y="658"/>
                    <a:pt x="332" y="665"/>
                  </a:cubicBezTo>
                  <a:cubicBezTo>
                    <a:pt x="323" y="671"/>
                    <a:pt x="326" y="669"/>
                    <a:pt x="323" y="675"/>
                  </a:cubicBezTo>
                  <a:cubicBezTo>
                    <a:pt x="321" y="682"/>
                    <a:pt x="311" y="677"/>
                    <a:pt x="307" y="675"/>
                  </a:cubicBezTo>
                  <a:cubicBezTo>
                    <a:pt x="304" y="674"/>
                    <a:pt x="302" y="665"/>
                    <a:pt x="301" y="661"/>
                  </a:cubicBezTo>
                  <a:cubicBezTo>
                    <a:pt x="300" y="658"/>
                    <a:pt x="295" y="661"/>
                    <a:pt x="289" y="657"/>
                  </a:cubicBezTo>
                  <a:cubicBezTo>
                    <a:pt x="283" y="652"/>
                    <a:pt x="278" y="646"/>
                    <a:pt x="284" y="643"/>
                  </a:cubicBezTo>
                  <a:cubicBezTo>
                    <a:pt x="291" y="641"/>
                    <a:pt x="296" y="637"/>
                    <a:pt x="285" y="629"/>
                  </a:cubicBezTo>
                  <a:cubicBezTo>
                    <a:pt x="274" y="621"/>
                    <a:pt x="277" y="613"/>
                    <a:pt x="278" y="610"/>
                  </a:cubicBezTo>
                  <a:cubicBezTo>
                    <a:pt x="280" y="606"/>
                    <a:pt x="283" y="610"/>
                    <a:pt x="266" y="603"/>
                  </a:cubicBezTo>
                  <a:cubicBezTo>
                    <a:pt x="250" y="596"/>
                    <a:pt x="255" y="596"/>
                    <a:pt x="248" y="589"/>
                  </a:cubicBezTo>
                  <a:cubicBezTo>
                    <a:pt x="240" y="581"/>
                    <a:pt x="225" y="574"/>
                    <a:pt x="221" y="574"/>
                  </a:cubicBezTo>
                  <a:cubicBezTo>
                    <a:pt x="217" y="574"/>
                    <a:pt x="214" y="577"/>
                    <a:pt x="218" y="585"/>
                  </a:cubicBezTo>
                  <a:cubicBezTo>
                    <a:pt x="221" y="592"/>
                    <a:pt x="217" y="592"/>
                    <a:pt x="236" y="606"/>
                  </a:cubicBezTo>
                  <a:cubicBezTo>
                    <a:pt x="255" y="619"/>
                    <a:pt x="256" y="612"/>
                    <a:pt x="257" y="616"/>
                  </a:cubicBezTo>
                  <a:cubicBezTo>
                    <a:pt x="259" y="619"/>
                    <a:pt x="268" y="622"/>
                    <a:pt x="273" y="628"/>
                  </a:cubicBezTo>
                  <a:cubicBezTo>
                    <a:pt x="277" y="635"/>
                    <a:pt x="277" y="639"/>
                    <a:pt x="277" y="639"/>
                  </a:cubicBezTo>
                  <a:cubicBezTo>
                    <a:pt x="277" y="639"/>
                    <a:pt x="268" y="639"/>
                    <a:pt x="266" y="639"/>
                  </a:cubicBezTo>
                  <a:cubicBezTo>
                    <a:pt x="264" y="638"/>
                    <a:pt x="262" y="643"/>
                    <a:pt x="262" y="643"/>
                  </a:cubicBezTo>
                  <a:cubicBezTo>
                    <a:pt x="262" y="643"/>
                    <a:pt x="267" y="649"/>
                    <a:pt x="263" y="651"/>
                  </a:cubicBezTo>
                  <a:cubicBezTo>
                    <a:pt x="258" y="653"/>
                    <a:pt x="257" y="660"/>
                    <a:pt x="252" y="660"/>
                  </a:cubicBezTo>
                  <a:cubicBezTo>
                    <a:pt x="247" y="660"/>
                    <a:pt x="253" y="664"/>
                    <a:pt x="247" y="667"/>
                  </a:cubicBezTo>
                  <a:cubicBezTo>
                    <a:pt x="240" y="670"/>
                    <a:pt x="245" y="671"/>
                    <a:pt x="243" y="673"/>
                  </a:cubicBezTo>
                  <a:cubicBezTo>
                    <a:pt x="242" y="675"/>
                    <a:pt x="242" y="678"/>
                    <a:pt x="240" y="677"/>
                  </a:cubicBezTo>
                  <a:cubicBezTo>
                    <a:pt x="238" y="677"/>
                    <a:pt x="237" y="679"/>
                    <a:pt x="225" y="671"/>
                  </a:cubicBezTo>
                  <a:cubicBezTo>
                    <a:pt x="213" y="662"/>
                    <a:pt x="213" y="662"/>
                    <a:pt x="213" y="662"/>
                  </a:cubicBezTo>
                  <a:cubicBezTo>
                    <a:pt x="213" y="662"/>
                    <a:pt x="207" y="654"/>
                    <a:pt x="219" y="657"/>
                  </a:cubicBezTo>
                  <a:cubicBezTo>
                    <a:pt x="231" y="661"/>
                    <a:pt x="236" y="663"/>
                    <a:pt x="240" y="660"/>
                  </a:cubicBezTo>
                  <a:cubicBezTo>
                    <a:pt x="244" y="657"/>
                    <a:pt x="244" y="657"/>
                    <a:pt x="244" y="653"/>
                  </a:cubicBezTo>
                  <a:cubicBezTo>
                    <a:pt x="244" y="650"/>
                    <a:pt x="246" y="650"/>
                    <a:pt x="243" y="646"/>
                  </a:cubicBezTo>
                  <a:cubicBezTo>
                    <a:pt x="240" y="641"/>
                    <a:pt x="251" y="636"/>
                    <a:pt x="241" y="632"/>
                  </a:cubicBezTo>
                  <a:cubicBezTo>
                    <a:pt x="232" y="628"/>
                    <a:pt x="228" y="627"/>
                    <a:pt x="223" y="622"/>
                  </a:cubicBezTo>
                  <a:cubicBezTo>
                    <a:pt x="218" y="617"/>
                    <a:pt x="223" y="621"/>
                    <a:pt x="211" y="611"/>
                  </a:cubicBezTo>
                  <a:cubicBezTo>
                    <a:pt x="198" y="601"/>
                    <a:pt x="198" y="602"/>
                    <a:pt x="195" y="598"/>
                  </a:cubicBezTo>
                  <a:cubicBezTo>
                    <a:pt x="192" y="594"/>
                    <a:pt x="188" y="581"/>
                    <a:pt x="186" y="581"/>
                  </a:cubicBezTo>
                  <a:cubicBezTo>
                    <a:pt x="185" y="581"/>
                    <a:pt x="178" y="585"/>
                    <a:pt x="169" y="589"/>
                  </a:cubicBezTo>
                  <a:cubicBezTo>
                    <a:pt x="160" y="593"/>
                    <a:pt x="165" y="600"/>
                    <a:pt x="158" y="599"/>
                  </a:cubicBezTo>
                  <a:cubicBezTo>
                    <a:pt x="150" y="597"/>
                    <a:pt x="153" y="598"/>
                    <a:pt x="145" y="597"/>
                  </a:cubicBezTo>
                  <a:cubicBezTo>
                    <a:pt x="138" y="596"/>
                    <a:pt x="131" y="596"/>
                    <a:pt x="130" y="597"/>
                  </a:cubicBezTo>
                  <a:cubicBezTo>
                    <a:pt x="128" y="598"/>
                    <a:pt x="128" y="606"/>
                    <a:pt x="128" y="606"/>
                  </a:cubicBezTo>
                  <a:cubicBezTo>
                    <a:pt x="128" y="606"/>
                    <a:pt x="128" y="606"/>
                    <a:pt x="123" y="613"/>
                  </a:cubicBezTo>
                  <a:cubicBezTo>
                    <a:pt x="117" y="619"/>
                    <a:pt x="112" y="617"/>
                    <a:pt x="108" y="622"/>
                  </a:cubicBezTo>
                  <a:cubicBezTo>
                    <a:pt x="103" y="628"/>
                    <a:pt x="96" y="630"/>
                    <a:pt x="96" y="637"/>
                  </a:cubicBezTo>
                  <a:cubicBezTo>
                    <a:pt x="96" y="644"/>
                    <a:pt x="98" y="641"/>
                    <a:pt x="90" y="655"/>
                  </a:cubicBezTo>
                  <a:cubicBezTo>
                    <a:pt x="82" y="670"/>
                    <a:pt x="85" y="675"/>
                    <a:pt x="79" y="675"/>
                  </a:cubicBezTo>
                  <a:cubicBezTo>
                    <a:pt x="73" y="676"/>
                    <a:pt x="68" y="677"/>
                    <a:pt x="65" y="678"/>
                  </a:cubicBezTo>
                  <a:cubicBezTo>
                    <a:pt x="61" y="679"/>
                    <a:pt x="52" y="680"/>
                    <a:pt x="52" y="680"/>
                  </a:cubicBezTo>
                  <a:cubicBezTo>
                    <a:pt x="52" y="680"/>
                    <a:pt x="47" y="687"/>
                    <a:pt x="44" y="683"/>
                  </a:cubicBezTo>
                  <a:cubicBezTo>
                    <a:pt x="41" y="679"/>
                    <a:pt x="42" y="671"/>
                    <a:pt x="40" y="675"/>
                  </a:cubicBezTo>
                  <a:cubicBezTo>
                    <a:pt x="37" y="678"/>
                    <a:pt x="41" y="695"/>
                    <a:pt x="39" y="695"/>
                  </a:cubicBezTo>
                  <a:cubicBezTo>
                    <a:pt x="37" y="695"/>
                    <a:pt x="33" y="695"/>
                    <a:pt x="31" y="694"/>
                  </a:cubicBezTo>
                  <a:cubicBezTo>
                    <a:pt x="30" y="694"/>
                    <a:pt x="30" y="679"/>
                    <a:pt x="27" y="680"/>
                  </a:cubicBezTo>
                  <a:cubicBezTo>
                    <a:pt x="25" y="681"/>
                    <a:pt x="24" y="680"/>
                    <a:pt x="14" y="676"/>
                  </a:cubicBezTo>
                  <a:cubicBezTo>
                    <a:pt x="5" y="672"/>
                    <a:pt x="5" y="671"/>
                    <a:pt x="3" y="670"/>
                  </a:cubicBezTo>
                  <a:cubicBezTo>
                    <a:pt x="0" y="669"/>
                    <a:pt x="10" y="638"/>
                    <a:pt x="7" y="618"/>
                  </a:cubicBezTo>
                  <a:cubicBezTo>
                    <a:pt x="4" y="599"/>
                    <a:pt x="5" y="601"/>
                    <a:pt x="10" y="595"/>
                  </a:cubicBezTo>
                  <a:cubicBezTo>
                    <a:pt x="14" y="588"/>
                    <a:pt x="18" y="589"/>
                    <a:pt x="46" y="593"/>
                  </a:cubicBezTo>
                  <a:cubicBezTo>
                    <a:pt x="73" y="598"/>
                    <a:pt x="82" y="590"/>
                    <a:pt x="81" y="585"/>
                  </a:cubicBezTo>
                  <a:cubicBezTo>
                    <a:pt x="80" y="581"/>
                    <a:pt x="83" y="555"/>
                    <a:pt x="83" y="555"/>
                  </a:cubicBezTo>
                  <a:cubicBezTo>
                    <a:pt x="83" y="555"/>
                    <a:pt x="75" y="551"/>
                    <a:pt x="74" y="548"/>
                  </a:cubicBezTo>
                  <a:cubicBezTo>
                    <a:pt x="73" y="545"/>
                    <a:pt x="74" y="541"/>
                    <a:pt x="70" y="541"/>
                  </a:cubicBezTo>
                  <a:cubicBezTo>
                    <a:pt x="67" y="541"/>
                    <a:pt x="57" y="538"/>
                    <a:pt x="55" y="535"/>
                  </a:cubicBezTo>
                  <a:cubicBezTo>
                    <a:pt x="54" y="533"/>
                    <a:pt x="51" y="524"/>
                    <a:pt x="51" y="524"/>
                  </a:cubicBezTo>
                  <a:cubicBezTo>
                    <a:pt x="51" y="524"/>
                    <a:pt x="56" y="524"/>
                    <a:pt x="56" y="523"/>
                  </a:cubicBezTo>
                  <a:cubicBezTo>
                    <a:pt x="57" y="521"/>
                    <a:pt x="58" y="523"/>
                    <a:pt x="65" y="522"/>
                  </a:cubicBezTo>
                  <a:cubicBezTo>
                    <a:pt x="71" y="520"/>
                    <a:pt x="80" y="521"/>
                    <a:pt x="80" y="521"/>
                  </a:cubicBezTo>
                  <a:cubicBezTo>
                    <a:pt x="76" y="513"/>
                    <a:pt x="76" y="513"/>
                    <a:pt x="76" y="513"/>
                  </a:cubicBezTo>
                  <a:cubicBezTo>
                    <a:pt x="76" y="513"/>
                    <a:pt x="74" y="505"/>
                    <a:pt x="81" y="507"/>
                  </a:cubicBezTo>
                  <a:cubicBezTo>
                    <a:pt x="88" y="508"/>
                    <a:pt x="97" y="514"/>
                    <a:pt x="98" y="513"/>
                  </a:cubicBezTo>
                  <a:cubicBezTo>
                    <a:pt x="98" y="512"/>
                    <a:pt x="98" y="505"/>
                    <a:pt x="99" y="504"/>
                  </a:cubicBezTo>
                  <a:cubicBezTo>
                    <a:pt x="100" y="502"/>
                    <a:pt x="103" y="498"/>
                    <a:pt x="103" y="498"/>
                  </a:cubicBezTo>
                  <a:cubicBezTo>
                    <a:pt x="103" y="498"/>
                    <a:pt x="104" y="496"/>
                    <a:pt x="108" y="497"/>
                  </a:cubicBezTo>
                  <a:cubicBezTo>
                    <a:pt x="113" y="498"/>
                    <a:pt x="114" y="489"/>
                    <a:pt x="114" y="489"/>
                  </a:cubicBezTo>
                  <a:cubicBezTo>
                    <a:pt x="114" y="489"/>
                    <a:pt x="121" y="482"/>
                    <a:pt x="125" y="483"/>
                  </a:cubicBezTo>
                  <a:cubicBezTo>
                    <a:pt x="129" y="484"/>
                    <a:pt x="137" y="480"/>
                    <a:pt x="136" y="476"/>
                  </a:cubicBezTo>
                  <a:cubicBezTo>
                    <a:pt x="135" y="472"/>
                    <a:pt x="145" y="458"/>
                    <a:pt x="145" y="458"/>
                  </a:cubicBezTo>
                  <a:cubicBezTo>
                    <a:pt x="145" y="458"/>
                    <a:pt x="145" y="453"/>
                    <a:pt x="148" y="452"/>
                  </a:cubicBezTo>
                  <a:cubicBezTo>
                    <a:pt x="151" y="452"/>
                    <a:pt x="158" y="454"/>
                    <a:pt x="159" y="451"/>
                  </a:cubicBezTo>
                  <a:cubicBezTo>
                    <a:pt x="161" y="449"/>
                    <a:pt x="163" y="440"/>
                    <a:pt x="163" y="443"/>
                  </a:cubicBezTo>
                  <a:cubicBezTo>
                    <a:pt x="164" y="446"/>
                    <a:pt x="176" y="443"/>
                    <a:pt x="176" y="443"/>
                  </a:cubicBezTo>
                  <a:cubicBezTo>
                    <a:pt x="176" y="443"/>
                    <a:pt x="176" y="433"/>
                    <a:pt x="176" y="432"/>
                  </a:cubicBezTo>
                  <a:cubicBezTo>
                    <a:pt x="176" y="430"/>
                    <a:pt x="176" y="409"/>
                    <a:pt x="174" y="407"/>
                  </a:cubicBezTo>
                  <a:cubicBezTo>
                    <a:pt x="172" y="405"/>
                    <a:pt x="169" y="400"/>
                    <a:pt x="171" y="398"/>
                  </a:cubicBezTo>
                  <a:cubicBezTo>
                    <a:pt x="174" y="396"/>
                    <a:pt x="180" y="389"/>
                    <a:pt x="181" y="386"/>
                  </a:cubicBezTo>
                  <a:cubicBezTo>
                    <a:pt x="181" y="384"/>
                    <a:pt x="180" y="384"/>
                    <a:pt x="183" y="382"/>
                  </a:cubicBezTo>
                  <a:cubicBezTo>
                    <a:pt x="186" y="380"/>
                    <a:pt x="201" y="382"/>
                    <a:pt x="199" y="383"/>
                  </a:cubicBezTo>
                  <a:cubicBezTo>
                    <a:pt x="197" y="385"/>
                    <a:pt x="195" y="382"/>
                    <a:pt x="195" y="388"/>
                  </a:cubicBezTo>
                  <a:cubicBezTo>
                    <a:pt x="195" y="394"/>
                    <a:pt x="198" y="394"/>
                    <a:pt x="199" y="397"/>
                  </a:cubicBezTo>
                  <a:cubicBezTo>
                    <a:pt x="200" y="399"/>
                    <a:pt x="208" y="405"/>
                    <a:pt x="207" y="407"/>
                  </a:cubicBezTo>
                  <a:cubicBezTo>
                    <a:pt x="206" y="408"/>
                    <a:pt x="206" y="411"/>
                    <a:pt x="208" y="413"/>
                  </a:cubicBezTo>
                  <a:cubicBezTo>
                    <a:pt x="210" y="415"/>
                    <a:pt x="217" y="419"/>
                    <a:pt x="216" y="421"/>
                  </a:cubicBezTo>
                  <a:cubicBezTo>
                    <a:pt x="215" y="422"/>
                    <a:pt x="214" y="422"/>
                    <a:pt x="210" y="423"/>
                  </a:cubicBezTo>
                  <a:cubicBezTo>
                    <a:pt x="206" y="423"/>
                    <a:pt x="202" y="421"/>
                    <a:pt x="197" y="421"/>
                  </a:cubicBezTo>
                  <a:cubicBezTo>
                    <a:pt x="192" y="422"/>
                    <a:pt x="190" y="427"/>
                    <a:pt x="190" y="427"/>
                  </a:cubicBezTo>
                  <a:cubicBezTo>
                    <a:pt x="194" y="435"/>
                    <a:pt x="194" y="435"/>
                    <a:pt x="194" y="435"/>
                  </a:cubicBezTo>
                  <a:cubicBezTo>
                    <a:pt x="194" y="435"/>
                    <a:pt x="192" y="434"/>
                    <a:pt x="197" y="437"/>
                  </a:cubicBezTo>
                  <a:cubicBezTo>
                    <a:pt x="202" y="439"/>
                    <a:pt x="195" y="438"/>
                    <a:pt x="205" y="437"/>
                  </a:cubicBezTo>
                  <a:cubicBezTo>
                    <a:pt x="215" y="437"/>
                    <a:pt x="216" y="429"/>
                    <a:pt x="220" y="431"/>
                  </a:cubicBezTo>
                  <a:cubicBezTo>
                    <a:pt x="224" y="433"/>
                    <a:pt x="223" y="437"/>
                    <a:pt x="223" y="437"/>
                  </a:cubicBezTo>
                  <a:cubicBezTo>
                    <a:pt x="223" y="437"/>
                    <a:pt x="244" y="438"/>
                    <a:pt x="248" y="436"/>
                  </a:cubicBezTo>
                  <a:cubicBezTo>
                    <a:pt x="252" y="434"/>
                    <a:pt x="252" y="429"/>
                    <a:pt x="259" y="428"/>
                  </a:cubicBezTo>
                  <a:cubicBezTo>
                    <a:pt x="266" y="428"/>
                    <a:pt x="273" y="423"/>
                    <a:pt x="276" y="429"/>
                  </a:cubicBezTo>
                  <a:cubicBezTo>
                    <a:pt x="279" y="434"/>
                    <a:pt x="277" y="434"/>
                    <a:pt x="282" y="433"/>
                  </a:cubicBezTo>
                  <a:cubicBezTo>
                    <a:pt x="287" y="433"/>
                    <a:pt x="294" y="415"/>
                    <a:pt x="295" y="412"/>
                  </a:cubicBezTo>
                  <a:cubicBezTo>
                    <a:pt x="295" y="410"/>
                    <a:pt x="285" y="414"/>
                    <a:pt x="293" y="403"/>
                  </a:cubicBezTo>
                  <a:cubicBezTo>
                    <a:pt x="300" y="393"/>
                    <a:pt x="302" y="387"/>
                    <a:pt x="304" y="386"/>
                  </a:cubicBezTo>
                  <a:cubicBezTo>
                    <a:pt x="305" y="384"/>
                    <a:pt x="288" y="371"/>
                    <a:pt x="299" y="375"/>
                  </a:cubicBezTo>
                  <a:cubicBezTo>
                    <a:pt x="310" y="379"/>
                    <a:pt x="316" y="385"/>
                    <a:pt x="319" y="385"/>
                  </a:cubicBezTo>
                  <a:cubicBezTo>
                    <a:pt x="322" y="386"/>
                    <a:pt x="333" y="390"/>
                    <a:pt x="331" y="388"/>
                  </a:cubicBezTo>
                  <a:cubicBezTo>
                    <a:pt x="329" y="386"/>
                    <a:pt x="321" y="382"/>
                    <a:pt x="323" y="379"/>
                  </a:cubicBezTo>
                  <a:cubicBezTo>
                    <a:pt x="325" y="376"/>
                    <a:pt x="330" y="376"/>
                    <a:pt x="323" y="373"/>
                  </a:cubicBezTo>
                  <a:cubicBezTo>
                    <a:pt x="316" y="370"/>
                    <a:pt x="315" y="367"/>
                    <a:pt x="311" y="370"/>
                  </a:cubicBezTo>
                  <a:cubicBezTo>
                    <a:pt x="308" y="373"/>
                    <a:pt x="308" y="372"/>
                    <a:pt x="306" y="368"/>
                  </a:cubicBezTo>
                  <a:cubicBezTo>
                    <a:pt x="305" y="364"/>
                    <a:pt x="306" y="364"/>
                    <a:pt x="307" y="361"/>
                  </a:cubicBezTo>
                  <a:cubicBezTo>
                    <a:pt x="308" y="358"/>
                    <a:pt x="313" y="357"/>
                    <a:pt x="316" y="357"/>
                  </a:cubicBezTo>
                  <a:cubicBezTo>
                    <a:pt x="319" y="356"/>
                    <a:pt x="321" y="355"/>
                    <a:pt x="319" y="353"/>
                  </a:cubicBezTo>
                  <a:cubicBezTo>
                    <a:pt x="317" y="350"/>
                    <a:pt x="311" y="350"/>
                    <a:pt x="316" y="346"/>
                  </a:cubicBezTo>
                  <a:cubicBezTo>
                    <a:pt x="321" y="343"/>
                    <a:pt x="319" y="342"/>
                    <a:pt x="327" y="343"/>
                  </a:cubicBezTo>
                  <a:cubicBezTo>
                    <a:pt x="335" y="344"/>
                    <a:pt x="333" y="346"/>
                    <a:pt x="343" y="345"/>
                  </a:cubicBezTo>
                  <a:cubicBezTo>
                    <a:pt x="352" y="343"/>
                    <a:pt x="364" y="343"/>
                    <a:pt x="365" y="342"/>
                  </a:cubicBezTo>
                  <a:cubicBezTo>
                    <a:pt x="366" y="341"/>
                    <a:pt x="366" y="333"/>
                    <a:pt x="366" y="333"/>
                  </a:cubicBezTo>
                  <a:cubicBezTo>
                    <a:pt x="369" y="333"/>
                    <a:pt x="369" y="333"/>
                    <a:pt x="369" y="333"/>
                  </a:cubicBezTo>
                  <a:cubicBezTo>
                    <a:pt x="369" y="333"/>
                    <a:pt x="360" y="330"/>
                    <a:pt x="356" y="330"/>
                  </a:cubicBezTo>
                  <a:cubicBezTo>
                    <a:pt x="352" y="329"/>
                    <a:pt x="353" y="325"/>
                    <a:pt x="342" y="329"/>
                  </a:cubicBezTo>
                  <a:cubicBezTo>
                    <a:pt x="331" y="334"/>
                    <a:pt x="324" y="339"/>
                    <a:pt x="321" y="339"/>
                  </a:cubicBezTo>
                  <a:cubicBezTo>
                    <a:pt x="318" y="339"/>
                    <a:pt x="306" y="337"/>
                    <a:pt x="306" y="337"/>
                  </a:cubicBezTo>
                  <a:cubicBezTo>
                    <a:pt x="301" y="329"/>
                    <a:pt x="301" y="329"/>
                    <a:pt x="301" y="329"/>
                  </a:cubicBezTo>
                  <a:cubicBezTo>
                    <a:pt x="301" y="329"/>
                    <a:pt x="298" y="325"/>
                    <a:pt x="297" y="322"/>
                  </a:cubicBezTo>
                  <a:cubicBezTo>
                    <a:pt x="296" y="320"/>
                    <a:pt x="296" y="318"/>
                    <a:pt x="295" y="313"/>
                  </a:cubicBezTo>
                  <a:cubicBezTo>
                    <a:pt x="294" y="309"/>
                    <a:pt x="294" y="303"/>
                    <a:pt x="294" y="303"/>
                  </a:cubicBezTo>
                  <a:cubicBezTo>
                    <a:pt x="294" y="303"/>
                    <a:pt x="293" y="299"/>
                    <a:pt x="293" y="296"/>
                  </a:cubicBezTo>
                  <a:cubicBezTo>
                    <a:pt x="293" y="293"/>
                    <a:pt x="297" y="290"/>
                    <a:pt x="298" y="288"/>
                  </a:cubicBezTo>
                  <a:cubicBezTo>
                    <a:pt x="298" y="286"/>
                    <a:pt x="304" y="268"/>
                    <a:pt x="308" y="264"/>
                  </a:cubicBezTo>
                  <a:cubicBezTo>
                    <a:pt x="311" y="259"/>
                    <a:pt x="328" y="246"/>
                    <a:pt x="328" y="242"/>
                  </a:cubicBezTo>
                  <a:cubicBezTo>
                    <a:pt x="329" y="239"/>
                    <a:pt x="334" y="222"/>
                    <a:pt x="334" y="222"/>
                  </a:cubicBezTo>
                  <a:cubicBezTo>
                    <a:pt x="334" y="222"/>
                    <a:pt x="328" y="217"/>
                    <a:pt x="324" y="215"/>
                  </a:cubicBezTo>
                  <a:cubicBezTo>
                    <a:pt x="320" y="212"/>
                    <a:pt x="324" y="217"/>
                    <a:pt x="315" y="219"/>
                  </a:cubicBezTo>
                  <a:cubicBezTo>
                    <a:pt x="307" y="222"/>
                    <a:pt x="302" y="224"/>
                    <a:pt x="299" y="229"/>
                  </a:cubicBezTo>
                  <a:cubicBezTo>
                    <a:pt x="296" y="235"/>
                    <a:pt x="296" y="245"/>
                    <a:pt x="293" y="249"/>
                  </a:cubicBezTo>
                  <a:cubicBezTo>
                    <a:pt x="290" y="252"/>
                    <a:pt x="291" y="258"/>
                    <a:pt x="287" y="262"/>
                  </a:cubicBezTo>
                  <a:cubicBezTo>
                    <a:pt x="282" y="267"/>
                    <a:pt x="282" y="268"/>
                    <a:pt x="276" y="274"/>
                  </a:cubicBezTo>
                  <a:cubicBezTo>
                    <a:pt x="270" y="280"/>
                    <a:pt x="265" y="291"/>
                    <a:pt x="264" y="292"/>
                  </a:cubicBezTo>
                  <a:cubicBezTo>
                    <a:pt x="264" y="294"/>
                    <a:pt x="263" y="298"/>
                    <a:pt x="263" y="306"/>
                  </a:cubicBezTo>
                  <a:cubicBezTo>
                    <a:pt x="264" y="313"/>
                    <a:pt x="265" y="316"/>
                    <a:pt x="269" y="321"/>
                  </a:cubicBezTo>
                  <a:cubicBezTo>
                    <a:pt x="272" y="325"/>
                    <a:pt x="281" y="338"/>
                    <a:pt x="273" y="347"/>
                  </a:cubicBezTo>
                  <a:cubicBezTo>
                    <a:pt x="266" y="357"/>
                    <a:pt x="258" y="350"/>
                    <a:pt x="258" y="365"/>
                  </a:cubicBezTo>
                  <a:cubicBezTo>
                    <a:pt x="259" y="381"/>
                    <a:pt x="256" y="390"/>
                    <a:pt x="254" y="394"/>
                  </a:cubicBezTo>
                  <a:cubicBezTo>
                    <a:pt x="251" y="397"/>
                    <a:pt x="237" y="408"/>
                    <a:pt x="237" y="409"/>
                  </a:cubicBezTo>
                  <a:cubicBezTo>
                    <a:pt x="237" y="410"/>
                    <a:pt x="239" y="414"/>
                    <a:pt x="232" y="414"/>
                  </a:cubicBezTo>
                  <a:cubicBezTo>
                    <a:pt x="226" y="414"/>
                    <a:pt x="224" y="414"/>
                    <a:pt x="222" y="414"/>
                  </a:cubicBezTo>
                  <a:cubicBezTo>
                    <a:pt x="221" y="413"/>
                    <a:pt x="218" y="409"/>
                    <a:pt x="217" y="404"/>
                  </a:cubicBezTo>
                  <a:cubicBezTo>
                    <a:pt x="216" y="399"/>
                    <a:pt x="215" y="397"/>
                    <a:pt x="213" y="391"/>
                  </a:cubicBezTo>
                  <a:cubicBezTo>
                    <a:pt x="211" y="386"/>
                    <a:pt x="211" y="383"/>
                    <a:pt x="209" y="378"/>
                  </a:cubicBezTo>
                  <a:cubicBezTo>
                    <a:pt x="207" y="373"/>
                    <a:pt x="209" y="365"/>
                    <a:pt x="206" y="363"/>
                  </a:cubicBezTo>
                  <a:cubicBezTo>
                    <a:pt x="204" y="361"/>
                    <a:pt x="201" y="350"/>
                    <a:pt x="201" y="350"/>
                  </a:cubicBezTo>
                  <a:cubicBezTo>
                    <a:pt x="201" y="350"/>
                    <a:pt x="195" y="355"/>
                    <a:pt x="191" y="357"/>
                  </a:cubicBezTo>
                  <a:cubicBezTo>
                    <a:pt x="188" y="358"/>
                    <a:pt x="190" y="361"/>
                    <a:pt x="187" y="362"/>
                  </a:cubicBezTo>
                  <a:cubicBezTo>
                    <a:pt x="183" y="362"/>
                    <a:pt x="183" y="363"/>
                    <a:pt x="179" y="368"/>
                  </a:cubicBezTo>
                  <a:cubicBezTo>
                    <a:pt x="175" y="372"/>
                    <a:pt x="172" y="373"/>
                    <a:pt x="169" y="374"/>
                  </a:cubicBezTo>
                  <a:cubicBezTo>
                    <a:pt x="167" y="374"/>
                    <a:pt x="166" y="378"/>
                    <a:pt x="162" y="375"/>
                  </a:cubicBezTo>
                  <a:cubicBezTo>
                    <a:pt x="159" y="372"/>
                    <a:pt x="159" y="371"/>
                    <a:pt x="157" y="369"/>
                  </a:cubicBezTo>
                  <a:cubicBezTo>
                    <a:pt x="156" y="367"/>
                    <a:pt x="149" y="363"/>
                    <a:pt x="149" y="363"/>
                  </a:cubicBezTo>
                  <a:cubicBezTo>
                    <a:pt x="149" y="363"/>
                    <a:pt x="148" y="366"/>
                    <a:pt x="149" y="359"/>
                  </a:cubicBezTo>
                  <a:cubicBezTo>
                    <a:pt x="149" y="353"/>
                    <a:pt x="150" y="350"/>
                    <a:pt x="151" y="346"/>
                  </a:cubicBezTo>
                  <a:cubicBezTo>
                    <a:pt x="153" y="343"/>
                    <a:pt x="153" y="343"/>
                    <a:pt x="153" y="343"/>
                  </a:cubicBezTo>
                  <a:cubicBezTo>
                    <a:pt x="153" y="343"/>
                    <a:pt x="152" y="343"/>
                    <a:pt x="153" y="339"/>
                  </a:cubicBezTo>
                  <a:cubicBezTo>
                    <a:pt x="155" y="335"/>
                    <a:pt x="151" y="334"/>
                    <a:pt x="149" y="332"/>
                  </a:cubicBezTo>
                  <a:cubicBezTo>
                    <a:pt x="147" y="330"/>
                    <a:pt x="146" y="335"/>
                    <a:pt x="147" y="330"/>
                  </a:cubicBezTo>
                  <a:cubicBezTo>
                    <a:pt x="148" y="326"/>
                    <a:pt x="147" y="299"/>
                    <a:pt x="147" y="299"/>
                  </a:cubicBezTo>
                  <a:cubicBezTo>
                    <a:pt x="147" y="299"/>
                    <a:pt x="154" y="296"/>
                    <a:pt x="153" y="294"/>
                  </a:cubicBezTo>
                  <a:cubicBezTo>
                    <a:pt x="153" y="292"/>
                    <a:pt x="160" y="286"/>
                    <a:pt x="160" y="286"/>
                  </a:cubicBezTo>
                  <a:cubicBezTo>
                    <a:pt x="160" y="286"/>
                    <a:pt x="166" y="285"/>
                    <a:pt x="168" y="281"/>
                  </a:cubicBezTo>
                  <a:cubicBezTo>
                    <a:pt x="171" y="277"/>
                    <a:pt x="173" y="271"/>
                    <a:pt x="179" y="268"/>
                  </a:cubicBezTo>
                  <a:cubicBezTo>
                    <a:pt x="184" y="265"/>
                    <a:pt x="186" y="263"/>
                    <a:pt x="187" y="261"/>
                  </a:cubicBezTo>
                  <a:cubicBezTo>
                    <a:pt x="188" y="260"/>
                    <a:pt x="185" y="266"/>
                    <a:pt x="189" y="257"/>
                  </a:cubicBezTo>
                  <a:cubicBezTo>
                    <a:pt x="193" y="249"/>
                    <a:pt x="208" y="239"/>
                    <a:pt x="211" y="232"/>
                  </a:cubicBezTo>
                  <a:cubicBezTo>
                    <a:pt x="215" y="225"/>
                    <a:pt x="219" y="213"/>
                    <a:pt x="219" y="213"/>
                  </a:cubicBezTo>
                  <a:cubicBezTo>
                    <a:pt x="219" y="213"/>
                    <a:pt x="215" y="208"/>
                    <a:pt x="220" y="202"/>
                  </a:cubicBezTo>
                  <a:cubicBezTo>
                    <a:pt x="224" y="196"/>
                    <a:pt x="230" y="194"/>
                    <a:pt x="233" y="191"/>
                  </a:cubicBezTo>
                  <a:cubicBezTo>
                    <a:pt x="237" y="188"/>
                    <a:pt x="241" y="183"/>
                    <a:pt x="240" y="182"/>
                  </a:cubicBezTo>
                  <a:cubicBezTo>
                    <a:pt x="238" y="182"/>
                    <a:pt x="242" y="183"/>
                    <a:pt x="242" y="181"/>
                  </a:cubicBezTo>
                  <a:cubicBezTo>
                    <a:pt x="243" y="178"/>
                    <a:pt x="246" y="174"/>
                    <a:pt x="246" y="174"/>
                  </a:cubicBezTo>
                  <a:cubicBezTo>
                    <a:pt x="239" y="173"/>
                    <a:pt x="241" y="174"/>
                    <a:pt x="237" y="176"/>
                  </a:cubicBezTo>
                  <a:cubicBezTo>
                    <a:pt x="233" y="177"/>
                    <a:pt x="235" y="175"/>
                    <a:pt x="233" y="173"/>
                  </a:cubicBezTo>
                  <a:cubicBezTo>
                    <a:pt x="231" y="171"/>
                    <a:pt x="231" y="171"/>
                    <a:pt x="232" y="170"/>
                  </a:cubicBezTo>
                  <a:cubicBezTo>
                    <a:pt x="233" y="168"/>
                    <a:pt x="236" y="166"/>
                    <a:pt x="236" y="166"/>
                  </a:cubicBezTo>
                  <a:cubicBezTo>
                    <a:pt x="236" y="166"/>
                    <a:pt x="238" y="170"/>
                    <a:pt x="243" y="165"/>
                  </a:cubicBezTo>
                  <a:cubicBezTo>
                    <a:pt x="249" y="160"/>
                    <a:pt x="258" y="155"/>
                    <a:pt x="258" y="155"/>
                  </a:cubicBezTo>
                  <a:cubicBezTo>
                    <a:pt x="272" y="144"/>
                    <a:pt x="272" y="144"/>
                    <a:pt x="272" y="144"/>
                  </a:cubicBezTo>
                  <a:cubicBezTo>
                    <a:pt x="272" y="144"/>
                    <a:pt x="284" y="140"/>
                    <a:pt x="286" y="140"/>
                  </a:cubicBezTo>
                  <a:cubicBezTo>
                    <a:pt x="288" y="141"/>
                    <a:pt x="290" y="141"/>
                    <a:pt x="291" y="141"/>
                  </a:cubicBezTo>
                  <a:cubicBezTo>
                    <a:pt x="292" y="141"/>
                    <a:pt x="296" y="141"/>
                    <a:pt x="300" y="137"/>
                  </a:cubicBezTo>
                  <a:cubicBezTo>
                    <a:pt x="303" y="134"/>
                    <a:pt x="301" y="131"/>
                    <a:pt x="306" y="130"/>
                  </a:cubicBezTo>
                  <a:cubicBezTo>
                    <a:pt x="311" y="129"/>
                    <a:pt x="315" y="130"/>
                    <a:pt x="318" y="127"/>
                  </a:cubicBezTo>
                  <a:cubicBezTo>
                    <a:pt x="321" y="123"/>
                    <a:pt x="356" y="127"/>
                    <a:pt x="356" y="127"/>
                  </a:cubicBezTo>
                  <a:cubicBezTo>
                    <a:pt x="356" y="127"/>
                    <a:pt x="371" y="131"/>
                    <a:pt x="373" y="134"/>
                  </a:cubicBezTo>
                  <a:cubicBezTo>
                    <a:pt x="375" y="137"/>
                    <a:pt x="382" y="139"/>
                    <a:pt x="379" y="143"/>
                  </a:cubicBezTo>
                  <a:cubicBezTo>
                    <a:pt x="375" y="146"/>
                    <a:pt x="379" y="151"/>
                    <a:pt x="381" y="152"/>
                  </a:cubicBezTo>
                  <a:cubicBezTo>
                    <a:pt x="383" y="153"/>
                    <a:pt x="383" y="144"/>
                    <a:pt x="387" y="145"/>
                  </a:cubicBezTo>
                  <a:cubicBezTo>
                    <a:pt x="390" y="146"/>
                    <a:pt x="392" y="151"/>
                    <a:pt x="395" y="152"/>
                  </a:cubicBezTo>
                  <a:cubicBezTo>
                    <a:pt x="398" y="153"/>
                    <a:pt x="412" y="154"/>
                    <a:pt x="414" y="155"/>
                  </a:cubicBezTo>
                  <a:cubicBezTo>
                    <a:pt x="416" y="157"/>
                    <a:pt x="419" y="159"/>
                    <a:pt x="425" y="162"/>
                  </a:cubicBezTo>
                  <a:cubicBezTo>
                    <a:pt x="430" y="165"/>
                    <a:pt x="468" y="180"/>
                    <a:pt x="469" y="182"/>
                  </a:cubicBezTo>
                  <a:cubicBezTo>
                    <a:pt x="470" y="184"/>
                    <a:pt x="466" y="199"/>
                    <a:pt x="466" y="199"/>
                  </a:cubicBezTo>
                  <a:cubicBezTo>
                    <a:pt x="466" y="199"/>
                    <a:pt x="467" y="204"/>
                    <a:pt x="462" y="205"/>
                  </a:cubicBezTo>
                  <a:cubicBezTo>
                    <a:pt x="457" y="205"/>
                    <a:pt x="462" y="204"/>
                    <a:pt x="454" y="205"/>
                  </a:cubicBezTo>
                  <a:cubicBezTo>
                    <a:pt x="446" y="206"/>
                    <a:pt x="447" y="210"/>
                    <a:pt x="441" y="208"/>
                  </a:cubicBezTo>
                  <a:cubicBezTo>
                    <a:pt x="436" y="206"/>
                    <a:pt x="437" y="206"/>
                    <a:pt x="433" y="203"/>
                  </a:cubicBezTo>
                  <a:cubicBezTo>
                    <a:pt x="429" y="201"/>
                    <a:pt x="425" y="197"/>
                    <a:pt x="421" y="199"/>
                  </a:cubicBezTo>
                  <a:cubicBezTo>
                    <a:pt x="417" y="202"/>
                    <a:pt x="419" y="206"/>
                    <a:pt x="412" y="202"/>
                  </a:cubicBezTo>
                  <a:cubicBezTo>
                    <a:pt x="405" y="197"/>
                    <a:pt x="401" y="196"/>
                    <a:pt x="401" y="196"/>
                  </a:cubicBezTo>
                  <a:cubicBezTo>
                    <a:pt x="401" y="196"/>
                    <a:pt x="398" y="198"/>
                    <a:pt x="398" y="199"/>
                  </a:cubicBezTo>
                  <a:cubicBezTo>
                    <a:pt x="399" y="201"/>
                    <a:pt x="401" y="198"/>
                    <a:pt x="406" y="204"/>
                  </a:cubicBezTo>
                  <a:cubicBezTo>
                    <a:pt x="410" y="209"/>
                    <a:pt x="417" y="213"/>
                    <a:pt x="416" y="216"/>
                  </a:cubicBezTo>
                  <a:cubicBezTo>
                    <a:pt x="416" y="219"/>
                    <a:pt x="419" y="220"/>
                    <a:pt x="416" y="223"/>
                  </a:cubicBezTo>
                  <a:cubicBezTo>
                    <a:pt x="414" y="225"/>
                    <a:pt x="414" y="229"/>
                    <a:pt x="414" y="229"/>
                  </a:cubicBezTo>
                  <a:cubicBezTo>
                    <a:pt x="414" y="229"/>
                    <a:pt x="418" y="234"/>
                    <a:pt x="417" y="236"/>
                  </a:cubicBezTo>
                  <a:cubicBezTo>
                    <a:pt x="416" y="238"/>
                    <a:pt x="416" y="243"/>
                    <a:pt x="416" y="245"/>
                  </a:cubicBezTo>
                  <a:cubicBezTo>
                    <a:pt x="416" y="246"/>
                    <a:pt x="419" y="251"/>
                    <a:pt x="419" y="251"/>
                  </a:cubicBezTo>
                  <a:cubicBezTo>
                    <a:pt x="419" y="251"/>
                    <a:pt x="423" y="248"/>
                    <a:pt x="428" y="253"/>
                  </a:cubicBezTo>
                  <a:cubicBezTo>
                    <a:pt x="433" y="257"/>
                    <a:pt x="440" y="257"/>
                    <a:pt x="440" y="257"/>
                  </a:cubicBezTo>
                  <a:cubicBezTo>
                    <a:pt x="440" y="251"/>
                    <a:pt x="440" y="251"/>
                    <a:pt x="440" y="251"/>
                  </a:cubicBezTo>
                  <a:cubicBezTo>
                    <a:pt x="440" y="251"/>
                    <a:pt x="438" y="250"/>
                    <a:pt x="436" y="246"/>
                  </a:cubicBezTo>
                  <a:cubicBezTo>
                    <a:pt x="433" y="243"/>
                    <a:pt x="430" y="238"/>
                    <a:pt x="430" y="237"/>
                  </a:cubicBezTo>
                  <a:cubicBezTo>
                    <a:pt x="429" y="235"/>
                    <a:pt x="429" y="230"/>
                    <a:pt x="430" y="230"/>
                  </a:cubicBezTo>
                  <a:cubicBezTo>
                    <a:pt x="432" y="230"/>
                    <a:pt x="435" y="231"/>
                    <a:pt x="441" y="234"/>
                  </a:cubicBezTo>
                  <a:cubicBezTo>
                    <a:pt x="447" y="236"/>
                    <a:pt x="459" y="245"/>
                    <a:pt x="462" y="240"/>
                  </a:cubicBezTo>
                  <a:cubicBezTo>
                    <a:pt x="465" y="235"/>
                    <a:pt x="464" y="234"/>
                    <a:pt x="462" y="229"/>
                  </a:cubicBezTo>
                  <a:cubicBezTo>
                    <a:pt x="460" y="224"/>
                    <a:pt x="457" y="227"/>
                    <a:pt x="459" y="221"/>
                  </a:cubicBezTo>
                  <a:cubicBezTo>
                    <a:pt x="462" y="215"/>
                    <a:pt x="456" y="220"/>
                    <a:pt x="468" y="210"/>
                  </a:cubicBezTo>
                  <a:cubicBezTo>
                    <a:pt x="480" y="200"/>
                    <a:pt x="490" y="203"/>
                    <a:pt x="492" y="203"/>
                  </a:cubicBezTo>
                  <a:cubicBezTo>
                    <a:pt x="494" y="203"/>
                    <a:pt x="502" y="198"/>
                    <a:pt x="501" y="196"/>
                  </a:cubicBezTo>
                  <a:cubicBezTo>
                    <a:pt x="500" y="195"/>
                    <a:pt x="502" y="192"/>
                    <a:pt x="500" y="187"/>
                  </a:cubicBezTo>
                  <a:cubicBezTo>
                    <a:pt x="497" y="182"/>
                    <a:pt x="492" y="172"/>
                    <a:pt x="492" y="172"/>
                  </a:cubicBezTo>
                  <a:cubicBezTo>
                    <a:pt x="492" y="172"/>
                    <a:pt x="487" y="163"/>
                    <a:pt x="490" y="163"/>
                  </a:cubicBezTo>
                  <a:cubicBezTo>
                    <a:pt x="493" y="164"/>
                    <a:pt x="496" y="166"/>
                    <a:pt x="505" y="170"/>
                  </a:cubicBezTo>
                  <a:cubicBezTo>
                    <a:pt x="515" y="174"/>
                    <a:pt x="519" y="175"/>
                    <a:pt x="521" y="176"/>
                  </a:cubicBezTo>
                  <a:cubicBezTo>
                    <a:pt x="523" y="177"/>
                    <a:pt x="525" y="181"/>
                    <a:pt x="521" y="181"/>
                  </a:cubicBezTo>
                  <a:cubicBezTo>
                    <a:pt x="516" y="181"/>
                    <a:pt x="513" y="184"/>
                    <a:pt x="512" y="186"/>
                  </a:cubicBezTo>
                  <a:cubicBezTo>
                    <a:pt x="511" y="188"/>
                    <a:pt x="517" y="193"/>
                    <a:pt x="517" y="193"/>
                  </a:cubicBezTo>
                  <a:cubicBezTo>
                    <a:pt x="517" y="193"/>
                    <a:pt x="526" y="193"/>
                    <a:pt x="528" y="193"/>
                  </a:cubicBezTo>
                  <a:cubicBezTo>
                    <a:pt x="530" y="193"/>
                    <a:pt x="530" y="186"/>
                    <a:pt x="530" y="182"/>
                  </a:cubicBezTo>
                  <a:cubicBezTo>
                    <a:pt x="530" y="179"/>
                    <a:pt x="544" y="181"/>
                    <a:pt x="546" y="180"/>
                  </a:cubicBezTo>
                  <a:cubicBezTo>
                    <a:pt x="548" y="178"/>
                    <a:pt x="553" y="172"/>
                    <a:pt x="556" y="170"/>
                  </a:cubicBezTo>
                  <a:cubicBezTo>
                    <a:pt x="560" y="168"/>
                    <a:pt x="573" y="164"/>
                    <a:pt x="571" y="166"/>
                  </a:cubicBezTo>
                  <a:cubicBezTo>
                    <a:pt x="570" y="168"/>
                    <a:pt x="573" y="174"/>
                    <a:pt x="573" y="172"/>
                  </a:cubicBezTo>
                  <a:cubicBezTo>
                    <a:pt x="573" y="170"/>
                    <a:pt x="577" y="162"/>
                    <a:pt x="579" y="162"/>
                  </a:cubicBezTo>
                  <a:cubicBezTo>
                    <a:pt x="581" y="162"/>
                    <a:pt x="587" y="164"/>
                    <a:pt x="587" y="164"/>
                  </a:cubicBezTo>
                  <a:cubicBezTo>
                    <a:pt x="587" y="164"/>
                    <a:pt x="584" y="172"/>
                    <a:pt x="588" y="172"/>
                  </a:cubicBezTo>
                  <a:cubicBezTo>
                    <a:pt x="593" y="173"/>
                    <a:pt x="599" y="177"/>
                    <a:pt x="600" y="173"/>
                  </a:cubicBezTo>
                  <a:cubicBezTo>
                    <a:pt x="602" y="170"/>
                    <a:pt x="599" y="171"/>
                    <a:pt x="609" y="168"/>
                  </a:cubicBezTo>
                  <a:cubicBezTo>
                    <a:pt x="620" y="166"/>
                    <a:pt x="615" y="166"/>
                    <a:pt x="622" y="165"/>
                  </a:cubicBezTo>
                  <a:cubicBezTo>
                    <a:pt x="629" y="165"/>
                    <a:pt x="633" y="170"/>
                    <a:pt x="636" y="170"/>
                  </a:cubicBezTo>
                  <a:cubicBezTo>
                    <a:pt x="640" y="170"/>
                    <a:pt x="642" y="162"/>
                    <a:pt x="642" y="162"/>
                  </a:cubicBezTo>
                  <a:cubicBezTo>
                    <a:pt x="643" y="156"/>
                    <a:pt x="643" y="156"/>
                    <a:pt x="643" y="156"/>
                  </a:cubicBezTo>
                  <a:cubicBezTo>
                    <a:pt x="639" y="154"/>
                    <a:pt x="639" y="154"/>
                    <a:pt x="639" y="154"/>
                  </a:cubicBezTo>
                  <a:cubicBezTo>
                    <a:pt x="639" y="154"/>
                    <a:pt x="643" y="154"/>
                    <a:pt x="641" y="152"/>
                  </a:cubicBezTo>
                  <a:cubicBezTo>
                    <a:pt x="640" y="151"/>
                    <a:pt x="645" y="150"/>
                    <a:pt x="648" y="150"/>
                  </a:cubicBezTo>
                  <a:cubicBezTo>
                    <a:pt x="651" y="149"/>
                    <a:pt x="660" y="152"/>
                    <a:pt x="664" y="153"/>
                  </a:cubicBezTo>
                  <a:cubicBezTo>
                    <a:pt x="669" y="155"/>
                    <a:pt x="686" y="154"/>
                    <a:pt x="697" y="162"/>
                  </a:cubicBezTo>
                  <a:cubicBezTo>
                    <a:pt x="707" y="170"/>
                    <a:pt x="709" y="171"/>
                    <a:pt x="711" y="171"/>
                  </a:cubicBezTo>
                  <a:cubicBezTo>
                    <a:pt x="713" y="172"/>
                    <a:pt x="721" y="169"/>
                    <a:pt x="721" y="169"/>
                  </a:cubicBezTo>
                  <a:cubicBezTo>
                    <a:pt x="721" y="169"/>
                    <a:pt x="724" y="168"/>
                    <a:pt x="721" y="166"/>
                  </a:cubicBezTo>
                  <a:cubicBezTo>
                    <a:pt x="717" y="163"/>
                    <a:pt x="714" y="164"/>
                    <a:pt x="714" y="163"/>
                  </a:cubicBezTo>
                  <a:cubicBezTo>
                    <a:pt x="714" y="161"/>
                    <a:pt x="711" y="153"/>
                    <a:pt x="710" y="153"/>
                  </a:cubicBezTo>
                  <a:cubicBezTo>
                    <a:pt x="709" y="153"/>
                    <a:pt x="707" y="152"/>
                    <a:pt x="706" y="153"/>
                  </a:cubicBezTo>
                  <a:cubicBezTo>
                    <a:pt x="705" y="154"/>
                    <a:pt x="699" y="149"/>
                    <a:pt x="699" y="148"/>
                  </a:cubicBezTo>
                  <a:cubicBezTo>
                    <a:pt x="699" y="146"/>
                    <a:pt x="699" y="141"/>
                    <a:pt x="701" y="141"/>
                  </a:cubicBezTo>
                  <a:cubicBezTo>
                    <a:pt x="702" y="140"/>
                    <a:pt x="692" y="140"/>
                    <a:pt x="698" y="134"/>
                  </a:cubicBezTo>
                  <a:cubicBezTo>
                    <a:pt x="703" y="127"/>
                    <a:pt x="713" y="119"/>
                    <a:pt x="713" y="118"/>
                  </a:cubicBezTo>
                  <a:cubicBezTo>
                    <a:pt x="712" y="116"/>
                    <a:pt x="714" y="92"/>
                    <a:pt x="714" y="92"/>
                  </a:cubicBezTo>
                  <a:cubicBezTo>
                    <a:pt x="714" y="92"/>
                    <a:pt x="720" y="95"/>
                    <a:pt x="722" y="93"/>
                  </a:cubicBezTo>
                  <a:cubicBezTo>
                    <a:pt x="724" y="90"/>
                    <a:pt x="726" y="84"/>
                    <a:pt x="726" y="84"/>
                  </a:cubicBezTo>
                  <a:cubicBezTo>
                    <a:pt x="733" y="83"/>
                    <a:pt x="733" y="83"/>
                    <a:pt x="733" y="83"/>
                  </a:cubicBezTo>
                  <a:cubicBezTo>
                    <a:pt x="733" y="83"/>
                    <a:pt x="736" y="88"/>
                    <a:pt x="736" y="89"/>
                  </a:cubicBezTo>
                  <a:cubicBezTo>
                    <a:pt x="735" y="90"/>
                    <a:pt x="732" y="94"/>
                    <a:pt x="736" y="94"/>
                  </a:cubicBezTo>
                  <a:cubicBezTo>
                    <a:pt x="739" y="94"/>
                    <a:pt x="748" y="100"/>
                    <a:pt x="748" y="100"/>
                  </a:cubicBezTo>
                  <a:cubicBezTo>
                    <a:pt x="748" y="100"/>
                    <a:pt x="751" y="112"/>
                    <a:pt x="749" y="112"/>
                  </a:cubicBezTo>
                  <a:cubicBezTo>
                    <a:pt x="747" y="112"/>
                    <a:pt x="748" y="118"/>
                    <a:pt x="748" y="118"/>
                  </a:cubicBezTo>
                  <a:cubicBezTo>
                    <a:pt x="748" y="118"/>
                    <a:pt x="746" y="114"/>
                    <a:pt x="745" y="119"/>
                  </a:cubicBezTo>
                  <a:cubicBezTo>
                    <a:pt x="743" y="124"/>
                    <a:pt x="748" y="127"/>
                    <a:pt x="748" y="127"/>
                  </a:cubicBezTo>
                  <a:cubicBezTo>
                    <a:pt x="748" y="127"/>
                    <a:pt x="753" y="125"/>
                    <a:pt x="751" y="130"/>
                  </a:cubicBezTo>
                  <a:cubicBezTo>
                    <a:pt x="750" y="135"/>
                    <a:pt x="750" y="133"/>
                    <a:pt x="751" y="137"/>
                  </a:cubicBezTo>
                  <a:cubicBezTo>
                    <a:pt x="751" y="142"/>
                    <a:pt x="755" y="148"/>
                    <a:pt x="755" y="150"/>
                  </a:cubicBezTo>
                  <a:cubicBezTo>
                    <a:pt x="755" y="152"/>
                    <a:pt x="755" y="164"/>
                    <a:pt x="755" y="164"/>
                  </a:cubicBezTo>
                  <a:cubicBezTo>
                    <a:pt x="755" y="164"/>
                    <a:pt x="758" y="170"/>
                    <a:pt x="760" y="172"/>
                  </a:cubicBezTo>
                  <a:cubicBezTo>
                    <a:pt x="762" y="174"/>
                    <a:pt x="767" y="169"/>
                    <a:pt x="762" y="174"/>
                  </a:cubicBezTo>
                  <a:cubicBezTo>
                    <a:pt x="756" y="179"/>
                    <a:pt x="759" y="179"/>
                    <a:pt x="755" y="184"/>
                  </a:cubicBezTo>
                  <a:cubicBezTo>
                    <a:pt x="751" y="189"/>
                    <a:pt x="748" y="190"/>
                    <a:pt x="746" y="192"/>
                  </a:cubicBezTo>
                  <a:cubicBezTo>
                    <a:pt x="744" y="194"/>
                    <a:pt x="738" y="196"/>
                    <a:pt x="738" y="196"/>
                  </a:cubicBezTo>
                  <a:cubicBezTo>
                    <a:pt x="738" y="196"/>
                    <a:pt x="752" y="200"/>
                    <a:pt x="754" y="200"/>
                  </a:cubicBezTo>
                  <a:cubicBezTo>
                    <a:pt x="756" y="200"/>
                    <a:pt x="772" y="198"/>
                    <a:pt x="772" y="194"/>
                  </a:cubicBezTo>
                  <a:cubicBezTo>
                    <a:pt x="772" y="190"/>
                    <a:pt x="781" y="180"/>
                    <a:pt x="776" y="177"/>
                  </a:cubicBezTo>
                  <a:cubicBezTo>
                    <a:pt x="772" y="174"/>
                    <a:pt x="771" y="175"/>
                    <a:pt x="770" y="172"/>
                  </a:cubicBezTo>
                  <a:cubicBezTo>
                    <a:pt x="770" y="169"/>
                    <a:pt x="768" y="168"/>
                    <a:pt x="770" y="166"/>
                  </a:cubicBezTo>
                  <a:cubicBezTo>
                    <a:pt x="771" y="164"/>
                    <a:pt x="774" y="160"/>
                    <a:pt x="770" y="161"/>
                  </a:cubicBezTo>
                  <a:cubicBezTo>
                    <a:pt x="766" y="161"/>
                    <a:pt x="766" y="162"/>
                    <a:pt x="764" y="159"/>
                  </a:cubicBezTo>
                  <a:cubicBezTo>
                    <a:pt x="762" y="156"/>
                    <a:pt x="763" y="160"/>
                    <a:pt x="760" y="152"/>
                  </a:cubicBezTo>
                  <a:cubicBezTo>
                    <a:pt x="757" y="144"/>
                    <a:pt x="762" y="140"/>
                    <a:pt x="762" y="140"/>
                  </a:cubicBezTo>
                  <a:cubicBezTo>
                    <a:pt x="762" y="140"/>
                    <a:pt x="766" y="144"/>
                    <a:pt x="763" y="137"/>
                  </a:cubicBezTo>
                  <a:cubicBezTo>
                    <a:pt x="760" y="130"/>
                    <a:pt x="756" y="128"/>
                    <a:pt x="756" y="126"/>
                  </a:cubicBezTo>
                  <a:cubicBezTo>
                    <a:pt x="755" y="123"/>
                    <a:pt x="757" y="121"/>
                    <a:pt x="756" y="117"/>
                  </a:cubicBezTo>
                  <a:cubicBezTo>
                    <a:pt x="756" y="113"/>
                    <a:pt x="768" y="111"/>
                    <a:pt x="768" y="111"/>
                  </a:cubicBezTo>
                  <a:cubicBezTo>
                    <a:pt x="768" y="111"/>
                    <a:pt x="769" y="105"/>
                    <a:pt x="767" y="102"/>
                  </a:cubicBezTo>
                  <a:cubicBezTo>
                    <a:pt x="764" y="100"/>
                    <a:pt x="760" y="95"/>
                    <a:pt x="760" y="95"/>
                  </a:cubicBezTo>
                  <a:cubicBezTo>
                    <a:pt x="760" y="95"/>
                    <a:pt x="761" y="92"/>
                    <a:pt x="761" y="91"/>
                  </a:cubicBezTo>
                  <a:cubicBezTo>
                    <a:pt x="762" y="89"/>
                    <a:pt x="767" y="92"/>
                    <a:pt x="769" y="94"/>
                  </a:cubicBezTo>
                  <a:cubicBezTo>
                    <a:pt x="770" y="96"/>
                    <a:pt x="776" y="100"/>
                    <a:pt x="776" y="100"/>
                  </a:cubicBezTo>
                  <a:cubicBezTo>
                    <a:pt x="776" y="100"/>
                    <a:pt x="774" y="103"/>
                    <a:pt x="775" y="106"/>
                  </a:cubicBezTo>
                  <a:cubicBezTo>
                    <a:pt x="776" y="109"/>
                    <a:pt x="777" y="116"/>
                    <a:pt x="777" y="116"/>
                  </a:cubicBezTo>
                  <a:cubicBezTo>
                    <a:pt x="777" y="116"/>
                    <a:pt x="779" y="121"/>
                    <a:pt x="780" y="122"/>
                  </a:cubicBezTo>
                  <a:cubicBezTo>
                    <a:pt x="781" y="123"/>
                    <a:pt x="778" y="124"/>
                    <a:pt x="781" y="123"/>
                  </a:cubicBezTo>
                  <a:cubicBezTo>
                    <a:pt x="784" y="123"/>
                    <a:pt x="797" y="126"/>
                    <a:pt x="797" y="126"/>
                  </a:cubicBezTo>
                  <a:cubicBezTo>
                    <a:pt x="797" y="126"/>
                    <a:pt x="798" y="117"/>
                    <a:pt x="796" y="117"/>
                  </a:cubicBezTo>
                  <a:cubicBezTo>
                    <a:pt x="793" y="118"/>
                    <a:pt x="791" y="119"/>
                    <a:pt x="789" y="118"/>
                  </a:cubicBezTo>
                  <a:cubicBezTo>
                    <a:pt x="786" y="116"/>
                    <a:pt x="785" y="112"/>
                    <a:pt x="785" y="112"/>
                  </a:cubicBezTo>
                  <a:cubicBezTo>
                    <a:pt x="785" y="112"/>
                    <a:pt x="785" y="109"/>
                    <a:pt x="786" y="107"/>
                  </a:cubicBezTo>
                  <a:cubicBezTo>
                    <a:pt x="787" y="105"/>
                    <a:pt x="794" y="101"/>
                    <a:pt x="794" y="101"/>
                  </a:cubicBezTo>
                  <a:cubicBezTo>
                    <a:pt x="794" y="101"/>
                    <a:pt x="800" y="102"/>
                    <a:pt x="804" y="102"/>
                  </a:cubicBezTo>
                  <a:cubicBezTo>
                    <a:pt x="808" y="102"/>
                    <a:pt x="824" y="113"/>
                    <a:pt x="824" y="113"/>
                  </a:cubicBezTo>
                  <a:cubicBezTo>
                    <a:pt x="827" y="116"/>
                    <a:pt x="827" y="116"/>
                    <a:pt x="827" y="116"/>
                  </a:cubicBezTo>
                  <a:cubicBezTo>
                    <a:pt x="827" y="116"/>
                    <a:pt x="828" y="109"/>
                    <a:pt x="831" y="111"/>
                  </a:cubicBezTo>
                  <a:cubicBezTo>
                    <a:pt x="833" y="112"/>
                    <a:pt x="833" y="112"/>
                    <a:pt x="833" y="112"/>
                  </a:cubicBezTo>
                  <a:cubicBezTo>
                    <a:pt x="833" y="112"/>
                    <a:pt x="834" y="107"/>
                    <a:pt x="830" y="105"/>
                  </a:cubicBezTo>
                  <a:cubicBezTo>
                    <a:pt x="825" y="104"/>
                    <a:pt x="819" y="97"/>
                    <a:pt x="819" y="97"/>
                  </a:cubicBezTo>
                  <a:cubicBezTo>
                    <a:pt x="819" y="97"/>
                    <a:pt x="814" y="89"/>
                    <a:pt x="815" y="85"/>
                  </a:cubicBezTo>
                  <a:cubicBezTo>
                    <a:pt x="816" y="81"/>
                    <a:pt x="815" y="79"/>
                    <a:pt x="817" y="79"/>
                  </a:cubicBezTo>
                  <a:cubicBezTo>
                    <a:pt x="819" y="79"/>
                    <a:pt x="831" y="78"/>
                    <a:pt x="835" y="76"/>
                  </a:cubicBezTo>
                  <a:cubicBezTo>
                    <a:pt x="839" y="75"/>
                    <a:pt x="844" y="77"/>
                    <a:pt x="850" y="75"/>
                  </a:cubicBezTo>
                  <a:cubicBezTo>
                    <a:pt x="856" y="73"/>
                    <a:pt x="857" y="72"/>
                    <a:pt x="862" y="73"/>
                  </a:cubicBezTo>
                  <a:cubicBezTo>
                    <a:pt x="868" y="75"/>
                    <a:pt x="864" y="70"/>
                    <a:pt x="863" y="67"/>
                  </a:cubicBezTo>
                  <a:cubicBezTo>
                    <a:pt x="862" y="65"/>
                    <a:pt x="861" y="54"/>
                    <a:pt x="861" y="57"/>
                  </a:cubicBezTo>
                  <a:cubicBezTo>
                    <a:pt x="861" y="59"/>
                    <a:pt x="861" y="46"/>
                    <a:pt x="873" y="44"/>
                  </a:cubicBezTo>
                  <a:cubicBezTo>
                    <a:pt x="884" y="43"/>
                    <a:pt x="894" y="41"/>
                    <a:pt x="907" y="39"/>
                  </a:cubicBezTo>
                  <a:cubicBezTo>
                    <a:pt x="921" y="36"/>
                    <a:pt x="923" y="31"/>
                    <a:pt x="923" y="31"/>
                  </a:cubicBezTo>
                  <a:cubicBezTo>
                    <a:pt x="923" y="31"/>
                    <a:pt x="933" y="30"/>
                    <a:pt x="935" y="30"/>
                  </a:cubicBezTo>
                  <a:cubicBezTo>
                    <a:pt x="936" y="30"/>
                    <a:pt x="939" y="28"/>
                    <a:pt x="943" y="29"/>
                  </a:cubicBezTo>
                  <a:cubicBezTo>
                    <a:pt x="948" y="30"/>
                    <a:pt x="950" y="32"/>
                    <a:pt x="953" y="32"/>
                  </a:cubicBezTo>
                  <a:cubicBezTo>
                    <a:pt x="956" y="32"/>
                    <a:pt x="973" y="29"/>
                    <a:pt x="973" y="29"/>
                  </a:cubicBezTo>
                  <a:cubicBezTo>
                    <a:pt x="973" y="29"/>
                    <a:pt x="973" y="26"/>
                    <a:pt x="975" y="24"/>
                  </a:cubicBezTo>
                  <a:cubicBezTo>
                    <a:pt x="976" y="22"/>
                    <a:pt x="978" y="18"/>
                    <a:pt x="980" y="18"/>
                  </a:cubicBezTo>
                  <a:cubicBezTo>
                    <a:pt x="983" y="19"/>
                    <a:pt x="986" y="20"/>
                    <a:pt x="986" y="18"/>
                  </a:cubicBezTo>
                  <a:cubicBezTo>
                    <a:pt x="987" y="15"/>
                    <a:pt x="997" y="0"/>
                    <a:pt x="1004" y="3"/>
                  </a:cubicBezTo>
                  <a:cubicBezTo>
                    <a:pt x="1011" y="5"/>
                    <a:pt x="1027" y="5"/>
                    <a:pt x="1027" y="6"/>
                  </a:cubicBezTo>
                  <a:cubicBezTo>
                    <a:pt x="1027" y="8"/>
                    <a:pt x="1030" y="12"/>
                    <a:pt x="1030" y="12"/>
                  </a:cubicBezTo>
                  <a:cubicBezTo>
                    <a:pt x="1030" y="12"/>
                    <a:pt x="1029" y="15"/>
                    <a:pt x="1034" y="16"/>
                  </a:cubicBezTo>
                  <a:cubicBezTo>
                    <a:pt x="1040" y="18"/>
                    <a:pt x="1043" y="20"/>
                    <a:pt x="1043" y="20"/>
                  </a:cubicBezTo>
                  <a:cubicBezTo>
                    <a:pt x="1043" y="20"/>
                    <a:pt x="1059" y="20"/>
                    <a:pt x="1062" y="20"/>
                  </a:cubicBezTo>
                  <a:cubicBezTo>
                    <a:pt x="1066" y="19"/>
                    <a:pt x="1094" y="25"/>
                    <a:pt x="1094" y="26"/>
                  </a:cubicBezTo>
                  <a:cubicBezTo>
                    <a:pt x="1094" y="28"/>
                    <a:pt x="1103" y="42"/>
                    <a:pt x="1098" y="44"/>
                  </a:cubicBezTo>
                  <a:cubicBezTo>
                    <a:pt x="1093" y="47"/>
                    <a:pt x="1099" y="47"/>
                    <a:pt x="1087" y="57"/>
                  </a:cubicBezTo>
                  <a:cubicBezTo>
                    <a:pt x="1075" y="66"/>
                    <a:pt x="1067" y="70"/>
                    <a:pt x="1060" y="73"/>
                  </a:cubicBezTo>
                  <a:cubicBezTo>
                    <a:pt x="1053" y="76"/>
                    <a:pt x="1050" y="85"/>
                    <a:pt x="1046" y="86"/>
                  </a:cubicBezTo>
                  <a:cubicBezTo>
                    <a:pt x="1041" y="87"/>
                    <a:pt x="1040" y="90"/>
                    <a:pt x="1040" y="90"/>
                  </a:cubicBezTo>
                  <a:cubicBezTo>
                    <a:pt x="1040" y="90"/>
                    <a:pt x="1046" y="89"/>
                    <a:pt x="1049" y="88"/>
                  </a:cubicBezTo>
                  <a:cubicBezTo>
                    <a:pt x="1051" y="87"/>
                    <a:pt x="1075" y="83"/>
                    <a:pt x="1075" y="83"/>
                  </a:cubicBezTo>
                  <a:cubicBezTo>
                    <a:pt x="1075" y="83"/>
                    <a:pt x="1063" y="78"/>
                    <a:pt x="1071" y="74"/>
                  </a:cubicBezTo>
                  <a:cubicBezTo>
                    <a:pt x="1079" y="70"/>
                    <a:pt x="1081" y="71"/>
                    <a:pt x="1081" y="71"/>
                  </a:cubicBezTo>
                  <a:cubicBezTo>
                    <a:pt x="1081" y="71"/>
                    <a:pt x="1086" y="71"/>
                    <a:pt x="1088" y="72"/>
                  </a:cubicBezTo>
                  <a:cubicBezTo>
                    <a:pt x="1091" y="72"/>
                    <a:pt x="1094" y="74"/>
                    <a:pt x="1098" y="77"/>
                  </a:cubicBezTo>
                  <a:cubicBezTo>
                    <a:pt x="1103" y="80"/>
                    <a:pt x="1101" y="80"/>
                    <a:pt x="1104" y="77"/>
                  </a:cubicBezTo>
                  <a:cubicBezTo>
                    <a:pt x="1108" y="73"/>
                    <a:pt x="1111" y="71"/>
                    <a:pt x="1115" y="72"/>
                  </a:cubicBezTo>
                  <a:cubicBezTo>
                    <a:pt x="1120" y="73"/>
                    <a:pt x="1144" y="76"/>
                    <a:pt x="1151" y="77"/>
                  </a:cubicBezTo>
                  <a:cubicBezTo>
                    <a:pt x="1157" y="77"/>
                    <a:pt x="1145" y="82"/>
                    <a:pt x="1154" y="87"/>
                  </a:cubicBezTo>
                  <a:cubicBezTo>
                    <a:pt x="1163" y="91"/>
                    <a:pt x="1173" y="96"/>
                    <a:pt x="1175" y="96"/>
                  </a:cubicBezTo>
                  <a:cubicBezTo>
                    <a:pt x="1177" y="95"/>
                    <a:pt x="1191" y="91"/>
                    <a:pt x="1191" y="91"/>
                  </a:cubicBezTo>
                  <a:cubicBezTo>
                    <a:pt x="1191" y="91"/>
                    <a:pt x="1191" y="91"/>
                    <a:pt x="1194" y="85"/>
                  </a:cubicBezTo>
                  <a:cubicBezTo>
                    <a:pt x="1196" y="79"/>
                    <a:pt x="1195" y="80"/>
                    <a:pt x="1195" y="77"/>
                  </a:cubicBezTo>
                  <a:cubicBezTo>
                    <a:pt x="1196" y="75"/>
                    <a:pt x="1198" y="73"/>
                    <a:pt x="1200" y="71"/>
                  </a:cubicBezTo>
                  <a:cubicBezTo>
                    <a:pt x="1203" y="69"/>
                    <a:pt x="1203" y="67"/>
                    <a:pt x="1210" y="71"/>
                  </a:cubicBezTo>
                  <a:cubicBezTo>
                    <a:pt x="1217" y="76"/>
                    <a:pt x="1218" y="78"/>
                    <a:pt x="1218" y="78"/>
                  </a:cubicBezTo>
                  <a:cubicBezTo>
                    <a:pt x="1218" y="78"/>
                    <a:pt x="1230" y="77"/>
                    <a:pt x="1243" y="88"/>
                  </a:cubicBezTo>
                  <a:cubicBezTo>
                    <a:pt x="1256" y="98"/>
                    <a:pt x="1253" y="101"/>
                    <a:pt x="1254" y="103"/>
                  </a:cubicBezTo>
                  <a:cubicBezTo>
                    <a:pt x="1254" y="106"/>
                    <a:pt x="1253" y="112"/>
                    <a:pt x="1254" y="114"/>
                  </a:cubicBezTo>
                  <a:cubicBezTo>
                    <a:pt x="1254" y="116"/>
                    <a:pt x="1254" y="112"/>
                    <a:pt x="1261" y="119"/>
                  </a:cubicBezTo>
                  <a:cubicBezTo>
                    <a:pt x="1268" y="127"/>
                    <a:pt x="1282" y="127"/>
                    <a:pt x="1281" y="127"/>
                  </a:cubicBezTo>
                  <a:cubicBezTo>
                    <a:pt x="1279" y="127"/>
                    <a:pt x="1282" y="121"/>
                    <a:pt x="1280" y="118"/>
                  </a:cubicBezTo>
                  <a:cubicBezTo>
                    <a:pt x="1278" y="115"/>
                    <a:pt x="1281" y="116"/>
                    <a:pt x="1284" y="113"/>
                  </a:cubicBezTo>
                  <a:cubicBezTo>
                    <a:pt x="1286" y="111"/>
                    <a:pt x="1291" y="112"/>
                    <a:pt x="1291" y="112"/>
                  </a:cubicBezTo>
                  <a:cubicBezTo>
                    <a:pt x="1291" y="112"/>
                    <a:pt x="1293" y="113"/>
                    <a:pt x="1299" y="115"/>
                  </a:cubicBezTo>
                  <a:cubicBezTo>
                    <a:pt x="1304" y="116"/>
                    <a:pt x="1296" y="116"/>
                    <a:pt x="1310" y="116"/>
                  </a:cubicBezTo>
                  <a:cubicBezTo>
                    <a:pt x="1324" y="116"/>
                    <a:pt x="1324" y="112"/>
                    <a:pt x="1329" y="112"/>
                  </a:cubicBezTo>
                  <a:cubicBezTo>
                    <a:pt x="1333" y="112"/>
                    <a:pt x="1337" y="111"/>
                    <a:pt x="1338" y="112"/>
                  </a:cubicBezTo>
                  <a:cubicBezTo>
                    <a:pt x="1339" y="114"/>
                    <a:pt x="1339" y="115"/>
                    <a:pt x="1344" y="115"/>
                  </a:cubicBezTo>
                  <a:cubicBezTo>
                    <a:pt x="1349" y="116"/>
                    <a:pt x="1350" y="118"/>
                    <a:pt x="1348" y="113"/>
                  </a:cubicBezTo>
                  <a:cubicBezTo>
                    <a:pt x="1345" y="108"/>
                    <a:pt x="1342" y="104"/>
                    <a:pt x="1342" y="104"/>
                  </a:cubicBezTo>
                  <a:cubicBezTo>
                    <a:pt x="1338" y="102"/>
                    <a:pt x="1338" y="102"/>
                    <a:pt x="1338" y="102"/>
                  </a:cubicBezTo>
                  <a:cubicBezTo>
                    <a:pt x="1338" y="102"/>
                    <a:pt x="1336" y="101"/>
                    <a:pt x="1342" y="97"/>
                  </a:cubicBezTo>
                  <a:cubicBezTo>
                    <a:pt x="1348" y="93"/>
                    <a:pt x="1347" y="99"/>
                    <a:pt x="1352" y="98"/>
                  </a:cubicBezTo>
                  <a:cubicBezTo>
                    <a:pt x="1357" y="98"/>
                    <a:pt x="1369" y="96"/>
                    <a:pt x="1369" y="96"/>
                  </a:cubicBezTo>
                  <a:cubicBezTo>
                    <a:pt x="1369" y="96"/>
                    <a:pt x="1381" y="98"/>
                    <a:pt x="1391" y="102"/>
                  </a:cubicBezTo>
                  <a:cubicBezTo>
                    <a:pt x="1402" y="106"/>
                    <a:pt x="1422" y="108"/>
                    <a:pt x="1422" y="106"/>
                  </a:cubicBezTo>
                  <a:cubicBezTo>
                    <a:pt x="1422" y="105"/>
                    <a:pt x="1427" y="106"/>
                    <a:pt x="1430" y="106"/>
                  </a:cubicBezTo>
                  <a:cubicBezTo>
                    <a:pt x="1434" y="106"/>
                    <a:pt x="1444" y="116"/>
                    <a:pt x="1444" y="116"/>
                  </a:cubicBezTo>
                  <a:cubicBezTo>
                    <a:pt x="1444" y="116"/>
                    <a:pt x="1452" y="123"/>
                    <a:pt x="1456" y="125"/>
                  </a:cubicBezTo>
                  <a:cubicBezTo>
                    <a:pt x="1460" y="127"/>
                    <a:pt x="1461" y="128"/>
                    <a:pt x="1466" y="128"/>
                  </a:cubicBezTo>
                  <a:cubicBezTo>
                    <a:pt x="1471" y="128"/>
                    <a:pt x="1484" y="134"/>
                    <a:pt x="1484" y="133"/>
                  </a:cubicBezTo>
                  <a:cubicBezTo>
                    <a:pt x="1485" y="131"/>
                    <a:pt x="1501" y="132"/>
                    <a:pt x="1501" y="129"/>
                  </a:cubicBezTo>
                  <a:cubicBezTo>
                    <a:pt x="1500" y="125"/>
                    <a:pt x="1510" y="130"/>
                    <a:pt x="1523" y="132"/>
                  </a:cubicBezTo>
                  <a:cubicBezTo>
                    <a:pt x="1536" y="134"/>
                    <a:pt x="1538" y="137"/>
                    <a:pt x="1538" y="139"/>
                  </a:cubicBezTo>
                  <a:cubicBezTo>
                    <a:pt x="1539" y="140"/>
                    <a:pt x="1542" y="147"/>
                    <a:pt x="1542" y="147"/>
                  </a:cubicBezTo>
                  <a:cubicBezTo>
                    <a:pt x="1542" y="147"/>
                    <a:pt x="1554" y="152"/>
                    <a:pt x="1559" y="152"/>
                  </a:cubicBezTo>
                  <a:cubicBezTo>
                    <a:pt x="1564" y="151"/>
                    <a:pt x="1575" y="152"/>
                    <a:pt x="1575" y="152"/>
                  </a:cubicBezTo>
                  <a:cubicBezTo>
                    <a:pt x="1575" y="152"/>
                    <a:pt x="1606" y="149"/>
                    <a:pt x="1613" y="149"/>
                  </a:cubicBezTo>
                  <a:cubicBezTo>
                    <a:pt x="1619" y="148"/>
                    <a:pt x="1619" y="137"/>
                    <a:pt x="1620" y="142"/>
                  </a:cubicBezTo>
                  <a:cubicBezTo>
                    <a:pt x="1622" y="147"/>
                    <a:pt x="1620" y="154"/>
                    <a:pt x="1620" y="154"/>
                  </a:cubicBezTo>
                  <a:cubicBezTo>
                    <a:pt x="1620" y="154"/>
                    <a:pt x="1625" y="161"/>
                    <a:pt x="1629" y="160"/>
                  </a:cubicBezTo>
                  <a:cubicBezTo>
                    <a:pt x="1632" y="159"/>
                    <a:pt x="1636" y="158"/>
                    <a:pt x="1636" y="158"/>
                  </a:cubicBezTo>
                  <a:cubicBezTo>
                    <a:pt x="1636" y="158"/>
                    <a:pt x="1638" y="157"/>
                    <a:pt x="1632" y="153"/>
                  </a:cubicBezTo>
                  <a:cubicBezTo>
                    <a:pt x="1627" y="149"/>
                    <a:pt x="1629" y="143"/>
                    <a:pt x="1631" y="141"/>
                  </a:cubicBezTo>
                  <a:cubicBezTo>
                    <a:pt x="1633" y="140"/>
                    <a:pt x="1678" y="142"/>
                    <a:pt x="1694" y="149"/>
                  </a:cubicBezTo>
                  <a:cubicBezTo>
                    <a:pt x="1710" y="155"/>
                    <a:pt x="1761" y="176"/>
                    <a:pt x="1767" y="182"/>
                  </a:cubicBezTo>
                  <a:cubicBezTo>
                    <a:pt x="1773" y="188"/>
                    <a:pt x="1777" y="192"/>
                    <a:pt x="1778" y="194"/>
                  </a:cubicBezTo>
                  <a:cubicBezTo>
                    <a:pt x="1780" y="195"/>
                    <a:pt x="1784" y="188"/>
                    <a:pt x="1784" y="188"/>
                  </a:cubicBezTo>
                  <a:cubicBezTo>
                    <a:pt x="1784" y="188"/>
                    <a:pt x="1794" y="189"/>
                    <a:pt x="1798" y="190"/>
                  </a:cubicBezTo>
                  <a:cubicBezTo>
                    <a:pt x="1801" y="190"/>
                    <a:pt x="1801" y="186"/>
                    <a:pt x="1811" y="193"/>
                  </a:cubicBezTo>
                  <a:cubicBezTo>
                    <a:pt x="1821" y="199"/>
                    <a:pt x="1822" y="206"/>
                    <a:pt x="1822" y="206"/>
                  </a:cubicBezTo>
                  <a:cubicBezTo>
                    <a:pt x="1822" y="206"/>
                    <a:pt x="1828" y="213"/>
                    <a:pt x="1821" y="214"/>
                  </a:cubicBezTo>
                  <a:cubicBezTo>
                    <a:pt x="1813" y="216"/>
                    <a:pt x="1810" y="224"/>
                    <a:pt x="1810" y="224"/>
                  </a:cubicBezTo>
                  <a:cubicBezTo>
                    <a:pt x="1810" y="224"/>
                    <a:pt x="1812" y="227"/>
                    <a:pt x="1812" y="229"/>
                  </a:cubicBezTo>
                  <a:cubicBezTo>
                    <a:pt x="1812" y="231"/>
                    <a:pt x="1810" y="234"/>
                    <a:pt x="1811" y="237"/>
                  </a:cubicBezTo>
                  <a:cubicBezTo>
                    <a:pt x="1812" y="240"/>
                    <a:pt x="1817" y="244"/>
                    <a:pt x="1815" y="246"/>
                  </a:cubicBezTo>
                  <a:cubicBezTo>
                    <a:pt x="1813" y="247"/>
                    <a:pt x="1815" y="247"/>
                    <a:pt x="1810" y="247"/>
                  </a:cubicBezTo>
                  <a:cubicBezTo>
                    <a:pt x="1806" y="246"/>
                    <a:pt x="1798" y="244"/>
                    <a:pt x="1797" y="242"/>
                  </a:cubicBezTo>
                  <a:cubicBezTo>
                    <a:pt x="1795" y="241"/>
                    <a:pt x="1795" y="239"/>
                    <a:pt x="1792" y="239"/>
                  </a:cubicBezTo>
                  <a:cubicBezTo>
                    <a:pt x="1789" y="239"/>
                    <a:pt x="1778" y="234"/>
                    <a:pt x="1778" y="234"/>
                  </a:cubicBezTo>
                  <a:cubicBezTo>
                    <a:pt x="1774" y="229"/>
                    <a:pt x="1774" y="229"/>
                    <a:pt x="1774" y="229"/>
                  </a:cubicBezTo>
                  <a:cubicBezTo>
                    <a:pt x="1770" y="223"/>
                    <a:pt x="1770" y="223"/>
                    <a:pt x="1770" y="223"/>
                  </a:cubicBezTo>
                  <a:cubicBezTo>
                    <a:pt x="1770" y="223"/>
                    <a:pt x="1752" y="222"/>
                    <a:pt x="1751" y="220"/>
                  </a:cubicBezTo>
                  <a:cubicBezTo>
                    <a:pt x="1751" y="219"/>
                    <a:pt x="1746" y="203"/>
                    <a:pt x="1745" y="203"/>
                  </a:cubicBezTo>
                  <a:cubicBezTo>
                    <a:pt x="1744" y="203"/>
                    <a:pt x="1738" y="199"/>
                    <a:pt x="1740" y="205"/>
                  </a:cubicBezTo>
                  <a:cubicBezTo>
                    <a:pt x="1741" y="210"/>
                    <a:pt x="1741" y="215"/>
                    <a:pt x="1741" y="215"/>
                  </a:cubicBezTo>
                  <a:cubicBezTo>
                    <a:pt x="1741" y="215"/>
                    <a:pt x="1751" y="223"/>
                    <a:pt x="1749" y="223"/>
                  </a:cubicBezTo>
                  <a:cubicBezTo>
                    <a:pt x="1746" y="223"/>
                    <a:pt x="1747" y="230"/>
                    <a:pt x="1745" y="230"/>
                  </a:cubicBezTo>
                  <a:cubicBezTo>
                    <a:pt x="1744" y="230"/>
                    <a:pt x="1738" y="238"/>
                    <a:pt x="1736" y="237"/>
                  </a:cubicBezTo>
                  <a:cubicBezTo>
                    <a:pt x="1734" y="236"/>
                    <a:pt x="1729" y="238"/>
                    <a:pt x="1728" y="238"/>
                  </a:cubicBezTo>
                  <a:cubicBezTo>
                    <a:pt x="1726" y="238"/>
                    <a:pt x="1726" y="237"/>
                    <a:pt x="1724" y="236"/>
                  </a:cubicBezTo>
                  <a:cubicBezTo>
                    <a:pt x="1722" y="236"/>
                    <a:pt x="1717" y="235"/>
                    <a:pt x="1717" y="237"/>
                  </a:cubicBezTo>
                  <a:cubicBezTo>
                    <a:pt x="1716" y="239"/>
                    <a:pt x="1719" y="245"/>
                    <a:pt x="1722" y="244"/>
                  </a:cubicBezTo>
                  <a:cubicBezTo>
                    <a:pt x="1725" y="243"/>
                    <a:pt x="1734" y="244"/>
                    <a:pt x="1734" y="244"/>
                  </a:cubicBezTo>
                  <a:cubicBezTo>
                    <a:pt x="1734" y="244"/>
                    <a:pt x="1746" y="262"/>
                    <a:pt x="1745" y="264"/>
                  </a:cubicBezTo>
                  <a:cubicBezTo>
                    <a:pt x="1745" y="266"/>
                    <a:pt x="1758" y="275"/>
                    <a:pt x="1756" y="276"/>
                  </a:cubicBezTo>
                  <a:cubicBezTo>
                    <a:pt x="1753" y="277"/>
                    <a:pt x="1754" y="280"/>
                    <a:pt x="1752" y="281"/>
                  </a:cubicBezTo>
                  <a:cubicBezTo>
                    <a:pt x="1751" y="281"/>
                    <a:pt x="1753" y="284"/>
                    <a:pt x="1753" y="285"/>
                  </a:cubicBezTo>
                  <a:cubicBezTo>
                    <a:pt x="1753" y="287"/>
                    <a:pt x="1742" y="284"/>
                    <a:pt x="1732" y="286"/>
                  </a:cubicBezTo>
                  <a:cubicBezTo>
                    <a:pt x="1722" y="288"/>
                    <a:pt x="1709" y="293"/>
                    <a:pt x="1705" y="300"/>
                  </a:cubicBezTo>
                  <a:cubicBezTo>
                    <a:pt x="1701" y="307"/>
                    <a:pt x="1696" y="325"/>
                    <a:pt x="1692" y="326"/>
                  </a:cubicBezTo>
                  <a:cubicBezTo>
                    <a:pt x="1689" y="328"/>
                    <a:pt x="1684" y="336"/>
                    <a:pt x="1684" y="336"/>
                  </a:cubicBezTo>
                  <a:cubicBezTo>
                    <a:pt x="1684" y="336"/>
                    <a:pt x="1675" y="329"/>
                    <a:pt x="1674" y="325"/>
                  </a:cubicBezTo>
                  <a:cubicBezTo>
                    <a:pt x="1673" y="321"/>
                    <a:pt x="1652" y="325"/>
                    <a:pt x="1651" y="325"/>
                  </a:cubicBezTo>
                  <a:cubicBezTo>
                    <a:pt x="1650" y="326"/>
                    <a:pt x="1653" y="330"/>
                    <a:pt x="1651" y="333"/>
                  </a:cubicBezTo>
                  <a:cubicBezTo>
                    <a:pt x="1650" y="336"/>
                    <a:pt x="1655" y="344"/>
                    <a:pt x="1650" y="340"/>
                  </a:cubicBezTo>
                  <a:cubicBezTo>
                    <a:pt x="1644" y="337"/>
                    <a:pt x="1642" y="330"/>
                    <a:pt x="1642" y="330"/>
                  </a:cubicBezTo>
                  <a:cubicBezTo>
                    <a:pt x="1642" y="330"/>
                    <a:pt x="1640" y="334"/>
                    <a:pt x="1638" y="335"/>
                  </a:cubicBezTo>
                  <a:cubicBezTo>
                    <a:pt x="1636" y="335"/>
                    <a:pt x="1629" y="341"/>
                    <a:pt x="1626" y="343"/>
                  </a:cubicBezTo>
                  <a:cubicBezTo>
                    <a:pt x="1622" y="344"/>
                    <a:pt x="1621" y="340"/>
                    <a:pt x="1622" y="344"/>
                  </a:cubicBezTo>
                  <a:cubicBezTo>
                    <a:pt x="1624" y="348"/>
                    <a:pt x="1623" y="356"/>
                    <a:pt x="1622" y="358"/>
                  </a:cubicBezTo>
                  <a:cubicBezTo>
                    <a:pt x="1620" y="361"/>
                    <a:pt x="1622" y="365"/>
                    <a:pt x="1623" y="368"/>
                  </a:cubicBezTo>
                  <a:cubicBezTo>
                    <a:pt x="1624" y="370"/>
                    <a:pt x="1637" y="376"/>
                    <a:pt x="1635" y="376"/>
                  </a:cubicBezTo>
                  <a:cubicBezTo>
                    <a:pt x="1634" y="376"/>
                    <a:pt x="1636" y="386"/>
                    <a:pt x="1636" y="387"/>
                  </a:cubicBezTo>
                  <a:cubicBezTo>
                    <a:pt x="1636" y="389"/>
                    <a:pt x="1642" y="393"/>
                    <a:pt x="1640" y="395"/>
                  </a:cubicBezTo>
                  <a:cubicBezTo>
                    <a:pt x="1638" y="397"/>
                    <a:pt x="1642" y="405"/>
                    <a:pt x="1639" y="404"/>
                  </a:cubicBezTo>
                  <a:cubicBezTo>
                    <a:pt x="1636" y="403"/>
                    <a:pt x="1632" y="401"/>
                    <a:pt x="1632" y="401"/>
                  </a:cubicBezTo>
                  <a:cubicBezTo>
                    <a:pt x="1632" y="401"/>
                    <a:pt x="1640" y="405"/>
                    <a:pt x="1634" y="406"/>
                  </a:cubicBezTo>
                  <a:cubicBezTo>
                    <a:pt x="1628" y="407"/>
                    <a:pt x="1628" y="412"/>
                    <a:pt x="1628" y="412"/>
                  </a:cubicBezTo>
                  <a:cubicBezTo>
                    <a:pt x="1628" y="412"/>
                    <a:pt x="1631" y="413"/>
                    <a:pt x="1631" y="416"/>
                  </a:cubicBezTo>
                  <a:cubicBezTo>
                    <a:pt x="1631" y="419"/>
                    <a:pt x="1639" y="424"/>
                    <a:pt x="1636" y="424"/>
                  </a:cubicBezTo>
                  <a:cubicBezTo>
                    <a:pt x="1634" y="424"/>
                    <a:pt x="1631" y="427"/>
                    <a:pt x="1628" y="427"/>
                  </a:cubicBezTo>
                  <a:cubicBezTo>
                    <a:pt x="1626" y="428"/>
                    <a:pt x="1623" y="436"/>
                    <a:pt x="1623" y="438"/>
                  </a:cubicBezTo>
                  <a:cubicBezTo>
                    <a:pt x="1624" y="440"/>
                    <a:pt x="1622" y="450"/>
                    <a:pt x="1623" y="451"/>
                  </a:cubicBezTo>
                  <a:cubicBezTo>
                    <a:pt x="1624" y="453"/>
                    <a:pt x="1612" y="453"/>
                    <a:pt x="1612" y="453"/>
                  </a:cubicBezTo>
                  <a:cubicBezTo>
                    <a:pt x="1612" y="453"/>
                    <a:pt x="1618" y="462"/>
                    <a:pt x="1616" y="462"/>
                  </a:cubicBezTo>
                  <a:cubicBezTo>
                    <a:pt x="1614" y="463"/>
                    <a:pt x="1613" y="463"/>
                    <a:pt x="1611" y="468"/>
                  </a:cubicBezTo>
                  <a:cubicBezTo>
                    <a:pt x="1609" y="473"/>
                    <a:pt x="1606" y="479"/>
                    <a:pt x="1604" y="480"/>
                  </a:cubicBezTo>
                  <a:cubicBezTo>
                    <a:pt x="1601" y="481"/>
                    <a:pt x="1600" y="484"/>
                    <a:pt x="1600" y="485"/>
                  </a:cubicBezTo>
                  <a:cubicBezTo>
                    <a:pt x="1600" y="487"/>
                    <a:pt x="1591" y="461"/>
                    <a:pt x="1589" y="459"/>
                  </a:cubicBezTo>
                  <a:cubicBezTo>
                    <a:pt x="1587" y="457"/>
                    <a:pt x="1584" y="447"/>
                    <a:pt x="1584" y="447"/>
                  </a:cubicBezTo>
                  <a:cubicBezTo>
                    <a:pt x="1581" y="441"/>
                    <a:pt x="1581" y="441"/>
                    <a:pt x="1581" y="441"/>
                  </a:cubicBezTo>
                  <a:cubicBezTo>
                    <a:pt x="1581" y="441"/>
                    <a:pt x="1579" y="442"/>
                    <a:pt x="1577" y="438"/>
                  </a:cubicBezTo>
                  <a:cubicBezTo>
                    <a:pt x="1574" y="433"/>
                    <a:pt x="1566" y="392"/>
                    <a:pt x="1566" y="392"/>
                  </a:cubicBezTo>
                  <a:cubicBezTo>
                    <a:pt x="1566" y="392"/>
                    <a:pt x="1572" y="390"/>
                    <a:pt x="1571" y="388"/>
                  </a:cubicBezTo>
                  <a:cubicBezTo>
                    <a:pt x="1570" y="386"/>
                    <a:pt x="1568" y="372"/>
                    <a:pt x="1568" y="372"/>
                  </a:cubicBezTo>
                  <a:cubicBezTo>
                    <a:pt x="1568" y="372"/>
                    <a:pt x="1585" y="367"/>
                    <a:pt x="1586" y="360"/>
                  </a:cubicBezTo>
                  <a:cubicBezTo>
                    <a:pt x="1586" y="353"/>
                    <a:pt x="1594" y="345"/>
                    <a:pt x="1599" y="335"/>
                  </a:cubicBezTo>
                  <a:cubicBezTo>
                    <a:pt x="1603" y="325"/>
                    <a:pt x="1607" y="318"/>
                    <a:pt x="1607" y="318"/>
                  </a:cubicBezTo>
                  <a:cubicBezTo>
                    <a:pt x="1607" y="318"/>
                    <a:pt x="1616" y="316"/>
                    <a:pt x="1619" y="316"/>
                  </a:cubicBezTo>
                  <a:cubicBezTo>
                    <a:pt x="1621" y="315"/>
                    <a:pt x="1621" y="316"/>
                    <a:pt x="1620" y="311"/>
                  </a:cubicBezTo>
                  <a:cubicBezTo>
                    <a:pt x="1619" y="307"/>
                    <a:pt x="1615" y="313"/>
                    <a:pt x="1616" y="299"/>
                  </a:cubicBezTo>
                  <a:cubicBezTo>
                    <a:pt x="1618" y="285"/>
                    <a:pt x="1619" y="282"/>
                    <a:pt x="1619" y="282"/>
                  </a:cubicBezTo>
                  <a:cubicBezTo>
                    <a:pt x="1619" y="282"/>
                    <a:pt x="1614" y="280"/>
                    <a:pt x="1612" y="282"/>
                  </a:cubicBezTo>
                  <a:cubicBezTo>
                    <a:pt x="1610" y="283"/>
                    <a:pt x="1605" y="290"/>
                    <a:pt x="1606" y="292"/>
                  </a:cubicBezTo>
                  <a:cubicBezTo>
                    <a:pt x="1607" y="295"/>
                    <a:pt x="1611" y="304"/>
                    <a:pt x="1604" y="303"/>
                  </a:cubicBezTo>
                  <a:cubicBezTo>
                    <a:pt x="1597" y="302"/>
                    <a:pt x="1589" y="309"/>
                    <a:pt x="1590" y="311"/>
                  </a:cubicBezTo>
                  <a:cubicBezTo>
                    <a:pt x="1590" y="313"/>
                    <a:pt x="1593" y="318"/>
                    <a:pt x="1593" y="318"/>
                  </a:cubicBezTo>
                  <a:cubicBezTo>
                    <a:pt x="1589" y="319"/>
                    <a:pt x="1589" y="319"/>
                    <a:pt x="1589" y="319"/>
                  </a:cubicBezTo>
                  <a:cubicBezTo>
                    <a:pt x="1589" y="319"/>
                    <a:pt x="1586" y="315"/>
                    <a:pt x="1585" y="312"/>
                  </a:cubicBezTo>
                  <a:cubicBezTo>
                    <a:pt x="1583" y="309"/>
                    <a:pt x="1585" y="308"/>
                    <a:pt x="1582" y="304"/>
                  </a:cubicBezTo>
                  <a:cubicBezTo>
                    <a:pt x="1580" y="300"/>
                    <a:pt x="1580" y="299"/>
                    <a:pt x="1578" y="298"/>
                  </a:cubicBezTo>
                  <a:cubicBezTo>
                    <a:pt x="1576" y="298"/>
                    <a:pt x="1583" y="294"/>
                    <a:pt x="1574" y="297"/>
                  </a:cubicBezTo>
                  <a:cubicBezTo>
                    <a:pt x="1565" y="301"/>
                    <a:pt x="1571" y="304"/>
                    <a:pt x="1561" y="305"/>
                  </a:cubicBezTo>
                  <a:cubicBezTo>
                    <a:pt x="1552" y="306"/>
                    <a:pt x="1552" y="314"/>
                    <a:pt x="1551" y="317"/>
                  </a:cubicBezTo>
                  <a:cubicBezTo>
                    <a:pt x="1551" y="319"/>
                    <a:pt x="1551" y="313"/>
                    <a:pt x="1546" y="322"/>
                  </a:cubicBezTo>
                  <a:cubicBezTo>
                    <a:pt x="1541" y="331"/>
                    <a:pt x="1544" y="328"/>
                    <a:pt x="1540" y="333"/>
                  </a:cubicBezTo>
                  <a:cubicBezTo>
                    <a:pt x="1537" y="339"/>
                    <a:pt x="1547" y="343"/>
                    <a:pt x="1546" y="344"/>
                  </a:cubicBezTo>
                  <a:cubicBezTo>
                    <a:pt x="1545" y="346"/>
                    <a:pt x="1542" y="350"/>
                    <a:pt x="1542" y="350"/>
                  </a:cubicBezTo>
                  <a:cubicBezTo>
                    <a:pt x="1542" y="350"/>
                    <a:pt x="1541" y="350"/>
                    <a:pt x="1534" y="350"/>
                  </a:cubicBezTo>
                  <a:cubicBezTo>
                    <a:pt x="1528" y="350"/>
                    <a:pt x="1517" y="354"/>
                    <a:pt x="1515" y="353"/>
                  </a:cubicBezTo>
                  <a:cubicBezTo>
                    <a:pt x="1513" y="352"/>
                    <a:pt x="1516" y="343"/>
                    <a:pt x="1516" y="343"/>
                  </a:cubicBezTo>
                  <a:cubicBezTo>
                    <a:pt x="1516" y="343"/>
                    <a:pt x="1499" y="341"/>
                    <a:pt x="1496" y="342"/>
                  </a:cubicBezTo>
                  <a:cubicBezTo>
                    <a:pt x="1494" y="342"/>
                    <a:pt x="1495" y="343"/>
                    <a:pt x="1493" y="345"/>
                  </a:cubicBezTo>
                  <a:cubicBezTo>
                    <a:pt x="1491" y="347"/>
                    <a:pt x="1498" y="350"/>
                    <a:pt x="1489" y="349"/>
                  </a:cubicBezTo>
                  <a:cubicBezTo>
                    <a:pt x="1480" y="348"/>
                    <a:pt x="1474" y="346"/>
                    <a:pt x="1469" y="347"/>
                  </a:cubicBezTo>
                  <a:cubicBezTo>
                    <a:pt x="1464" y="348"/>
                    <a:pt x="1460" y="352"/>
                    <a:pt x="1460" y="352"/>
                  </a:cubicBezTo>
                  <a:cubicBezTo>
                    <a:pt x="1457" y="346"/>
                    <a:pt x="1457" y="346"/>
                    <a:pt x="1457" y="346"/>
                  </a:cubicBezTo>
                  <a:cubicBezTo>
                    <a:pt x="1428" y="350"/>
                    <a:pt x="1428" y="350"/>
                    <a:pt x="1428" y="350"/>
                  </a:cubicBezTo>
                  <a:cubicBezTo>
                    <a:pt x="1428" y="350"/>
                    <a:pt x="1431" y="357"/>
                    <a:pt x="1424" y="367"/>
                  </a:cubicBezTo>
                  <a:cubicBezTo>
                    <a:pt x="1417" y="378"/>
                    <a:pt x="1403" y="408"/>
                    <a:pt x="1396" y="408"/>
                  </a:cubicBezTo>
                  <a:cubicBezTo>
                    <a:pt x="1390" y="408"/>
                    <a:pt x="1373" y="419"/>
                    <a:pt x="1378" y="422"/>
                  </a:cubicBezTo>
                  <a:cubicBezTo>
                    <a:pt x="1383" y="426"/>
                    <a:pt x="1386" y="428"/>
                    <a:pt x="1388" y="429"/>
                  </a:cubicBezTo>
                  <a:cubicBezTo>
                    <a:pt x="1391" y="429"/>
                    <a:pt x="1400" y="427"/>
                    <a:pt x="1401" y="430"/>
                  </a:cubicBezTo>
                  <a:cubicBezTo>
                    <a:pt x="1402" y="433"/>
                    <a:pt x="1409" y="443"/>
                    <a:pt x="1409" y="443"/>
                  </a:cubicBezTo>
                  <a:cubicBezTo>
                    <a:pt x="1409" y="443"/>
                    <a:pt x="1406" y="447"/>
                    <a:pt x="1415" y="444"/>
                  </a:cubicBezTo>
                  <a:cubicBezTo>
                    <a:pt x="1424" y="440"/>
                    <a:pt x="1416" y="434"/>
                    <a:pt x="1416" y="434"/>
                  </a:cubicBezTo>
                  <a:cubicBezTo>
                    <a:pt x="1416" y="434"/>
                    <a:pt x="1431" y="434"/>
                    <a:pt x="1431" y="437"/>
                  </a:cubicBezTo>
                  <a:cubicBezTo>
                    <a:pt x="1432" y="439"/>
                    <a:pt x="1441" y="450"/>
                    <a:pt x="1439" y="450"/>
                  </a:cubicBezTo>
                  <a:cubicBezTo>
                    <a:pt x="1437" y="450"/>
                    <a:pt x="1445" y="447"/>
                    <a:pt x="1446" y="454"/>
                  </a:cubicBezTo>
                  <a:cubicBezTo>
                    <a:pt x="1447" y="460"/>
                    <a:pt x="1447" y="465"/>
                    <a:pt x="1449" y="469"/>
                  </a:cubicBezTo>
                  <a:cubicBezTo>
                    <a:pt x="1450" y="472"/>
                    <a:pt x="1448" y="480"/>
                    <a:pt x="1448" y="480"/>
                  </a:cubicBezTo>
                  <a:cubicBezTo>
                    <a:pt x="1448" y="480"/>
                    <a:pt x="1453" y="489"/>
                    <a:pt x="1452" y="491"/>
                  </a:cubicBezTo>
                  <a:cubicBezTo>
                    <a:pt x="1451" y="493"/>
                    <a:pt x="1456" y="476"/>
                    <a:pt x="1453" y="501"/>
                  </a:cubicBezTo>
                  <a:cubicBezTo>
                    <a:pt x="1450" y="526"/>
                    <a:pt x="1454" y="532"/>
                    <a:pt x="1452" y="535"/>
                  </a:cubicBezTo>
                  <a:cubicBezTo>
                    <a:pt x="1451" y="539"/>
                    <a:pt x="1452" y="538"/>
                    <a:pt x="1448" y="541"/>
                  </a:cubicBezTo>
                  <a:cubicBezTo>
                    <a:pt x="1445" y="544"/>
                    <a:pt x="1445" y="546"/>
                    <a:pt x="1442" y="551"/>
                  </a:cubicBezTo>
                  <a:cubicBezTo>
                    <a:pt x="1439" y="556"/>
                    <a:pt x="1443" y="564"/>
                    <a:pt x="1441" y="566"/>
                  </a:cubicBezTo>
                  <a:cubicBezTo>
                    <a:pt x="1439" y="568"/>
                    <a:pt x="1438" y="573"/>
                    <a:pt x="1433" y="577"/>
                  </a:cubicBezTo>
                  <a:cubicBezTo>
                    <a:pt x="1428" y="580"/>
                    <a:pt x="1412" y="595"/>
                    <a:pt x="1406" y="596"/>
                  </a:cubicBezTo>
                  <a:cubicBezTo>
                    <a:pt x="1400" y="597"/>
                    <a:pt x="1385" y="593"/>
                    <a:pt x="1385" y="593"/>
                  </a:cubicBezTo>
                  <a:cubicBezTo>
                    <a:pt x="1385" y="593"/>
                    <a:pt x="1382" y="602"/>
                    <a:pt x="1379" y="604"/>
                  </a:cubicBezTo>
                  <a:cubicBezTo>
                    <a:pt x="1377" y="606"/>
                    <a:pt x="1372" y="612"/>
                    <a:pt x="1372" y="615"/>
                  </a:cubicBezTo>
                  <a:cubicBezTo>
                    <a:pt x="1372" y="618"/>
                    <a:pt x="1368" y="617"/>
                    <a:pt x="1371" y="624"/>
                  </a:cubicBezTo>
                  <a:cubicBezTo>
                    <a:pt x="1373" y="632"/>
                    <a:pt x="1366" y="637"/>
                    <a:pt x="1366" y="637"/>
                  </a:cubicBezTo>
                  <a:cubicBezTo>
                    <a:pt x="1366" y="637"/>
                    <a:pt x="1363" y="642"/>
                    <a:pt x="1363" y="644"/>
                  </a:cubicBezTo>
                  <a:cubicBezTo>
                    <a:pt x="1364" y="646"/>
                    <a:pt x="1372" y="651"/>
                    <a:pt x="1372" y="654"/>
                  </a:cubicBezTo>
                  <a:cubicBezTo>
                    <a:pt x="1372" y="657"/>
                    <a:pt x="1385" y="670"/>
                    <a:pt x="1384" y="670"/>
                  </a:cubicBezTo>
                  <a:cubicBezTo>
                    <a:pt x="1382" y="670"/>
                    <a:pt x="1386" y="680"/>
                    <a:pt x="1383" y="687"/>
                  </a:cubicBezTo>
                  <a:cubicBezTo>
                    <a:pt x="1379" y="694"/>
                    <a:pt x="1372" y="698"/>
                    <a:pt x="1372" y="698"/>
                  </a:cubicBezTo>
                  <a:cubicBezTo>
                    <a:pt x="1372" y="698"/>
                    <a:pt x="1363" y="706"/>
                    <a:pt x="1360" y="702"/>
                  </a:cubicBezTo>
                  <a:cubicBezTo>
                    <a:pt x="1356" y="698"/>
                    <a:pt x="1352" y="692"/>
                    <a:pt x="1352" y="692"/>
                  </a:cubicBezTo>
                  <a:cubicBezTo>
                    <a:pt x="1352" y="692"/>
                    <a:pt x="1351" y="686"/>
                    <a:pt x="1350" y="677"/>
                  </a:cubicBezTo>
                  <a:cubicBezTo>
                    <a:pt x="1349" y="668"/>
                    <a:pt x="1346" y="666"/>
                    <a:pt x="1348" y="663"/>
                  </a:cubicBezTo>
                  <a:cubicBezTo>
                    <a:pt x="1349" y="660"/>
                    <a:pt x="1347" y="663"/>
                    <a:pt x="1340" y="661"/>
                  </a:cubicBezTo>
                  <a:cubicBezTo>
                    <a:pt x="1334" y="660"/>
                    <a:pt x="1335" y="664"/>
                    <a:pt x="1334" y="660"/>
                  </a:cubicBezTo>
                  <a:cubicBezTo>
                    <a:pt x="1333" y="656"/>
                    <a:pt x="1334" y="650"/>
                    <a:pt x="1333" y="648"/>
                  </a:cubicBezTo>
                  <a:cubicBezTo>
                    <a:pt x="1332" y="645"/>
                    <a:pt x="1332" y="642"/>
                    <a:pt x="1327" y="640"/>
                  </a:cubicBezTo>
                  <a:cubicBezTo>
                    <a:pt x="1322" y="638"/>
                    <a:pt x="1313" y="644"/>
                    <a:pt x="1313" y="644"/>
                  </a:cubicBezTo>
                  <a:cubicBezTo>
                    <a:pt x="1313" y="644"/>
                    <a:pt x="1311" y="647"/>
                    <a:pt x="1307" y="646"/>
                  </a:cubicBezTo>
                  <a:cubicBezTo>
                    <a:pt x="1303" y="644"/>
                    <a:pt x="1291" y="642"/>
                    <a:pt x="1292" y="638"/>
                  </a:cubicBezTo>
                  <a:cubicBezTo>
                    <a:pt x="1293" y="633"/>
                    <a:pt x="1295" y="628"/>
                    <a:pt x="1293" y="628"/>
                  </a:cubicBezTo>
                  <a:cubicBezTo>
                    <a:pt x="1290" y="628"/>
                    <a:pt x="1280" y="633"/>
                    <a:pt x="1276" y="635"/>
                  </a:cubicBezTo>
                  <a:cubicBezTo>
                    <a:pt x="1273" y="638"/>
                    <a:pt x="1274" y="645"/>
                    <a:pt x="1272" y="646"/>
                  </a:cubicBezTo>
                  <a:cubicBezTo>
                    <a:pt x="1271" y="647"/>
                    <a:pt x="1264" y="647"/>
                    <a:pt x="1266" y="652"/>
                  </a:cubicBezTo>
                  <a:cubicBezTo>
                    <a:pt x="1268" y="657"/>
                    <a:pt x="1272" y="664"/>
                    <a:pt x="1275" y="664"/>
                  </a:cubicBezTo>
                  <a:cubicBezTo>
                    <a:pt x="1277" y="665"/>
                    <a:pt x="1283" y="661"/>
                    <a:pt x="1286" y="661"/>
                  </a:cubicBezTo>
                  <a:cubicBezTo>
                    <a:pt x="1289" y="661"/>
                    <a:pt x="1293" y="657"/>
                    <a:pt x="1300" y="661"/>
                  </a:cubicBezTo>
                  <a:cubicBezTo>
                    <a:pt x="1308" y="665"/>
                    <a:pt x="1313" y="667"/>
                    <a:pt x="1315" y="667"/>
                  </a:cubicBezTo>
                  <a:cubicBezTo>
                    <a:pt x="1317" y="668"/>
                    <a:pt x="1328" y="671"/>
                    <a:pt x="1324" y="672"/>
                  </a:cubicBezTo>
                  <a:cubicBezTo>
                    <a:pt x="1319" y="673"/>
                    <a:pt x="1310" y="675"/>
                    <a:pt x="1303" y="677"/>
                  </a:cubicBezTo>
                  <a:cubicBezTo>
                    <a:pt x="1297" y="679"/>
                    <a:pt x="1298" y="679"/>
                    <a:pt x="1296" y="682"/>
                  </a:cubicBezTo>
                  <a:cubicBezTo>
                    <a:pt x="1294" y="685"/>
                    <a:pt x="1290" y="690"/>
                    <a:pt x="1291" y="691"/>
                  </a:cubicBezTo>
                  <a:cubicBezTo>
                    <a:pt x="1292" y="693"/>
                    <a:pt x="1298" y="700"/>
                    <a:pt x="1298" y="700"/>
                  </a:cubicBezTo>
                  <a:cubicBezTo>
                    <a:pt x="1298" y="700"/>
                    <a:pt x="1321" y="723"/>
                    <a:pt x="1319" y="729"/>
                  </a:cubicBezTo>
                  <a:cubicBezTo>
                    <a:pt x="1318" y="735"/>
                    <a:pt x="1319" y="740"/>
                    <a:pt x="1317" y="743"/>
                  </a:cubicBezTo>
                  <a:cubicBezTo>
                    <a:pt x="1316" y="746"/>
                    <a:pt x="1317" y="745"/>
                    <a:pt x="1320" y="750"/>
                  </a:cubicBezTo>
                  <a:cubicBezTo>
                    <a:pt x="1323" y="755"/>
                    <a:pt x="1311" y="784"/>
                    <a:pt x="1311" y="784"/>
                  </a:cubicBezTo>
                  <a:cubicBezTo>
                    <a:pt x="1311" y="784"/>
                    <a:pt x="1295" y="815"/>
                    <a:pt x="1293" y="816"/>
                  </a:cubicBezTo>
                  <a:cubicBezTo>
                    <a:pt x="1291" y="818"/>
                    <a:pt x="1289" y="828"/>
                    <a:pt x="1280" y="830"/>
                  </a:cubicBezTo>
                  <a:cubicBezTo>
                    <a:pt x="1271" y="831"/>
                    <a:pt x="1267" y="832"/>
                    <a:pt x="1262" y="832"/>
                  </a:cubicBezTo>
                  <a:cubicBezTo>
                    <a:pt x="1256" y="833"/>
                    <a:pt x="1244" y="838"/>
                    <a:pt x="1234" y="841"/>
                  </a:cubicBezTo>
                  <a:cubicBezTo>
                    <a:pt x="1224" y="845"/>
                    <a:pt x="1219" y="843"/>
                    <a:pt x="1218" y="844"/>
                  </a:cubicBezTo>
                  <a:cubicBezTo>
                    <a:pt x="1216" y="846"/>
                    <a:pt x="1224" y="852"/>
                    <a:pt x="1216" y="846"/>
                  </a:cubicBezTo>
                  <a:cubicBezTo>
                    <a:pt x="1209" y="840"/>
                    <a:pt x="1217" y="837"/>
                    <a:pt x="1208" y="838"/>
                  </a:cubicBezTo>
                  <a:cubicBezTo>
                    <a:pt x="1199" y="840"/>
                    <a:pt x="1187" y="843"/>
                    <a:pt x="1186" y="848"/>
                  </a:cubicBezTo>
                  <a:cubicBezTo>
                    <a:pt x="1184" y="853"/>
                    <a:pt x="1180" y="861"/>
                    <a:pt x="1183" y="863"/>
                  </a:cubicBezTo>
                  <a:cubicBezTo>
                    <a:pt x="1186" y="866"/>
                    <a:pt x="1176" y="856"/>
                    <a:pt x="1199" y="880"/>
                  </a:cubicBezTo>
                  <a:cubicBezTo>
                    <a:pt x="1222" y="904"/>
                    <a:pt x="1232" y="914"/>
                    <a:pt x="1228" y="923"/>
                  </a:cubicBezTo>
                  <a:cubicBezTo>
                    <a:pt x="1223" y="931"/>
                    <a:pt x="1226" y="940"/>
                    <a:pt x="1216" y="946"/>
                  </a:cubicBezTo>
                  <a:cubicBezTo>
                    <a:pt x="1207" y="952"/>
                    <a:pt x="1211" y="949"/>
                    <a:pt x="1203" y="956"/>
                  </a:cubicBezTo>
                  <a:cubicBezTo>
                    <a:pt x="1195" y="963"/>
                    <a:pt x="1197" y="970"/>
                    <a:pt x="1192" y="965"/>
                  </a:cubicBezTo>
                  <a:cubicBezTo>
                    <a:pt x="1187" y="960"/>
                    <a:pt x="1186" y="960"/>
                    <a:pt x="1174" y="946"/>
                  </a:cubicBezTo>
                  <a:cubicBezTo>
                    <a:pt x="1162" y="933"/>
                    <a:pt x="1171" y="937"/>
                    <a:pt x="1158" y="931"/>
                  </a:cubicBezTo>
                  <a:cubicBezTo>
                    <a:pt x="1145" y="926"/>
                    <a:pt x="1140" y="922"/>
                    <a:pt x="1137" y="921"/>
                  </a:cubicBezTo>
                  <a:cubicBezTo>
                    <a:pt x="1134" y="920"/>
                    <a:pt x="1137" y="922"/>
                    <a:pt x="1134" y="929"/>
                  </a:cubicBezTo>
                  <a:cubicBezTo>
                    <a:pt x="1131" y="935"/>
                    <a:pt x="1126" y="945"/>
                    <a:pt x="1129" y="950"/>
                  </a:cubicBezTo>
                  <a:cubicBezTo>
                    <a:pt x="1132" y="956"/>
                    <a:pt x="1135" y="962"/>
                    <a:pt x="1137" y="965"/>
                  </a:cubicBezTo>
                  <a:cubicBezTo>
                    <a:pt x="1138" y="968"/>
                    <a:pt x="1150" y="979"/>
                    <a:pt x="1154" y="981"/>
                  </a:cubicBezTo>
                  <a:cubicBezTo>
                    <a:pt x="1158" y="984"/>
                    <a:pt x="1189" y="999"/>
                    <a:pt x="1185" y="1007"/>
                  </a:cubicBezTo>
                  <a:cubicBezTo>
                    <a:pt x="1180" y="1015"/>
                    <a:pt x="1193" y="1027"/>
                    <a:pt x="1193" y="1027"/>
                  </a:cubicBezTo>
                  <a:cubicBezTo>
                    <a:pt x="1193" y="1027"/>
                    <a:pt x="1204" y="1034"/>
                    <a:pt x="1201" y="1035"/>
                  </a:cubicBezTo>
                  <a:cubicBezTo>
                    <a:pt x="1197" y="1036"/>
                    <a:pt x="1197" y="1038"/>
                    <a:pt x="1194" y="1038"/>
                  </a:cubicBezTo>
                  <a:cubicBezTo>
                    <a:pt x="1191" y="1038"/>
                    <a:pt x="1181" y="1029"/>
                    <a:pt x="1177" y="1027"/>
                  </a:cubicBezTo>
                  <a:cubicBezTo>
                    <a:pt x="1172" y="1025"/>
                    <a:pt x="1149" y="1007"/>
                    <a:pt x="1149" y="1007"/>
                  </a:cubicBezTo>
                  <a:cubicBezTo>
                    <a:pt x="1149" y="1007"/>
                    <a:pt x="1150" y="999"/>
                    <a:pt x="1146" y="995"/>
                  </a:cubicBezTo>
                  <a:cubicBezTo>
                    <a:pt x="1142" y="991"/>
                    <a:pt x="1140" y="990"/>
                    <a:pt x="1132" y="982"/>
                  </a:cubicBezTo>
                  <a:cubicBezTo>
                    <a:pt x="1124" y="975"/>
                    <a:pt x="1116" y="972"/>
                    <a:pt x="1116" y="961"/>
                  </a:cubicBezTo>
                  <a:cubicBezTo>
                    <a:pt x="1116" y="951"/>
                    <a:pt x="1116" y="935"/>
                    <a:pt x="1113" y="929"/>
                  </a:cubicBezTo>
                  <a:cubicBezTo>
                    <a:pt x="1111" y="923"/>
                    <a:pt x="1104" y="907"/>
                    <a:pt x="1104" y="905"/>
                  </a:cubicBezTo>
                  <a:cubicBezTo>
                    <a:pt x="1105" y="902"/>
                    <a:pt x="1102" y="888"/>
                    <a:pt x="1098" y="888"/>
                  </a:cubicBezTo>
                  <a:cubicBezTo>
                    <a:pt x="1094" y="887"/>
                    <a:pt x="1089" y="885"/>
                    <a:pt x="1086" y="889"/>
                  </a:cubicBezTo>
                  <a:cubicBezTo>
                    <a:pt x="1083" y="893"/>
                    <a:pt x="1076" y="897"/>
                    <a:pt x="1073" y="895"/>
                  </a:cubicBezTo>
                  <a:cubicBezTo>
                    <a:pt x="1069" y="893"/>
                    <a:pt x="1063" y="891"/>
                    <a:pt x="1063" y="891"/>
                  </a:cubicBezTo>
                  <a:cubicBezTo>
                    <a:pt x="1063" y="891"/>
                    <a:pt x="1058" y="870"/>
                    <a:pt x="1056" y="869"/>
                  </a:cubicBezTo>
                  <a:cubicBezTo>
                    <a:pt x="1054" y="868"/>
                    <a:pt x="1051" y="854"/>
                    <a:pt x="1044" y="849"/>
                  </a:cubicBezTo>
                  <a:cubicBezTo>
                    <a:pt x="1037" y="844"/>
                    <a:pt x="1029" y="838"/>
                    <a:pt x="1025" y="833"/>
                  </a:cubicBezTo>
                  <a:cubicBezTo>
                    <a:pt x="1020" y="828"/>
                    <a:pt x="1025" y="827"/>
                    <a:pt x="1020" y="828"/>
                  </a:cubicBezTo>
                  <a:cubicBezTo>
                    <a:pt x="1015" y="829"/>
                    <a:pt x="1016" y="830"/>
                    <a:pt x="1009" y="831"/>
                  </a:cubicBezTo>
                  <a:cubicBezTo>
                    <a:pt x="1001" y="833"/>
                    <a:pt x="993" y="836"/>
                    <a:pt x="991" y="836"/>
                  </a:cubicBezTo>
                  <a:cubicBezTo>
                    <a:pt x="989" y="836"/>
                    <a:pt x="980" y="837"/>
                    <a:pt x="980" y="840"/>
                  </a:cubicBezTo>
                  <a:cubicBezTo>
                    <a:pt x="979" y="842"/>
                    <a:pt x="980" y="849"/>
                    <a:pt x="982" y="851"/>
                  </a:cubicBezTo>
                  <a:cubicBezTo>
                    <a:pt x="983" y="853"/>
                    <a:pt x="994" y="851"/>
                    <a:pt x="976" y="858"/>
                  </a:cubicBezTo>
                  <a:cubicBezTo>
                    <a:pt x="958" y="864"/>
                    <a:pt x="953" y="872"/>
                    <a:pt x="952" y="874"/>
                  </a:cubicBezTo>
                  <a:cubicBezTo>
                    <a:pt x="951" y="877"/>
                    <a:pt x="963" y="878"/>
                    <a:pt x="950" y="883"/>
                  </a:cubicBezTo>
                  <a:cubicBezTo>
                    <a:pt x="937" y="887"/>
                    <a:pt x="926" y="890"/>
                    <a:pt x="920" y="899"/>
                  </a:cubicBezTo>
                  <a:cubicBezTo>
                    <a:pt x="919" y="901"/>
                    <a:pt x="925" y="941"/>
                    <a:pt x="920" y="950"/>
                  </a:cubicBezTo>
                  <a:cubicBezTo>
                    <a:pt x="914" y="959"/>
                    <a:pt x="902" y="969"/>
                    <a:pt x="902" y="969"/>
                  </a:cubicBezTo>
                  <a:cubicBezTo>
                    <a:pt x="902" y="969"/>
                    <a:pt x="905" y="978"/>
                    <a:pt x="886" y="964"/>
                  </a:cubicBezTo>
                  <a:cubicBezTo>
                    <a:pt x="868" y="951"/>
                    <a:pt x="884" y="963"/>
                    <a:pt x="884" y="963"/>
                  </a:cubicBezTo>
                  <a:cubicBezTo>
                    <a:pt x="884" y="963"/>
                    <a:pt x="876" y="937"/>
                    <a:pt x="869" y="930"/>
                  </a:cubicBezTo>
                  <a:cubicBezTo>
                    <a:pt x="863" y="923"/>
                    <a:pt x="851" y="908"/>
                    <a:pt x="848" y="897"/>
                  </a:cubicBezTo>
                  <a:cubicBezTo>
                    <a:pt x="844" y="886"/>
                    <a:pt x="840" y="879"/>
                    <a:pt x="838" y="872"/>
                  </a:cubicBezTo>
                  <a:cubicBezTo>
                    <a:pt x="837" y="866"/>
                    <a:pt x="835" y="849"/>
                    <a:pt x="836" y="848"/>
                  </a:cubicBezTo>
                  <a:cubicBezTo>
                    <a:pt x="836" y="846"/>
                    <a:pt x="832" y="834"/>
                    <a:pt x="832" y="834"/>
                  </a:cubicBezTo>
                  <a:cubicBezTo>
                    <a:pt x="832" y="834"/>
                    <a:pt x="827" y="832"/>
                    <a:pt x="827" y="834"/>
                  </a:cubicBezTo>
                  <a:cubicBezTo>
                    <a:pt x="826" y="836"/>
                    <a:pt x="826" y="840"/>
                    <a:pt x="826" y="844"/>
                  </a:cubicBezTo>
                  <a:cubicBezTo>
                    <a:pt x="825" y="847"/>
                    <a:pt x="811" y="848"/>
                    <a:pt x="811" y="848"/>
                  </a:cubicBezTo>
                  <a:cubicBezTo>
                    <a:pt x="806" y="845"/>
                    <a:pt x="806" y="845"/>
                    <a:pt x="806" y="845"/>
                  </a:cubicBezTo>
                  <a:cubicBezTo>
                    <a:pt x="806" y="845"/>
                    <a:pt x="785" y="823"/>
                    <a:pt x="782" y="820"/>
                  </a:cubicBezTo>
                  <a:cubicBezTo>
                    <a:pt x="779" y="816"/>
                    <a:pt x="775" y="811"/>
                    <a:pt x="770" y="808"/>
                  </a:cubicBezTo>
                  <a:cubicBezTo>
                    <a:pt x="765" y="805"/>
                    <a:pt x="769" y="802"/>
                    <a:pt x="759" y="802"/>
                  </a:cubicBezTo>
                  <a:cubicBezTo>
                    <a:pt x="750" y="802"/>
                    <a:pt x="751" y="802"/>
                    <a:pt x="735" y="801"/>
                  </a:cubicBezTo>
                  <a:cubicBezTo>
                    <a:pt x="719" y="799"/>
                    <a:pt x="715" y="804"/>
                    <a:pt x="708" y="803"/>
                  </a:cubicBezTo>
                  <a:cubicBezTo>
                    <a:pt x="701" y="801"/>
                    <a:pt x="699" y="803"/>
                    <a:pt x="684" y="800"/>
                  </a:cubicBezTo>
                  <a:cubicBezTo>
                    <a:pt x="668" y="797"/>
                    <a:pt x="668" y="797"/>
                    <a:pt x="668" y="797"/>
                  </a:cubicBezTo>
                  <a:cubicBezTo>
                    <a:pt x="668" y="797"/>
                    <a:pt x="666" y="793"/>
                    <a:pt x="663" y="789"/>
                  </a:cubicBezTo>
                  <a:cubicBezTo>
                    <a:pt x="661" y="785"/>
                    <a:pt x="661" y="785"/>
                    <a:pt x="661" y="785"/>
                  </a:cubicBezTo>
                  <a:cubicBezTo>
                    <a:pt x="657" y="788"/>
                    <a:pt x="657" y="788"/>
                    <a:pt x="657" y="788"/>
                  </a:cubicBezTo>
                  <a:cubicBezTo>
                    <a:pt x="657" y="788"/>
                    <a:pt x="654" y="789"/>
                    <a:pt x="652" y="789"/>
                  </a:cubicBezTo>
                  <a:cubicBezTo>
                    <a:pt x="650" y="788"/>
                    <a:pt x="629" y="783"/>
                    <a:pt x="625" y="782"/>
                  </a:cubicBezTo>
                  <a:cubicBezTo>
                    <a:pt x="622" y="781"/>
                    <a:pt x="622" y="784"/>
                    <a:pt x="608" y="774"/>
                  </a:cubicBezTo>
                  <a:cubicBezTo>
                    <a:pt x="594" y="763"/>
                    <a:pt x="599" y="759"/>
                    <a:pt x="599" y="759"/>
                  </a:cubicBezTo>
                  <a:cubicBezTo>
                    <a:pt x="599" y="759"/>
                    <a:pt x="596" y="756"/>
                    <a:pt x="592" y="754"/>
                  </a:cubicBezTo>
                  <a:cubicBezTo>
                    <a:pt x="589" y="752"/>
                    <a:pt x="584" y="749"/>
                    <a:pt x="582" y="749"/>
                  </a:cubicBezTo>
                  <a:cubicBezTo>
                    <a:pt x="581" y="750"/>
                    <a:pt x="572" y="754"/>
                    <a:pt x="574" y="758"/>
                  </a:cubicBezTo>
                  <a:cubicBezTo>
                    <a:pt x="576" y="762"/>
                    <a:pt x="589" y="775"/>
                    <a:pt x="590" y="775"/>
                  </a:cubicBezTo>
                  <a:cubicBezTo>
                    <a:pt x="591" y="775"/>
                    <a:pt x="608" y="794"/>
                    <a:pt x="608" y="794"/>
                  </a:cubicBezTo>
                  <a:cubicBezTo>
                    <a:pt x="615" y="803"/>
                    <a:pt x="615" y="803"/>
                    <a:pt x="615" y="803"/>
                  </a:cubicBezTo>
                  <a:cubicBezTo>
                    <a:pt x="615" y="803"/>
                    <a:pt x="609" y="808"/>
                    <a:pt x="615" y="807"/>
                  </a:cubicBezTo>
                  <a:cubicBezTo>
                    <a:pt x="621" y="806"/>
                    <a:pt x="616" y="805"/>
                    <a:pt x="625" y="806"/>
                  </a:cubicBezTo>
                  <a:cubicBezTo>
                    <a:pt x="634" y="807"/>
                    <a:pt x="639" y="809"/>
                    <a:pt x="642" y="806"/>
                  </a:cubicBezTo>
                  <a:cubicBezTo>
                    <a:pt x="645" y="804"/>
                    <a:pt x="640" y="801"/>
                    <a:pt x="647" y="798"/>
                  </a:cubicBezTo>
                  <a:cubicBezTo>
                    <a:pt x="654" y="795"/>
                    <a:pt x="660" y="796"/>
                    <a:pt x="661" y="797"/>
                  </a:cubicBezTo>
                  <a:cubicBezTo>
                    <a:pt x="662" y="799"/>
                    <a:pt x="666" y="803"/>
                    <a:pt x="667" y="805"/>
                  </a:cubicBezTo>
                  <a:cubicBezTo>
                    <a:pt x="667" y="807"/>
                    <a:pt x="669" y="812"/>
                    <a:pt x="672" y="812"/>
                  </a:cubicBezTo>
                  <a:cubicBezTo>
                    <a:pt x="674" y="813"/>
                    <a:pt x="680" y="812"/>
                    <a:pt x="681" y="816"/>
                  </a:cubicBezTo>
                  <a:cubicBezTo>
                    <a:pt x="682" y="819"/>
                    <a:pt x="689" y="825"/>
                    <a:pt x="689" y="825"/>
                  </a:cubicBezTo>
                  <a:cubicBezTo>
                    <a:pt x="689" y="825"/>
                    <a:pt x="691" y="826"/>
                    <a:pt x="695" y="827"/>
                  </a:cubicBezTo>
                  <a:cubicBezTo>
                    <a:pt x="699" y="829"/>
                    <a:pt x="710" y="835"/>
                    <a:pt x="710" y="835"/>
                  </a:cubicBezTo>
                  <a:cubicBezTo>
                    <a:pt x="707" y="837"/>
                    <a:pt x="702" y="846"/>
                    <a:pt x="698" y="846"/>
                  </a:cubicBezTo>
                  <a:cubicBezTo>
                    <a:pt x="695" y="846"/>
                    <a:pt x="696" y="845"/>
                    <a:pt x="688" y="850"/>
                  </a:cubicBezTo>
                  <a:cubicBezTo>
                    <a:pt x="680" y="854"/>
                    <a:pt x="684" y="864"/>
                    <a:pt x="680" y="865"/>
                  </a:cubicBezTo>
                  <a:cubicBezTo>
                    <a:pt x="676" y="866"/>
                    <a:pt x="670" y="874"/>
                    <a:pt x="667" y="876"/>
                  </a:cubicBezTo>
                  <a:cubicBezTo>
                    <a:pt x="664" y="877"/>
                    <a:pt x="644" y="885"/>
                    <a:pt x="642" y="884"/>
                  </a:cubicBezTo>
                  <a:cubicBezTo>
                    <a:pt x="640" y="884"/>
                    <a:pt x="635" y="887"/>
                    <a:pt x="633" y="887"/>
                  </a:cubicBezTo>
                  <a:cubicBezTo>
                    <a:pt x="632" y="887"/>
                    <a:pt x="633" y="892"/>
                    <a:pt x="632" y="893"/>
                  </a:cubicBezTo>
                  <a:cubicBezTo>
                    <a:pt x="630" y="894"/>
                    <a:pt x="638" y="899"/>
                    <a:pt x="626" y="901"/>
                  </a:cubicBezTo>
                  <a:cubicBezTo>
                    <a:pt x="615" y="902"/>
                    <a:pt x="607" y="906"/>
                    <a:pt x="605" y="906"/>
                  </a:cubicBezTo>
                  <a:cubicBezTo>
                    <a:pt x="602" y="907"/>
                    <a:pt x="597" y="918"/>
                    <a:pt x="588" y="917"/>
                  </a:cubicBezTo>
                  <a:cubicBezTo>
                    <a:pt x="579" y="916"/>
                    <a:pt x="583" y="916"/>
                    <a:pt x="575" y="917"/>
                  </a:cubicBezTo>
                  <a:cubicBezTo>
                    <a:pt x="567" y="917"/>
                    <a:pt x="566" y="920"/>
                    <a:pt x="558" y="921"/>
                  </a:cubicBezTo>
                  <a:cubicBezTo>
                    <a:pt x="550" y="922"/>
                    <a:pt x="545" y="923"/>
                    <a:pt x="545" y="923"/>
                  </a:cubicBezTo>
                  <a:lnTo>
                    <a:pt x="541" y="9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142"/>
            <p:cNvSpPr>
              <a:spLocks/>
            </p:cNvSpPr>
            <p:nvPr/>
          </p:nvSpPr>
          <p:spPr bwMode="auto">
            <a:xfrm>
              <a:off x="5564188" y="941388"/>
              <a:ext cx="414338" cy="223838"/>
            </a:xfrm>
            <a:custGeom>
              <a:avLst/>
              <a:gdLst>
                <a:gd name="T0" fmla="*/ 83 w 155"/>
                <a:gd name="T1" fmla="*/ 44 h 84"/>
                <a:gd name="T2" fmla="*/ 72 w 155"/>
                <a:gd name="T3" fmla="*/ 57 h 84"/>
                <a:gd name="T4" fmla="*/ 60 w 155"/>
                <a:gd name="T5" fmla="*/ 78 h 84"/>
                <a:gd name="T6" fmla="*/ 52 w 155"/>
                <a:gd name="T7" fmla="*/ 81 h 84"/>
                <a:gd name="T8" fmla="*/ 39 w 155"/>
                <a:gd name="T9" fmla="*/ 69 h 84"/>
                <a:gd name="T10" fmla="*/ 30 w 155"/>
                <a:gd name="T11" fmla="*/ 61 h 84"/>
                <a:gd name="T12" fmla="*/ 30 w 155"/>
                <a:gd name="T13" fmla="*/ 54 h 84"/>
                <a:gd name="T14" fmla="*/ 36 w 155"/>
                <a:gd name="T15" fmla="*/ 52 h 84"/>
                <a:gd name="T16" fmla="*/ 20 w 155"/>
                <a:gd name="T17" fmla="*/ 49 h 84"/>
                <a:gd name="T18" fmla="*/ 21 w 155"/>
                <a:gd name="T19" fmla="*/ 54 h 84"/>
                <a:gd name="T20" fmla="*/ 12 w 155"/>
                <a:gd name="T21" fmla="*/ 50 h 84"/>
                <a:gd name="T22" fmla="*/ 2 w 155"/>
                <a:gd name="T23" fmla="*/ 37 h 84"/>
                <a:gd name="T24" fmla="*/ 16 w 155"/>
                <a:gd name="T25" fmla="*/ 38 h 84"/>
                <a:gd name="T26" fmla="*/ 6 w 155"/>
                <a:gd name="T27" fmla="*/ 27 h 84"/>
                <a:gd name="T28" fmla="*/ 9 w 155"/>
                <a:gd name="T29" fmla="*/ 20 h 84"/>
                <a:gd name="T30" fmla="*/ 20 w 155"/>
                <a:gd name="T31" fmla="*/ 18 h 84"/>
                <a:gd name="T32" fmla="*/ 35 w 155"/>
                <a:gd name="T33" fmla="*/ 18 h 84"/>
                <a:gd name="T34" fmla="*/ 42 w 155"/>
                <a:gd name="T35" fmla="*/ 19 h 84"/>
                <a:gd name="T36" fmla="*/ 50 w 155"/>
                <a:gd name="T37" fmla="*/ 14 h 84"/>
                <a:gd name="T38" fmla="*/ 48 w 155"/>
                <a:gd name="T39" fmla="*/ 10 h 84"/>
                <a:gd name="T40" fmla="*/ 60 w 155"/>
                <a:gd name="T41" fmla="*/ 15 h 84"/>
                <a:gd name="T42" fmla="*/ 82 w 155"/>
                <a:gd name="T43" fmla="*/ 24 h 84"/>
                <a:gd name="T44" fmla="*/ 76 w 155"/>
                <a:gd name="T45" fmla="*/ 27 h 84"/>
                <a:gd name="T46" fmla="*/ 84 w 155"/>
                <a:gd name="T47" fmla="*/ 31 h 84"/>
                <a:gd name="T48" fmla="*/ 85 w 155"/>
                <a:gd name="T49" fmla="*/ 21 h 84"/>
                <a:gd name="T50" fmla="*/ 75 w 155"/>
                <a:gd name="T51" fmla="*/ 14 h 84"/>
                <a:gd name="T52" fmla="*/ 67 w 155"/>
                <a:gd name="T53" fmla="*/ 7 h 84"/>
                <a:gd name="T54" fmla="*/ 76 w 155"/>
                <a:gd name="T55" fmla="*/ 2 h 84"/>
                <a:gd name="T56" fmla="*/ 95 w 155"/>
                <a:gd name="T57" fmla="*/ 4 h 84"/>
                <a:gd name="T58" fmla="*/ 110 w 155"/>
                <a:gd name="T59" fmla="*/ 8 h 84"/>
                <a:gd name="T60" fmla="*/ 116 w 155"/>
                <a:gd name="T61" fmla="*/ 4 h 84"/>
                <a:gd name="T62" fmla="*/ 139 w 155"/>
                <a:gd name="T63" fmla="*/ 8 h 84"/>
                <a:gd name="T64" fmla="*/ 148 w 155"/>
                <a:gd name="T65" fmla="*/ 11 h 84"/>
                <a:gd name="T66" fmla="*/ 151 w 155"/>
                <a:gd name="T67" fmla="*/ 19 h 84"/>
                <a:gd name="T68" fmla="*/ 140 w 155"/>
                <a:gd name="T69" fmla="*/ 26 h 84"/>
                <a:gd name="T70" fmla="*/ 116 w 155"/>
                <a:gd name="T71" fmla="*/ 29 h 84"/>
                <a:gd name="T72" fmla="*/ 99 w 155"/>
                <a:gd name="T73" fmla="*/ 31 h 84"/>
                <a:gd name="T74" fmla="*/ 103 w 155"/>
                <a:gd name="T75" fmla="*/ 42 h 84"/>
                <a:gd name="T76" fmla="*/ 108 w 155"/>
                <a:gd name="T77" fmla="*/ 43 h 84"/>
                <a:gd name="T78" fmla="*/ 128 w 155"/>
                <a:gd name="T79" fmla="*/ 60 h 84"/>
                <a:gd name="T80" fmla="*/ 122 w 155"/>
                <a:gd name="T81" fmla="*/ 62 h 84"/>
                <a:gd name="T82" fmla="*/ 117 w 155"/>
                <a:gd name="T83" fmla="*/ 67 h 84"/>
                <a:gd name="T84" fmla="*/ 101 w 155"/>
                <a:gd name="T85" fmla="*/ 71 h 84"/>
                <a:gd name="T86" fmla="*/ 93 w 155"/>
                <a:gd name="T87" fmla="*/ 68 h 84"/>
                <a:gd name="T88" fmla="*/ 97 w 155"/>
                <a:gd name="T89" fmla="*/ 55 h 84"/>
                <a:gd name="T90" fmla="*/ 88 w 155"/>
                <a:gd name="T91" fmla="*/ 48 h 84"/>
                <a:gd name="T92" fmla="*/ 83 w 155"/>
                <a:gd name="T93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5" h="84">
                  <a:moveTo>
                    <a:pt x="83" y="44"/>
                  </a:moveTo>
                  <a:cubicBezTo>
                    <a:pt x="79" y="52"/>
                    <a:pt x="78" y="55"/>
                    <a:pt x="72" y="57"/>
                  </a:cubicBezTo>
                  <a:cubicBezTo>
                    <a:pt x="66" y="59"/>
                    <a:pt x="60" y="78"/>
                    <a:pt x="60" y="78"/>
                  </a:cubicBezTo>
                  <a:cubicBezTo>
                    <a:pt x="60" y="78"/>
                    <a:pt x="55" y="84"/>
                    <a:pt x="52" y="81"/>
                  </a:cubicBezTo>
                  <a:cubicBezTo>
                    <a:pt x="49" y="78"/>
                    <a:pt x="43" y="74"/>
                    <a:pt x="39" y="69"/>
                  </a:cubicBezTo>
                  <a:cubicBezTo>
                    <a:pt x="35" y="64"/>
                    <a:pt x="32" y="63"/>
                    <a:pt x="30" y="61"/>
                  </a:cubicBezTo>
                  <a:cubicBezTo>
                    <a:pt x="29" y="59"/>
                    <a:pt x="24" y="54"/>
                    <a:pt x="30" y="54"/>
                  </a:cubicBezTo>
                  <a:cubicBezTo>
                    <a:pt x="35" y="54"/>
                    <a:pt x="40" y="55"/>
                    <a:pt x="36" y="52"/>
                  </a:cubicBezTo>
                  <a:cubicBezTo>
                    <a:pt x="32" y="48"/>
                    <a:pt x="21" y="46"/>
                    <a:pt x="20" y="49"/>
                  </a:cubicBezTo>
                  <a:cubicBezTo>
                    <a:pt x="20" y="52"/>
                    <a:pt x="24" y="53"/>
                    <a:pt x="21" y="54"/>
                  </a:cubicBezTo>
                  <a:cubicBezTo>
                    <a:pt x="17" y="54"/>
                    <a:pt x="18" y="55"/>
                    <a:pt x="12" y="50"/>
                  </a:cubicBezTo>
                  <a:cubicBezTo>
                    <a:pt x="6" y="45"/>
                    <a:pt x="0" y="38"/>
                    <a:pt x="2" y="37"/>
                  </a:cubicBezTo>
                  <a:cubicBezTo>
                    <a:pt x="4" y="35"/>
                    <a:pt x="22" y="45"/>
                    <a:pt x="16" y="38"/>
                  </a:cubicBezTo>
                  <a:cubicBezTo>
                    <a:pt x="10" y="30"/>
                    <a:pt x="6" y="27"/>
                    <a:pt x="6" y="27"/>
                  </a:cubicBezTo>
                  <a:cubicBezTo>
                    <a:pt x="6" y="27"/>
                    <a:pt x="6" y="25"/>
                    <a:pt x="9" y="20"/>
                  </a:cubicBezTo>
                  <a:cubicBezTo>
                    <a:pt x="12" y="15"/>
                    <a:pt x="20" y="18"/>
                    <a:pt x="20" y="18"/>
                  </a:cubicBezTo>
                  <a:cubicBezTo>
                    <a:pt x="20" y="18"/>
                    <a:pt x="33" y="17"/>
                    <a:pt x="35" y="18"/>
                  </a:cubicBezTo>
                  <a:cubicBezTo>
                    <a:pt x="37" y="18"/>
                    <a:pt x="36" y="21"/>
                    <a:pt x="42" y="19"/>
                  </a:cubicBezTo>
                  <a:cubicBezTo>
                    <a:pt x="47" y="17"/>
                    <a:pt x="52" y="18"/>
                    <a:pt x="50" y="14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54" y="16"/>
                    <a:pt x="60" y="15"/>
                  </a:cubicBezTo>
                  <a:cubicBezTo>
                    <a:pt x="66" y="14"/>
                    <a:pt x="85" y="21"/>
                    <a:pt x="82" y="24"/>
                  </a:cubicBezTo>
                  <a:cubicBezTo>
                    <a:pt x="78" y="27"/>
                    <a:pt x="74" y="26"/>
                    <a:pt x="76" y="27"/>
                  </a:cubicBezTo>
                  <a:cubicBezTo>
                    <a:pt x="77" y="28"/>
                    <a:pt x="79" y="29"/>
                    <a:pt x="84" y="31"/>
                  </a:cubicBezTo>
                  <a:cubicBezTo>
                    <a:pt x="89" y="32"/>
                    <a:pt x="91" y="27"/>
                    <a:pt x="85" y="21"/>
                  </a:cubicBezTo>
                  <a:cubicBezTo>
                    <a:pt x="80" y="16"/>
                    <a:pt x="75" y="14"/>
                    <a:pt x="75" y="14"/>
                  </a:cubicBezTo>
                  <a:cubicBezTo>
                    <a:pt x="75" y="14"/>
                    <a:pt x="68" y="9"/>
                    <a:pt x="67" y="7"/>
                  </a:cubicBezTo>
                  <a:cubicBezTo>
                    <a:pt x="67" y="5"/>
                    <a:pt x="73" y="3"/>
                    <a:pt x="76" y="2"/>
                  </a:cubicBezTo>
                  <a:cubicBezTo>
                    <a:pt x="79" y="0"/>
                    <a:pt x="91" y="6"/>
                    <a:pt x="95" y="4"/>
                  </a:cubicBezTo>
                  <a:cubicBezTo>
                    <a:pt x="100" y="2"/>
                    <a:pt x="110" y="9"/>
                    <a:pt x="110" y="8"/>
                  </a:cubicBezTo>
                  <a:cubicBezTo>
                    <a:pt x="109" y="6"/>
                    <a:pt x="102" y="4"/>
                    <a:pt x="116" y="4"/>
                  </a:cubicBezTo>
                  <a:cubicBezTo>
                    <a:pt x="130" y="3"/>
                    <a:pt x="135" y="7"/>
                    <a:pt x="139" y="8"/>
                  </a:cubicBezTo>
                  <a:cubicBezTo>
                    <a:pt x="142" y="9"/>
                    <a:pt x="146" y="12"/>
                    <a:pt x="148" y="11"/>
                  </a:cubicBezTo>
                  <a:cubicBezTo>
                    <a:pt x="149" y="11"/>
                    <a:pt x="155" y="18"/>
                    <a:pt x="151" y="19"/>
                  </a:cubicBezTo>
                  <a:cubicBezTo>
                    <a:pt x="148" y="19"/>
                    <a:pt x="147" y="28"/>
                    <a:pt x="140" y="26"/>
                  </a:cubicBezTo>
                  <a:cubicBezTo>
                    <a:pt x="133" y="24"/>
                    <a:pt x="136" y="31"/>
                    <a:pt x="116" y="29"/>
                  </a:cubicBezTo>
                  <a:cubicBezTo>
                    <a:pt x="97" y="27"/>
                    <a:pt x="98" y="26"/>
                    <a:pt x="99" y="31"/>
                  </a:cubicBezTo>
                  <a:cubicBezTo>
                    <a:pt x="100" y="35"/>
                    <a:pt x="103" y="42"/>
                    <a:pt x="103" y="42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29" y="60"/>
                    <a:pt x="128" y="60"/>
                  </a:cubicBezTo>
                  <a:cubicBezTo>
                    <a:pt x="127" y="60"/>
                    <a:pt x="126" y="61"/>
                    <a:pt x="122" y="62"/>
                  </a:cubicBezTo>
                  <a:cubicBezTo>
                    <a:pt x="119" y="62"/>
                    <a:pt x="117" y="63"/>
                    <a:pt x="117" y="67"/>
                  </a:cubicBezTo>
                  <a:cubicBezTo>
                    <a:pt x="118" y="71"/>
                    <a:pt x="106" y="74"/>
                    <a:pt x="101" y="71"/>
                  </a:cubicBezTo>
                  <a:cubicBezTo>
                    <a:pt x="96" y="68"/>
                    <a:pt x="95" y="70"/>
                    <a:pt x="93" y="68"/>
                  </a:cubicBezTo>
                  <a:cubicBezTo>
                    <a:pt x="90" y="66"/>
                    <a:pt x="100" y="57"/>
                    <a:pt x="97" y="55"/>
                  </a:cubicBezTo>
                  <a:cubicBezTo>
                    <a:pt x="93" y="52"/>
                    <a:pt x="90" y="49"/>
                    <a:pt x="88" y="48"/>
                  </a:cubicBezTo>
                  <a:cubicBezTo>
                    <a:pt x="87" y="47"/>
                    <a:pt x="83" y="44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" name="Freeform 143"/>
            <p:cNvSpPr>
              <a:spLocks/>
            </p:cNvSpPr>
            <p:nvPr/>
          </p:nvSpPr>
          <p:spPr bwMode="auto">
            <a:xfrm>
              <a:off x="6503988" y="1135063"/>
              <a:ext cx="427038" cy="342900"/>
            </a:xfrm>
            <a:custGeom>
              <a:avLst/>
              <a:gdLst>
                <a:gd name="T0" fmla="*/ 66 w 160"/>
                <a:gd name="T1" fmla="*/ 120 h 128"/>
                <a:gd name="T2" fmla="*/ 59 w 160"/>
                <a:gd name="T3" fmla="*/ 124 h 128"/>
                <a:gd name="T4" fmla="*/ 33 w 160"/>
                <a:gd name="T5" fmla="*/ 116 h 128"/>
                <a:gd name="T6" fmla="*/ 16 w 160"/>
                <a:gd name="T7" fmla="*/ 111 h 128"/>
                <a:gd name="T8" fmla="*/ 12 w 160"/>
                <a:gd name="T9" fmla="*/ 103 h 128"/>
                <a:gd name="T10" fmla="*/ 24 w 160"/>
                <a:gd name="T11" fmla="*/ 89 h 128"/>
                <a:gd name="T12" fmla="*/ 26 w 160"/>
                <a:gd name="T13" fmla="*/ 74 h 128"/>
                <a:gd name="T14" fmla="*/ 31 w 160"/>
                <a:gd name="T15" fmla="*/ 73 h 128"/>
                <a:gd name="T16" fmla="*/ 38 w 160"/>
                <a:gd name="T17" fmla="*/ 68 h 128"/>
                <a:gd name="T18" fmla="*/ 32 w 160"/>
                <a:gd name="T19" fmla="*/ 65 h 128"/>
                <a:gd name="T20" fmla="*/ 30 w 160"/>
                <a:gd name="T21" fmla="*/ 59 h 128"/>
                <a:gd name="T22" fmla="*/ 47 w 160"/>
                <a:gd name="T23" fmla="*/ 53 h 128"/>
                <a:gd name="T24" fmla="*/ 46 w 160"/>
                <a:gd name="T25" fmla="*/ 42 h 128"/>
                <a:gd name="T26" fmla="*/ 46 w 160"/>
                <a:gd name="T27" fmla="*/ 33 h 128"/>
                <a:gd name="T28" fmla="*/ 64 w 160"/>
                <a:gd name="T29" fmla="*/ 31 h 128"/>
                <a:gd name="T30" fmla="*/ 87 w 160"/>
                <a:gd name="T31" fmla="*/ 14 h 128"/>
                <a:gd name="T32" fmla="*/ 111 w 160"/>
                <a:gd name="T33" fmla="*/ 14 h 128"/>
                <a:gd name="T34" fmla="*/ 126 w 160"/>
                <a:gd name="T35" fmla="*/ 10 h 128"/>
                <a:gd name="T36" fmla="*/ 136 w 160"/>
                <a:gd name="T37" fmla="*/ 4 h 128"/>
                <a:gd name="T38" fmla="*/ 159 w 160"/>
                <a:gd name="T39" fmla="*/ 3 h 128"/>
                <a:gd name="T40" fmla="*/ 158 w 160"/>
                <a:gd name="T41" fmla="*/ 12 h 128"/>
                <a:gd name="T42" fmla="*/ 152 w 160"/>
                <a:gd name="T43" fmla="*/ 15 h 128"/>
                <a:gd name="T44" fmla="*/ 126 w 160"/>
                <a:gd name="T45" fmla="*/ 23 h 128"/>
                <a:gd name="T46" fmla="*/ 111 w 160"/>
                <a:gd name="T47" fmla="*/ 29 h 128"/>
                <a:gd name="T48" fmla="*/ 94 w 160"/>
                <a:gd name="T49" fmla="*/ 41 h 128"/>
                <a:gd name="T50" fmla="*/ 69 w 160"/>
                <a:gd name="T51" fmla="*/ 49 h 128"/>
                <a:gd name="T52" fmla="*/ 64 w 160"/>
                <a:gd name="T53" fmla="*/ 63 h 128"/>
                <a:gd name="T54" fmla="*/ 57 w 160"/>
                <a:gd name="T55" fmla="*/ 71 h 128"/>
                <a:gd name="T56" fmla="*/ 54 w 160"/>
                <a:gd name="T57" fmla="*/ 77 h 128"/>
                <a:gd name="T58" fmla="*/ 49 w 160"/>
                <a:gd name="T59" fmla="*/ 91 h 128"/>
                <a:gd name="T60" fmla="*/ 49 w 160"/>
                <a:gd name="T61" fmla="*/ 105 h 128"/>
                <a:gd name="T62" fmla="*/ 66 w 160"/>
                <a:gd name="T63" fmla="*/ 116 h 128"/>
                <a:gd name="T64" fmla="*/ 66 w 160"/>
                <a:gd name="T65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28">
                  <a:moveTo>
                    <a:pt x="66" y="120"/>
                  </a:moveTo>
                  <a:cubicBezTo>
                    <a:pt x="64" y="122"/>
                    <a:pt x="72" y="128"/>
                    <a:pt x="59" y="124"/>
                  </a:cubicBezTo>
                  <a:cubicBezTo>
                    <a:pt x="46" y="120"/>
                    <a:pt x="37" y="123"/>
                    <a:pt x="33" y="116"/>
                  </a:cubicBezTo>
                  <a:cubicBezTo>
                    <a:pt x="30" y="109"/>
                    <a:pt x="20" y="115"/>
                    <a:pt x="16" y="111"/>
                  </a:cubicBezTo>
                  <a:cubicBezTo>
                    <a:pt x="12" y="106"/>
                    <a:pt x="0" y="116"/>
                    <a:pt x="12" y="103"/>
                  </a:cubicBezTo>
                  <a:cubicBezTo>
                    <a:pt x="24" y="89"/>
                    <a:pt x="23" y="98"/>
                    <a:pt x="24" y="89"/>
                  </a:cubicBezTo>
                  <a:cubicBezTo>
                    <a:pt x="25" y="81"/>
                    <a:pt x="26" y="74"/>
                    <a:pt x="26" y="74"/>
                  </a:cubicBezTo>
                  <a:cubicBezTo>
                    <a:pt x="26" y="74"/>
                    <a:pt x="27" y="71"/>
                    <a:pt x="31" y="73"/>
                  </a:cubicBezTo>
                  <a:cubicBezTo>
                    <a:pt x="35" y="74"/>
                    <a:pt x="39" y="69"/>
                    <a:pt x="38" y="68"/>
                  </a:cubicBezTo>
                  <a:cubicBezTo>
                    <a:pt x="36" y="68"/>
                    <a:pt x="35" y="68"/>
                    <a:pt x="32" y="65"/>
                  </a:cubicBezTo>
                  <a:cubicBezTo>
                    <a:pt x="30" y="62"/>
                    <a:pt x="25" y="60"/>
                    <a:pt x="30" y="59"/>
                  </a:cubicBezTo>
                  <a:cubicBezTo>
                    <a:pt x="34" y="58"/>
                    <a:pt x="48" y="56"/>
                    <a:pt x="47" y="53"/>
                  </a:cubicBezTo>
                  <a:cubicBezTo>
                    <a:pt x="47" y="50"/>
                    <a:pt x="46" y="42"/>
                    <a:pt x="46" y="42"/>
                  </a:cubicBezTo>
                  <a:cubicBezTo>
                    <a:pt x="46" y="42"/>
                    <a:pt x="44" y="33"/>
                    <a:pt x="46" y="33"/>
                  </a:cubicBezTo>
                  <a:cubicBezTo>
                    <a:pt x="48" y="32"/>
                    <a:pt x="61" y="33"/>
                    <a:pt x="64" y="31"/>
                  </a:cubicBezTo>
                  <a:cubicBezTo>
                    <a:pt x="66" y="29"/>
                    <a:pt x="83" y="16"/>
                    <a:pt x="87" y="14"/>
                  </a:cubicBezTo>
                  <a:cubicBezTo>
                    <a:pt x="90" y="12"/>
                    <a:pt x="109" y="14"/>
                    <a:pt x="111" y="14"/>
                  </a:cubicBezTo>
                  <a:cubicBezTo>
                    <a:pt x="113" y="14"/>
                    <a:pt x="123" y="13"/>
                    <a:pt x="126" y="10"/>
                  </a:cubicBezTo>
                  <a:cubicBezTo>
                    <a:pt x="130" y="8"/>
                    <a:pt x="131" y="7"/>
                    <a:pt x="136" y="4"/>
                  </a:cubicBezTo>
                  <a:cubicBezTo>
                    <a:pt x="140" y="0"/>
                    <a:pt x="159" y="1"/>
                    <a:pt x="159" y="3"/>
                  </a:cubicBezTo>
                  <a:cubicBezTo>
                    <a:pt x="160" y="6"/>
                    <a:pt x="158" y="12"/>
                    <a:pt x="158" y="12"/>
                  </a:cubicBezTo>
                  <a:cubicBezTo>
                    <a:pt x="158" y="12"/>
                    <a:pt x="157" y="11"/>
                    <a:pt x="152" y="15"/>
                  </a:cubicBezTo>
                  <a:cubicBezTo>
                    <a:pt x="148" y="20"/>
                    <a:pt x="131" y="22"/>
                    <a:pt x="126" y="23"/>
                  </a:cubicBezTo>
                  <a:cubicBezTo>
                    <a:pt x="121" y="24"/>
                    <a:pt x="122" y="26"/>
                    <a:pt x="111" y="29"/>
                  </a:cubicBezTo>
                  <a:cubicBezTo>
                    <a:pt x="101" y="32"/>
                    <a:pt x="108" y="39"/>
                    <a:pt x="94" y="41"/>
                  </a:cubicBezTo>
                  <a:cubicBezTo>
                    <a:pt x="81" y="44"/>
                    <a:pt x="73" y="44"/>
                    <a:pt x="69" y="49"/>
                  </a:cubicBezTo>
                  <a:cubicBezTo>
                    <a:pt x="66" y="55"/>
                    <a:pt x="66" y="61"/>
                    <a:pt x="64" y="63"/>
                  </a:cubicBezTo>
                  <a:cubicBezTo>
                    <a:pt x="62" y="65"/>
                    <a:pt x="57" y="69"/>
                    <a:pt x="57" y="71"/>
                  </a:cubicBezTo>
                  <a:cubicBezTo>
                    <a:pt x="58" y="73"/>
                    <a:pt x="54" y="77"/>
                    <a:pt x="54" y="77"/>
                  </a:cubicBezTo>
                  <a:cubicBezTo>
                    <a:pt x="54" y="77"/>
                    <a:pt x="52" y="89"/>
                    <a:pt x="49" y="91"/>
                  </a:cubicBezTo>
                  <a:cubicBezTo>
                    <a:pt x="47" y="92"/>
                    <a:pt x="44" y="98"/>
                    <a:pt x="49" y="105"/>
                  </a:cubicBezTo>
                  <a:cubicBezTo>
                    <a:pt x="54" y="111"/>
                    <a:pt x="66" y="116"/>
                    <a:pt x="66" y="116"/>
                  </a:cubicBezTo>
                  <a:lnTo>
                    <a:pt x="6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" name="Freeform 144"/>
            <p:cNvSpPr>
              <a:spLocks/>
            </p:cNvSpPr>
            <p:nvPr/>
          </p:nvSpPr>
          <p:spPr bwMode="auto">
            <a:xfrm>
              <a:off x="6338888" y="900113"/>
              <a:ext cx="180975" cy="84138"/>
            </a:xfrm>
            <a:custGeom>
              <a:avLst/>
              <a:gdLst>
                <a:gd name="T0" fmla="*/ 60 w 68"/>
                <a:gd name="T1" fmla="*/ 29 h 31"/>
                <a:gd name="T2" fmla="*/ 41 w 68"/>
                <a:gd name="T3" fmla="*/ 26 h 31"/>
                <a:gd name="T4" fmla="*/ 22 w 68"/>
                <a:gd name="T5" fmla="*/ 21 h 31"/>
                <a:gd name="T6" fmla="*/ 3 w 68"/>
                <a:gd name="T7" fmla="*/ 15 h 31"/>
                <a:gd name="T8" fmla="*/ 4 w 68"/>
                <a:gd name="T9" fmla="*/ 9 h 31"/>
                <a:gd name="T10" fmla="*/ 11 w 68"/>
                <a:gd name="T11" fmla="*/ 8 h 31"/>
                <a:gd name="T12" fmla="*/ 17 w 68"/>
                <a:gd name="T13" fmla="*/ 9 h 31"/>
                <a:gd name="T14" fmla="*/ 37 w 68"/>
                <a:gd name="T15" fmla="*/ 5 h 31"/>
                <a:gd name="T16" fmla="*/ 41 w 68"/>
                <a:gd name="T17" fmla="*/ 8 h 31"/>
                <a:gd name="T18" fmla="*/ 48 w 68"/>
                <a:gd name="T19" fmla="*/ 4 h 31"/>
                <a:gd name="T20" fmla="*/ 64 w 68"/>
                <a:gd name="T21" fmla="*/ 13 h 31"/>
                <a:gd name="T22" fmla="*/ 61 w 68"/>
                <a:gd name="T23" fmla="*/ 24 h 31"/>
                <a:gd name="T24" fmla="*/ 60 w 68"/>
                <a:gd name="T2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31">
                  <a:moveTo>
                    <a:pt x="60" y="29"/>
                  </a:moveTo>
                  <a:cubicBezTo>
                    <a:pt x="50" y="27"/>
                    <a:pt x="51" y="31"/>
                    <a:pt x="41" y="26"/>
                  </a:cubicBezTo>
                  <a:cubicBezTo>
                    <a:pt x="31" y="20"/>
                    <a:pt x="33" y="20"/>
                    <a:pt x="22" y="21"/>
                  </a:cubicBezTo>
                  <a:cubicBezTo>
                    <a:pt x="10" y="22"/>
                    <a:pt x="6" y="19"/>
                    <a:pt x="3" y="15"/>
                  </a:cubicBezTo>
                  <a:cubicBezTo>
                    <a:pt x="0" y="10"/>
                    <a:pt x="0" y="10"/>
                    <a:pt x="4" y="9"/>
                  </a:cubicBezTo>
                  <a:cubicBezTo>
                    <a:pt x="7" y="8"/>
                    <a:pt x="6" y="7"/>
                    <a:pt x="11" y="8"/>
                  </a:cubicBezTo>
                  <a:cubicBezTo>
                    <a:pt x="17" y="9"/>
                    <a:pt x="4" y="18"/>
                    <a:pt x="17" y="9"/>
                  </a:cubicBezTo>
                  <a:cubicBezTo>
                    <a:pt x="30" y="0"/>
                    <a:pt x="37" y="5"/>
                    <a:pt x="37" y="5"/>
                  </a:cubicBezTo>
                  <a:cubicBezTo>
                    <a:pt x="37" y="5"/>
                    <a:pt x="36" y="11"/>
                    <a:pt x="41" y="8"/>
                  </a:cubicBezTo>
                  <a:cubicBezTo>
                    <a:pt x="47" y="6"/>
                    <a:pt x="48" y="4"/>
                    <a:pt x="48" y="4"/>
                  </a:cubicBezTo>
                  <a:cubicBezTo>
                    <a:pt x="48" y="4"/>
                    <a:pt x="68" y="10"/>
                    <a:pt x="64" y="13"/>
                  </a:cubicBezTo>
                  <a:cubicBezTo>
                    <a:pt x="59" y="17"/>
                    <a:pt x="61" y="24"/>
                    <a:pt x="61" y="24"/>
                  </a:cubicBezTo>
                  <a:lnTo>
                    <a:pt x="6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" name="Freeform 145"/>
            <p:cNvSpPr>
              <a:spLocks/>
            </p:cNvSpPr>
            <p:nvPr/>
          </p:nvSpPr>
          <p:spPr bwMode="auto">
            <a:xfrm>
              <a:off x="6527800" y="933451"/>
              <a:ext cx="77788" cy="31750"/>
            </a:xfrm>
            <a:custGeom>
              <a:avLst/>
              <a:gdLst>
                <a:gd name="T0" fmla="*/ 21 w 29"/>
                <a:gd name="T1" fmla="*/ 10 h 12"/>
                <a:gd name="T2" fmla="*/ 9 w 29"/>
                <a:gd name="T3" fmla="*/ 12 h 12"/>
                <a:gd name="T4" fmla="*/ 1 w 29"/>
                <a:gd name="T5" fmla="*/ 9 h 12"/>
                <a:gd name="T6" fmla="*/ 5 w 29"/>
                <a:gd name="T7" fmla="*/ 6 h 12"/>
                <a:gd name="T8" fmla="*/ 12 w 29"/>
                <a:gd name="T9" fmla="*/ 5 h 12"/>
                <a:gd name="T10" fmla="*/ 13 w 29"/>
                <a:gd name="T11" fmla="*/ 0 h 12"/>
                <a:gd name="T12" fmla="*/ 24 w 29"/>
                <a:gd name="T13" fmla="*/ 2 h 12"/>
                <a:gd name="T14" fmla="*/ 27 w 29"/>
                <a:gd name="T15" fmla="*/ 7 h 12"/>
                <a:gd name="T16" fmla="*/ 21 w 29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">
                  <a:moveTo>
                    <a:pt x="21" y="10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0" y="12"/>
                    <a:pt x="1" y="9"/>
                  </a:cubicBezTo>
                  <a:cubicBezTo>
                    <a:pt x="2" y="7"/>
                    <a:pt x="2" y="9"/>
                    <a:pt x="5" y="6"/>
                  </a:cubicBezTo>
                  <a:cubicBezTo>
                    <a:pt x="8" y="4"/>
                    <a:pt x="9" y="5"/>
                    <a:pt x="12" y="5"/>
                  </a:cubicBezTo>
                  <a:cubicBezTo>
                    <a:pt x="14" y="5"/>
                    <a:pt x="13" y="0"/>
                    <a:pt x="13" y="0"/>
                  </a:cubicBezTo>
                  <a:cubicBezTo>
                    <a:pt x="13" y="0"/>
                    <a:pt x="22" y="1"/>
                    <a:pt x="24" y="2"/>
                  </a:cubicBezTo>
                  <a:cubicBezTo>
                    <a:pt x="26" y="3"/>
                    <a:pt x="29" y="7"/>
                    <a:pt x="27" y="7"/>
                  </a:cubicBezTo>
                  <a:cubicBezTo>
                    <a:pt x="25" y="7"/>
                    <a:pt x="21" y="10"/>
                    <a:pt x="2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" name="Freeform 146"/>
            <p:cNvSpPr>
              <a:spLocks/>
            </p:cNvSpPr>
            <p:nvPr/>
          </p:nvSpPr>
          <p:spPr bwMode="auto">
            <a:xfrm>
              <a:off x="6559550" y="860426"/>
              <a:ext cx="120650" cy="69850"/>
            </a:xfrm>
            <a:custGeom>
              <a:avLst/>
              <a:gdLst>
                <a:gd name="T0" fmla="*/ 31 w 45"/>
                <a:gd name="T1" fmla="*/ 24 h 26"/>
                <a:gd name="T2" fmla="*/ 19 w 45"/>
                <a:gd name="T3" fmla="*/ 25 h 26"/>
                <a:gd name="T4" fmla="*/ 14 w 45"/>
                <a:gd name="T5" fmla="*/ 22 h 26"/>
                <a:gd name="T6" fmla="*/ 5 w 45"/>
                <a:gd name="T7" fmla="*/ 22 h 26"/>
                <a:gd name="T8" fmla="*/ 2 w 45"/>
                <a:gd name="T9" fmla="*/ 20 h 26"/>
                <a:gd name="T10" fmla="*/ 12 w 45"/>
                <a:gd name="T11" fmla="*/ 16 h 26"/>
                <a:gd name="T12" fmla="*/ 16 w 45"/>
                <a:gd name="T13" fmla="*/ 11 h 26"/>
                <a:gd name="T14" fmla="*/ 19 w 45"/>
                <a:gd name="T15" fmla="*/ 6 h 26"/>
                <a:gd name="T16" fmla="*/ 22 w 45"/>
                <a:gd name="T17" fmla="*/ 4 h 26"/>
                <a:gd name="T18" fmla="*/ 28 w 45"/>
                <a:gd name="T19" fmla="*/ 1 h 26"/>
                <a:gd name="T20" fmla="*/ 35 w 45"/>
                <a:gd name="T21" fmla="*/ 4 h 26"/>
                <a:gd name="T22" fmla="*/ 34 w 45"/>
                <a:gd name="T23" fmla="*/ 12 h 26"/>
                <a:gd name="T24" fmla="*/ 34 w 45"/>
                <a:gd name="T25" fmla="*/ 16 h 26"/>
                <a:gd name="T26" fmla="*/ 41 w 45"/>
                <a:gd name="T27" fmla="*/ 21 h 26"/>
                <a:gd name="T28" fmla="*/ 34 w 45"/>
                <a:gd name="T29" fmla="*/ 22 h 26"/>
                <a:gd name="T30" fmla="*/ 31 w 45"/>
                <a:gd name="T3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26">
                  <a:moveTo>
                    <a:pt x="31" y="24"/>
                  </a:moveTo>
                  <a:cubicBezTo>
                    <a:pt x="29" y="24"/>
                    <a:pt x="22" y="26"/>
                    <a:pt x="19" y="25"/>
                  </a:cubicBezTo>
                  <a:cubicBezTo>
                    <a:pt x="17" y="24"/>
                    <a:pt x="17" y="22"/>
                    <a:pt x="14" y="22"/>
                  </a:cubicBezTo>
                  <a:cubicBezTo>
                    <a:pt x="10" y="21"/>
                    <a:pt x="5" y="22"/>
                    <a:pt x="5" y="22"/>
                  </a:cubicBezTo>
                  <a:cubicBezTo>
                    <a:pt x="5" y="22"/>
                    <a:pt x="0" y="25"/>
                    <a:pt x="2" y="20"/>
                  </a:cubicBezTo>
                  <a:cubicBezTo>
                    <a:pt x="5" y="15"/>
                    <a:pt x="11" y="17"/>
                    <a:pt x="12" y="16"/>
                  </a:cubicBezTo>
                  <a:cubicBezTo>
                    <a:pt x="12" y="14"/>
                    <a:pt x="13" y="13"/>
                    <a:pt x="16" y="11"/>
                  </a:cubicBezTo>
                  <a:cubicBezTo>
                    <a:pt x="19" y="8"/>
                    <a:pt x="15" y="9"/>
                    <a:pt x="19" y="6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5" y="0"/>
                    <a:pt x="28" y="1"/>
                  </a:cubicBezTo>
                  <a:cubicBezTo>
                    <a:pt x="32" y="2"/>
                    <a:pt x="35" y="4"/>
                    <a:pt x="35" y="4"/>
                  </a:cubicBezTo>
                  <a:cubicBezTo>
                    <a:pt x="35" y="4"/>
                    <a:pt x="36" y="12"/>
                    <a:pt x="34" y="12"/>
                  </a:cubicBezTo>
                  <a:cubicBezTo>
                    <a:pt x="32" y="12"/>
                    <a:pt x="34" y="16"/>
                    <a:pt x="34" y="16"/>
                  </a:cubicBezTo>
                  <a:cubicBezTo>
                    <a:pt x="34" y="16"/>
                    <a:pt x="45" y="20"/>
                    <a:pt x="41" y="21"/>
                  </a:cubicBezTo>
                  <a:cubicBezTo>
                    <a:pt x="37" y="22"/>
                    <a:pt x="34" y="22"/>
                    <a:pt x="34" y="22"/>
                  </a:cubicBezTo>
                  <a:lnTo>
                    <a:pt x="3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" name="Freeform 147"/>
            <p:cNvSpPr>
              <a:spLocks/>
            </p:cNvSpPr>
            <p:nvPr/>
          </p:nvSpPr>
          <p:spPr bwMode="auto">
            <a:xfrm>
              <a:off x="6613525" y="938213"/>
              <a:ext cx="74613" cy="28575"/>
            </a:xfrm>
            <a:custGeom>
              <a:avLst/>
              <a:gdLst>
                <a:gd name="T0" fmla="*/ 1 w 28"/>
                <a:gd name="T1" fmla="*/ 10 h 11"/>
                <a:gd name="T2" fmla="*/ 9 w 28"/>
                <a:gd name="T3" fmla="*/ 9 h 11"/>
                <a:gd name="T4" fmla="*/ 16 w 28"/>
                <a:gd name="T5" fmla="*/ 7 h 11"/>
                <a:gd name="T6" fmla="*/ 25 w 28"/>
                <a:gd name="T7" fmla="*/ 3 h 11"/>
                <a:gd name="T8" fmla="*/ 17 w 28"/>
                <a:gd name="T9" fmla="*/ 2 h 11"/>
                <a:gd name="T10" fmla="*/ 5 w 28"/>
                <a:gd name="T11" fmla="*/ 1 h 11"/>
                <a:gd name="T12" fmla="*/ 0 w 28"/>
                <a:gd name="T13" fmla="*/ 7 h 11"/>
                <a:gd name="T14" fmla="*/ 1 w 28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1" y="10"/>
                  </a:moveTo>
                  <a:cubicBezTo>
                    <a:pt x="4" y="11"/>
                    <a:pt x="6" y="11"/>
                    <a:pt x="9" y="9"/>
                  </a:cubicBezTo>
                  <a:cubicBezTo>
                    <a:pt x="12" y="7"/>
                    <a:pt x="12" y="6"/>
                    <a:pt x="16" y="7"/>
                  </a:cubicBezTo>
                  <a:cubicBezTo>
                    <a:pt x="19" y="8"/>
                    <a:pt x="28" y="3"/>
                    <a:pt x="25" y="3"/>
                  </a:cubicBezTo>
                  <a:cubicBezTo>
                    <a:pt x="23" y="3"/>
                    <a:pt x="19" y="3"/>
                    <a:pt x="17" y="2"/>
                  </a:cubicBezTo>
                  <a:cubicBezTo>
                    <a:pt x="15" y="0"/>
                    <a:pt x="9" y="1"/>
                    <a:pt x="5" y="1"/>
                  </a:cubicBezTo>
                  <a:cubicBezTo>
                    <a:pt x="1" y="2"/>
                    <a:pt x="0" y="7"/>
                    <a:pt x="0" y="7"/>
                  </a:cubicBezTo>
                  <a:lnTo>
                    <a:pt x="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" name="Freeform 148"/>
            <p:cNvSpPr>
              <a:spLocks/>
            </p:cNvSpPr>
            <p:nvPr/>
          </p:nvSpPr>
          <p:spPr bwMode="auto">
            <a:xfrm>
              <a:off x="6684963" y="900113"/>
              <a:ext cx="69850" cy="66675"/>
            </a:xfrm>
            <a:custGeom>
              <a:avLst/>
              <a:gdLst>
                <a:gd name="T0" fmla="*/ 9 w 26"/>
                <a:gd name="T1" fmla="*/ 18 h 25"/>
                <a:gd name="T2" fmla="*/ 13 w 26"/>
                <a:gd name="T3" fmla="*/ 21 h 25"/>
                <a:gd name="T4" fmla="*/ 21 w 26"/>
                <a:gd name="T5" fmla="*/ 16 h 25"/>
                <a:gd name="T6" fmla="*/ 26 w 26"/>
                <a:gd name="T7" fmla="*/ 10 h 25"/>
                <a:gd name="T8" fmla="*/ 20 w 26"/>
                <a:gd name="T9" fmla="*/ 4 h 25"/>
                <a:gd name="T10" fmla="*/ 15 w 26"/>
                <a:gd name="T11" fmla="*/ 1 h 25"/>
                <a:gd name="T12" fmla="*/ 8 w 26"/>
                <a:gd name="T13" fmla="*/ 10 h 25"/>
                <a:gd name="T14" fmla="*/ 2 w 26"/>
                <a:gd name="T15" fmla="*/ 11 h 25"/>
                <a:gd name="T16" fmla="*/ 9 w 26"/>
                <a:gd name="T17" fmla="*/ 17 h 25"/>
                <a:gd name="T18" fmla="*/ 9 w 26"/>
                <a:gd name="T1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5">
                  <a:moveTo>
                    <a:pt x="9" y="18"/>
                  </a:moveTo>
                  <a:cubicBezTo>
                    <a:pt x="9" y="18"/>
                    <a:pt x="7" y="25"/>
                    <a:pt x="13" y="21"/>
                  </a:cubicBezTo>
                  <a:cubicBezTo>
                    <a:pt x="19" y="17"/>
                    <a:pt x="19" y="16"/>
                    <a:pt x="21" y="16"/>
                  </a:cubicBezTo>
                  <a:cubicBezTo>
                    <a:pt x="23" y="15"/>
                    <a:pt x="26" y="10"/>
                    <a:pt x="26" y="10"/>
                  </a:cubicBezTo>
                  <a:cubicBezTo>
                    <a:pt x="26" y="10"/>
                    <a:pt x="22" y="6"/>
                    <a:pt x="20" y="4"/>
                  </a:cubicBezTo>
                  <a:cubicBezTo>
                    <a:pt x="17" y="2"/>
                    <a:pt x="20" y="0"/>
                    <a:pt x="15" y="1"/>
                  </a:cubicBezTo>
                  <a:cubicBezTo>
                    <a:pt x="9" y="1"/>
                    <a:pt x="8" y="10"/>
                    <a:pt x="8" y="10"/>
                  </a:cubicBezTo>
                  <a:cubicBezTo>
                    <a:pt x="8" y="10"/>
                    <a:pt x="0" y="7"/>
                    <a:pt x="2" y="11"/>
                  </a:cubicBezTo>
                  <a:cubicBezTo>
                    <a:pt x="4" y="15"/>
                    <a:pt x="9" y="17"/>
                    <a:pt x="9" y="17"/>
                  </a:cubicBez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" name="Freeform 149"/>
            <p:cNvSpPr>
              <a:spLocks/>
            </p:cNvSpPr>
            <p:nvPr/>
          </p:nvSpPr>
          <p:spPr bwMode="auto">
            <a:xfrm>
              <a:off x="6645275" y="965201"/>
              <a:ext cx="57150" cy="19050"/>
            </a:xfrm>
            <a:custGeom>
              <a:avLst/>
              <a:gdLst>
                <a:gd name="T0" fmla="*/ 9 w 21"/>
                <a:gd name="T1" fmla="*/ 0 h 7"/>
                <a:gd name="T2" fmla="*/ 4 w 21"/>
                <a:gd name="T3" fmla="*/ 5 h 7"/>
                <a:gd name="T4" fmla="*/ 15 w 21"/>
                <a:gd name="T5" fmla="*/ 7 h 7"/>
                <a:gd name="T6" fmla="*/ 20 w 21"/>
                <a:gd name="T7" fmla="*/ 5 h 7"/>
                <a:gd name="T8" fmla="*/ 15 w 21"/>
                <a:gd name="T9" fmla="*/ 0 h 7"/>
                <a:gd name="T10" fmla="*/ 9 w 2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7">
                  <a:moveTo>
                    <a:pt x="9" y="0"/>
                  </a:moveTo>
                  <a:cubicBezTo>
                    <a:pt x="7" y="0"/>
                    <a:pt x="0" y="3"/>
                    <a:pt x="4" y="5"/>
                  </a:cubicBezTo>
                  <a:cubicBezTo>
                    <a:pt x="8" y="7"/>
                    <a:pt x="14" y="7"/>
                    <a:pt x="15" y="7"/>
                  </a:cubicBezTo>
                  <a:cubicBezTo>
                    <a:pt x="17" y="7"/>
                    <a:pt x="20" y="7"/>
                    <a:pt x="20" y="5"/>
                  </a:cubicBezTo>
                  <a:cubicBezTo>
                    <a:pt x="21" y="3"/>
                    <a:pt x="15" y="0"/>
                    <a:pt x="15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" name="Freeform 150"/>
            <p:cNvSpPr>
              <a:spLocks/>
            </p:cNvSpPr>
            <p:nvPr/>
          </p:nvSpPr>
          <p:spPr bwMode="auto">
            <a:xfrm>
              <a:off x="6645275" y="839788"/>
              <a:ext cx="34925" cy="23813"/>
            </a:xfrm>
            <a:custGeom>
              <a:avLst/>
              <a:gdLst>
                <a:gd name="T0" fmla="*/ 9 w 13"/>
                <a:gd name="T1" fmla="*/ 9 h 9"/>
                <a:gd name="T2" fmla="*/ 0 w 13"/>
                <a:gd name="T3" fmla="*/ 4 h 9"/>
                <a:gd name="T4" fmla="*/ 8 w 13"/>
                <a:gd name="T5" fmla="*/ 0 h 9"/>
                <a:gd name="T6" fmla="*/ 12 w 13"/>
                <a:gd name="T7" fmla="*/ 2 h 9"/>
                <a:gd name="T8" fmla="*/ 9 w 1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9" y="9"/>
                  </a:moveTo>
                  <a:cubicBezTo>
                    <a:pt x="9" y="9"/>
                    <a:pt x="0" y="6"/>
                    <a:pt x="0" y="4"/>
                  </a:cubicBezTo>
                  <a:cubicBezTo>
                    <a:pt x="1" y="3"/>
                    <a:pt x="6" y="0"/>
                    <a:pt x="8" y="0"/>
                  </a:cubicBezTo>
                  <a:cubicBezTo>
                    <a:pt x="9" y="1"/>
                    <a:pt x="13" y="0"/>
                    <a:pt x="12" y="2"/>
                  </a:cubicBezTo>
                  <a:cubicBezTo>
                    <a:pt x="12" y="4"/>
                    <a:pt x="9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" name="Freeform 151"/>
            <p:cNvSpPr>
              <a:spLocks/>
            </p:cNvSpPr>
            <p:nvPr/>
          </p:nvSpPr>
          <p:spPr bwMode="auto">
            <a:xfrm>
              <a:off x="6746875" y="868363"/>
              <a:ext cx="77788" cy="61913"/>
            </a:xfrm>
            <a:custGeom>
              <a:avLst/>
              <a:gdLst>
                <a:gd name="T0" fmla="*/ 16 w 29"/>
                <a:gd name="T1" fmla="*/ 22 h 23"/>
                <a:gd name="T2" fmla="*/ 19 w 29"/>
                <a:gd name="T3" fmla="*/ 19 h 23"/>
                <a:gd name="T4" fmla="*/ 29 w 29"/>
                <a:gd name="T5" fmla="*/ 12 h 23"/>
                <a:gd name="T6" fmla="*/ 26 w 29"/>
                <a:gd name="T7" fmla="*/ 7 h 23"/>
                <a:gd name="T8" fmla="*/ 17 w 29"/>
                <a:gd name="T9" fmla="*/ 1 h 23"/>
                <a:gd name="T10" fmla="*/ 11 w 29"/>
                <a:gd name="T11" fmla="*/ 11 h 23"/>
                <a:gd name="T12" fmla="*/ 3 w 29"/>
                <a:gd name="T13" fmla="*/ 13 h 23"/>
                <a:gd name="T14" fmla="*/ 5 w 29"/>
                <a:gd name="T15" fmla="*/ 18 h 23"/>
                <a:gd name="T16" fmla="*/ 10 w 29"/>
                <a:gd name="T17" fmla="*/ 23 h 23"/>
                <a:gd name="T18" fmla="*/ 16 w 29"/>
                <a:gd name="T1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3">
                  <a:moveTo>
                    <a:pt x="16" y="22"/>
                  </a:moveTo>
                  <a:cubicBezTo>
                    <a:pt x="15" y="22"/>
                    <a:pt x="15" y="21"/>
                    <a:pt x="19" y="19"/>
                  </a:cubicBezTo>
                  <a:cubicBezTo>
                    <a:pt x="22" y="18"/>
                    <a:pt x="29" y="14"/>
                    <a:pt x="29" y="12"/>
                  </a:cubicBezTo>
                  <a:cubicBezTo>
                    <a:pt x="29" y="11"/>
                    <a:pt x="28" y="10"/>
                    <a:pt x="26" y="7"/>
                  </a:cubicBezTo>
                  <a:cubicBezTo>
                    <a:pt x="23" y="5"/>
                    <a:pt x="19" y="0"/>
                    <a:pt x="17" y="1"/>
                  </a:cubicBezTo>
                  <a:cubicBezTo>
                    <a:pt x="14" y="3"/>
                    <a:pt x="13" y="10"/>
                    <a:pt x="11" y="11"/>
                  </a:cubicBezTo>
                  <a:cubicBezTo>
                    <a:pt x="10" y="12"/>
                    <a:pt x="6" y="13"/>
                    <a:pt x="3" y="13"/>
                  </a:cubicBezTo>
                  <a:cubicBezTo>
                    <a:pt x="0" y="13"/>
                    <a:pt x="3" y="18"/>
                    <a:pt x="5" y="18"/>
                  </a:cubicBezTo>
                  <a:cubicBezTo>
                    <a:pt x="8" y="19"/>
                    <a:pt x="8" y="23"/>
                    <a:pt x="10" y="23"/>
                  </a:cubicBezTo>
                  <a:cubicBezTo>
                    <a:pt x="12" y="22"/>
                    <a:pt x="16" y="22"/>
                    <a:pt x="1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" name="Freeform 152"/>
            <p:cNvSpPr>
              <a:spLocks/>
            </p:cNvSpPr>
            <p:nvPr/>
          </p:nvSpPr>
          <p:spPr bwMode="auto">
            <a:xfrm>
              <a:off x="7412038" y="890588"/>
              <a:ext cx="246063" cy="168275"/>
            </a:xfrm>
            <a:custGeom>
              <a:avLst/>
              <a:gdLst>
                <a:gd name="T0" fmla="*/ 23 w 92"/>
                <a:gd name="T1" fmla="*/ 42 h 63"/>
                <a:gd name="T2" fmla="*/ 22 w 92"/>
                <a:gd name="T3" fmla="*/ 49 h 63"/>
                <a:gd name="T4" fmla="*/ 8 w 92"/>
                <a:gd name="T5" fmla="*/ 40 h 63"/>
                <a:gd name="T6" fmla="*/ 2 w 92"/>
                <a:gd name="T7" fmla="*/ 45 h 63"/>
                <a:gd name="T8" fmla="*/ 3 w 92"/>
                <a:gd name="T9" fmla="*/ 35 h 63"/>
                <a:gd name="T10" fmla="*/ 7 w 92"/>
                <a:gd name="T11" fmla="*/ 31 h 63"/>
                <a:gd name="T12" fmla="*/ 8 w 92"/>
                <a:gd name="T13" fmla="*/ 21 h 63"/>
                <a:gd name="T14" fmla="*/ 13 w 92"/>
                <a:gd name="T15" fmla="*/ 17 h 63"/>
                <a:gd name="T16" fmla="*/ 29 w 92"/>
                <a:gd name="T17" fmla="*/ 8 h 63"/>
                <a:gd name="T18" fmla="*/ 34 w 92"/>
                <a:gd name="T19" fmla="*/ 2 h 63"/>
                <a:gd name="T20" fmla="*/ 44 w 92"/>
                <a:gd name="T21" fmla="*/ 6 h 63"/>
                <a:gd name="T22" fmla="*/ 51 w 92"/>
                <a:gd name="T23" fmla="*/ 16 h 63"/>
                <a:gd name="T24" fmla="*/ 61 w 92"/>
                <a:gd name="T25" fmla="*/ 27 h 63"/>
                <a:gd name="T26" fmla="*/ 70 w 92"/>
                <a:gd name="T27" fmla="*/ 36 h 63"/>
                <a:gd name="T28" fmla="*/ 90 w 92"/>
                <a:gd name="T29" fmla="*/ 42 h 63"/>
                <a:gd name="T30" fmla="*/ 85 w 92"/>
                <a:gd name="T31" fmla="*/ 47 h 63"/>
                <a:gd name="T32" fmla="*/ 86 w 92"/>
                <a:gd name="T33" fmla="*/ 51 h 63"/>
                <a:gd name="T34" fmla="*/ 87 w 92"/>
                <a:gd name="T35" fmla="*/ 58 h 63"/>
                <a:gd name="T36" fmla="*/ 72 w 92"/>
                <a:gd name="T37" fmla="*/ 58 h 63"/>
                <a:gd name="T38" fmla="*/ 66 w 92"/>
                <a:gd name="T39" fmla="*/ 62 h 63"/>
                <a:gd name="T40" fmla="*/ 55 w 92"/>
                <a:gd name="T41" fmla="*/ 57 h 63"/>
                <a:gd name="T42" fmla="*/ 44 w 92"/>
                <a:gd name="T43" fmla="*/ 52 h 63"/>
                <a:gd name="T44" fmla="*/ 36 w 92"/>
                <a:gd name="T45" fmla="*/ 51 h 63"/>
                <a:gd name="T46" fmla="*/ 28 w 92"/>
                <a:gd name="T47" fmla="*/ 41 h 63"/>
                <a:gd name="T48" fmla="*/ 23 w 92"/>
                <a:gd name="T49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63">
                  <a:moveTo>
                    <a:pt x="23" y="42"/>
                  </a:moveTo>
                  <a:cubicBezTo>
                    <a:pt x="21" y="46"/>
                    <a:pt x="33" y="56"/>
                    <a:pt x="22" y="49"/>
                  </a:cubicBezTo>
                  <a:cubicBezTo>
                    <a:pt x="10" y="42"/>
                    <a:pt x="8" y="40"/>
                    <a:pt x="8" y="40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0" y="37"/>
                    <a:pt x="3" y="35"/>
                  </a:cubicBezTo>
                  <a:cubicBezTo>
                    <a:pt x="7" y="33"/>
                    <a:pt x="8" y="37"/>
                    <a:pt x="7" y="31"/>
                  </a:cubicBezTo>
                  <a:cubicBezTo>
                    <a:pt x="6" y="24"/>
                    <a:pt x="6" y="23"/>
                    <a:pt x="8" y="21"/>
                  </a:cubicBezTo>
                  <a:cubicBezTo>
                    <a:pt x="10" y="18"/>
                    <a:pt x="9" y="20"/>
                    <a:pt x="13" y="17"/>
                  </a:cubicBezTo>
                  <a:cubicBezTo>
                    <a:pt x="16" y="14"/>
                    <a:pt x="27" y="12"/>
                    <a:pt x="29" y="8"/>
                  </a:cubicBezTo>
                  <a:cubicBezTo>
                    <a:pt x="31" y="5"/>
                    <a:pt x="33" y="3"/>
                    <a:pt x="34" y="2"/>
                  </a:cubicBezTo>
                  <a:cubicBezTo>
                    <a:pt x="36" y="0"/>
                    <a:pt x="40" y="5"/>
                    <a:pt x="44" y="6"/>
                  </a:cubicBezTo>
                  <a:cubicBezTo>
                    <a:pt x="49" y="7"/>
                    <a:pt x="51" y="16"/>
                    <a:pt x="51" y="16"/>
                  </a:cubicBezTo>
                  <a:cubicBezTo>
                    <a:pt x="51" y="16"/>
                    <a:pt x="58" y="24"/>
                    <a:pt x="61" y="27"/>
                  </a:cubicBezTo>
                  <a:cubicBezTo>
                    <a:pt x="65" y="30"/>
                    <a:pt x="64" y="38"/>
                    <a:pt x="70" y="36"/>
                  </a:cubicBezTo>
                  <a:cubicBezTo>
                    <a:pt x="77" y="35"/>
                    <a:pt x="92" y="42"/>
                    <a:pt x="90" y="42"/>
                  </a:cubicBezTo>
                  <a:cubicBezTo>
                    <a:pt x="88" y="43"/>
                    <a:pt x="85" y="47"/>
                    <a:pt x="85" y="47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91" y="58"/>
                    <a:pt x="87" y="58"/>
                  </a:cubicBezTo>
                  <a:cubicBezTo>
                    <a:pt x="83" y="57"/>
                    <a:pt x="78" y="58"/>
                    <a:pt x="72" y="58"/>
                  </a:cubicBezTo>
                  <a:cubicBezTo>
                    <a:pt x="66" y="58"/>
                    <a:pt x="68" y="63"/>
                    <a:pt x="66" y="62"/>
                  </a:cubicBezTo>
                  <a:cubicBezTo>
                    <a:pt x="63" y="61"/>
                    <a:pt x="61" y="60"/>
                    <a:pt x="55" y="57"/>
                  </a:cubicBezTo>
                  <a:cubicBezTo>
                    <a:pt x="49" y="53"/>
                    <a:pt x="52" y="53"/>
                    <a:pt x="44" y="52"/>
                  </a:cubicBezTo>
                  <a:cubicBezTo>
                    <a:pt x="36" y="51"/>
                    <a:pt x="41" y="60"/>
                    <a:pt x="36" y="51"/>
                  </a:cubicBezTo>
                  <a:cubicBezTo>
                    <a:pt x="31" y="43"/>
                    <a:pt x="28" y="41"/>
                    <a:pt x="28" y="41"/>
                  </a:cubicBezTo>
                  <a:lnTo>
                    <a:pt x="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" name="Freeform 153"/>
            <p:cNvSpPr>
              <a:spLocks/>
            </p:cNvSpPr>
            <p:nvPr/>
          </p:nvSpPr>
          <p:spPr bwMode="auto">
            <a:xfrm>
              <a:off x="7631113" y="1004888"/>
              <a:ext cx="157163" cy="90488"/>
            </a:xfrm>
            <a:custGeom>
              <a:avLst/>
              <a:gdLst>
                <a:gd name="T0" fmla="*/ 5 w 59"/>
                <a:gd name="T1" fmla="*/ 32 h 34"/>
                <a:gd name="T2" fmla="*/ 19 w 59"/>
                <a:gd name="T3" fmla="*/ 28 h 34"/>
                <a:gd name="T4" fmla="*/ 35 w 59"/>
                <a:gd name="T5" fmla="*/ 30 h 34"/>
                <a:gd name="T6" fmla="*/ 48 w 59"/>
                <a:gd name="T7" fmla="*/ 29 h 34"/>
                <a:gd name="T8" fmla="*/ 49 w 59"/>
                <a:gd name="T9" fmla="*/ 25 h 34"/>
                <a:gd name="T10" fmla="*/ 55 w 59"/>
                <a:gd name="T11" fmla="*/ 22 h 34"/>
                <a:gd name="T12" fmla="*/ 39 w 59"/>
                <a:gd name="T13" fmla="*/ 9 h 34"/>
                <a:gd name="T14" fmla="*/ 25 w 59"/>
                <a:gd name="T15" fmla="*/ 1 h 34"/>
                <a:gd name="T16" fmla="*/ 13 w 59"/>
                <a:gd name="T17" fmla="*/ 6 h 34"/>
                <a:gd name="T18" fmla="*/ 10 w 59"/>
                <a:gd name="T19" fmla="*/ 13 h 34"/>
                <a:gd name="T20" fmla="*/ 2 w 59"/>
                <a:gd name="T21" fmla="*/ 24 h 34"/>
                <a:gd name="T22" fmla="*/ 2 w 59"/>
                <a:gd name="T23" fmla="*/ 32 h 34"/>
                <a:gd name="T24" fmla="*/ 5 w 59"/>
                <a:gd name="T25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4">
                  <a:moveTo>
                    <a:pt x="5" y="32"/>
                  </a:moveTo>
                  <a:cubicBezTo>
                    <a:pt x="11" y="30"/>
                    <a:pt x="14" y="28"/>
                    <a:pt x="19" y="28"/>
                  </a:cubicBezTo>
                  <a:cubicBezTo>
                    <a:pt x="25" y="28"/>
                    <a:pt x="31" y="29"/>
                    <a:pt x="35" y="30"/>
                  </a:cubicBezTo>
                  <a:cubicBezTo>
                    <a:pt x="38" y="31"/>
                    <a:pt x="47" y="31"/>
                    <a:pt x="48" y="29"/>
                  </a:cubicBezTo>
                  <a:cubicBezTo>
                    <a:pt x="48" y="27"/>
                    <a:pt x="49" y="25"/>
                    <a:pt x="49" y="25"/>
                  </a:cubicBezTo>
                  <a:cubicBezTo>
                    <a:pt x="49" y="25"/>
                    <a:pt x="59" y="26"/>
                    <a:pt x="55" y="22"/>
                  </a:cubicBezTo>
                  <a:cubicBezTo>
                    <a:pt x="51" y="18"/>
                    <a:pt x="39" y="9"/>
                    <a:pt x="39" y="9"/>
                  </a:cubicBezTo>
                  <a:cubicBezTo>
                    <a:pt x="39" y="9"/>
                    <a:pt x="28" y="2"/>
                    <a:pt x="25" y="1"/>
                  </a:cubicBezTo>
                  <a:cubicBezTo>
                    <a:pt x="22" y="0"/>
                    <a:pt x="17" y="4"/>
                    <a:pt x="13" y="6"/>
                  </a:cubicBezTo>
                  <a:cubicBezTo>
                    <a:pt x="10" y="7"/>
                    <a:pt x="10" y="10"/>
                    <a:pt x="10" y="13"/>
                  </a:cubicBezTo>
                  <a:cubicBezTo>
                    <a:pt x="10" y="15"/>
                    <a:pt x="5" y="24"/>
                    <a:pt x="2" y="24"/>
                  </a:cubicBezTo>
                  <a:cubicBezTo>
                    <a:pt x="0" y="24"/>
                    <a:pt x="1" y="30"/>
                    <a:pt x="2" y="32"/>
                  </a:cubicBezTo>
                  <a:cubicBezTo>
                    <a:pt x="3" y="34"/>
                    <a:pt x="5" y="32"/>
                    <a:pt x="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" name="Freeform 154"/>
            <p:cNvSpPr>
              <a:spLocks/>
            </p:cNvSpPr>
            <p:nvPr/>
          </p:nvSpPr>
          <p:spPr bwMode="auto">
            <a:xfrm>
              <a:off x="7227888" y="1185863"/>
              <a:ext cx="39688" cy="42863"/>
            </a:xfrm>
            <a:custGeom>
              <a:avLst/>
              <a:gdLst>
                <a:gd name="T0" fmla="*/ 8 w 15"/>
                <a:gd name="T1" fmla="*/ 0 h 16"/>
                <a:gd name="T2" fmla="*/ 1 w 15"/>
                <a:gd name="T3" fmla="*/ 3 h 16"/>
                <a:gd name="T4" fmla="*/ 2 w 15"/>
                <a:gd name="T5" fmla="*/ 8 h 16"/>
                <a:gd name="T6" fmla="*/ 0 w 15"/>
                <a:gd name="T7" fmla="*/ 14 h 16"/>
                <a:gd name="T8" fmla="*/ 3 w 15"/>
                <a:gd name="T9" fmla="*/ 15 h 16"/>
                <a:gd name="T10" fmla="*/ 7 w 15"/>
                <a:gd name="T11" fmla="*/ 11 h 16"/>
                <a:gd name="T12" fmla="*/ 8 w 15"/>
                <a:gd name="T13" fmla="*/ 4 h 16"/>
                <a:gd name="T14" fmla="*/ 15 w 15"/>
                <a:gd name="T15" fmla="*/ 4 h 16"/>
                <a:gd name="T16" fmla="*/ 8 w 15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8"/>
                    <a:pt x="2" y="8"/>
                  </a:cubicBezTo>
                  <a:cubicBezTo>
                    <a:pt x="1" y="8"/>
                    <a:pt x="0" y="14"/>
                    <a:pt x="0" y="14"/>
                  </a:cubicBezTo>
                  <a:cubicBezTo>
                    <a:pt x="0" y="14"/>
                    <a:pt x="0" y="16"/>
                    <a:pt x="3" y="15"/>
                  </a:cubicBezTo>
                  <a:cubicBezTo>
                    <a:pt x="7" y="14"/>
                    <a:pt x="7" y="11"/>
                    <a:pt x="7" y="11"/>
                  </a:cubicBezTo>
                  <a:cubicBezTo>
                    <a:pt x="7" y="11"/>
                    <a:pt x="5" y="4"/>
                    <a:pt x="8" y="4"/>
                  </a:cubicBezTo>
                  <a:cubicBezTo>
                    <a:pt x="10" y="4"/>
                    <a:pt x="15" y="4"/>
                    <a:pt x="15" y="4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" name="Freeform 155"/>
            <p:cNvSpPr>
              <a:spLocks/>
            </p:cNvSpPr>
            <p:nvPr/>
          </p:nvSpPr>
          <p:spPr bwMode="auto">
            <a:xfrm>
              <a:off x="7391400" y="1114426"/>
              <a:ext cx="33338" cy="28575"/>
            </a:xfrm>
            <a:custGeom>
              <a:avLst/>
              <a:gdLst>
                <a:gd name="T0" fmla="*/ 0 w 13"/>
                <a:gd name="T1" fmla="*/ 11 h 11"/>
                <a:gd name="T2" fmla="*/ 8 w 13"/>
                <a:gd name="T3" fmla="*/ 7 h 11"/>
                <a:gd name="T4" fmla="*/ 10 w 13"/>
                <a:gd name="T5" fmla="*/ 0 h 11"/>
                <a:gd name="T6" fmla="*/ 4 w 13"/>
                <a:gd name="T7" fmla="*/ 3 h 11"/>
                <a:gd name="T8" fmla="*/ 4 w 13"/>
                <a:gd name="T9" fmla="*/ 9 h 11"/>
                <a:gd name="T10" fmla="*/ 0 w 13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0" y="11"/>
                  </a:moveTo>
                  <a:cubicBezTo>
                    <a:pt x="0" y="11"/>
                    <a:pt x="4" y="11"/>
                    <a:pt x="8" y="7"/>
                  </a:cubicBezTo>
                  <a:cubicBezTo>
                    <a:pt x="11" y="3"/>
                    <a:pt x="13" y="0"/>
                    <a:pt x="10" y="0"/>
                  </a:cubicBezTo>
                  <a:cubicBezTo>
                    <a:pt x="8" y="0"/>
                    <a:pt x="4" y="3"/>
                    <a:pt x="4" y="3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" name="Freeform 156"/>
            <p:cNvSpPr>
              <a:spLocks/>
            </p:cNvSpPr>
            <p:nvPr/>
          </p:nvSpPr>
          <p:spPr bwMode="auto">
            <a:xfrm>
              <a:off x="7131050" y="914401"/>
              <a:ext cx="30163" cy="19050"/>
            </a:xfrm>
            <a:custGeom>
              <a:avLst/>
              <a:gdLst>
                <a:gd name="T0" fmla="*/ 0 w 11"/>
                <a:gd name="T1" fmla="*/ 6 h 7"/>
                <a:gd name="T2" fmla="*/ 11 w 11"/>
                <a:gd name="T3" fmla="*/ 7 h 7"/>
                <a:gd name="T4" fmla="*/ 9 w 11"/>
                <a:gd name="T5" fmla="*/ 0 h 7"/>
                <a:gd name="T6" fmla="*/ 0 w 11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0" y="6"/>
                  </a:moveTo>
                  <a:cubicBezTo>
                    <a:pt x="5" y="6"/>
                    <a:pt x="11" y="7"/>
                    <a:pt x="11" y="7"/>
                  </a:cubicBezTo>
                  <a:cubicBezTo>
                    <a:pt x="11" y="7"/>
                    <a:pt x="10" y="0"/>
                    <a:pt x="9" y="0"/>
                  </a:cubicBezTo>
                  <a:cubicBezTo>
                    <a:pt x="7" y="0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" name="Freeform 157"/>
            <p:cNvSpPr>
              <a:spLocks/>
            </p:cNvSpPr>
            <p:nvPr/>
          </p:nvSpPr>
          <p:spPr bwMode="auto">
            <a:xfrm>
              <a:off x="8523288" y="1162051"/>
              <a:ext cx="211138" cy="101600"/>
            </a:xfrm>
            <a:custGeom>
              <a:avLst/>
              <a:gdLst>
                <a:gd name="T0" fmla="*/ 7 w 79"/>
                <a:gd name="T1" fmla="*/ 9 h 38"/>
                <a:gd name="T2" fmla="*/ 5 w 79"/>
                <a:gd name="T3" fmla="*/ 23 h 38"/>
                <a:gd name="T4" fmla="*/ 16 w 79"/>
                <a:gd name="T5" fmla="*/ 30 h 38"/>
                <a:gd name="T6" fmla="*/ 24 w 79"/>
                <a:gd name="T7" fmla="*/ 37 h 38"/>
                <a:gd name="T8" fmla="*/ 30 w 79"/>
                <a:gd name="T9" fmla="*/ 31 h 38"/>
                <a:gd name="T10" fmla="*/ 30 w 79"/>
                <a:gd name="T11" fmla="*/ 29 h 38"/>
                <a:gd name="T12" fmla="*/ 42 w 79"/>
                <a:gd name="T13" fmla="*/ 31 h 38"/>
                <a:gd name="T14" fmla="*/ 49 w 79"/>
                <a:gd name="T15" fmla="*/ 32 h 38"/>
                <a:gd name="T16" fmla="*/ 52 w 79"/>
                <a:gd name="T17" fmla="*/ 28 h 38"/>
                <a:gd name="T18" fmla="*/ 59 w 79"/>
                <a:gd name="T19" fmla="*/ 29 h 38"/>
                <a:gd name="T20" fmla="*/ 76 w 79"/>
                <a:gd name="T21" fmla="*/ 22 h 38"/>
                <a:gd name="T22" fmla="*/ 76 w 79"/>
                <a:gd name="T23" fmla="*/ 15 h 38"/>
                <a:gd name="T24" fmla="*/ 70 w 79"/>
                <a:gd name="T25" fmla="*/ 13 h 38"/>
                <a:gd name="T26" fmla="*/ 61 w 79"/>
                <a:gd name="T27" fmla="*/ 9 h 38"/>
                <a:gd name="T28" fmla="*/ 39 w 79"/>
                <a:gd name="T29" fmla="*/ 9 h 38"/>
                <a:gd name="T30" fmla="*/ 35 w 79"/>
                <a:gd name="T31" fmla="*/ 11 h 38"/>
                <a:gd name="T32" fmla="*/ 28 w 79"/>
                <a:gd name="T33" fmla="*/ 9 h 38"/>
                <a:gd name="T34" fmla="*/ 20 w 79"/>
                <a:gd name="T35" fmla="*/ 1 h 38"/>
                <a:gd name="T36" fmla="*/ 9 w 79"/>
                <a:gd name="T37" fmla="*/ 6 h 38"/>
                <a:gd name="T38" fmla="*/ 7 w 79"/>
                <a:gd name="T39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38">
                  <a:moveTo>
                    <a:pt x="7" y="9"/>
                  </a:moveTo>
                  <a:cubicBezTo>
                    <a:pt x="4" y="3"/>
                    <a:pt x="0" y="19"/>
                    <a:pt x="5" y="23"/>
                  </a:cubicBezTo>
                  <a:cubicBezTo>
                    <a:pt x="9" y="26"/>
                    <a:pt x="16" y="30"/>
                    <a:pt x="16" y="30"/>
                  </a:cubicBezTo>
                  <a:cubicBezTo>
                    <a:pt x="16" y="30"/>
                    <a:pt x="23" y="36"/>
                    <a:pt x="24" y="37"/>
                  </a:cubicBezTo>
                  <a:cubicBezTo>
                    <a:pt x="25" y="38"/>
                    <a:pt x="30" y="31"/>
                    <a:pt x="30" y="31"/>
                  </a:cubicBezTo>
                  <a:cubicBezTo>
                    <a:pt x="30" y="31"/>
                    <a:pt x="21" y="29"/>
                    <a:pt x="30" y="29"/>
                  </a:cubicBezTo>
                  <a:cubicBezTo>
                    <a:pt x="38" y="29"/>
                    <a:pt x="42" y="31"/>
                    <a:pt x="42" y="31"/>
                  </a:cubicBezTo>
                  <a:cubicBezTo>
                    <a:pt x="42" y="31"/>
                    <a:pt x="48" y="34"/>
                    <a:pt x="49" y="32"/>
                  </a:cubicBezTo>
                  <a:cubicBezTo>
                    <a:pt x="50" y="31"/>
                    <a:pt x="48" y="28"/>
                    <a:pt x="52" y="28"/>
                  </a:cubicBezTo>
                  <a:cubicBezTo>
                    <a:pt x="55" y="28"/>
                    <a:pt x="54" y="27"/>
                    <a:pt x="59" y="29"/>
                  </a:cubicBezTo>
                  <a:cubicBezTo>
                    <a:pt x="64" y="31"/>
                    <a:pt x="76" y="22"/>
                    <a:pt x="76" y="22"/>
                  </a:cubicBezTo>
                  <a:cubicBezTo>
                    <a:pt x="76" y="22"/>
                    <a:pt x="79" y="16"/>
                    <a:pt x="76" y="15"/>
                  </a:cubicBezTo>
                  <a:cubicBezTo>
                    <a:pt x="72" y="13"/>
                    <a:pt x="72" y="14"/>
                    <a:pt x="70" y="13"/>
                  </a:cubicBezTo>
                  <a:cubicBezTo>
                    <a:pt x="68" y="13"/>
                    <a:pt x="72" y="14"/>
                    <a:pt x="61" y="9"/>
                  </a:cubicBezTo>
                  <a:cubicBezTo>
                    <a:pt x="49" y="5"/>
                    <a:pt x="42" y="9"/>
                    <a:pt x="39" y="9"/>
                  </a:cubicBezTo>
                  <a:cubicBezTo>
                    <a:pt x="35" y="9"/>
                    <a:pt x="39" y="11"/>
                    <a:pt x="35" y="11"/>
                  </a:cubicBezTo>
                  <a:cubicBezTo>
                    <a:pt x="32" y="11"/>
                    <a:pt x="36" y="18"/>
                    <a:pt x="28" y="9"/>
                  </a:cubicBezTo>
                  <a:cubicBezTo>
                    <a:pt x="20" y="1"/>
                    <a:pt x="25" y="0"/>
                    <a:pt x="20" y="1"/>
                  </a:cubicBezTo>
                  <a:cubicBezTo>
                    <a:pt x="16" y="2"/>
                    <a:pt x="9" y="6"/>
                    <a:pt x="9" y="6"/>
                  </a:cubicBezTo>
                  <a:cubicBezTo>
                    <a:pt x="9" y="6"/>
                    <a:pt x="8" y="11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" name="Freeform 158"/>
            <p:cNvSpPr>
              <a:spLocks/>
            </p:cNvSpPr>
            <p:nvPr/>
          </p:nvSpPr>
          <p:spPr bwMode="auto">
            <a:xfrm>
              <a:off x="8618538" y="1263651"/>
              <a:ext cx="101600" cy="65088"/>
            </a:xfrm>
            <a:custGeom>
              <a:avLst/>
              <a:gdLst>
                <a:gd name="T0" fmla="*/ 15 w 38"/>
                <a:gd name="T1" fmla="*/ 23 h 24"/>
                <a:gd name="T2" fmla="*/ 38 w 38"/>
                <a:gd name="T3" fmla="*/ 24 h 24"/>
                <a:gd name="T4" fmla="*/ 34 w 38"/>
                <a:gd name="T5" fmla="*/ 17 h 24"/>
                <a:gd name="T6" fmla="*/ 25 w 38"/>
                <a:gd name="T7" fmla="*/ 12 h 24"/>
                <a:gd name="T8" fmla="*/ 18 w 38"/>
                <a:gd name="T9" fmla="*/ 6 h 24"/>
                <a:gd name="T10" fmla="*/ 15 w 38"/>
                <a:gd name="T11" fmla="*/ 5 h 24"/>
                <a:gd name="T12" fmla="*/ 8 w 38"/>
                <a:gd name="T13" fmla="*/ 0 h 24"/>
                <a:gd name="T14" fmla="*/ 4 w 38"/>
                <a:gd name="T15" fmla="*/ 3 h 24"/>
                <a:gd name="T16" fmla="*/ 5 w 38"/>
                <a:gd name="T17" fmla="*/ 10 h 24"/>
                <a:gd name="T18" fmla="*/ 11 w 38"/>
                <a:gd name="T19" fmla="*/ 14 h 24"/>
                <a:gd name="T20" fmla="*/ 7 w 38"/>
                <a:gd name="T21" fmla="*/ 19 h 24"/>
                <a:gd name="T22" fmla="*/ 15 w 38"/>
                <a:gd name="T23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4">
                  <a:moveTo>
                    <a:pt x="15" y="23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1" y="7"/>
                    <a:pt x="18" y="6"/>
                  </a:cubicBezTo>
                  <a:cubicBezTo>
                    <a:pt x="15" y="5"/>
                    <a:pt x="18" y="7"/>
                    <a:pt x="15" y="5"/>
                  </a:cubicBezTo>
                  <a:cubicBezTo>
                    <a:pt x="12" y="3"/>
                    <a:pt x="11" y="0"/>
                    <a:pt x="8" y="0"/>
                  </a:cubicBezTo>
                  <a:cubicBezTo>
                    <a:pt x="6" y="0"/>
                    <a:pt x="8" y="0"/>
                    <a:pt x="4" y="3"/>
                  </a:cubicBezTo>
                  <a:cubicBezTo>
                    <a:pt x="0" y="7"/>
                    <a:pt x="5" y="10"/>
                    <a:pt x="5" y="1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6" y="17"/>
                    <a:pt x="7" y="19"/>
                  </a:cubicBezTo>
                  <a:cubicBezTo>
                    <a:pt x="8" y="21"/>
                    <a:pt x="15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7" name="Freeform 159"/>
            <p:cNvSpPr>
              <a:spLocks/>
            </p:cNvSpPr>
            <p:nvPr/>
          </p:nvSpPr>
          <p:spPr bwMode="auto">
            <a:xfrm>
              <a:off x="8488363" y="1252538"/>
              <a:ext cx="46038" cy="41275"/>
            </a:xfrm>
            <a:custGeom>
              <a:avLst/>
              <a:gdLst>
                <a:gd name="T0" fmla="*/ 17 w 17"/>
                <a:gd name="T1" fmla="*/ 15 h 15"/>
                <a:gd name="T2" fmla="*/ 4 w 17"/>
                <a:gd name="T3" fmla="*/ 6 h 15"/>
                <a:gd name="T4" fmla="*/ 5 w 17"/>
                <a:gd name="T5" fmla="*/ 3 h 15"/>
                <a:gd name="T6" fmla="*/ 17 w 17"/>
                <a:gd name="T7" fmla="*/ 10 h 15"/>
                <a:gd name="T8" fmla="*/ 17 w 1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15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0" y="0"/>
                    <a:pt x="5" y="3"/>
                  </a:cubicBezTo>
                  <a:cubicBezTo>
                    <a:pt x="10" y="6"/>
                    <a:pt x="17" y="10"/>
                    <a:pt x="17" y="10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8" name="Freeform 160"/>
            <p:cNvSpPr>
              <a:spLocks/>
            </p:cNvSpPr>
            <p:nvPr/>
          </p:nvSpPr>
          <p:spPr bwMode="auto">
            <a:xfrm>
              <a:off x="8755063" y="1185863"/>
              <a:ext cx="109538" cy="66675"/>
            </a:xfrm>
            <a:custGeom>
              <a:avLst/>
              <a:gdLst>
                <a:gd name="T0" fmla="*/ 2 w 41"/>
                <a:gd name="T1" fmla="*/ 3 h 25"/>
                <a:gd name="T2" fmla="*/ 8 w 41"/>
                <a:gd name="T3" fmla="*/ 14 h 25"/>
                <a:gd name="T4" fmla="*/ 13 w 41"/>
                <a:gd name="T5" fmla="*/ 16 h 25"/>
                <a:gd name="T6" fmla="*/ 22 w 41"/>
                <a:gd name="T7" fmla="*/ 22 h 25"/>
                <a:gd name="T8" fmla="*/ 27 w 41"/>
                <a:gd name="T9" fmla="*/ 24 h 25"/>
                <a:gd name="T10" fmla="*/ 33 w 41"/>
                <a:gd name="T11" fmla="*/ 23 h 25"/>
                <a:gd name="T12" fmla="*/ 38 w 41"/>
                <a:gd name="T13" fmla="*/ 20 h 25"/>
                <a:gd name="T14" fmla="*/ 40 w 41"/>
                <a:gd name="T15" fmla="*/ 16 h 25"/>
                <a:gd name="T16" fmla="*/ 37 w 41"/>
                <a:gd name="T17" fmla="*/ 14 h 25"/>
                <a:gd name="T18" fmla="*/ 25 w 41"/>
                <a:gd name="T19" fmla="*/ 11 h 25"/>
                <a:gd name="T20" fmla="*/ 13 w 41"/>
                <a:gd name="T21" fmla="*/ 5 h 25"/>
                <a:gd name="T22" fmla="*/ 9 w 41"/>
                <a:gd name="T23" fmla="*/ 3 h 25"/>
                <a:gd name="T24" fmla="*/ 2 w 41"/>
                <a:gd name="T25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2" y="3"/>
                  </a:moveTo>
                  <a:cubicBezTo>
                    <a:pt x="3" y="5"/>
                    <a:pt x="8" y="14"/>
                    <a:pt x="8" y="14"/>
                  </a:cubicBezTo>
                  <a:cubicBezTo>
                    <a:pt x="8" y="14"/>
                    <a:pt x="11" y="14"/>
                    <a:pt x="13" y="16"/>
                  </a:cubicBezTo>
                  <a:cubicBezTo>
                    <a:pt x="15" y="17"/>
                    <a:pt x="22" y="22"/>
                    <a:pt x="22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8" y="25"/>
                    <a:pt x="33" y="23"/>
                  </a:cubicBezTo>
                  <a:cubicBezTo>
                    <a:pt x="38" y="22"/>
                    <a:pt x="36" y="22"/>
                    <a:pt x="38" y="20"/>
                  </a:cubicBezTo>
                  <a:cubicBezTo>
                    <a:pt x="40" y="18"/>
                    <a:pt x="41" y="18"/>
                    <a:pt x="40" y="16"/>
                  </a:cubicBezTo>
                  <a:cubicBezTo>
                    <a:pt x="39" y="14"/>
                    <a:pt x="40" y="14"/>
                    <a:pt x="37" y="14"/>
                  </a:cubicBezTo>
                  <a:cubicBezTo>
                    <a:pt x="33" y="13"/>
                    <a:pt x="31" y="13"/>
                    <a:pt x="25" y="11"/>
                  </a:cubicBezTo>
                  <a:cubicBezTo>
                    <a:pt x="18" y="10"/>
                    <a:pt x="15" y="6"/>
                    <a:pt x="13" y="5"/>
                  </a:cubicBezTo>
                  <a:cubicBezTo>
                    <a:pt x="11" y="3"/>
                    <a:pt x="17" y="5"/>
                    <a:pt x="9" y="3"/>
                  </a:cubicBezTo>
                  <a:cubicBezTo>
                    <a:pt x="0" y="0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" name="Freeform 161"/>
            <p:cNvSpPr>
              <a:spLocks/>
            </p:cNvSpPr>
            <p:nvPr/>
          </p:nvSpPr>
          <p:spPr bwMode="auto">
            <a:xfrm>
              <a:off x="9567863" y="1404938"/>
              <a:ext cx="111125" cy="46038"/>
            </a:xfrm>
            <a:custGeom>
              <a:avLst/>
              <a:gdLst>
                <a:gd name="T0" fmla="*/ 7 w 42"/>
                <a:gd name="T1" fmla="*/ 4 h 17"/>
                <a:gd name="T2" fmla="*/ 3 w 42"/>
                <a:gd name="T3" fmla="*/ 8 h 17"/>
                <a:gd name="T4" fmla="*/ 13 w 42"/>
                <a:gd name="T5" fmla="*/ 12 h 17"/>
                <a:gd name="T6" fmla="*/ 24 w 42"/>
                <a:gd name="T7" fmla="*/ 16 h 17"/>
                <a:gd name="T8" fmla="*/ 33 w 42"/>
                <a:gd name="T9" fmla="*/ 12 h 17"/>
                <a:gd name="T10" fmla="*/ 41 w 42"/>
                <a:gd name="T11" fmla="*/ 13 h 17"/>
                <a:gd name="T12" fmla="*/ 39 w 42"/>
                <a:gd name="T13" fmla="*/ 7 h 17"/>
                <a:gd name="T14" fmla="*/ 30 w 42"/>
                <a:gd name="T15" fmla="*/ 2 h 17"/>
                <a:gd name="T16" fmla="*/ 25 w 42"/>
                <a:gd name="T17" fmla="*/ 2 h 17"/>
                <a:gd name="T18" fmla="*/ 9 w 42"/>
                <a:gd name="T19" fmla="*/ 0 h 17"/>
                <a:gd name="T20" fmla="*/ 7 w 42"/>
                <a:gd name="T2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17">
                  <a:moveTo>
                    <a:pt x="7" y="4"/>
                  </a:moveTo>
                  <a:cubicBezTo>
                    <a:pt x="5" y="4"/>
                    <a:pt x="0" y="7"/>
                    <a:pt x="3" y="8"/>
                  </a:cubicBezTo>
                  <a:cubicBezTo>
                    <a:pt x="7" y="9"/>
                    <a:pt x="7" y="10"/>
                    <a:pt x="13" y="12"/>
                  </a:cubicBezTo>
                  <a:cubicBezTo>
                    <a:pt x="20" y="14"/>
                    <a:pt x="22" y="17"/>
                    <a:pt x="24" y="16"/>
                  </a:cubicBezTo>
                  <a:cubicBezTo>
                    <a:pt x="26" y="16"/>
                    <a:pt x="28" y="12"/>
                    <a:pt x="33" y="12"/>
                  </a:cubicBezTo>
                  <a:cubicBezTo>
                    <a:pt x="37" y="12"/>
                    <a:pt x="40" y="15"/>
                    <a:pt x="41" y="13"/>
                  </a:cubicBezTo>
                  <a:cubicBezTo>
                    <a:pt x="42" y="12"/>
                    <a:pt x="42" y="8"/>
                    <a:pt x="39" y="7"/>
                  </a:cubicBezTo>
                  <a:cubicBezTo>
                    <a:pt x="36" y="5"/>
                    <a:pt x="32" y="2"/>
                    <a:pt x="30" y="2"/>
                  </a:cubicBezTo>
                  <a:cubicBezTo>
                    <a:pt x="28" y="2"/>
                    <a:pt x="28" y="2"/>
                    <a:pt x="25" y="2"/>
                  </a:cubicBezTo>
                  <a:cubicBezTo>
                    <a:pt x="22" y="2"/>
                    <a:pt x="9" y="0"/>
                    <a:pt x="9" y="0"/>
                  </a:cubicBez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0" name="Freeform 162"/>
            <p:cNvSpPr>
              <a:spLocks/>
            </p:cNvSpPr>
            <p:nvPr/>
          </p:nvSpPr>
          <p:spPr bwMode="auto">
            <a:xfrm>
              <a:off x="10475913" y="1951038"/>
              <a:ext cx="60325" cy="114300"/>
            </a:xfrm>
            <a:custGeom>
              <a:avLst/>
              <a:gdLst>
                <a:gd name="T0" fmla="*/ 6 w 23"/>
                <a:gd name="T1" fmla="*/ 0 h 43"/>
                <a:gd name="T2" fmla="*/ 4 w 23"/>
                <a:gd name="T3" fmla="*/ 8 h 43"/>
                <a:gd name="T4" fmla="*/ 4 w 23"/>
                <a:gd name="T5" fmla="*/ 13 h 43"/>
                <a:gd name="T6" fmla="*/ 6 w 23"/>
                <a:gd name="T7" fmla="*/ 24 h 43"/>
                <a:gd name="T8" fmla="*/ 6 w 23"/>
                <a:gd name="T9" fmla="*/ 28 h 43"/>
                <a:gd name="T10" fmla="*/ 5 w 23"/>
                <a:gd name="T11" fmla="*/ 37 h 43"/>
                <a:gd name="T12" fmla="*/ 13 w 23"/>
                <a:gd name="T13" fmla="*/ 38 h 43"/>
                <a:gd name="T14" fmla="*/ 15 w 23"/>
                <a:gd name="T15" fmla="*/ 33 h 43"/>
                <a:gd name="T16" fmla="*/ 22 w 23"/>
                <a:gd name="T17" fmla="*/ 29 h 43"/>
                <a:gd name="T18" fmla="*/ 20 w 23"/>
                <a:gd name="T19" fmla="*/ 23 h 43"/>
                <a:gd name="T20" fmla="*/ 14 w 23"/>
                <a:gd name="T21" fmla="*/ 5 h 43"/>
                <a:gd name="T22" fmla="*/ 6 w 23"/>
                <a:gd name="T2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3">
                  <a:moveTo>
                    <a:pt x="6" y="0"/>
                  </a:moveTo>
                  <a:cubicBezTo>
                    <a:pt x="6" y="2"/>
                    <a:pt x="4" y="8"/>
                    <a:pt x="4" y="8"/>
                  </a:cubicBezTo>
                  <a:cubicBezTo>
                    <a:pt x="4" y="8"/>
                    <a:pt x="5" y="10"/>
                    <a:pt x="4" y="13"/>
                  </a:cubicBezTo>
                  <a:cubicBezTo>
                    <a:pt x="4" y="15"/>
                    <a:pt x="8" y="24"/>
                    <a:pt x="6" y="24"/>
                  </a:cubicBezTo>
                  <a:cubicBezTo>
                    <a:pt x="5" y="24"/>
                    <a:pt x="10" y="24"/>
                    <a:pt x="6" y="28"/>
                  </a:cubicBezTo>
                  <a:cubicBezTo>
                    <a:pt x="3" y="31"/>
                    <a:pt x="0" y="35"/>
                    <a:pt x="5" y="37"/>
                  </a:cubicBezTo>
                  <a:cubicBezTo>
                    <a:pt x="9" y="38"/>
                    <a:pt x="13" y="43"/>
                    <a:pt x="13" y="38"/>
                  </a:cubicBezTo>
                  <a:cubicBezTo>
                    <a:pt x="13" y="34"/>
                    <a:pt x="14" y="36"/>
                    <a:pt x="15" y="33"/>
                  </a:cubicBezTo>
                  <a:cubicBezTo>
                    <a:pt x="17" y="29"/>
                    <a:pt x="22" y="31"/>
                    <a:pt x="22" y="29"/>
                  </a:cubicBezTo>
                  <a:cubicBezTo>
                    <a:pt x="22" y="27"/>
                    <a:pt x="23" y="27"/>
                    <a:pt x="20" y="23"/>
                  </a:cubicBezTo>
                  <a:cubicBezTo>
                    <a:pt x="17" y="19"/>
                    <a:pt x="14" y="5"/>
                    <a:pt x="14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1" name="Freeform 163"/>
            <p:cNvSpPr>
              <a:spLocks/>
            </p:cNvSpPr>
            <p:nvPr/>
          </p:nvSpPr>
          <p:spPr bwMode="auto">
            <a:xfrm>
              <a:off x="10464800" y="2085976"/>
              <a:ext cx="42863" cy="33338"/>
            </a:xfrm>
            <a:custGeom>
              <a:avLst/>
              <a:gdLst>
                <a:gd name="T0" fmla="*/ 11 w 16"/>
                <a:gd name="T1" fmla="*/ 0 h 12"/>
                <a:gd name="T2" fmla="*/ 2 w 16"/>
                <a:gd name="T3" fmla="*/ 4 h 12"/>
                <a:gd name="T4" fmla="*/ 13 w 16"/>
                <a:gd name="T5" fmla="*/ 9 h 12"/>
                <a:gd name="T6" fmla="*/ 16 w 16"/>
                <a:gd name="T7" fmla="*/ 6 h 12"/>
                <a:gd name="T8" fmla="*/ 11 w 1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0"/>
                  </a:moveTo>
                  <a:cubicBezTo>
                    <a:pt x="8" y="0"/>
                    <a:pt x="0" y="3"/>
                    <a:pt x="2" y="4"/>
                  </a:cubicBezTo>
                  <a:cubicBezTo>
                    <a:pt x="3" y="6"/>
                    <a:pt x="12" y="12"/>
                    <a:pt x="13" y="9"/>
                  </a:cubicBezTo>
                  <a:cubicBezTo>
                    <a:pt x="14" y="7"/>
                    <a:pt x="16" y="9"/>
                    <a:pt x="16" y="6"/>
                  </a:cubicBezTo>
                  <a:cubicBezTo>
                    <a:pt x="16" y="3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2" name="Freeform 164"/>
            <p:cNvSpPr>
              <a:spLocks/>
            </p:cNvSpPr>
            <p:nvPr/>
          </p:nvSpPr>
          <p:spPr bwMode="auto">
            <a:xfrm>
              <a:off x="10445750" y="2124076"/>
              <a:ext cx="74613" cy="58738"/>
            </a:xfrm>
            <a:custGeom>
              <a:avLst/>
              <a:gdLst>
                <a:gd name="T0" fmla="*/ 3 w 28"/>
                <a:gd name="T1" fmla="*/ 2 h 22"/>
                <a:gd name="T2" fmla="*/ 27 w 28"/>
                <a:gd name="T3" fmla="*/ 1 h 22"/>
                <a:gd name="T4" fmla="*/ 22 w 28"/>
                <a:gd name="T5" fmla="*/ 8 h 22"/>
                <a:gd name="T6" fmla="*/ 12 w 28"/>
                <a:gd name="T7" fmla="*/ 9 h 22"/>
                <a:gd name="T8" fmla="*/ 10 w 28"/>
                <a:gd name="T9" fmla="*/ 20 h 22"/>
                <a:gd name="T10" fmla="*/ 1 w 28"/>
                <a:gd name="T11" fmla="*/ 10 h 22"/>
                <a:gd name="T12" fmla="*/ 3 w 28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2">
                  <a:moveTo>
                    <a:pt x="3" y="2"/>
                  </a:moveTo>
                  <a:cubicBezTo>
                    <a:pt x="3" y="2"/>
                    <a:pt x="28" y="0"/>
                    <a:pt x="27" y="1"/>
                  </a:cubicBezTo>
                  <a:cubicBezTo>
                    <a:pt x="25" y="1"/>
                    <a:pt x="27" y="8"/>
                    <a:pt x="22" y="8"/>
                  </a:cubicBezTo>
                  <a:cubicBezTo>
                    <a:pt x="16" y="9"/>
                    <a:pt x="14" y="5"/>
                    <a:pt x="12" y="9"/>
                  </a:cubicBezTo>
                  <a:cubicBezTo>
                    <a:pt x="10" y="13"/>
                    <a:pt x="13" y="22"/>
                    <a:pt x="10" y="20"/>
                  </a:cubicBezTo>
                  <a:cubicBezTo>
                    <a:pt x="6" y="18"/>
                    <a:pt x="1" y="12"/>
                    <a:pt x="1" y="10"/>
                  </a:cubicBezTo>
                  <a:cubicBezTo>
                    <a:pt x="0" y="8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3" name="Freeform 165"/>
            <p:cNvSpPr>
              <a:spLocks/>
            </p:cNvSpPr>
            <p:nvPr/>
          </p:nvSpPr>
          <p:spPr bwMode="auto">
            <a:xfrm>
              <a:off x="10085388" y="1993901"/>
              <a:ext cx="46038" cy="39688"/>
            </a:xfrm>
            <a:custGeom>
              <a:avLst/>
              <a:gdLst>
                <a:gd name="T0" fmla="*/ 17 w 17"/>
                <a:gd name="T1" fmla="*/ 15 h 15"/>
                <a:gd name="T2" fmla="*/ 13 w 17"/>
                <a:gd name="T3" fmla="*/ 1 h 15"/>
                <a:gd name="T4" fmla="*/ 1 w 17"/>
                <a:gd name="T5" fmla="*/ 2 h 15"/>
                <a:gd name="T6" fmla="*/ 10 w 17"/>
                <a:gd name="T7" fmla="*/ 12 h 15"/>
                <a:gd name="T8" fmla="*/ 17 w 1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15"/>
                  </a:moveTo>
                  <a:cubicBezTo>
                    <a:pt x="16" y="11"/>
                    <a:pt x="15" y="1"/>
                    <a:pt x="13" y="1"/>
                  </a:cubicBezTo>
                  <a:cubicBezTo>
                    <a:pt x="11" y="0"/>
                    <a:pt x="2" y="1"/>
                    <a:pt x="1" y="2"/>
                  </a:cubicBezTo>
                  <a:cubicBezTo>
                    <a:pt x="0" y="4"/>
                    <a:pt x="10" y="12"/>
                    <a:pt x="10" y="12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4" name="Freeform 166"/>
            <p:cNvSpPr>
              <a:spLocks/>
            </p:cNvSpPr>
            <p:nvPr/>
          </p:nvSpPr>
          <p:spPr bwMode="auto">
            <a:xfrm>
              <a:off x="9880600" y="1806576"/>
              <a:ext cx="114300" cy="44450"/>
            </a:xfrm>
            <a:custGeom>
              <a:avLst/>
              <a:gdLst>
                <a:gd name="T0" fmla="*/ 32 w 43"/>
                <a:gd name="T1" fmla="*/ 17 h 17"/>
                <a:gd name="T2" fmla="*/ 16 w 43"/>
                <a:gd name="T3" fmla="*/ 13 h 17"/>
                <a:gd name="T4" fmla="*/ 8 w 43"/>
                <a:gd name="T5" fmla="*/ 9 h 17"/>
                <a:gd name="T6" fmla="*/ 19 w 43"/>
                <a:gd name="T7" fmla="*/ 1 h 17"/>
                <a:gd name="T8" fmla="*/ 29 w 43"/>
                <a:gd name="T9" fmla="*/ 3 h 17"/>
                <a:gd name="T10" fmla="*/ 41 w 43"/>
                <a:gd name="T11" fmla="*/ 10 h 17"/>
                <a:gd name="T12" fmla="*/ 40 w 43"/>
                <a:gd name="T13" fmla="*/ 14 h 17"/>
                <a:gd name="T14" fmla="*/ 32 w 43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7">
                  <a:moveTo>
                    <a:pt x="32" y="17"/>
                  </a:moveTo>
                  <a:cubicBezTo>
                    <a:pt x="26" y="14"/>
                    <a:pt x="19" y="14"/>
                    <a:pt x="16" y="13"/>
                  </a:cubicBezTo>
                  <a:cubicBezTo>
                    <a:pt x="13" y="12"/>
                    <a:pt x="17" y="17"/>
                    <a:pt x="8" y="9"/>
                  </a:cubicBezTo>
                  <a:cubicBezTo>
                    <a:pt x="0" y="1"/>
                    <a:pt x="12" y="1"/>
                    <a:pt x="19" y="1"/>
                  </a:cubicBezTo>
                  <a:cubicBezTo>
                    <a:pt x="26" y="0"/>
                    <a:pt x="20" y="0"/>
                    <a:pt x="29" y="3"/>
                  </a:cubicBezTo>
                  <a:cubicBezTo>
                    <a:pt x="37" y="6"/>
                    <a:pt x="41" y="10"/>
                    <a:pt x="41" y="10"/>
                  </a:cubicBezTo>
                  <a:cubicBezTo>
                    <a:pt x="41" y="10"/>
                    <a:pt x="43" y="14"/>
                    <a:pt x="40" y="14"/>
                  </a:cubicBezTo>
                  <a:cubicBezTo>
                    <a:pt x="36" y="15"/>
                    <a:pt x="32" y="17"/>
                    <a:pt x="3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5" name="Freeform 167"/>
            <p:cNvSpPr>
              <a:spLocks/>
            </p:cNvSpPr>
            <p:nvPr/>
          </p:nvSpPr>
          <p:spPr bwMode="auto">
            <a:xfrm>
              <a:off x="10158413" y="2297113"/>
              <a:ext cx="58738" cy="46038"/>
            </a:xfrm>
            <a:custGeom>
              <a:avLst/>
              <a:gdLst>
                <a:gd name="T0" fmla="*/ 18 w 22"/>
                <a:gd name="T1" fmla="*/ 0 h 17"/>
                <a:gd name="T2" fmla="*/ 10 w 22"/>
                <a:gd name="T3" fmla="*/ 7 h 17"/>
                <a:gd name="T4" fmla="*/ 1 w 22"/>
                <a:gd name="T5" fmla="*/ 10 h 17"/>
                <a:gd name="T6" fmla="*/ 7 w 22"/>
                <a:gd name="T7" fmla="*/ 17 h 17"/>
                <a:gd name="T8" fmla="*/ 7 w 22"/>
                <a:gd name="T9" fmla="*/ 13 h 17"/>
                <a:gd name="T10" fmla="*/ 17 w 22"/>
                <a:gd name="T11" fmla="*/ 11 h 17"/>
                <a:gd name="T12" fmla="*/ 21 w 22"/>
                <a:gd name="T13" fmla="*/ 6 h 17"/>
                <a:gd name="T14" fmla="*/ 21 w 22"/>
                <a:gd name="T15" fmla="*/ 2 h 17"/>
                <a:gd name="T16" fmla="*/ 18 w 22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8" y="0"/>
                  </a:moveTo>
                  <a:cubicBezTo>
                    <a:pt x="16" y="3"/>
                    <a:pt x="13" y="9"/>
                    <a:pt x="10" y="7"/>
                  </a:cubicBezTo>
                  <a:cubicBezTo>
                    <a:pt x="8" y="6"/>
                    <a:pt x="0" y="9"/>
                    <a:pt x="1" y="10"/>
                  </a:cubicBezTo>
                  <a:cubicBezTo>
                    <a:pt x="2" y="11"/>
                    <a:pt x="7" y="17"/>
                    <a:pt x="7" y="17"/>
                  </a:cubicBezTo>
                  <a:cubicBezTo>
                    <a:pt x="7" y="17"/>
                    <a:pt x="5" y="16"/>
                    <a:pt x="7" y="13"/>
                  </a:cubicBezTo>
                  <a:cubicBezTo>
                    <a:pt x="9" y="9"/>
                    <a:pt x="14" y="12"/>
                    <a:pt x="17" y="11"/>
                  </a:cubicBezTo>
                  <a:cubicBezTo>
                    <a:pt x="20" y="9"/>
                    <a:pt x="21" y="7"/>
                    <a:pt x="21" y="6"/>
                  </a:cubicBezTo>
                  <a:cubicBezTo>
                    <a:pt x="22" y="4"/>
                    <a:pt x="22" y="4"/>
                    <a:pt x="21" y="2"/>
                  </a:cubicBezTo>
                  <a:cubicBezTo>
                    <a:pt x="21" y="1"/>
                    <a:pt x="1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6" name="Freeform 168"/>
            <p:cNvSpPr>
              <a:spLocks/>
            </p:cNvSpPr>
            <p:nvPr/>
          </p:nvSpPr>
          <p:spPr bwMode="auto">
            <a:xfrm>
              <a:off x="9999663" y="2343151"/>
              <a:ext cx="65088" cy="39688"/>
            </a:xfrm>
            <a:custGeom>
              <a:avLst/>
              <a:gdLst>
                <a:gd name="T0" fmla="*/ 16 w 24"/>
                <a:gd name="T1" fmla="*/ 12 h 15"/>
                <a:gd name="T2" fmla="*/ 9 w 24"/>
                <a:gd name="T3" fmla="*/ 15 h 15"/>
                <a:gd name="T4" fmla="*/ 1 w 24"/>
                <a:gd name="T5" fmla="*/ 10 h 15"/>
                <a:gd name="T6" fmla="*/ 8 w 24"/>
                <a:gd name="T7" fmla="*/ 5 h 15"/>
                <a:gd name="T8" fmla="*/ 14 w 24"/>
                <a:gd name="T9" fmla="*/ 5 h 15"/>
                <a:gd name="T10" fmla="*/ 16 w 24"/>
                <a:gd name="T1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5">
                  <a:moveTo>
                    <a:pt x="16" y="12"/>
                  </a:moveTo>
                  <a:cubicBezTo>
                    <a:pt x="11" y="12"/>
                    <a:pt x="11" y="15"/>
                    <a:pt x="9" y="15"/>
                  </a:cubicBezTo>
                  <a:cubicBezTo>
                    <a:pt x="6" y="15"/>
                    <a:pt x="0" y="10"/>
                    <a:pt x="1" y="10"/>
                  </a:cubicBezTo>
                  <a:cubicBezTo>
                    <a:pt x="3" y="9"/>
                    <a:pt x="6" y="5"/>
                    <a:pt x="8" y="5"/>
                  </a:cubicBezTo>
                  <a:cubicBezTo>
                    <a:pt x="9" y="4"/>
                    <a:pt x="5" y="0"/>
                    <a:pt x="14" y="5"/>
                  </a:cubicBezTo>
                  <a:cubicBezTo>
                    <a:pt x="24" y="10"/>
                    <a:pt x="16" y="12"/>
                    <a:pt x="1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7" name="Freeform 169"/>
            <p:cNvSpPr>
              <a:spLocks/>
            </p:cNvSpPr>
            <p:nvPr/>
          </p:nvSpPr>
          <p:spPr bwMode="auto">
            <a:xfrm>
              <a:off x="9931400" y="2378076"/>
              <a:ext cx="55563" cy="20638"/>
            </a:xfrm>
            <a:custGeom>
              <a:avLst/>
              <a:gdLst>
                <a:gd name="T0" fmla="*/ 21 w 21"/>
                <a:gd name="T1" fmla="*/ 6 h 8"/>
                <a:gd name="T2" fmla="*/ 8 w 21"/>
                <a:gd name="T3" fmla="*/ 6 h 8"/>
                <a:gd name="T4" fmla="*/ 3 w 21"/>
                <a:gd name="T5" fmla="*/ 1 h 8"/>
                <a:gd name="T6" fmla="*/ 12 w 21"/>
                <a:gd name="T7" fmla="*/ 1 h 8"/>
                <a:gd name="T8" fmla="*/ 20 w 21"/>
                <a:gd name="T9" fmla="*/ 2 h 8"/>
                <a:gd name="T10" fmla="*/ 21 w 21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21" y="6"/>
                  </a:moveTo>
                  <a:cubicBezTo>
                    <a:pt x="16" y="8"/>
                    <a:pt x="8" y="6"/>
                    <a:pt x="8" y="6"/>
                  </a:cubicBezTo>
                  <a:cubicBezTo>
                    <a:pt x="8" y="6"/>
                    <a:pt x="0" y="2"/>
                    <a:pt x="3" y="1"/>
                  </a:cubicBezTo>
                  <a:cubicBezTo>
                    <a:pt x="6" y="0"/>
                    <a:pt x="9" y="1"/>
                    <a:pt x="12" y="1"/>
                  </a:cubicBezTo>
                  <a:cubicBezTo>
                    <a:pt x="15" y="2"/>
                    <a:pt x="20" y="2"/>
                    <a:pt x="20" y="2"/>
                  </a:cubicBezTo>
                  <a:lnTo>
                    <a:pt x="2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8" name="Freeform 170"/>
            <p:cNvSpPr>
              <a:spLocks/>
            </p:cNvSpPr>
            <p:nvPr/>
          </p:nvSpPr>
          <p:spPr bwMode="auto">
            <a:xfrm>
              <a:off x="9847263" y="2379663"/>
              <a:ext cx="46038" cy="26988"/>
            </a:xfrm>
            <a:custGeom>
              <a:avLst/>
              <a:gdLst>
                <a:gd name="T0" fmla="*/ 10 w 17"/>
                <a:gd name="T1" fmla="*/ 10 h 10"/>
                <a:gd name="T2" fmla="*/ 3 w 17"/>
                <a:gd name="T3" fmla="*/ 1 h 10"/>
                <a:gd name="T4" fmla="*/ 15 w 17"/>
                <a:gd name="T5" fmla="*/ 5 h 10"/>
                <a:gd name="T6" fmla="*/ 10 w 17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8" y="8"/>
                    <a:pt x="0" y="0"/>
                    <a:pt x="3" y="1"/>
                  </a:cubicBezTo>
                  <a:cubicBezTo>
                    <a:pt x="6" y="2"/>
                    <a:pt x="17" y="4"/>
                    <a:pt x="15" y="5"/>
                  </a:cubicBezTo>
                  <a:cubicBezTo>
                    <a:pt x="13" y="6"/>
                    <a:pt x="10" y="10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9" name="Freeform 171"/>
            <p:cNvSpPr>
              <a:spLocks/>
            </p:cNvSpPr>
            <p:nvPr/>
          </p:nvSpPr>
          <p:spPr bwMode="auto">
            <a:xfrm>
              <a:off x="9485313" y="2174876"/>
              <a:ext cx="63500" cy="61913"/>
            </a:xfrm>
            <a:custGeom>
              <a:avLst/>
              <a:gdLst>
                <a:gd name="T0" fmla="*/ 20 w 24"/>
                <a:gd name="T1" fmla="*/ 23 h 23"/>
                <a:gd name="T2" fmla="*/ 5 w 24"/>
                <a:gd name="T3" fmla="*/ 16 h 23"/>
                <a:gd name="T4" fmla="*/ 5 w 24"/>
                <a:gd name="T5" fmla="*/ 5 h 23"/>
                <a:gd name="T6" fmla="*/ 14 w 24"/>
                <a:gd name="T7" fmla="*/ 17 h 23"/>
                <a:gd name="T8" fmla="*/ 24 w 24"/>
                <a:gd name="T9" fmla="*/ 23 h 23"/>
                <a:gd name="T10" fmla="*/ 20 w 24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3">
                  <a:moveTo>
                    <a:pt x="20" y="23"/>
                  </a:moveTo>
                  <a:cubicBezTo>
                    <a:pt x="17" y="22"/>
                    <a:pt x="7" y="19"/>
                    <a:pt x="5" y="16"/>
                  </a:cubicBezTo>
                  <a:cubicBezTo>
                    <a:pt x="4" y="12"/>
                    <a:pt x="0" y="0"/>
                    <a:pt x="5" y="5"/>
                  </a:cubicBezTo>
                  <a:cubicBezTo>
                    <a:pt x="9" y="11"/>
                    <a:pt x="10" y="16"/>
                    <a:pt x="14" y="17"/>
                  </a:cubicBezTo>
                  <a:cubicBezTo>
                    <a:pt x="18" y="19"/>
                    <a:pt x="24" y="23"/>
                    <a:pt x="24" y="23"/>
                  </a:cubicBezTo>
                  <a:lnTo>
                    <a:pt x="2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0" name="Freeform 172"/>
            <p:cNvSpPr>
              <a:spLocks/>
            </p:cNvSpPr>
            <p:nvPr/>
          </p:nvSpPr>
          <p:spPr bwMode="auto">
            <a:xfrm>
              <a:off x="9544050" y="2206626"/>
              <a:ext cx="50800" cy="39688"/>
            </a:xfrm>
            <a:custGeom>
              <a:avLst/>
              <a:gdLst>
                <a:gd name="T0" fmla="*/ 12 w 19"/>
                <a:gd name="T1" fmla="*/ 15 h 15"/>
                <a:gd name="T2" fmla="*/ 15 w 19"/>
                <a:gd name="T3" fmla="*/ 10 h 15"/>
                <a:gd name="T4" fmla="*/ 7 w 19"/>
                <a:gd name="T5" fmla="*/ 6 h 15"/>
                <a:gd name="T6" fmla="*/ 2 w 19"/>
                <a:gd name="T7" fmla="*/ 2 h 15"/>
                <a:gd name="T8" fmla="*/ 7 w 19"/>
                <a:gd name="T9" fmla="*/ 11 h 15"/>
                <a:gd name="T10" fmla="*/ 12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2" y="15"/>
                  </a:moveTo>
                  <a:cubicBezTo>
                    <a:pt x="16" y="13"/>
                    <a:pt x="19" y="11"/>
                    <a:pt x="15" y="10"/>
                  </a:cubicBezTo>
                  <a:cubicBezTo>
                    <a:pt x="11" y="9"/>
                    <a:pt x="13" y="9"/>
                    <a:pt x="7" y="6"/>
                  </a:cubicBezTo>
                  <a:cubicBezTo>
                    <a:pt x="2" y="2"/>
                    <a:pt x="4" y="0"/>
                    <a:pt x="2" y="2"/>
                  </a:cubicBezTo>
                  <a:cubicBezTo>
                    <a:pt x="0" y="4"/>
                    <a:pt x="7" y="11"/>
                    <a:pt x="7" y="11"/>
                  </a:cubicBezTo>
                  <a:lnTo>
                    <a:pt x="12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1" name="Freeform 173"/>
            <p:cNvSpPr>
              <a:spLocks/>
            </p:cNvSpPr>
            <p:nvPr/>
          </p:nvSpPr>
          <p:spPr bwMode="auto">
            <a:xfrm>
              <a:off x="8923338" y="2244726"/>
              <a:ext cx="147638" cy="330200"/>
            </a:xfrm>
            <a:custGeom>
              <a:avLst/>
              <a:gdLst>
                <a:gd name="T0" fmla="*/ 28 w 55"/>
                <a:gd name="T1" fmla="*/ 123 h 124"/>
                <a:gd name="T2" fmla="*/ 23 w 55"/>
                <a:gd name="T3" fmla="*/ 109 h 124"/>
                <a:gd name="T4" fmla="*/ 17 w 55"/>
                <a:gd name="T5" fmla="*/ 80 h 124"/>
                <a:gd name="T6" fmla="*/ 13 w 55"/>
                <a:gd name="T7" fmla="*/ 65 h 124"/>
                <a:gd name="T8" fmla="*/ 7 w 55"/>
                <a:gd name="T9" fmla="*/ 47 h 124"/>
                <a:gd name="T10" fmla="*/ 2 w 55"/>
                <a:gd name="T11" fmla="*/ 18 h 124"/>
                <a:gd name="T12" fmla="*/ 1 w 55"/>
                <a:gd name="T13" fmla="*/ 0 h 124"/>
                <a:gd name="T14" fmla="*/ 12 w 55"/>
                <a:gd name="T15" fmla="*/ 9 h 124"/>
                <a:gd name="T16" fmla="*/ 21 w 55"/>
                <a:gd name="T17" fmla="*/ 41 h 124"/>
                <a:gd name="T18" fmla="*/ 26 w 55"/>
                <a:gd name="T19" fmla="*/ 55 h 124"/>
                <a:gd name="T20" fmla="*/ 31 w 55"/>
                <a:gd name="T21" fmla="*/ 58 h 124"/>
                <a:gd name="T22" fmla="*/ 35 w 55"/>
                <a:gd name="T23" fmla="*/ 67 h 124"/>
                <a:gd name="T24" fmla="*/ 33 w 55"/>
                <a:gd name="T25" fmla="*/ 71 h 124"/>
                <a:gd name="T26" fmla="*/ 45 w 55"/>
                <a:gd name="T27" fmla="*/ 79 h 124"/>
                <a:gd name="T28" fmla="*/ 50 w 55"/>
                <a:gd name="T29" fmla="*/ 88 h 124"/>
                <a:gd name="T30" fmla="*/ 39 w 55"/>
                <a:gd name="T31" fmla="*/ 86 h 124"/>
                <a:gd name="T32" fmla="*/ 32 w 55"/>
                <a:gd name="T33" fmla="*/ 80 h 124"/>
                <a:gd name="T34" fmla="*/ 29 w 55"/>
                <a:gd name="T35" fmla="*/ 81 h 124"/>
                <a:gd name="T36" fmla="*/ 29 w 55"/>
                <a:gd name="T37" fmla="*/ 90 h 124"/>
                <a:gd name="T38" fmla="*/ 30 w 55"/>
                <a:gd name="T39" fmla="*/ 104 h 124"/>
                <a:gd name="T40" fmla="*/ 35 w 55"/>
                <a:gd name="T41" fmla="*/ 113 h 124"/>
                <a:gd name="T42" fmla="*/ 40 w 55"/>
                <a:gd name="T43" fmla="*/ 118 h 124"/>
                <a:gd name="T44" fmla="*/ 43 w 55"/>
                <a:gd name="T45" fmla="*/ 123 h 124"/>
                <a:gd name="T46" fmla="*/ 33 w 55"/>
                <a:gd name="T47" fmla="*/ 122 h 124"/>
                <a:gd name="T48" fmla="*/ 28 w 55"/>
                <a:gd name="T4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124">
                  <a:moveTo>
                    <a:pt x="28" y="123"/>
                  </a:moveTo>
                  <a:cubicBezTo>
                    <a:pt x="29" y="121"/>
                    <a:pt x="27" y="121"/>
                    <a:pt x="23" y="109"/>
                  </a:cubicBezTo>
                  <a:cubicBezTo>
                    <a:pt x="18" y="97"/>
                    <a:pt x="17" y="86"/>
                    <a:pt x="17" y="80"/>
                  </a:cubicBezTo>
                  <a:cubicBezTo>
                    <a:pt x="17" y="73"/>
                    <a:pt x="16" y="73"/>
                    <a:pt x="13" y="65"/>
                  </a:cubicBezTo>
                  <a:cubicBezTo>
                    <a:pt x="10" y="57"/>
                    <a:pt x="6" y="51"/>
                    <a:pt x="7" y="47"/>
                  </a:cubicBezTo>
                  <a:cubicBezTo>
                    <a:pt x="7" y="43"/>
                    <a:pt x="3" y="22"/>
                    <a:pt x="2" y="18"/>
                  </a:cubicBezTo>
                  <a:cubicBezTo>
                    <a:pt x="1" y="14"/>
                    <a:pt x="0" y="0"/>
                    <a:pt x="1" y="0"/>
                  </a:cubicBezTo>
                  <a:cubicBezTo>
                    <a:pt x="3" y="0"/>
                    <a:pt x="10" y="5"/>
                    <a:pt x="12" y="9"/>
                  </a:cubicBezTo>
                  <a:cubicBezTo>
                    <a:pt x="14" y="12"/>
                    <a:pt x="18" y="36"/>
                    <a:pt x="21" y="41"/>
                  </a:cubicBezTo>
                  <a:cubicBezTo>
                    <a:pt x="24" y="47"/>
                    <a:pt x="21" y="53"/>
                    <a:pt x="26" y="55"/>
                  </a:cubicBezTo>
                  <a:cubicBezTo>
                    <a:pt x="31" y="58"/>
                    <a:pt x="31" y="50"/>
                    <a:pt x="31" y="58"/>
                  </a:cubicBezTo>
                  <a:cubicBezTo>
                    <a:pt x="31" y="66"/>
                    <a:pt x="38" y="67"/>
                    <a:pt x="35" y="67"/>
                  </a:cubicBezTo>
                  <a:cubicBezTo>
                    <a:pt x="32" y="67"/>
                    <a:pt x="33" y="71"/>
                    <a:pt x="33" y="71"/>
                  </a:cubicBezTo>
                  <a:cubicBezTo>
                    <a:pt x="33" y="71"/>
                    <a:pt x="43" y="77"/>
                    <a:pt x="45" y="79"/>
                  </a:cubicBezTo>
                  <a:cubicBezTo>
                    <a:pt x="47" y="81"/>
                    <a:pt x="55" y="89"/>
                    <a:pt x="50" y="88"/>
                  </a:cubicBezTo>
                  <a:cubicBezTo>
                    <a:pt x="44" y="87"/>
                    <a:pt x="42" y="91"/>
                    <a:pt x="39" y="86"/>
                  </a:cubicBezTo>
                  <a:cubicBezTo>
                    <a:pt x="35" y="82"/>
                    <a:pt x="35" y="82"/>
                    <a:pt x="32" y="80"/>
                  </a:cubicBezTo>
                  <a:cubicBezTo>
                    <a:pt x="30" y="78"/>
                    <a:pt x="28" y="77"/>
                    <a:pt x="29" y="81"/>
                  </a:cubicBezTo>
                  <a:cubicBezTo>
                    <a:pt x="30" y="84"/>
                    <a:pt x="29" y="84"/>
                    <a:pt x="29" y="90"/>
                  </a:cubicBezTo>
                  <a:cubicBezTo>
                    <a:pt x="30" y="96"/>
                    <a:pt x="31" y="101"/>
                    <a:pt x="30" y="104"/>
                  </a:cubicBezTo>
                  <a:cubicBezTo>
                    <a:pt x="29" y="106"/>
                    <a:pt x="33" y="112"/>
                    <a:pt x="35" y="113"/>
                  </a:cubicBezTo>
                  <a:cubicBezTo>
                    <a:pt x="37" y="114"/>
                    <a:pt x="40" y="116"/>
                    <a:pt x="40" y="118"/>
                  </a:cubicBezTo>
                  <a:cubicBezTo>
                    <a:pt x="41" y="119"/>
                    <a:pt x="48" y="123"/>
                    <a:pt x="43" y="123"/>
                  </a:cubicBezTo>
                  <a:cubicBezTo>
                    <a:pt x="38" y="124"/>
                    <a:pt x="33" y="122"/>
                    <a:pt x="33" y="122"/>
                  </a:cubicBezTo>
                  <a:lnTo>
                    <a:pt x="28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2" name="Freeform 174"/>
            <p:cNvSpPr>
              <a:spLocks/>
            </p:cNvSpPr>
            <p:nvPr/>
          </p:nvSpPr>
          <p:spPr bwMode="auto">
            <a:xfrm>
              <a:off x="8963025" y="2543176"/>
              <a:ext cx="276225" cy="198438"/>
            </a:xfrm>
            <a:custGeom>
              <a:avLst/>
              <a:gdLst>
                <a:gd name="T0" fmla="*/ 39 w 103"/>
                <a:gd name="T1" fmla="*/ 39 h 74"/>
                <a:gd name="T2" fmla="*/ 23 w 103"/>
                <a:gd name="T3" fmla="*/ 30 h 74"/>
                <a:gd name="T4" fmla="*/ 14 w 103"/>
                <a:gd name="T5" fmla="*/ 22 h 74"/>
                <a:gd name="T6" fmla="*/ 7 w 103"/>
                <a:gd name="T7" fmla="*/ 25 h 74"/>
                <a:gd name="T8" fmla="*/ 13 w 103"/>
                <a:gd name="T9" fmla="*/ 35 h 74"/>
                <a:gd name="T10" fmla="*/ 13 w 103"/>
                <a:gd name="T11" fmla="*/ 40 h 74"/>
                <a:gd name="T12" fmla="*/ 10 w 103"/>
                <a:gd name="T13" fmla="*/ 48 h 74"/>
                <a:gd name="T14" fmla="*/ 6 w 103"/>
                <a:gd name="T15" fmla="*/ 51 h 74"/>
                <a:gd name="T16" fmla="*/ 3 w 103"/>
                <a:gd name="T17" fmla="*/ 55 h 74"/>
                <a:gd name="T18" fmla="*/ 8 w 103"/>
                <a:gd name="T19" fmla="*/ 65 h 74"/>
                <a:gd name="T20" fmla="*/ 3 w 103"/>
                <a:gd name="T21" fmla="*/ 70 h 74"/>
                <a:gd name="T22" fmla="*/ 10 w 103"/>
                <a:gd name="T23" fmla="*/ 72 h 74"/>
                <a:gd name="T24" fmla="*/ 16 w 103"/>
                <a:gd name="T25" fmla="*/ 66 h 74"/>
                <a:gd name="T26" fmla="*/ 20 w 103"/>
                <a:gd name="T27" fmla="*/ 59 h 74"/>
                <a:gd name="T28" fmla="*/ 28 w 103"/>
                <a:gd name="T29" fmla="*/ 60 h 74"/>
                <a:gd name="T30" fmla="*/ 32 w 103"/>
                <a:gd name="T31" fmla="*/ 62 h 74"/>
                <a:gd name="T32" fmla="*/ 39 w 103"/>
                <a:gd name="T33" fmla="*/ 65 h 74"/>
                <a:gd name="T34" fmla="*/ 40 w 103"/>
                <a:gd name="T35" fmla="*/ 60 h 74"/>
                <a:gd name="T36" fmla="*/ 48 w 103"/>
                <a:gd name="T37" fmla="*/ 54 h 74"/>
                <a:gd name="T38" fmla="*/ 56 w 103"/>
                <a:gd name="T39" fmla="*/ 53 h 74"/>
                <a:gd name="T40" fmla="*/ 56 w 103"/>
                <a:gd name="T41" fmla="*/ 44 h 74"/>
                <a:gd name="T42" fmla="*/ 53 w 103"/>
                <a:gd name="T43" fmla="*/ 39 h 74"/>
                <a:gd name="T44" fmla="*/ 74 w 103"/>
                <a:gd name="T45" fmla="*/ 32 h 74"/>
                <a:gd name="T46" fmla="*/ 85 w 103"/>
                <a:gd name="T47" fmla="*/ 28 h 74"/>
                <a:gd name="T48" fmla="*/ 90 w 103"/>
                <a:gd name="T49" fmla="*/ 15 h 74"/>
                <a:gd name="T50" fmla="*/ 102 w 103"/>
                <a:gd name="T51" fmla="*/ 8 h 74"/>
                <a:gd name="T52" fmla="*/ 96 w 103"/>
                <a:gd name="T53" fmla="*/ 5 h 74"/>
                <a:gd name="T54" fmla="*/ 81 w 103"/>
                <a:gd name="T55" fmla="*/ 18 h 74"/>
                <a:gd name="T56" fmla="*/ 67 w 103"/>
                <a:gd name="T57" fmla="*/ 27 h 74"/>
                <a:gd name="T58" fmla="*/ 58 w 103"/>
                <a:gd name="T59" fmla="*/ 34 h 74"/>
                <a:gd name="T60" fmla="*/ 41 w 103"/>
                <a:gd name="T61" fmla="*/ 36 h 74"/>
                <a:gd name="T62" fmla="*/ 39 w 103"/>
                <a:gd name="T63" fmla="*/ 3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74">
                  <a:moveTo>
                    <a:pt x="39" y="39"/>
                  </a:moveTo>
                  <a:cubicBezTo>
                    <a:pt x="28" y="33"/>
                    <a:pt x="29" y="37"/>
                    <a:pt x="23" y="30"/>
                  </a:cubicBezTo>
                  <a:cubicBezTo>
                    <a:pt x="17" y="24"/>
                    <a:pt x="14" y="22"/>
                    <a:pt x="14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5" y="38"/>
                    <a:pt x="13" y="40"/>
                  </a:cubicBezTo>
                  <a:cubicBezTo>
                    <a:pt x="12" y="41"/>
                    <a:pt x="12" y="48"/>
                    <a:pt x="10" y="48"/>
                  </a:cubicBezTo>
                  <a:cubicBezTo>
                    <a:pt x="9" y="49"/>
                    <a:pt x="9" y="52"/>
                    <a:pt x="6" y="51"/>
                  </a:cubicBezTo>
                  <a:cubicBezTo>
                    <a:pt x="3" y="51"/>
                    <a:pt x="4" y="52"/>
                    <a:pt x="3" y="55"/>
                  </a:cubicBezTo>
                  <a:cubicBezTo>
                    <a:pt x="2" y="57"/>
                    <a:pt x="11" y="64"/>
                    <a:pt x="8" y="65"/>
                  </a:cubicBezTo>
                  <a:cubicBezTo>
                    <a:pt x="4" y="66"/>
                    <a:pt x="0" y="69"/>
                    <a:pt x="3" y="70"/>
                  </a:cubicBezTo>
                  <a:cubicBezTo>
                    <a:pt x="6" y="71"/>
                    <a:pt x="8" y="74"/>
                    <a:pt x="10" y="72"/>
                  </a:cubicBezTo>
                  <a:cubicBezTo>
                    <a:pt x="13" y="71"/>
                    <a:pt x="18" y="69"/>
                    <a:pt x="16" y="66"/>
                  </a:cubicBezTo>
                  <a:cubicBezTo>
                    <a:pt x="14" y="64"/>
                    <a:pt x="18" y="59"/>
                    <a:pt x="20" y="59"/>
                  </a:cubicBezTo>
                  <a:cubicBezTo>
                    <a:pt x="23" y="59"/>
                    <a:pt x="25" y="59"/>
                    <a:pt x="28" y="60"/>
                  </a:cubicBezTo>
                  <a:cubicBezTo>
                    <a:pt x="31" y="60"/>
                    <a:pt x="30" y="62"/>
                    <a:pt x="32" y="62"/>
                  </a:cubicBezTo>
                  <a:cubicBezTo>
                    <a:pt x="34" y="63"/>
                    <a:pt x="35" y="66"/>
                    <a:pt x="39" y="65"/>
                  </a:cubicBezTo>
                  <a:cubicBezTo>
                    <a:pt x="43" y="64"/>
                    <a:pt x="37" y="62"/>
                    <a:pt x="40" y="60"/>
                  </a:cubicBezTo>
                  <a:cubicBezTo>
                    <a:pt x="43" y="58"/>
                    <a:pt x="46" y="55"/>
                    <a:pt x="48" y="54"/>
                  </a:cubicBezTo>
                  <a:cubicBezTo>
                    <a:pt x="51" y="53"/>
                    <a:pt x="56" y="53"/>
                    <a:pt x="56" y="53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4"/>
                    <a:pt x="53" y="41"/>
                    <a:pt x="53" y="39"/>
                  </a:cubicBezTo>
                  <a:cubicBezTo>
                    <a:pt x="54" y="36"/>
                    <a:pt x="72" y="33"/>
                    <a:pt x="74" y="32"/>
                  </a:cubicBezTo>
                  <a:cubicBezTo>
                    <a:pt x="75" y="31"/>
                    <a:pt x="82" y="32"/>
                    <a:pt x="85" y="28"/>
                  </a:cubicBezTo>
                  <a:cubicBezTo>
                    <a:pt x="87" y="24"/>
                    <a:pt x="88" y="17"/>
                    <a:pt x="90" y="15"/>
                  </a:cubicBezTo>
                  <a:cubicBezTo>
                    <a:pt x="93" y="14"/>
                    <a:pt x="102" y="10"/>
                    <a:pt x="102" y="8"/>
                  </a:cubicBezTo>
                  <a:cubicBezTo>
                    <a:pt x="101" y="7"/>
                    <a:pt x="103" y="0"/>
                    <a:pt x="96" y="5"/>
                  </a:cubicBezTo>
                  <a:cubicBezTo>
                    <a:pt x="90" y="10"/>
                    <a:pt x="90" y="13"/>
                    <a:pt x="81" y="18"/>
                  </a:cubicBezTo>
                  <a:cubicBezTo>
                    <a:pt x="72" y="22"/>
                    <a:pt x="69" y="25"/>
                    <a:pt x="67" y="27"/>
                  </a:cubicBezTo>
                  <a:cubicBezTo>
                    <a:pt x="65" y="29"/>
                    <a:pt x="68" y="34"/>
                    <a:pt x="58" y="34"/>
                  </a:cubicBezTo>
                  <a:cubicBezTo>
                    <a:pt x="47" y="34"/>
                    <a:pt x="41" y="36"/>
                    <a:pt x="41" y="36"/>
                  </a:cubicBezTo>
                  <a:lnTo>
                    <a:pt x="39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3" name="Freeform 175"/>
            <p:cNvSpPr>
              <a:spLocks/>
            </p:cNvSpPr>
            <p:nvPr/>
          </p:nvSpPr>
          <p:spPr bwMode="auto">
            <a:xfrm>
              <a:off x="8755063" y="2735263"/>
              <a:ext cx="320675" cy="360363"/>
            </a:xfrm>
            <a:custGeom>
              <a:avLst/>
              <a:gdLst>
                <a:gd name="T0" fmla="*/ 98 w 120"/>
                <a:gd name="T1" fmla="*/ 0 h 135"/>
                <a:gd name="T2" fmla="*/ 91 w 120"/>
                <a:gd name="T3" fmla="*/ 6 h 135"/>
                <a:gd name="T4" fmla="*/ 85 w 120"/>
                <a:gd name="T5" fmla="*/ 12 h 135"/>
                <a:gd name="T6" fmla="*/ 89 w 120"/>
                <a:gd name="T7" fmla="*/ 29 h 135"/>
                <a:gd name="T8" fmla="*/ 92 w 120"/>
                <a:gd name="T9" fmla="*/ 41 h 135"/>
                <a:gd name="T10" fmla="*/ 86 w 120"/>
                <a:gd name="T11" fmla="*/ 45 h 135"/>
                <a:gd name="T12" fmla="*/ 81 w 120"/>
                <a:gd name="T13" fmla="*/ 51 h 135"/>
                <a:gd name="T14" fmla="*/ 78 w 120"/>
                <a:gd name="T15" fmla="*/ 55 h 135"/>
                <a:gd name="T16" fmla="*/ 70 w 120"/>
                <a:gd name="T17" fmla="*/ 48 h 135"/>
                <a:gd name="T18" fmla="*/ 65 w 120"/>
                <a:gd name="T19" fmla="*/ 55 h 135"/>
                <a:gd name="T20" fmla="*/ 63 w 120"/>
                <a:gd name="T21" fmla="*/ 60 h 135"/>
                <a:gd name="T22" fmla="*/ 60 w 120"/>
                <a:gd name="T23" fmla="*/ 66 h 135"/>
                <a:gd name="T24" fmla="*/ 51 w 120"/>
                <a:gd name="T25" fmla="*/ 72 h 135"/>
                <a:gd name="T26" fmla="*/ 49 w 120"/>
                <a:gd name="T27" fmla="*/ 77 h 135"/>
                <a:gd name="T28" fmla="*/ 28 w 120"/>
                <a:gd name="T29" fmla="*/ 79 h 135"/>
                <a:gd name="T30" fmla="*/ 21 w 120"/>
                <a:gd name="T31" fmla="*/ 84 h 135"/>
                <a:gd name="T32" fmla="*/ 18 w 120"/>
                <a:gd name="T33" fmla="*/ 90 h 135"/>
                <a:gd name="T34" fmla="*/ 14 w 120"/>
                <a:gd name="T35" fmla="*/ 99 h 135"/>
                <a:gd name="T36" fmla="*/ 2 w 120"/>
                <a:gd name="T37" fmla="*/ 101 h 135"/>
                <a:gd name="T38" fmla="*/ 6 w 120"/>
                <a:gd name="T39" fmla="*/ 109 h 135"/>
                <a:gd name="T40" fmla="*/ 17 w 120"/>
                <a:gd name="T41" fmla="*/ 115 h 135"/>
                <a:gd name="T42" fmla="*/ 21 w 120"/>
                <a:gd name="T43" fmla="*/ 129 h 135"/>
                <a:gd name="T44" fmla="*/ 21 w 120"/>
                <a:gd name="T45" fmla="*/ 130 h 135"/>
                <a:gd name="T46" fmla="*/ 30 w 120"/>
                <a:gd name="T47" fmla="*/ 120 h 135"/>
                <a:gd name="T48" fmla="*/ 36 w 120"/>
                <a:gd name="T49" fmla="*/ 100 h 135"/>
                <a:gd name="T50" fmla="*/ 46 w 120"/>
                <a:gd name="T51" fmla="*/ 103 h 135"/>
                <a:gd name="T52" fmla="*/ 55 w 120"/>
                <a:gd name="T53" fmla="*/ 93 h 135"/>
                <a:gd name="T54" fmla="*/ 58 w 120"/>
                <a:gd name="T55" fmla="*/ 93 h 135"/>
                <a:gd name="T56" fmla="*/ 65 w 120"/>
                <a:gd name="T57" fmla="*/ 98 h 135"/>
                <a:gd name="T58" fmla="*/ 78 w 120"/>
                <a:gd name="T59" fmla="*/ 90 h 135"/>
                <a:gd name="T60" fmla="*/ 77 w 120"/>
                <a:gd name="T61" fmla="*/ 81 h 135"/>
                <a:gd name="T62" fmla="*/ 84 w 120"/>
                <a:gd name="T63" fmla="*/ 78 h 135"/>
                <a:gd name="T64" fmla="*/ 91 w 120"/>
                <a:gd name="T65" fmla="*/ 84 h 135"/>
                <a:gd name="T66" fmla="*/ 112 w 120"/>
                <a:gd name="T67" fmla="*/ 80 h 135"/>
                <a:gd name="T68" fmla="*/ 108 w 120"/>
                <a:gd name="T69" fmla="*/ 67 h 135"/>
                <a:gd name="T70" fmla="*/ 111 w 120"/>
                <a:gd name="T71" fmla="*/ 61 h 135"/>
                <a:gd name="T72" fmla="*/ 108 w 120"/>
                <a:gd name="T73" fmla="*/ 42 h 135"/>
                <a:gd name="T74" fmla="*/ 117 w 120"/>
                <a:gd name="T75" fmla="*/ 33 h 135"/>
                <a:gd name="T76" fmla="*/ 117 w 120"/>
                <a:gd name="T77" fmla="*/ 27 h 135"/>
                <a:gd name="T78" fmla="*/ 109 w 120"/>
                <a:gd name="T79" fmla="*/ 11 h 135"/>
                <a:gd name="T80" fmla="*/ 101 w 120"/>
                <a:gd name="T81" fmla="*/ 4 h 135"/>
                <a:gd name="T82" fmla="*/ 98 w 120"/>
                <a:gd name="T8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" h="135">
                  <a:moveTo>
                    <a:pt x="98" y="0"/>
                  </a:moveTo>
                  <a:cubicBezTo>
                    <a:pt x="97" y="1"/>
                    <a:pt x="93" y="4"/>
                    <a:pt x="91" y="6"/>
                  </a:cubicBezTo>
                  <a:cubicBezTo>
                    <a:pt x="88" y="8"/>
                    <a:pt x="85" y="8"/>
                    <a:pt x="85" y="12"/>
                  </a:cubicBezTo>
                  <a:cubicBezTo>
                    <a:pt x="85" y="17"/>
                    <a:pt x="90" y="22"/>
                    <a:pt x="89" y="29"/>
                  </a:cubicBezTo>
                  <a:cubicBezTo>
                    <a:pt x="87" y="35"/>
                    <a:pt x="97" y="40"/>
                    <a:pt x="92" y="41"/>
                  </a:cubicBezTo>
                  <a:cubicBezTo>
                    <a:pt x="87" y="43"/>
                    <a:pt x="88" y="44"/>
                    <a:pt x="86" y="45"/>
                  </a:cubicBezTo>
                  <a:cubicBezTo>
                    <a:pt x="83" y="47"/>
                    <a:pt x="81" y="51"/>
                    <a:pt x="81" y="51"/>
                  </a:cubicBezTo>
                  <a:cubicBezTo>
                    <a:pt x="81" y="51"/>
                    <a:pt x="84" y="60"/>
                    <a:pt x="78" y="55"/>
                  </a:cubicBezTo>
                  <a:cubicBezTo>
                    <a:pt x="71" y="50"/>
                    <a:pt x="71" y="48"/>
                    <a:pt x="70" y="48"/>
                  </a:cubicBezTo>
                  <a:cubicBezTo>
                    <a:pt x="68" y="48"/>
                    <a:pt x="67" y="54"/>
                    <a:pt x="65" y="55"/>
                  </a:cubicBezTo>
                  <a:cubicBezTo>
                    <a:pt x="63" y="56"/>
                    <a:pt x="64" y="58"/>
                    <a:pt x="63" y="60"/>
                  </a:cubicBezTo>
                  <a:cubicBezTo>
                    <a:pt x="62" y="61"/>
                    <a:pt x="68" y="62"/>
                    <a:pt x="60" y="66"/>
                  </a:cubicBezTo>
                  <a:cubicBezTo>
                    <a:pt x="51" y="69"/>
                    <a:pt x="50" y="70"/>
                    <a:pt x="51" y="72"/>
                  </a:cubicBezTo>
                  <a:cubicBezTo>
                    <a:pt x="51" y="73"/>
                    <a:pt x="64" y="76"/>
                    <a:pt x="49" y="77"/>
                  </a:cubicBezTo>
                  <a:cubicBezTo>
                    <a:pt x="34" y="78"/>
                    <a:pt x="33" y="78"/>
                    <a:pt x="28" y="79"/>
                  </a:cubicBezTo>
                  <a:cubicBezTo>
                    <a:pt x="23" y="79"/>
                    <a:pt x="23" y="81"/>
                    <a:pt x="21" y="84"/>
                  </a:cubicBezTo>
                  <a:cubicBezTo>
                    <a:pt x="18" y="86"/>
                    <a:pt x="20" y="88"/>
                    <a:pt x="18" y="90"/>
                  </a:cubicBezTo>
                  <a:cubicBezTo>
                    <a:pt x="16" y="91"/>
                    <a:pt x="20" y="100"/>
                    <a:pt x="14" y="99"/>
                  </a:cubicBezTo>
                  <a:cubicBezTo>
                    <a:pt x="8" y="98"/>
                    <a:pt x="3" y="99"/>
                    <a:pt x="2" y="101"/>
                  </a:cubicBezTo>
                  <a:cubicBezTo>
                    <a:pt x="1" y="102"/>
                    <a:pt x="0" y="106"/>
                    <a:pt x="6" y="109"/>
                  </a:cubicBezTo>
                  <a:cubicBezTo>
                    <a:pt x="12" y="112"/>
                    <a:pt x="19" y="112"/>
                    <a:pt x="17" y="115"/>
                  </a:cubicBezTo>
                  <a:cubicBezTo>
                    <a:pt x="15" y="118"/>
                    <a:pt x="20" y="128"/>
                    <a:pt x="21" y="129"/>
                  </a:cubicBezTo>
                  <a:cubicBezTo>
                    <a:pt x="21" y="130"/>
                    <a:pt x="18" y="133"/>
                    <a:pt x="21" y="130"/>
                  </a:cubicBezTo>
                  <a:cubicBezTo>
                    <a:pt x="25" y="127"/>
                    <a:pt x="26" y="135"/>
                    <a:pt x="30" y="120"/>
                  </a:cubicBezTo>
                  <a:cubicBezTo>
                    <a:pt x="33" y="105"/>
                    <a:pt x="26" y="98"/>
                    <a:pt x="36" y="100"/>
                  </a:cubicBezTo>
                  <a:cubicBezTo>
                    <a:pt x="46" y="103"/>
                    <a:pt x="44" y="105"/>
                    <a:pt x="46" y="103"/>
                  </a:cubicBezTo>
                  <a:cubicBezTo>
                    <a:pt x="48" y="100"/>
                    <a:pt x="54" y="97"/>
                    <a:pt x="55" y="93"/>
                  </a:cubicBezTo>
                  <a:cubicBezTo>
                    <a:pt x="55" y="90"/>
                    <a:pt x="56" y="90"/>
                    <a:pt x="58" y="93"/>
                  </a:cubicBezTo>
                  <a:cubicBezTo>
                    <a:pt x="61" y="95"/>
                    <a:pt x="59" y="98"/>
                    <a:pt x="65" y="98"/>
                  </a:cubicBezTo>
                  <a:cubicBezTo>
                    <a:pt x="70" y="98"/>
                    <a:pt x="78" y="94"/>
                    <a:pt x="78" y="90"/>
                  </a:cubicBezTo>
                  <a:cubicBezTo>
                    <a:pt x="77" y="87"/>
                    <a:pt x="79" y="82"/>
                    <a:pt x="77" y="81"/>
                  </a:cubicBezTo>
                  <a:cubicBezTo>
                    <a:pt x="76" y="80"/>
                    <a:pt x="80" y="76"/>
                    <a:pt x="84" y="78"/>
                  </a:cubicBezTo>
                  <a:cubicBezTo>
                    <a:pt x="89" y="80"/>
                    <a:pt x="86" y="83"/>
                    <a:pt x="91" y="84"/>
                  </a:cubicBezTo>
                  <a:cubicBezTo>
                    <a:pt x="96" y="84"/>
                    <a:pt x="114" y="84"/>
                    <a:pt x="112" y="80"/>
                  </a:cubicBezTo>
                  <a:cubicBezTo>
                    <a:pt x="109" y="76"/>
                    <a:pt x="110" y="69"/>
                    <a:pt x="108" y="67"/>
                  </a:cubicBezTo>
                  <a:cubicBezTo>
                    <a:pt x="106" y="64"/>
                    <a:pt x="111" y="69"/>
                    <a:pt x="111" y="61"/>
                  </a:cubicBezTo>
                  <a:cubicBezTo>
                    <a:pt x="111" y="53"/>
                    <a:pt x="109" y="53"/>
                    <a:pt x="108" y="42"/>
                  </a:cubicBezTo>
                  <a:cubicBezTo>
                    <a:pt x="108" y="31"/>
                    <a:pt x="117" y="35"/>
                    <a:pt x="117" y="33"/>
                  </a:cubicBezTo>
                  <a:cubicBezTo>
                    <a:pt x="117" y="30"/>
                    <a:pt x="120" y="34"/>
                    <a:pt x="117" y="27"/>
                  </a:cubicBezTo>
                  <a:cubicBezTo>
                    <a:pt x="114" y="20"/>
                    <a:pt x="111" y="12"/>
                    <a:pt x="109" y="11"/>
                  </a:cubicBezTo>
                  <a:cubicBezTo>
                    <a:pt x="107" y="9"/>
                    <a:pt x="101" y="4"/>
                    <a:pt x="101" y="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4" name="Freeform 176"/>
            <p:cNvSpPr>
              <a:spLocks/>
            </p:cNvSpPr>
            <p:nvPr/>
          </p:nvSpPr>
          <p:spPr bwMode="auto">
            <a:xfrm>
              <a:off x="8555038" y="3227388"/>
              <a:ext cx="61913" cy="95250"/>
            </a:xfrm>
            <a:custGeom>
              <a:avLst/>
              <a:gdLst>
                <a:gd name="T0" fmla="*/ 15 w 23"/>
                <a:gd name="T1" fmla="*/ 0 h 36"/>
                <a:gd name="T2" fmla="*/ 5 w 23"/>
                <a:gd name="T3" fmla="*/ 11 h 36"/>
                <a:gd name="T4" fmla="*/ 13 w 23"/>
                <a:gd name="T5" fmla="*/ 34 h 36"/>
                <a:gd name="T6" fmla="*/ 16 w 23"/>
                <a:gd name="T7" fmla="*/ 29 h 36"/>
                <a:gd name="T8" fmla="*/ 20 w 23"/>
                <a:gd name="T9" fmla="*/ 24 h 36"/>
                <a:gd name="T10" fmla="*/ 21 w 23"/>
                <a:gd name="T11" fmla="*/ 17 h 36"/>
                <a:gd name="T12" fmla="*/ 20 w 23"/>
                <a:gd name="T13" fmla="*/ 10 h 36"/>
                <a:gd name="T14" fmla="*/ 15 w 23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6">
                  <a:moveTo>
                    <a:pt x="15" y="0"/>
                  </a:moveTo>
                  <a:cubicBezTo>
                    <a:pt x="8" y="4"/>
                    <a:pt x="0" y="4"/>
                    <a:pt x="5" y="11"/>
                  </a:cubicBezTo>
                  <a:cubicBezTo>
                    <a:pt x="11" y="17"/>
                    <a:pt x="15" y="36"/>
                    <a:pt x="13" y="34"/>
                  </a:cubicBezTo>
                  <a:cubicBezTo>
                    <a:pt x="12" y="32"/>
                    <a:pt x="13" y="33"/>
                    <a:pt x="16" y="29"/>
                  </a:cubicBezTo>
                  <a:cubicBezTo>
                    <a:pt x="19" y="26"/>
                    <a:pt x="22" y="26"/>
                    <a:pt x="20" y="24"/>
                  </a:cubicBezTo>
                  <a:cubicBezTo>
                    <a:pt x="18" y="22"/>
                    <a:pt x="19" y="19"/>
                    <a:pt x="21" y="17"/>
                  </a:cubicBezTo>
                  <a:cubicBezTo>
                    <a:pt x="23" y="15"/>
                    <a:pt x="22" y="15"/>
                    <a:pt x="20" y="10"/>
                  </a:cubicBezTo>
                  <a:cubicBezTo>
                    <a:pt x="19" y="5"/>
                    <a:pt x="1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5" name="Freeform 177"/>
            <p:cNvSpPr>
              <a:spLocks/>
            </p:cNvSpPr>
            <p:nvPr/>
          </p:nvSpPr>
          <p:spPr bwMode="auto">
            <a:xfrm>
              <a:off x="8667750" y="3227388"/>
              <a:ext cx="50800" cy="42863"/>
            </a:xfrm>
            <a:custGeom>
              <a:avLst/>
              <a:gdLst>
                <a:gd name="T0" fmla="*/ 1 w 19"/>
                <a:gd name="T1" fmla="*/ 12 h 16"/>
                <a:gd name="T2" fmla="*/ 17 w 19"/>
                <a:gd name="T3" fmla="*/ 11 h 16"/>
                <a:gd name="T4" fmla="*/ 14 w 19"/>
                <a:gd name="T5" fmla="*/ 3 h 16"/>
                <a:gd name="T6" fmla="*/ 4 w 19"/>
                <a:gd name="T7" fmla="*/ 10 h 16"/>
                <a:gd name="T8" fmla="*/ 1 w 19"/>
                <a:gd name="T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6">
                  <a:moveTo>
                    <a:pt x="1" y="12"/>
                  </a:moveTo>
                  <a:cubicBezTo>
                    <a:pt x="0" y="13"/>
                    <a:pt x="19" y="16"/>
                    <a:pt x="17" y="11"/>
                  </a:cubicBezTo>
                  <a:cubicBezTo>
                    <a:pt x="14" y="7"/>
                    <a:pt x="19" y="6"/>
                    <a:pt x="14" y="3"/>
                  </a:cubicBezTo>
                  <a:cubicBezTo>
                    <a:pt x="10" y="0"/>
                    <a:pt x="4" y="10"/>
                    <a:pt x="4" y="10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6" name="Freeform 178"/>
            <p:cNvSpPr>
              <a:spLocks/>
            </p:cNvSpPr>
            <p:nvPr/>
          </p:nvSpPr>
          <p:spPr bwMode="auto">
            <a:xfrm>
              <a:off x="8758238" y="3179763"/>
              <a:ext cx="23813" cy="23813"/>
            </a:xfrm>
            <a:custGeom>
              <a:avLst/>
              <a:gdLst>
                <a:gd name="T0" fmla="*/ 3 w 9"/>
                <a:gd name="T1" fmla="*/ 9 h 9"/>
                <a:gd name="T2" fmla="*/ 9 w 9"/>
                <a:gd name="T3" fmla="*/ 5 h 9"/>
                <a:gd name="T4" fmla="*/ 3 w 9"/>
                <a:gd name="T5" fmla="*/ 1 h 9"/>
                <a:gd name="T6" fmla="*/ 3 w 9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3" y="9"/>
                  </a:moveTo>
                  <a:cubicBezTo>
                    <a:pt x="4" y="9"/>
                    <a:pt x="9" y="8"/>
                    <a:pt x="9" y="5"/>
                  </a:cubicBezTo>
                  <a:cubicBezTo>
                    <a:pt x="9" y="3"/>
                    <a:pt x="5" y="0"/>
                    <a:pt x="3" y="1"/>
                  </a:cubicBezTo>
                  <a:cubicBezTo>
                    <a:pt x="0" y="2"/>
                    <a:pt x="3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7" name="Freeform 179"/>
            <p:cNvSpPr>
              <a:spLocks/>
            </p:cNvSpPr>
            <p:nvPr/>
          </p:nvSpPr>
          <p:spPr bwMode="auto">
            <a:xfrm>
              <a:off x="8763000" y="3136901"/>
              <a:ext cx="49213" cy="34925"/>
            </a:xfrm>
            <a:custGeom>
              <a:avLst/>
              <a:gdLst>
                <a:gd name="T0" fmla="*/ 16 w 18"/>
                <a:gd name="T1" fmla="*/ 13 h 13"/>
                <a:gd name="T2" fmla="*/ 4 w 18"/>
                <a:gd name="T3" fmla="*/ 9 h 13"/>
                <a:gd name="T4" fmla="*/ 6 w 18"/>
                <a:gd name="T5" fmla="*/ 2 h 13"/>
                <a:gd name="T6" fmla="*/ 16 w 18"/>
                <a:gd name="T7" fmla="*/ 5 h 13"/>
                <a:gd name="T8" fmla="*/ 16 w 18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6" y="13"/>
                  </a:moveTo>
                  <a:cubicBezTo>
                    <a:pt x="13" y="12"/>
                    <a:pt x="9" y="13"/>
                    <a:pt x="4" y="9"/>
                  </a:cubicBezTo>
                  <a:cubicBezTo>
                    <a:pt x="0" y="5"/>
                    <a:pt x="5" y="3"/>
                    <a:pt x="6" y="2"/>
                  </a:cubicBezTo>
                  <a:cubicBezTo>
                    <a:pt x="6" y="0"/>
                    <a:pt x="18" y="4"/>
                    <a:pt x="16" y="5"/>
                  </a:cubicBezTo>
                  <a:cubicBezTo>
                    <a:pt x="15" y="6"/>
                    <a:pt x="16" y="13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8" name="Freeform 180"/>
            <p:cNvSpPr>
              <a:spLocks/>
            </p:cNvSpPr>
            <p:nvPr/>
          </p:nvSpPr>
          <p:spPr bwMode="auto">
            <a:xfrm>
              <a:off x="8605838" y="3408363"/>
              <a:ext cx="136525" cy="168275"/>
            </a:xfrm>
            <a:custGeom>
              <a:avLst/>
              <a:gdLst>
                <a:gd name="T0" fmla="*/ 19 w 51"/>
                <a:gd name="T1" fmla="*/ 38 h 63"/>
                <a:gd name="T2" fmla="*/ 19 w 51"/>
                <a:gd name="T3" fmla="*/ 29 h 63"/>
                <a:gd name="T4" fmla="*/ 28 w 51"/>
                <a:gd name="T5" fmla="*/ 22 h 63"/>
                <a:gd name="T6" fmla="*/ 20 w 51"/>
                <a:gd name="T7" fmla="*/ 5 h 63"/>
                <a:gd name="T8" fmla="*/ 12 w 51"/>
                <a:gd name="T9" fmla="*/ 2 h 63"/>
                <a:gd name="T10" fmla="*/ 3 w 51"/>
                <a:gd name="T11" fmla="*/ 14 h 63"/>
                <a:gd name="T12" fmla="*/ 2 w 51"/>
                <a:gd name="T13" fmla="*/ 21 h 63"/>
                <a:gd name="T14" fmla="*/ 1 w 51"/>
                <a:gd name="T15" fmla="*/ 25 h 63"/>
                <a:gd name="T16" fmla="*/ 9 w 51"/>
                <a:gd name="T17" fmla="*/ 34 h 63"/>
                <a:gd name="T18" fmla="*/ 7 w 51"/>
                <a:gd name="T19" fmla="*/ 41 h 63"/>
                <a:gd name="T20" fmla="*/ 14 w 51"/>
                <a:gd name="T21" fmla="*/ 47 h 63"/>
                <a:gd name="T22" fmla="*/ 12 w 51"/>
                <a:gd name="T23" fmla="*/ 53 h 63"/>
                <a:gd name="T24" fmla="*/ 12 w 51"/>
                <a:gd name="T25" fmla="*/ 55 h 63"/>
                <a:gd name="T26" fmla="*/ 24 w 51"/>
                <a:gd name="T27" fmla="*/ 62 h 63"/>
                <a:gd name="T28" fmla="*/ 19 w 51"/>
                <a:gd name="T29" fmla="*/ 54 h 63"/>
                <a:gd name="T30" fmla="*/ 27 w 51"/>
                <a:gd name="T31" fmla="*/ 50 h 63"/>
                <a:gd name="T32" fmla="*/ 47 w 51"/>
                <a:gd name="T33" fmla="*/ 63 h 63"/>
                <a:gd name="T34" fmla="*/ 49 w 51"/>
                <a:gd name="T35" fmla="*/ 59 h 63"/>
                <a:gd name="T36" fmla="*/ 48 w 51"/>
                <a:gd name="T37" fmla="*/ 50 h 63"/>
                <a:gd name="T38" fmla="*/ 44 w 51"/>
                <a:gd name="T39" fmla="*/ 48 h 63"/>
                <a:gd name="T40" fmla="*/ 34 w 51"/>
                <a:gd name="T41" fmla="*/ 45 h 63"/>
                <a:gd name="T42" fmla="*/ 27 w 51"/>
                <a:gd name="T43" fmla="*/ 44 h 63"/>
                <a:gd name="T44" fmla="*/ 19 w 51"/>
                <a:gd name="T45" fmla="*/ 3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" h="63">
                  <a:moveTo>
                    <a:pt x="19" y="38"/>
                  </a:moveTo>
                  <a:cubicBezTo>
                    <a:pt x="17" y="35"/>
                    <a:pt x="15" y="32"/>
                    <a:pt x="19" y="29"/>
                  </a:cubicBezTo>
                  <a:cubicBezTo>
                    <a:pt x="24" y="26"/>
                    <a:pt x="30" y="27"/>
                    <a:pt x="28" y="22"/>
                  </a:cubicBezTo>
                  <a:cubicBezTo>
                    <a:pt x="26" y="19"/>
                    <a:pt x="20" y="7"/>
                    <a:pt x="20" y="5"/>
                  </a:cubicBezTo>
                  <a:cubicBezTo>
                    <a:pt x="20" y="4"/>
                    <a:pt x="13" y="0"/>
                    <a:pt x="12" y="2"/>
                  </a:cubicBezTo>
                  <a:cubicBezTo>
                    <a:pt x="10" y="4"/>
                    <a:pt x="3" y="14"/>
                    <a:pt x="3" y="14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4"/>
                    <a:pt x="1" y="25"/>
                  </a:cubicBezTo>
                  <a:cubicBezTo>
                    <a:pt x="0" y="27"/>
                    <a:pt x="6" y="33"/>
                    <a:pt x="9" y="34"/>
                  </a:cubicBezTo>
                  <a:cubicBezTo>
                    <a:pt x="12" y="36"/>
                    <a:pt x="6" y="38"/>
                    <a:pt x="7" y="41"/>
                  </a:cubicBezTo>
                  <a:cubicBezTo>
                    <a:pt x="8" y="43"/>
                    <a:pt x="14" y="47"/>
                    <a:pt x="14" y="47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5" y="53"/>
                    <a:pt x="12" y="55"/>
                  </a:cubicBezTo>
                  <a:cubicBezTo>
                    <a:pt x="19" y="58"/>
                    <a:pt x="24" y="63"/>
                    <a:pt x="24" y="62"/>
                  </a:cubicBezTo>
                  <a:cubicBezTo>
                    <a:pt x="23" y="61"/>
                    <a:pt x="19" y="54"/>
                    <a:pt x="19" y="54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0"/>
                    <a:pt x="49" y="59"/>
                  </a:cubicBezTo>
                  <a:cubicBezTo>
                    <a:pt x="51" y="57"/>
                    <a:pt x="48" y="50"/>
                    <a:pt x="48" y="50"/>
                  </a:cubicBezTo>
                  <a:cubicBezTo>
                    <a:pt x="48" y="50"/>
                    <a:pt x="51" y="49"/>
                    <a:pt x="44" y="48"/>
                  </a:cubicBezTo>
                  <a:cubicBezTo>
                    <a:pt x="37" y="46"/>
                    <a:pt x="37" y="45"/>
                    <a:pt x="34" y="45"/>
                  </a:cubicBezTo>
                  <a:cubicBezTo>
                    <a:pt x="32" y="45"/>
                    <a:pt x="31" y="47"/>
                    <a:pt x="27" y="44"/>
                  </a:cubicBezTo>
                  <a:cubicBezTo>
                    <a:pt x="24" y="42"/>
                    <a:pt x="19" y="38"/>
                    <a:pt x="1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9" name="Freeform 181"/>
            <p:cNvSpPr>
              <a:spLocks/>
            </p:cNvSpPr>
            <p:nvPr/>
          </p:nvSpPr>
          <p:spPr bwMode="auto">
            <a:xfrm>
              <a:off x="8680450" y="3641726"/>
              <a:ext cx="168275" cy="111125"/>
            </a:xfrm>
            <a:custGeom>
              <a:avLst/>
              <a:gdLst>
                <a:gd name="T0" fmla="*/ 44 w 63"/>
                <a:gd name="T1" fmla="*/ 0 h 42"/>
                <a:gd name="T2" fmla="*/ 31 w 63"/>
                <a:gd name="T3" fmla="*/ 13 h 42"/>
                <a:gd name="T4" fmla="*/ 23 w 63"/>
                <a:gd name="T5" fmla="*/ 11 h 42"/>
                <a:gd name="T6" fmla="*/ 14 w 63"/>
                <a:gd name="T7" fmla="*/ 14 h 42"/>
                <a:gd name="T8" fmla="*/ 13 w 63"/>
                <a:gd name="T9" fmla="*/ 20 h 42"/>
                <a:gd name="T10" fmla="*/ 6 w 63"/>
                <a:gd name="T11" fmla="*/ 29 h 42"/>
                <a:gd name="T12" fmla="*/ 26 w 63"/>
                <a:gd name="T13" fmla="*/ 26 h 42"/>
                <a:gd name="T14" fmla="*/ 35 w 63"/>
                <a:gd name="T15" fmla="*/ 29 h 42"/>
                <a:gd name="T16" fmla="*/ 43 w 63"/>
                <a:gd name="T17" fmla="*/ 39 h 42"/>
                <a:gd name="T18" fmla="*/ 53 w 63"/>
                <a:gd name="T19" fmla="*/ 40 h 42"/>
                <a:gd name="T20" fmla="*/ 52 w 63"/>
                <a:gd name="T21" fmla="*/ 30 h 42"/>
                <a:gd name="T22" fmla="*/ 61 w 63"/>
                <a:gd name="T23" fmla="*/ 25 h 42"/>
                <a:gd name="T24" fmla="*/ 62 w 63"/>
                <a:gd name="T25" fmla="*/ 15 h 42"/>
                <a:gd name="T26" fmla="*/ 54 w 63"/>
                <a:gd name="T27" fmla="*/ 7 h 42"/>
                <a:gd name="T28" fmla="*/ 44 w 63"/>
                <a:gd name="T2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42">
                  <a:moveTo>
                    <a:pt x="44" y="0"/>
                  </a:moveTo>
                  <a:cubicBezTo>
                    <a:pt x="38" y="5"/>
                    <a:pt x="38" y="15"/>
                    <a:pt x="31" y="13"/>
                  </a:cubicBezTo>
                  <a:cubicBezTo>
                    <a:pt x="23" y="11"/>
                    <a:pt x="33" y="14"/>
                    <a:pt x="23" y="11"/>
                  </a:cubicBezTo>
                  <a:cubicBezTo>
                    <a:pt x="14" y="8"/>
                    <a:pt x="16" y="11"/>
                    <a:pt x="14" y="14"/>
                  </a:cubicBezTo>
                  <a:cubicBezTo>
                    <a:pt x="12" y="16"/>
                    <a:pt x="13" y="20"/>
                    <a:pt x="13" y="20"/>
                  </a:cubicBezTo>
                  <a:cubicBezTo>
                    <a:pt x="13" y="20"/>
                    <a:pt x="0" y="29"/>
                    <a:pt x="6" y="29"/>
                  </a:cubicBezTo>
                  <a:cubicBezTo>
                    <a:pt x="12" y="28"/>
                    <a:pt x="18" y="27"/>
                    <a:pt x="26" y="26"/>
                  </a:cubicBezTo>
                  <a:cubicBezTo>
                    <a:pt x="35" y="24"/>
                    <a:pt x="38" y="27"/>
                    <a:pt x="35" y="29"/>
                  </a:cubicBezTo>
                  <a:cubicBezTo>
                    <a:pt x="33" y="30"/>
                    <a:pt x="38" y="37"/>
                    <a:pt x="43" y="39"/>
                  </a:cubicBezTo>
                  <a:cubicBezTo>
                    <a:pt x="47" y="40"/>
                    <a:pt x="54" y="42"/>
                    <a:pt x="53" y="40"/>
                  </a:cubicBezTo>
                  <a:cubicBezTo>
                    <a:pt x="53" y="37"/>
                    <a:pt x="52" y="35"/>
                    <a:pt x="52" y="30"/>
                  </a:cubicBezTo>
                  <a:cubicBezTo>
                    <a:pt x="51" y="26"/>
                    <a:pt x="61" y="25"/>
                    <a:pt x="61" y="25"/>
                  </a:cubicBezTo>
                  <a:cubicBezTo>
                    <a:pt x="61" y="25"/>
                    <a:pt x="63" y="16"/>
                    <a:pt x="62" y="15"/>
                  </a:cubicBezTo>
                  <a:cubicBezTo>
                    <a:pt x="60" y="14"/>
                    <a:pt x="56" y="9"/>
                    <a:pt x="54" y="7"/>
                  </a:cubicBezTo>
                  <a:cubicBezTo>
                    <a:pt x="52" y="4"/>
                    <a:pt x="44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0" name="Freeform 182"/>
            <p:cNvSpPr>
              <a:spLocks/>
            </p:cNvSpPr>
            <p:nvPr/>
          </p:nvSpPr>
          <p:spPr bwMode="auto">
            <a:xfrm>
              <a:off x="8366125" y="3705226"/>
              <a:ext cx="298450" cy="274638"/>
            </a:xfrm>
            <a:custGeom>
              <a:avLst/>
              <a:gdLst>
                <a:gd name="T0" fmla="*/ 94 w 112"/>
                <a:gd name="T1" fmla="*/ 29 h 103"/>
                <a:gd name="T2" fmla="*/ 97 w 112"/>
                <a:gd name="T3" fmla="*/ 42 h 103"/>
                <a:gd name="T4" fmla="*/ 107 w 112"/>
                <a:gd name="T5" fmla="*/ 51 h 103"/>
                <a:gd name="T6" fmla="*/ 102 w 112"/>
                <a:gd name="T7" fmla="*/ 58 h 103"/>
                <a:gd name="T8" fmla="*/ 94 w 112"/>
                <a:gd name="T9" fmla="*/ 67 h 103"/>
                <a:gd name="T10" fmla="*/ 99 w 112"/>
                <a:gd name="T11" fmla="*/ 83 h 103"/>
                <a:gd name="T12" fmla="*/ 91 w 112"/>
                <a:gd name="T13" fmla="*/ 84 h 103"/>
                <a:gd name="T14" fmla="*/ 89 w 112"/>
                <a:gd name="T15" fmla="*/ 88 h 103"/>
                <a:gd name="T16" fmla="*/ 91 w 112"/>
                <a:gd name="T17" fmla="*/ 100 h 103"/>
                <a:gd name="T18" fmla="*/ 82 w 112"/>
                <a:gd name="T19" fmla="*/ 101 h 103"/>
                <a:gd name="T20" fmla="*/ 65 w 112"/>
                <a:gd name="T21" fmla="*/ 101 h 103"/>
                <a:gd name="T22" fmla="*/ 49 w 112"/>
                <a:gd name="T23" fmla="*/ 96 h 103"/>
                <a:gd name="T24" fmla="*/ 36 w 112"/>
                <a:gd name="T25" fmla="*/ 95 h 103"/>
                <a:gd name="T26" fmla="*/ 22 w 112"/>
                <a:gd name="T27" fmla="*/ 88 h 103"/>
                <a:gd name="T28" fmla="*/ 9 w 112"/>
                <a:gd name="T29" fmla="*/ 81 h 103"/>
                <a:gd name="T30" fmla="*/ 2 w 112"/>
                <a:gd name="T31" fmla="*/ 67 h 103"/>
                <a:gd name="T32" fmla="*/ 9 w 112"/>
                <a:gd name="T33" fmla="*/ 47 h 103"/>
                <a:gd name="T34" fmla="*/ 23 w 112"/>
                <a:gd name="T35" fmla="*/ 57 h 103"/>
                <a:gd name="T36" fmla="*/ 37 w 112"/>
                <a:gd name="T37" fmla="*/ 43 h 103"/>
                <a:gd name="T38" fmla="*/ 56 w 112"/>
                <a:gd name="T39" fmla="*/ 30 h 103"/>
                <a:gd name="T40" fmla="*/ 61 w 112"/>
                <a:gd name="T41" fmla="*/ 27 h 103"/>
                <a:gd name="T42" fmla="*/ 65 w 112"/>
                <a:gd name="T43" fmla="*/ 15 h 103"/>
                <a:gd name="T44" fmla="*/ 76 w 112"/>
                <a:gd name="T45" fmla="*/ 3 h 103"/>
                <a:gd name="T46" fmla="*/ 102 w 112"/>
                <a:gd name="T47" fmla="*/ 15 h 103"/>
                <a:gd name="T48" fmla="*/ 94 w 112"/>
                <a:gd name="T49" fmla="*/ 2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03">
                  <a:moveTo>
                    <a:pt x="94" y="29"/>
                  </a:moveTo>
                  <a:cubicBezTo>
                    <a:pt x="91" y="34"/>
                    <a:pt x="96" y="40"/>
                    <a:pt x="97" y="42"/>
                  </a:cubicBezTo>
                  <a:cubicBezTo>
                    <a:pt x="98" y="44"/>
                    <a:pt x="112" y="45"/>
                    <a:pt x="107" y="51"/>
                  </a:cubicBezTo>
                  <a:cubicBezTo>
                    <a:pt x="103" y="56"/>
                    <a:pt x="100" y="56"/>
                    <a:pt x="102" y="58"/>
                  </a:cubicBezTo>
                  <a:cubicBezTo>
                    <a:pt x="105" y="60"/>
                    <a:pt x="95" y="60"/>
                    <a:pt x="94" y="67"/>
                  </a:cubicBezTo>
                  <a:cubicBezTo>
                    <a:pt x="93" y="74"/>
                    <a:pt x="100" y="83"/>
                    <a:pt x="99" y="83"/>
                  </a:cubicBezTo>
                  <a:cubicBezTo>
                    <a:pt x="97" y="83"/>
                    <a:pt x="93" y="83"/>
                    <a:pt x="91" y="84"/>
                  </a:cubicBezTo>
                  <a:cubicBezTo>
                    <a:pt x="88" y="84"/>
                    <a:pt x="89" y="83"/>
                    <a:pt x="89" y="88"/>
                  </a:cubicBezTo>
                  <a:cubicBezTo>
                    <a:pt x="90" y="93"/>
                    <a:pt x="91" y="100"/>
                    <a:pt x="91" y="100"/>
                  </a:cubicBezTo>
                  <a:cubicBezTo>
                    <a:pt x="91" y="100"/>
                    <a:pt x="85" y="103"/>
                    <a:pt x="82" y="101"/>
                  </a:cubicBezTo>
                  <a:cubicBezTo>
                    <a:pt x="79" y="99"/>
                    <a:pt x="69" y="100"/>
                    <a:pt x="65" y="101"/>
                  </a:cubicBezTo>
                  <a:cubicBezTo>
                    <a:pt x="61" y="102"/>
                    <a:pt x="53" y="96"/>
                    <a:pt x="49" y="96"/>
                  </a:cubicBezTo>
                  <a:cubicBezTo>
                    <a:pt x="45" y="96"/>
                    <a:pt x="45" y="97"/>
                    <a:pt x="36" y="95"/>
                  </a:cubicBezTo>
                  <a:cubicBezTo>
                    <a:pt x="27" y="92"/>
                    <a:pt x="29" y="90"/>
                    <a:pt x="22" y="88"/>
                  </a:cubicBezTo>
                  <a:cubicBezTo>
                    <a:pt x="16" y="86"/>
                    <a:pt x="14" y="92"/>
                    <a:pt x="9" y="81"/>
                  </a:cubicBezTo>
                  <a:cubicBezTo>
                    <a:pt x="4" y="71"/>
                    <a:pt x="3" y="71"/>
                    <a:pt x="2" y="67"/>
                  </a:cubicBezTo>
                  <a:cubicBezTo>
                    <a:pt x="0" y="64"/>
                    <a:pt x="9" y="49"/>
                    <a:pt x="9" y="47"/>
                  </a:cubicBezTo>
                  <a:cubicBezTo>
                    <a:pt x="10" y="45"/>
                    <a:pt x="23" y="56"/>
                    <a:pt x="23" y="57"/>
                  </a:cubicBezTo>
                  <a:cubicBezTo>
                    <a:pt x="24" y="58"/>
                    <a:pt x="39" y="45"/>
                    <a:pt x="37" y="43"/>
                  </a:cubicBezTo>
                  <a:cubicBezTo>
                    <a:pt x="35" y="41"/>
                    <a:pt x="56" y="34"/>
                    <a:pt x="56" y="30"/>
                  </a:cubicBezTo>
                  <a:cubicBezTo>
                    <a:pt x="57" y="27"/>
                    <a:pt x="59" y="26"/>
                    <a:pt x="61" y="27"/>
                  </a:cubicBezTo>
                  <a:cubicBezTo>
                    <a:pt x="64" y="29"/>
                    <a:pt x="65" y="19"/>
                    <a:pt x="65" y="15"/>
                  </a:cubicBezTo>
                  <a:cubicBezTo>
                    <a:pt x="65" y="10"/>
                    <a:pt x="72" y="5"/>
                    <a:pt x="76" y="3"/>
                  </a:cubicBezTo>
                  <a:cubicBezTo>
                    <a:pt x="80" y="0"/>
                    <a:pt x="103" y="17"/>
                    <a:pt x="102" y="15"/>
                  </a:cubicBezTo>
                  <a:cubicBezTo>
                    <a:pt x="101" y="12"/>
                    <a:pt x="94" y="29"/>
                    <a:pt x="9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1" name="Freeform 183"/>
            <p:cNvSpPr>
              <a:spLocks/>
            </p:cNvSpPr>
            <p:nvPr/>
          </p:nvSpPr>
          <p:spPr bwMode="auto">
            <a:xfrm>
              <a:off x="9009063" y="3881438"/>
              <a:ext cx="644525" cy="273050"/>
            </a:xfrm>
            <a:custGeom>
              <a:avLst/>
              <a:gdLst>
                <a:gd name="T0" fmla="*/ 35 w 241"/>
                <a:gd name="T1" fmla="*/ 39 h 102"/>
                <a:gd name="T2" fmla="*/ 70 w 241"/>
                <a:gd name="T3" fmla="*/ 45 h 102"/>
                <a:gd name="T4" fmla="*/ 93 w 241"/>
                <a:gd name="T5" fmla="*/ 59 h 102"/>
                <a:gd name="T6" fmla="*/ 95 w 241"/>
                <a:gd name="T7" fmla="*/ 68 h 102"/>
                <a:gd name="T8" fmla="*/ 87 w 241"/>
                <a:gd name="T9" fmla="*/ 78 h 102"/>
                <a:gd name="T10" fmla="*/ 99 w 241"/>
                <a:gd name="T11" fmla="*/ 81 h 102"/>
                <a:gd name="T12" fmla="*/ 117 w 241"/>
                <a:gd name="T13" fmla="*/ 79 h 102"/>
                <a:gd name="T14" fmla="*/ 133 w 241"/>
                <a:gd name="T15" fmla="*/ 87 h 102"/>
                <a:gd name="T16" fmla="*/ 139 w 241"/>
                <a:gd name="T17" fmla="*/ 89 h 102"/>
                <a:gd name="T18" fmla="*/ 150 w 241"/>
                <a:gd name="T19" fmla="*/ 86 h 102"/>
                <a:gd name="T20" fmla="*/ 162 w 241"/>
                <a:gd name="T21" fmla="*/ 77 h 102"/>
                <a:gd name="T22" fmla="*/ 184 w 241"/>
                <a:gd name="T23" fmla="*/ 80 h 102"/>
                <a:gd name="T24" fmla="*/ 194 w 241"/>
                <a:gd name="T25" fmla="*/ 91 h 102"/>
                <a:gd name="T26" fmla="*/ 219 w 241"/>
                <a:gd name="T27" fmla="*/ 102 h 102"/>
                <a:gd name="T28" fmla="*/ 236 w 241"/>
                <a:gd name="T29" fmla="*/ 102 h 102"/>
                <a:gd name="T30" fmla="*/ 238 w 241"/>
                <a:gd name="T31" fmla="*/ 94 h 102"/>
                <a:gd name="T32" fmla="*/ 230 w 241"/>
                <a:gd name="T33" fmla="*/ 91 h 102"/>
                <a:gd name="T34" fmla="*/ 206 w 241"/>
                <a:gd name="T35" fmla="*/ 81 h 102"/>
                <a:gd name="T36" fmla="*/ 194 w 241"/>
                <a:gd name="T37" fmla="*/ 70 h 102"/>
                <a:gd name="T38" fmla="*/ 192 w 241"/>
                <a:gd name="T39" fmla="*/ 62 h 102"/>
                <a:gd name="T40" fmla="*/ 190 w 241"/>
                <a:gd name="T41" fmla="*/ 60 h 102"/>
                <a:gd name="T42" fmla="*/ 170 w 241"/>
                <a:gd name="T43" fmla="*/ 44 h 102"/>
                <a:gd name="T44" fmla="*/ 153 w 241"/>
                <a:gd name="T45" fmla="*/ 37 h 102"/>
                <a:gd name="T46" fmla="*/ 119 w 241"/>
                <a:gd name="T47" fmla="*/ 25 h 102"/>
                <a:gd name="T48" fmla="*/ 95 w 241"/>
                <a:gd name="T49" fmla="*/ 19 h 102"/>
                <a:gd name="T50" fmla="*/ 67 w 241"/>
                <a:gd name="T51" fmla="*/ 14 h 102"/>
                <a:gd name="T52" fmla="*/ 61 w 241"/>
                <a:gd name="T53" fmla="*/ 23 h 102"/>
                <a:gd name="T54" fmla="*/ 52 w 241"/>
                <a:gd name="T55" fmla="*/ 33 h 102"/>
                <a:gd name="T56" fmla="*/ 41 w 241"/>
                <a:gd name="T57" fmla="*/ 28 h 102"/>
                <a:gd name="T58" fmla="*/ 39 w 241"/>
                <a:gd name="T59" fmla="*/ 19 h 102"/>
                <a:gd name="T60" fmla="*/ 28 w 241"/>
                <a:gd name="T61" fmla="*/ 10 h 102"/>
                <a:gd name="T62" fmla="*/ 2 w 241"/>
                <a:gd name="T63" fmla="*/ 6 h 102"/>
                <a:gd name="T64" fmla="*/ 8 w 241"/>
                <a:gd name="T65" fmla="*/ 15 h 102"/>
                <a:gd name="T66" fmla="*/ 23 w 241"/>
                <a:gd name="T67" fmla="*/ 23 h 102"/>
                <a:gd name="T68" fmla="*/ 28 w 241"/>
                <a:gd name="T69" fmla="*/ 26 h 102"/>
                <a:gd name="T70" fmla="*/ 21 w 241"/>
                <a:gd name="T71" fmla="*/ 30 h 102"/>
                <a:gd name="T72" fmla="*/ 35 w 241"/>
                <a:gd name="T73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1" h="102">
                  <a:moveTo>
                    <a:pt x="35" y="39"/>
                  </a:moveTo>
                  <a:cubicBezTo>
                    <a:pt x="37" y="39"/>
                    <a:pt x="51" y="36"/>
                    <a:pt x="70" y="45"/>
                  </a:cubicBezTo>
                  <a:cubicBezTo>
                    <a:pt x="88" y="54"/>
                    <a:pt x="94" y="57"/>
                    <a:pt x="93" y="59"/>
                  </a:cubicBezTo>
                  <a:cubicBezTo>
                    <a:pt x="93" y="61"/>
                    <a:pt x="99" y="68"/>
                    <a:pt x="95" y="68"/>
                  </a:cubicBezTo>
                  <a:cubicBezTo>
                    <a:pt x="91" y="68"/>
                    <a:pt x="80" y="75"/>
                    <a:pt x="87" y="78"/>
                  </a:cubicBezTo>
                  <a:cubicBezTo>
                    <a:pt x="93" y="81"/>
                    <a:pt x="91" y="84"/>
                    <a:pt x="99" y="81"/>
                  </a:cubicBezTo>
                  <a:cubicBezTo>
                    <a:pt x="106" y="78"/>
                    <a:pt x="102" y="75"/>
                    <a:pt x="117" y="79"/>
                  </a:cubicBezTo>
                  <a:cubicBezTo>
                    <a:pt x="131" y="84"/>
                    <a:pt x="133" y="87"/>
                    <a:pt x="133" y="87"/>
                  </a:cubicBezTo>
                  <a:cubicBezTo>
                    <a:pt x="133" y="87"/>
                    <a:pt x="128" y="91"/>
                    <a:pt x="139" y="89"/>
                  </a:cubicBezTo>
                  <a:cubicBezTo>
                    <a:pt x="149" y="88"/>
                    <a:pt x="148" y="88"/>
                    <a:pt x="150" y="86"/>
                  </a:cubicBezTo>
                  <a:cubicBezTo>
                    <a:pt x="153" y="84"/>
                    <a:pt x="162" y="80"/>
                    <a:pt x="162" y="77"/>
                  </a:cubicBezTo>
                  <a:cubicBezTo>
                    <a:pt x="162" y="75"/>
                    <a:pt x="182" y="78"/>
                    <a:pt x="184" y="80"/>
                  </a:cubicBezTo>
                  <a:cubicBezTo>
                    <a:pt x="187" y="82"/>
                    <a:pt x="191" y="90"/>
                    <a:pt x="194" y="91"/>
                  </a:cubicBezTo>
                  <a:cubicBezTo>
                    <a:pt x="196" y="91"/>
                    <a:pt x="212" y="102"/>
                    <a:pt x="219" y="102"/>
                  </a:cubicBezTo>
                  <a:cubicBezTo>
                    <a:pt x="226" y="102"/>
                    <a:pt x="236" y="102"/>
                    <a:pt x="236" y="102"/>
                  </a:cubicBezTo>
                  <a:cubicBezTo>
                    <a:pt x="236" y="102"/>
                    <a:pt x="241" y="96"/>
                    <a:pt x="238" y="94"/>
                  </a:cubicBezTo>
                  <a:cubicBezTo>
                    <a:pt x="236" y="92"/>
                    <a:pt x="236" y="93"/>
                    <a:pt x="230" y="91"/>
                  </a:cubicBezTo>
                  <a:cubicBezTo>
                    <a:pt x="223" y="89"/>
                    <a:pt x="214" y="86"/>
                    <a:pt x="206" y="81"/>
                  </a:cubicBezTo>
                  <a:cubicBezTo>
                    <a:pt x="198" y="76"/>
                    <a:pt x="194" y="73"/>
                    <a:pt x="194" y="70"/>
                  </a:cubicBezTo>
                  <a:cubicBezTo>
                    <a:pt x="193" y="67"/>
                    <a:pt x="192" y="62"/>
                    <a:pt x="192" y="62"/>
                  </a:cubicBezTo>
                  <a:cubicBezTo>
                    <a:pt x="192" y="62"/>
                    <a:pt x="205" y="71"/>
                    <a:pt x="190" y="60"/>
                  </a:cubicBezTo>
                  <a:cubicBezTo>
                    <a:pt x="176" y="49"/>
                    <a:pt x="174" y="44"/>
                    <a:pt x="170" y="44"/>
                  </a:cubicBezTo>
                  <a:cubicBezTo>
                    <a:pt x="166" y="44"/>
                    <a:pt x="165" y="43"/>
                    <a:pt x="153" y="37"/>
                  </a:cubicBezTo>
                  <a:cubicBezTo>
                    <a:pt x="142" y="32"/>
                    <a:pt x="127" y="27"/>
                    <a:pt x="119" y="25"/>
                  </a:cubicBezTo>
                  <a:cubicBezTo>
                    <a:pt x="111" y="23"/>
                    <a:pt x="107" y="21"/>
                    <a:pt x="95" y="19"/>
                  </a:cubicBezTo>
                  <a:cubicBezTo>
                    <a:pt x="84" y="16"/>
                    <a:pt x="70" y="12"/>
                    <a:pt x="67" y="14"/>
                  </a:cubicBezTo>
                  <a:cubicBezTo>
                    <a:pt x="64" y="15"/>
                    <a:pt x="63" y="20"/>
                    <a:pt x="61" y="23"/>
                  </a:cubicBezTo>
                  <a:cubicBezTo>
                    <a:pt x="60" y="25"/>
                    <a:pt x="60" y="37"/>
                    <a:pt x="52" y="33"/>
                  </a:cubicBezTo>
                  <a:cubicBezTo>
                    <a:pt x="44" y="28"/>
                    <a:pt x="44" y="32"/>
                    <a:pt x="41" y="28"/>
                  </a:cubicBezTo>
                  <a:cubicBezTo>
                    <a:pt x="39" y="23"/>
                    <a:pt x="42" y="26"/>
                    <a:pt x="39" y="19"/>
                  </a:cubicBezTo>
                  <a:cubicBezTo>
                    <a:pt x="36" y="12"/>
                    <a:pt x="34" y="10"/>
                    <a:pt x="28" y="10"/>
                  </a:cubicBezTo>
                  <a:cubicBezTo>
                    <a:pt x="22" y="10"/>
                    <a:pt x="0" y="0"/>
                    <a:pt x="2" y="6"/>
                  </a:cubicBezTo>
                  <a:cubicBezTo>
                    <a:pt x="4" y="12"/>
                    <a:pt x="8" y="15"/>
                    <a:pt x="8" y="15"/>
                  </a:cubicBezTo>
                  <a:cubicBezTo>
                    <a:pt x="8" y="15"/>
                    <a:pt x="25" y="23"/>
                    <a:pt x="23" y="23"/>
                  </a:cubicBezTo>
                  <a:cubicBezTo>
                    <a:pt x="22" y="23"/>
                    <a:pt x="29" y="22"/>
                    <a:pt x="28" y="26"/>
                  </a:cubicBezTo>
                  <a:cubicBezTo>
                    <a:pt x="27" y="31"/>
                    <a:pt x="20" y="28"/>
                    <a:pt x="21" y="30"/>
                  </a:cubicBezTo>
                  <a:cubicBezTo>
                    <a:pt x="22" y="31"/>
                    <a:pt x="21" y="40"/>
                    <a:pt x="3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2" name="Freeform 184"/>
            <p:cNvSpPr>
              <a:spLocks/>
            </p:cNvSpPr>
            <p:nvPr/>
          </p:nvSpPr>
          <p:spPr bwMode="auto">
            <a:xfrm>
              <a:off x="9115425" y="4006851"/>
              <a:ext cx="53975" cy="46038"/>
            </a:xfrm>
            <a:custGeom>
              <a:avLst/>
              <a:gdLst>
                <a:gd name="T0" fmla="*/ 8 w 20"/>
                <a:gd name="T1" fmla="*/ 0 h 17"/>
                <a:gd name="T2" fmla="*/ 2 w 20"/>
                <a:gd name="T3" fmla="*/ 8 h 17"/>
                <a:gd name="T4" fmla="*/ 5 w 20"/>
                <a:gd name="T5" fmla="*/ 17 h 17"/>
                <a:gd name="T6" fmla="*/ 15 w 20"/>
                <a:gd name="T7" fmla="*/ 15 h 17"/>
                <a:gd name="T8" fmla="*/ 18 w 20"/>
                <a:gd name="T9" fmla="*/ 11 h 17"/>
                <a:gd name="T10" fmla="*/ 8 w 20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7">
                  <a:moveTo>
                    <a:pt x="8" y="0"/>
                  </a:moveTo>
                  <a:cubicBezTo>
                    <a:pt x="6" y="0"/>
                    <a:pt x="0" y="6"/>
                    <a:pt x="2" y="8"/>
                  </a:cubicBezTo>
                  <a:cubicBezTo>
                    <a:pt x="4" y="9"/>
                    <a:pt x="5" y="17"/>
                    <a:pt x="5" y="17"/>
                  </a:cubicBezTo>
                  <a:cubicBezTo>
                    <a:pt x="5" y="17"/>
                    <a:pt x="10" y="17"/>
                    <a:pt x="15" y="15"/>
                  </a:cubicBezTo>
                  <a:cubicBezTo>
                    <a:pt x="20" y="14"/>
                    <a:pt x="20" y="13"/>
                    <a:pt x="18" y="11"/>
                  </a:cubicBezTo>
                  <a:cubicBezTo>
                    <a:pt x="16" y="9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3" name="Freeform 185"/>
            <p:cNvSpPr>
              <a:spLocks/>
            </p:cNvSpPr>
            <p:nvPr/>
          </p:nvSpPr>
          <p:spPr bwMode="auto">
            <a:xfrm>
              <a:off x="8836025" y="4089401"/>
              <a:ext cx="117475" cy="65088"/>
            </a:xfrm>
            <a:custGeom>
              <a:avLst/>
              <a:gdLst>
                <a:gd name="T0" fmla="*/ 10 w 44"/>
                <a:gd name="T1" fmla="*/ 21 h 24"/>
                <a:gd name="T2" fmla="*/ 33 w 44"/>
                <a:gd name="T3" fmla="*/ 7 h 24"/>
                <a:gd name="T4" fmla="*/ 37 w 44"/>
                <a:gd name="T5" fmla="*/ 1 h 24"/>
                <a:gd name="T6" fmla="*/ 16 w 44"/>
                <a:gd name="T7" fmla="*/ 1 h 24"/>
                <a:gd name="T8" fmla="*/ 5 w 44"/>
                <a:gd name="T9" fmla="*/ 10 h 24"/>
                <a:gd name="T10" fmla="*/ 1 w 44"/>
                <a:gd name="T11" fmla="*/ 13 h 24"/>
                <a:gd name="T12" fmla="*/ 10 w 44"/>
                <a:gd name="T13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10" y="21"/>
                  </a:moveTo>
                  <a:cubicBezTo>
                    <a:pt x="16" y="18"/>
                    <a:pt x="30" y="9"/>
                    <a:pt x="33" y="7"/>
                  </a:cubicBezTo>
                  <a:cubicBezTo>
                    <a:pt x="37" y="5"/>
                    <a:pt x="44" y="1"/>
                    <a:pt x="37" y="1"/>
                  </a:cubicBezTo>
                  <a:cubicBezTo>
                    <a:pt x="31" y="1"/>
                    <a:pt x="20" y="0"/>
                    <a:pt x="16" y="1"/>
                  </a:cubicBezTo>
                  <a:cubicBezTo>
                    <a:pt x="12" y="2"/>
                    <a:pt x="6" y="8"/>
                    <a:pt x="5" y="10"/>
                  </a:cubicBezTo>
                  <a:cubicBezTo>
                    <a:pt x="4" y="12"/>
                    <a:pt x="3" y="13"/>
                    <a:pt x="1" y="13"/>
                  </a:cubicBezTo>
                  <a:cubicBezTo>
                    <a:pt x="0" y="13"/>
                    <a:pt x="4" y="24"/>
                    <a:pt x="1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4" name="Freeform 186"/>
            <p:cNvSpPr>
              <a:spLocks/>
            </p:cNvSpPr>
            <p:nvPr/>
          </p:nvSpPr>
          <p:spPr bwMode="auto">
            <a:xfrm>
              <a:off x="8704263" y="4113213"/>
              <a:ext cx="80963" cy="33338"/>
            </a:xfrm>
            <a:custGeom>
              <a:avLst/>
              <a:gdLst>
                <a:gd name="T0" fmla="*/ 20 w 30"/>
                <a:gd name="T1" fmla="*/ 11 h 12"/>
                <a:gd name="T2" fmla="*/ 0 w 30"/>
                <a:gd name="T3" fmla="*/ 4 h 12"/>
                <a:gd name="T4" fmla="*/ 9 w 30"/>
                <a:gd name="T5" fmla="*/ 1 h 12"/>
                <a:gd name="T6" fmla="*/ 20 w 30"/>
                <a:gd name="T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2">
                  <a:moveTo>
                    <a:pt x="20" y="11"/>
                  </a:moveTo>
                  <a:cubicBezTo>
                    <a:pt x="13" y="12"/>
                    <a:pt x="0" y="4"/>
                    <a:pt x="0" y="4"/>
                  </a:cubicBezTo>
                  <a:cubicBezTo>
                    <a:pt x="0" y="4"/>
                    <a:pt x="6" y="0"/>
                    <a:pt x="9" y="1"/>
                  </a:cubicBezTo>
                  <a:cubicBezTo>
                    <a:pt x="12" y="3"/>
                    <a:pt x="30" y="10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5" name="Freeform 187"/>
            <p:cNvSpPr>
              <a:spLocks/>
            </p:cNvSpPr>
            <p:nvPr/>
          </p:nvSpPr>
          <p:spPr bwMode="auto">
            <a:xfrm>
              <a:off x="8293100" y="4029076"/>
              <a:ext cx="536575" cy="82550"/>
            </a:xfrm>
            <a:custGeom>
              <a:avLst/>
              <a:gdLst>
                <a:gd name="T0" fmla="*/ 18 w 201"/>
                <a:gd name="T1" fmla="*/ 1 h 31"/>
                <a:gd name="T2" fmla="*/ 5 w 201"/>
                <a:gd name="T3" fmla="*/ 13 h 31"/>
                <a:gd name="T4" fmla="*/ 27 w 201"/>
                <a:gd name="T5" fmla="*/ 20 h 31"/>
                <a:gd name="T6" fmla="*/ 55 w 201"/>
                <a:gd name="T7" fmla="*/ 23 h 31"/>
                <a:gd name="T8" fmla="*/ 80 w 201"/>
                <a:gd name="T9" fmla="*/ 25 h 31"/>
                <a:gd name="T10" fmla="*/ 92 w 201"/>
                <a:gd name="T11" fmla="*/ 28 h 31"/>
                <a:gd name="T12" fmla="*/ 117 w 201"/>
                <a:gd name="T13" fmla="*/ 28 h 31"/>
                <a:gd name="T14" fmla="*/ 130 w 201"/>
                <a:gd name="T15" fmla="*/ 30 h 31"/>
                <a:gd name="T16" fmla="*/ 143 w 201"/>
                <a:gd name="T17" fmla="*/ 29 h 31"/>
                <a:gd name="T18" fmla="*/ 177 w 201"/>
                <a:gd name="T19" fmla="*/ 28 h 31"/>
                <a:gd name="T20" fmla="*/ 189 w 201"/>
                <a:gd name="T21" fmla="*/ 29 h 31"/>
                <a:gd name="T22" fmla="*/ 200 w 201"/>
                <a:gd name="T23" fmla="*/ 25 h 31"/>
                <a:gd name="T24" fmla="*/ 172 w 201"/>
                <a:gd name="T25" fmla="*/ 27 h 31"/>
                <a:gd name="T26" fmla="*/ 153 w 201"/>
                <a:gd name="T27" fmla="*/ 24 h 31"/>
                <a:gd name="T28" fmla="*/ 130 w 201"/>
                <a:gd name="T29" fmla="*/ 24 h 31"/>
                <a:gd name="T30" fmla="*/ 122 w 201"/>
                <a:gd name="T31" fmla="*/ 24 h 31"/>
                <a:gd name="T32" fmla="*/ 98 w 201"/>
                <a:gd name="T33" fmla="*/ 17 h 31"/>
                <a:gd name="T34" fmla="*/ 91 w 201"/>
                <a:gd name="T35" fmla="*/ 11 h 31"/>
                <a:gd name="T36" fmla="*/ 77 w 201"/>
                <a:gd name="T37" fmla="*/ 12 h 31"/>
                <a:gd name="T38" fmla="*/ 67 w 201"/>
                <a:gd name="T39" fmla="*/ 10 h 31"/>
                <a:gd name="T40" fmla="*/ 43 w 201"/>
                <a:gd name="T41" fmla="*/ 7 h 31"/>
                <a:gd name="T42" fmla="*/ 27 w 201"/>
                <a:gd name="T43" fmla="*/ 3 h 31"/>
                <a:gd name="T44" fmla="*/ 18 w 201"/>
                <a:gd name="T4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1" h="31">
                  <a:moveTo>
                    <a:pt x="18" y="1"/>
                  </a:moveTo>
                  <a:cubicBezTo>
                    <a:pt x="9" y="5"/>
                    <a:pt x="0" y="11"/>
                    <a:pt x="5" y="13"/>
                  </a:cubicBezTo>
                  <a:cubicBezTo>
                    <a:pt x="9" y="15"/>
                    <a:pt x="17" y="21"/>
                    <a:pt x="27" y="20"/>
                  </a:cubicBezTo>
                  <a:cubicBezTo>
                    <a:pt x="38" y="20"/>
                    <a:pt x="40" y="23"/>
                    <a:pt x="55" y="23"/>
                  </a:cubicBezTo>
                  <a:cubicBezTo>
                    <a:pt x="70" y="22"/>
                    <a:pt x="77" y="25"/>
                    <a:pt x="80" y="25"/>
                  </a:cubicBezTo>
                  <a:cubicBezTo>
                    <a:pt x="83" y="25"/>
                    <a:pt x="82" y="28"/>
                    <a:pt x="92" y="28"/>
                  </a:cubicBezTo>
                  <a:cubicBezTo>
                    <a:pt x="101" y="29"/>
                    <a:pt x="112" y="28"/>
                    <a:pt x="117" y="28"/>
                  </a:cubicBezTo>
                  <a:cubicBezTo>
                    <a:pt x="122" y="28"/>
                    <a:pt x="123" y="29"/>
                    <a:pt x="130" y="30"/>
                  </a:cubicBezTo>
                  <a:cubicBezTo>
                    <a:pt x="137" y="31"/>
                    <a:pt x="126" y="29"/>
                    <a:pt x="143" y="29"/>
                  </a:cubicBezTo>
                  <a:cubicBezTo>
                    <a:pt x="159" y="30"/>
                    <a:pt x="170" y="27"/>
                    <a:pt x="177" y="28"/>
                  </a:cubicBezTo>
                  <a:cubicBezTo>
                    <a:pt x="184" y="28"/>
                    <a:pt x="186" y="29"/>
                    <a:pt x="189" y="29"/>
                  </a:cubicBezTo>
                  <a:cubicBezTo>
                    <a:pt x="191" y="29"/>
                    <a:pt x="201" y="27"/>
                    <a:pt x="200" y="25"/>
                  </a:cubicBezTo>
                  <a:cubicBezTo>
                    <a:pt x="198" y="22"/>
                    <a:pt x="177" y="29"/>
                    <a:pt x="172" y="27"/>
                  </a:cubicBezTo>
                  <a:cubicBezTo>
                    <a:pt x="168" y="25"/>
                    <a:pt x="156" y="24"/>
                    <a:pt x="153" y="24"/>
                  </a:cubicBezTo>
                  <a:cubicBezTo>
                    <a:pt x="150" y="25"/>
                    <a:pt x="136" y="24"/>
                    <a:pt x="130" y="24"/>
                  </a:cubicBezTo>
                  <a:cubicBezTo>
                    <a:pt x="124" y="24"/>
                    <a:pt x="137" y="27"/>
                    <a:pt x="122" y="24"/>
                  </a:cubicBezTo>
                  <a:cubicBezTo>
                    <a:pt x="107" y="21"/>
                    <a:pt x="98" y="17"/>
                    <a:pt x="98" y="17"/>
                  </a:cubicBezTo>
                  <a:cubicBezTo>
                    <a:pt x="98" y="17"/>
                    <a:pt x="102" y="11"/>
                    <a:pt x="91" y="11"/>
                  </a:cubicBezTo>
                  <a:cubicBezTo>
                    <a:pt x="79" y="12"/>
                    <a:pt x="77" y="12"/>
                    <a:pt x="77" y="12"/>
                  </a:cubicBezTo>
                  <a:cubicBezTo>
                    <a:pt x="77" y="12"/>
                    <a:pt x="84" y="12"/>
                    <a:pt x="67" y="10"/>
                  </a:cubicBezTo>
                  <a:cubicBezTo>
                    <a:pt x="51" y="7"/>
                    <a:pt x="49" y="7"/>
                    <a:pt x="43" y="7"/>
                  </a:cubicBezTo>
                  <a:cubicBezTo>
                    <a:pt x="38" y="7"/>
                    <a:pt x="31" y="6"/>
                    <a:pt x="27" y="3"/>
                  </a:cubicBezTo>
                  <a:cubicBezTo>
                    <a:pt x="22" y="0"/>
                    <a:pt x="18" y="1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6" name="Freeform 188"/>
            <p:cNvSpPr>
              <a:spLocks/>
            </p:cNvSpPr>
            <p:nvPr/>
          </p:nvSpPr>
          <p:spPr bwMode="auto">
            <a:xfrm>
              <a:off x="7967663" y="3748088"/>
              <a:ext cx="365125" cy="290513"/>
            </a:xfrm>
            <a:custGeom>
              <a:avLst/>
              <a:gdLst>
                <a:gd name="T0" fmla="*/ 122 w 137"/>
                <a:gd name="T1" fmla="*/ 103 h 109"/>
                <a:gd name="T2" fmla="*/ 101 w 137"/>
                <a:gd name="T3" fmla="*/ 94 h 109"/>
                <a:gd name="T4" fmla="*/ 79 w 137"/>
                <a:gd name="T5" fmla="*/ 81 h 109"/>
                <a:gd name="T6" fmla="*/ 51 w 137"/>
                <a:gd name="T7" fmla="*/ 47 h 109"/>
                <a:gd name="T8" fmla="*/ 27 w 137"/>
                <a:gd name="T9" fmla="*/ 30 h 109"/>
                <a:gd name="T10" fmla="*/ 0 w 137"/>
                <a:gd name="T11" fmla="*/ 4 h 109"/>
                <a:gd name="T12" fmla="*/ 23 w 137"/>
                <a:gd name="T13" fmla="*/ 1 h 109"/>
                <a:gd name="T14" fmla="*/ 52 w 137"/>
                <a:gd name="T15" fmla="*/ 24 h 109"/>
                <a:gd name="T16" fmla="*/ 117 w 137"/>
                <a:gd name="T17" fmla="*/ 66 h 109"/>
                <a:gd name="T18" fmla="*/ 123 w 137"/>
                <a:gd name="T19" fmla="*/ 87 h 109"/>
                <a:gd name="T20" fmla="*/ 122 w 137"/>
                <a:gd name="T21" fmla="*/ 10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109">
                  <a:moveTo>
                    <a:pt x="122" y="103"/>
                  </a:moveTo>
                  <a:cubicBezTo>
                    <a:pt x="121" y="103"/>
                    <a:pt x="112" y="100"/>
                    <a:pt x="101" y="94"/>
                  </a:cubicBezTo>
                  <a:cubicBezTo>
                    <a:pt x="90" y="87"/>
                    <a:pt x="87" y="89"/>
                    <a:pt x="79" y="81"/>
                  </a:cubicBezTo>
                  <a:cubicBezTo>
                    <a:pt x="70" y="73"/>
                    <a:pt x="59" y="55"/>
                    <a:pt x="51" y="47"/>
                  </a:cubicBezTo>
                  <a:cubicBezTo>
                    <a:pt x="43" y="40"/>
                    <a:pt x="47" y="44"/>
                    <a:pt x="27" y="30"/>
                  </a:cubicBezTo>
                  <a:cubicBezTo>
                    <a:pt x="7" y="16"/>
                    <a:pt x="0" y="4"/>
                    <a:pt x="0" y="4"/>
                  </a:cubicBezTo>
                  <a:cubicBezTo>
                    <a:pt x="0" y="4"/>
                    <a:pt x="19" y="0"/>
                    <a:pt x="23" y="1"/>
                  </a:cubicBezTo>
                  <a:cubicBezTo>
                    <a:pt x="27" y="3"/>
                    <a:pt x="31" y="11"/>
                    <a:pt x="52" y="24"/>
                  </a:cubicBezTo>
                  <a:cubicBezTo>
                    <a:pt x="72" y="37"/>
                    <a:pt x="112" y="58"/>
                    <a:pt x="117" y="66"/>
                  </a:cubicBezTo>
                  <a:cubicBezTo>
                    <a:pt x="122" y="74"/>
                    <a:pt x="119" y="82"/>
                    <a:pt x="123" y="87"/>
                  </a:cubicBezTo>
                  <a:cubicBezTo>
                    <a:pt x="127" y="92"/>
                    <a:pt x="137" y="109"/>
                    <a:pt x="122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7" name="Freeform 189"/>
            <p:cNvSpPr>
              <a:spLocks/>
            </p:cNvSpPr>
            <p:nvPr/>
          </p:nvSpPr>
          <p:spPr bwMode="auto">
            <a:xfrm>
              <a:off x="7500938" y="3651251"/>
              <a:ext cx="111125" cy="92075"/>
            </a:xfrm>
            <a:custGeom>
              <a:avLst/>
              <a:gdLst>
                <a:gd name="T0" fmla="*/ 11 w 42"/>
                <a:gd name="T1" fmla="*/ 0 h 34"/>
                <a:gd name="T2" fmla="*/ 6 w 42"/>
                <a:gd name="T3" fmla="*/ 15 h 34"/>
                <a:gd name="T4" fmla="*/ 14 w 42"/>
                <a:gd name="T5" fmla="*/ 31 h 34"/>
                <a:gd name="T6" fmla="*/ 23 w 42"/>
                <a:gd name="T7" fmla="*/ 32 h 34"/>
                <a:gd name="T8" fmla="*/ 35 w 42"/>
                <a:gd name="T9" fmla="*/ 25 h 34"/>
                <a:gd name="T10" fmla="*/ 42 w 42"/>
                <a:gd name="T11" fmla="*/ 23 h 34"/>
                <a:gd name="T12" fmla="*/ 17 w 42"/>
                <a:gd name="T13" fmla="*/ 6 h 34"/>
                <a:gd name="T14" fmla="*/ 11 w 42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4">
                  <a:moveTo>
                    <a:pt x="11" y="0"/>
                  </a:moveTo>
                  <a:cubicBezTo>
                    <a:pt x="2" y="3"/>
                    <a:pt x="0" y="4"/>
                    <a:pt x="6" y="15"/>
                  </a:cubicBezTo>
                  <a:cubicBezTo>
                    <a:pt x="12" y="26"/>
                    <a:pt x="10" y="30"/>
                    <a:pt x="14" y="31"/>
                  </a:cubicBezTo>
                  <a:cubicBezTo>
                    <a:pt x="19" y="31"/>
                    <a:pt x="20" y="34"/>
                    <a:pt x="23" y="32"/>
                  </a:cubicBezTo>
                  <a:cubicBezTo>
                    <a:pt x="27" y="31"/>
                    <a:pt x="32" y="27"/>
                    <a:pt x="35" y="25"/>
                  </a:cubicBezTo>
                  <a:cubicBezTo>
                    <a:pt x="38" y="23"/>
                    <a:pt x="42" y="23"/>
                    <a:pt x="42" y="23"/>
                  </a:cubicBezTo>
                  <a:cubicBezTo>
                    <a:pt x="42" y="23"/>
                    <a:pt x="20" y="9"/>
                    <a:pt x="17" y="6"/>
                  </a:cubicBezTo>
                  <a:cubicBezTo>
                    <a:pt x="14" y="4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8" name="Freeform 190"/>
            <p:cNvSpPr>
              <a:spLocks/>
            </p:cNvSpPr>
            <p:nvPr/>
          </p:nvSpPr>
          <p:spPr bwMode="auto">
            <a:xfrm>
              <a:off x="10390188" y="4995863"/>
              <a:ext cx="203200" cy="200025"/>
            </a:xfrm>
            <a:custGeom>
              <a:avLst/>
              <a:gdLst>
                <a:gd name="T0" fmla="*/ 14 w 76"/>
                <a:gd name="T1" fmla="*/ 69 h 75"/>
                <a:gd name="T2" fmla="*/ 37 w 76"/>
                <a:gd name="T3" fmla="*/ 74 h 75"/>
                <a:gd name="T4" fmla="*/ 57 w 76"/>
                <a:gd name="T5" fmla="*/ 62 h 75"/>
                <a:gd name="T6" fmla="*/ 57 w 76"/>
                <a:gd name="T7" fmla="*/ 48 h 75"/>
                <a:gd name="T8" fmla="*/ 71 w 76"/>
                <a:gd name="T9" fmla="*/ 33 h 75"/>
                <a:gd name="T10" fmla="*/ 72 w 76"/>
                <a:gd name="T11" fmla="*/ 20 h 75"/>
                <a:gd name="T12" fmla="*/ 69 w 76"/>
                <a:gd name="T13" fmla="*/ 9 h 75"/>
                <a:gd name="T14" fmla="*/ 51 w 76"/>
                <a:gd name="T15" fmla="*/ 0 h 75"/>
                <a:gd name="T16" fmla="*/ 50 w 76"/>
                <a:gd name="T17" fmla="*/ 10 h 75"/>
                <a:gd name="T18" fmla="*/ 47 w 76"/>
                <a:gd name="T19" fmla="*/ 30 h 75"/>
                <a:gd name="T20" fmla="*/ 27 w 76"/>
                <a:gd name="T21" fmla="*/ 38 h 75"/>
                <a:gd name="T22" fmla="*/ 20 w 76"/>
                <a:gd name="T23" fmla="*/ 48 h 75"/>
                <a:gd name="T24" fmla="*/ 1 w 76"/>
                <a:gd name="T25" fmla="*/ 65 h 75"/>
                <a:gd name="T26" fmla="*/ 14 w 76"/>
                <a:gd name="T27" fmla="*/ 6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75">
                  <a:moveTo>
                    <a:pt x="14" y="69"/>
                  </a:moveTo>
                  <a:cubicBezTo>
                    <a:pt x="22" y="70"/>
                    <a:pt x="29" y="75"/>
                    <a:pt x="37" y="74"/>
                  </a:cubicBezTo>
                  <a:cubicBezTo>
                    <a:pt x="46" y="74"/>
                    <a:pt x="61" y="64"/>
                    <a:pt x="57" y="62"/>
                  </a:cubicBezTo>
                  <a:cubicBezTo>
                    <a:pt x="54" y="60"/>
                    <a:pt x="52" y="58"/>
                    <a:pt x="57" y="48"/>
                  </a:cubicBezTo>
                  <a:cubicBezTo>
                    <a:pt x="61" y="38"/>
                    <a:pt x="72" y="38"/>
                    <a:pt x="71" y="33"/>
                  </a:cubicBezTo>
                  <a:cubicBezTo>
                    <a:pt x="70" y="28"/>
                    <a:pt x="72" y="24"/>
                    <a:pt x="72" y="20"/>
                  </a:cubicBezTo>
                  <a:cubicBezTo>
                    <a:pt x="71" y="15"/>
                    <a:pt x="76" y="13"/>
                    <a:pt x="69" y="9"/>
                  </a:cubicBezTo>
                  <a:cubicBezTo>
                    <a:pt x="63" y="5"/>
                    <a:pt x="51" y="0"/>
                    <a:pt x="51" y="0"/>
                  </a:cubicBezTo>
                  <a:cubicBezTo>
                    <a:pt x="51" y="0"/>
                    <a:pt x="48" y="0"/>
                    <a:pt x="50" y="10"/>
                  </a:cubicBezTo>
                  <a:cubicBezTo>
                    <a:pt x="52" y="20"/>
                    <a:pt x="59" y="29"/>
                    <a:pt x="47" y="30"/>
                  </a:cubicBezTo>
                  <a:cubicBezTo>
                    <a:pt x="35" y="30"/>
                    <a:pt x="34" y="35"/>
                    <a:pt x="27" y="38"/>
                  </a:cubicBezTo>
                  <a:cubicBezTo>
                    <a:pt x="20" y="40"/>
                    <a:pt x="31" y="45"/>
                    <a:pt x="20" y="48"/>
                  </a:cubicBezTo>
                  <a:cubicBezTo>
                    <a:pt x="8" y="51"/>
                    <a:pt x="0" y="61"/>
                    <a:pt x="1" y="65"/>
                  </a:cubicBezTo>
                  <a:cubicBezTo>
                    <a:pt x="2" y="68"/>
                    <a:pt x="14" y="69"/>
                    <a:pt x="14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9" name="Freeform 191"/>
            <p:cNvSpPr>
              <a:spLocks/>
            </p:cNvSpPr>
            <p:nvPr/>
          </p:nvSpPr>
          <p:spPr bwMode="auto">
            <a:xfrm>
              <a:off x="10475913" y="4795838"/>
              <a:ext cx="228600" cy="223838"/>
            </a:xfrm>
            <a:custGeom>
              <a:avLst/>
              <a:gdLst>
                <a:gd name="T0" fmla="*/ 57 w 86"/>
                <a:gd name="T1" fmla="*/ 80 h 84"/>
                <a:gd name="T2" fmla="*/ 51 w 86"/>
                <a:gd name="T3" fmla="*/ 68 h 84"/>
                <a:gd name="T4" fmla="*/ 40 w 86"/>
                <a:gd name="T5" fmla="*/ 61 h 84"/>
                <a:gd name="T6" fmla="*/ 32 w 86"/>
                <a:gd name="T7" fmla="*/ 53 h 84"/>
                <a:gd name="T8" fmla="*/ 45 w 86"/>
                <a:gd name="T9" fmla="*/ 51 h 84"/>
                <a:gd name="T10" fmla="*/ 34 w 86"/>
                <a:gd name="T11" fmla="*/ 34 h 84"/>
                <a:gd name="T12" fmla="*/ 0 w 86"/>
                <a:gd name="T13" fmla="*/ 0 h 84"/>
                <a:gd name="T14" fmla="*/ 32 w 86"/>
                <a:gd name="T15" fmla="*/ 17 h 84"/>
                <a:gd name="T16" fmla="*/ 57 w 86"/>
                <a:gd name="T17" fmla="*/ 35 h 84"/>
                <a:gd name="T18" fmla="*/ 70 w 86"/>
                <a:gd name="T19" fmla="*/ 43 h 84"/>
                <a:gd name="T20" fmla="*/ 79 w 86"/>
                <a:gd name="T21" fmla="*/ 34 h 84"/>
                <a:gd name="T22" fmla="*/ 80 w 86"/>
                <a:gd name="T23" fmla="*/ 43 h 84"/>
                <a:gd name="T24" fmla="*/ 80 w 86"/>
                <a:gd name="T25" fmla="*/ 57 h 84"/>
                <a:gd name="T26" fmla="*/ 69 w 86"/>
                <a:gd name="T27" fmla="*/ 59 h 84"/>
                <a:gd name="T28" fmla="*/ 69 w 86"/>
                <a:gd name="T29" fmla="*/ 66 h 84"/>
                <a:gd name="T30" fmla="*/ 57 w 86"/>
                <a:gd name="T3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84">
                  <a:moveTo>
                    <a:pt x="57" y="80"/>
                  </a:moveTo>
                  <a:cubicBezTo>
                    <a:pt x="53" y="79"/>
                    <a:pt x="52" y="71"/>
                    <a:pt x="51" y="68"/>
                  </a:cubicBezTo>
                  <a:cubicBezTo>
                    <a:pt x="50" y="64"/>
                    <a:pt x="40" y="61"/>
                    <a:pt x="40" y="61"/>
                  </a:cubicBezTo>
                  <a:cubicBezTo>
                    <a:pt x="40" y="61"/>
                    <a:pt x="32" y="55"/>
                    <a:pt x="32" y="53"/>
                  </a:cubicBezTo>
                  <a:cubicBezTo>
                    <a:pt x="33" y="51"/>
                    <a:pt x="47" y="53"/>
                    <a:pt x="45" y="51"/>
                  </a:cubicBezTo>
                  <a:cubicBezTo>
                    <a:pt x="43" y="48"/>
                    <a:pt x="44" y="41"/>
                    <a:pt x="34" y="34"/>
                  </a:cubicBezTo>
                  <a:cubicBezTo>
                    <a:pt x="25" y="28"/>
                    <a:pt x="0" y="0"/>
                    <a:pt x="0" y="0"/>
                  </a:cubicBezTo>
                  <a:cubicBezTo>
                    <a:pt x="0" y="0"/>
                    <a:pt x="15" y="10"/>
                    <a:pt x="32" y="17"/>
                  </a:cubicBezTo>
                  <a:cubicBezTo>
                    <a:pt x="50" y="24"/>
                    <a:pt x="56" y="32"/>
                    <a:pt x="57" y="35"/>
                  </a:cubicBezTo>
                  <a:cubicBezTo>
                    <a:pt x="58" y="39"/>
                    <a:pt x="71" y="47"/>
                    <a:pt x="70" y="43"/>
                  </a:cubicBezTo>
                  <a:cubicBezTo>
                    <a:pt x="70" y="39"/>
                    <a:pt x="77" y="31"/>
                    <a:pt x="79" y="34"/>
                  </a:cubicBezTo>
                  <a:cubicBezTo>
                    <a:pt x="80" y="36"/>
                    <a:pt x="84" y="41"/>
                    <a:pt x="80" y="43"/>
                  </a:cubicBezTo>
                  <a:cubicBezTo>
                    <a:pt x="76" y="45"/>
                    <a:pt x="86" y="56"/>
                    <a:pt x="80" y="57"/>
                  </a:cubicBezTo>
                  <a:cubicBezTo>
                    <a:pt x="75" y="57"/>
                    <a:pt x="69" y="59"/>
                    <a:pt x="69" y="59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72" y="84"/>
                    <a:pt x="57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0" name="Freeform 192"/>
            <p:cNvSpPr>
              <a:spLocks/>
            </p:cNvSpPr>
            <p:nvPr/>
          </p:nvSpPr>
          <p:spPr bwMode="auto">
            <a:xfrm>
              <a:off x="8632825" y="4151313"/>
              <a:ext cx="1241425" cy="809625"/>
            </a:xfrm>
            <a:custGeom>
              <a:avLst/>
              <a:gdLst>
                <a:gd name="T0" fmla="*/ 254 w 465"/>
                <a:gd name="T1" fmla="*/ 230 h 303"/>
                <a:gd name="T2" fmla="*/ 211 w 465"/>
                <a:gd name="T3" fmla="*/ 217 h 303"/>
                <a:gd name="T4" fmla="*/ 146 w 465"/>
                <a:gd name="T5" fmla="*/ 232 h 303"/>
                <a:gd name="T6" fmla="*/ 126 w 465"/>
                <a:gd name="T7" fmla="*/ 244 h 303"/>
                <a:gd name="T8" fmla="*/ 106 w 465"/>
                <a:gd name="T9" fmla="*/ 244 h 303"/>
                <a:gd name="T10" fmla="*/ 88 w 465"/>
                <a:gd name="T11" fmla="*/ 251 h 303"/>
                <a:gd name="T12" fmla="*/ 77 w 465"/>
                <a:gd name="T13" fmla="*/ 256 h 303"/>
                <a:gd name="T14" fmla="*/ 45 w 465"/>
                <a:gd name="T15" fmla="*/ 248 h 303"/>
                <a:gd name="T16" fmla="*/ 38 w 465"/>
                <a:gd name="T17" fmla="*/ 232 h 303"/>
                <a:gd name="T18" fmla="*/ 27 w 465"/>
                <a:gd name="T19" fmla="*/ 201 h 303"/>
                <a:gd name="T20" fmla="*/ 14 w 465"/>
                <a:gd name="T21" fmla="*/ 180 h 303"/>
                <a:gd name="T22" fmla="*/ 0 w 465"/>
                <a:gd name="T23" fmla="*/ 155 h 303"/>
                <a:gd name="T24" fmla="*/ 5 w 465"/>
                <a:gd name="T25" fmla="*/ 145 h 303"/>
                <a:gd name="T26" fmla="*/ 11 w 465"/>
                <a:gd name="T27" fmla="*/ 108 h 303"/>
                <a:gd name="T28" fmla="*/ 80 w 465"/>
                <a:gd name="T29" fmla="*/ 65 h 303"/>
                <a:gd name="T30" fmla="*/ 96 w 465"/>
                <a:gd name="T31" fmla="*/ 59 h 303"/>
                <a:gd name="T32" fmla="*/ 104 w 465"/>
                <a:gd name="T33" fmla="*/ 38 h 303"/>
                <a:gd name="T34" fmla="*/ 145 w 465"/>
                <a:gd name="T35" fmla="*/ 41 h 303"/>
                <a:gd name="T36" fmla="*/ 152 w 465"/>
                <a:gd name="T37" fmla="*/ 30 h 303"/>
                <a:gd name="T38" fmla="*/ 166 w 465"/>
                <a:gd name="T39" fmla="*/ 16 h 303"/>
                <a:gd name="T40" fmla="*/ 171 w 465"/>
                <a:gd name="T41" fmla="*/ 6 h 303"/>
                <a:gd name="T42" fmla="*/ 200 w 465"/>
                <a:gd name="T43" fmla="*/ 11 h 303"/>
                <a:gd name="T44" fmla="*/ 230 w 465"/>
                <a:gd name="T45" fmla="*/ 16 h 303"/>
                <a:gd name="T46" fmla="*/ 234 w 465"/>
                <a:gd name="T47" fmla="*/ 47 h 303"/>
                <a:gd name="T48" fmla="*/ 266 w 465"/>
                <a:gd name="T49" fmla="*/ 64 h 303"/>
                <a:gd name="T50" fmla="*/ 290 w 465"/>
                <a:gd name="T51" fmla="*/ 59 h 303"/>
                <a:gd name="T52" fmla="*/ 282 w 465"/>
                <a:gd name="T53" fmla="*/ 12 h 303"/>
                <a:gd name="T54" fmla="*/ 288 w 465"/>
                <a:gd name="T55" fmla="*/ 1 h 303"/>
                <a:gd name="T56" fmla="*/ 310 w 465"/>
                <a:gd name="T57" fmla="*/ 29 h 303"/>
                <a:gd name="T58" fmla="*/ 337 w 465"/>
                <a:gd name="T59" fmla="*/ 51 h 303"/>
                <a:gd name="T60" fmla="*/ 348 w 465"/>
                <a:gd name="T61" fmla="*/ 75 h 303"/>
                <a:gd name="T62" fmla="*/ 372 w 465"/>
                <a:gd name="T63" fmla="*/ 91 h 303"/>
                <a:gd name="T64" fmla="*/ 406 w 465"/>
                <a:gd name="T65" fmla="*/ 118 h 303"/>
                <a:gd name="T66" fmla="*/ 430 w 465"/>
                <a:gd name="T67" fmla="*/ 133 h 303"/>
                <a:gd name="T68" fmla="*/ 456 w 465"/>
                <a:gd name="T69" fmla="*/ 189 h 303"/>
                <a:gd name="T70" fmla="*/ 456 w 465"/>
                <a:gd name="T71" fmla="*/ 228 h 303"/>
                <a:gd name="T72" fmla="*/ 444 w 465"/>
                <a:gd name="T73" fmla="*/ 265 h 303"/>
                <a:gd name="T74" fmla="*/ 420 w 465"/>
                <a:gd name="T75" fmla="*/ 281 h 303"/>
                <a:gd name="T76" fmla="*/ 410 w 465"/>
                <a:gd name="T77" fmla="*/ 296 h 303"/>
                <a:gd name="T78" fmla="*/ 391 w 465"/>
                <a:gd name="T79" fmla="*/ 283 h 303"/>
                <a:gd name="T80" fmla="*/ 373 w 465"/>
                <a:gd name="T81" fmla="*/ 298 h 303"/>
                <a:gd name="T82" fmla="*/ 341 w 465"/>
                <a:gd name="T83" fmla="*/ 286 h 303"/>
                <a:gd name="T84" fmla="*/ 324 w 465"/>
                <a:gd name="T85" fmla="*/ 259 h 303"/>
                <a:gd name="T86" fmla="*/ 296 w 465"/>
                <a:gd name="T87" fmla="*/ 259 h 303"/>
                <a:gd name="T88" fmla="*/ 269 w 465"/>
                <a:gd name="T89" fmla="*/ 25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303">
                  <a:moveTo>
                    <a:pt x="269" y="251"/>
                  </a:moveTo>
                  <a:cubicBezTo>
                    <a:pt x="259" y="244"/>
                    <a:pt x="264" y="238"/>
                    <a:pt x="254" y="230"/>
                  </a:cubicBezTo>
                  <a:cubicBezTo>
                    <a:pt x="244" y="223"/>
                    <a:pt x="263" y="223"/>
                    <a:pt x="237" y="220"/>
                  </a:cubicBezTo>
                  <a:cubicBezTo>
                    <a:pt x="211" y="217"/>
                    <a:pt x="211" y="214"/>
                    <a:pt x="211" y="217"/>
                  </a:cubicBezTo>
                  <a:cubicBezTo>
                    <a:pt x="211" y="219"/>
                    <a:pt x="171" y="224"/>
                    <a:pt x="168" y="225"/>
                  </a:cubicBezTo>
                  <a:cubicBezTo>
                    <a:pt x="164" y="226"/>
                    <a:pt x="157" y="228"/>
                    <a:pt x="146" y="232"/>
                  </a:cubicBezTo>
                  <a:cubicBezTo>
                    <a:pt x="135" y="235"/>
                    <a:pt x="139" y="239"/>
                    <a:pt x="136" y="241"/>
                  </a:cubicBezTo>
                  <a:cubicBezTo>
                    <a:pt x="132" y="243"/>
                    <a:pt x="130" y="246"/>
                    <a:pt x="126" y="244"/>
                  </a:cubicBezTo>
                  <a:cubicBezTo>
                    <a:pt x="122" y="242"/>
                    <a:pt x="119" y="240"/>
                    <a:pt x="116" y="240"/>
                  </a:cubicBezTo>
                  <a:cubicBezTo>
                    <a:pt x="113" y="240"/>
                    <a:pt x="112" y="244"/>
                    <a:pt x="106" y="244"/>
                  </a:cubicBezTo>
                  <a:cubicBezTo>
                    <a:pt x="99" y="244"/>
                    <a:pt x="98" y="243"/>
                    <a:pt x="94" y="245"/>
                  </a:cubicBezTo>
                  <a:cubicBezTo>
                    <a:pt x="90" y="247"/>
                    <a:pt x="90" y="250"/>
                    <a:pt x="88" y="251"/>
                  </a:cubicBezTo>
                  <a:cubicBezTo>
                    <a:pt x="85" y="251"/>
                    <a:pt x="87" y="253"/>
                    <a:pt x="84" y="254"/>
                  </a:cubicBezTo>
                  <a:cubicBezTo>
                    <a:pt x="80" y="255"/>
                    <a:pt x="89" y="257"/>
                    <a:pt x="77" y="256"/>
                  </a:cubicBezTo>
                  <a:cubicBezTo>
                    <a:pt x="64" y="255"/>
                    <a:pt x="72" y="257"/>
                    <a:pt x="60" y="254"/>
                  </a:cubicBezTo>
                  <a:cubicBezTo>
                    <a:pt x="47" y="251"/>
                    <a:pt x="49" y="251"/>
                    <a:pt x="45" y="248"/>
                  </a:cubicBezTo>
                  <a:cubicBezTo>
                    <a:pt x="42" y="245"/>
                    <a:pt x="40" y="251"/>
                    <a:pt x="35" y="242"/>
                  </a:cubicBezTo>
                  <a:cubicBezTo>
                    <a:pt x="29" y="232"/>
                    <a:pt x="39" y="234"/>
                    <a:pt x="38" y="232"/>
                  </a:cubicBezTo>
                  <a:cubicBezTo>
                    <a:pt x="38" y="230"/>
                    <a:pt x="34" y="215"/>
                    <a:pt x="34" y="215"/>
                  </a:cubicBezTo>
                  <a:cubicBezTo>
                    <a:pt x="34" y="215"/>
                    <a:pt x="32" y="204"/>
                    <a:pt x="27" y="201"/>
                  </a:cubicBezTo>
                  <a:cubicBezTo>
                    <a:pt x="21" y="197"/>
                    <a:pt x="23" y="198"/>
                    <a:pt x="22" y="192"/>
                  </a:cubicBezTo>
                  <a:cubicBezTo>
                    <a:pt x="22" y="186"/>
                    <a:pt x="23" y="187"/>
                    <a:pt x="14" y="180"/>
                  </a:cubicBezTo>
                  <a:cubicBezTo>
                    <a:pt x="6" y="174"/>
                    <a:pt x="6" y="173"/>
                    <a:pt x="3" y="168"/>
                  </a:cubicBezTo>
                  <a:cubicBezTo>
                    <a:pt x="0" y="163"/>
                    <a:pt x="0" y="157"/>
                    <a:pt x="0" y="155"/>
                  </a:cubicBezTo>
                  <a:cubicBezTo>
                    <a:pt x="1" y="152"/>
                    <a:pt x="0" y="156"/>
                    <a:pt x="5" y="153"/>
                  </a:cubicBezTo>
                  <a:cubicBezTo>
                    <a:pt x="10" y="151"/>
                    <a:pt x="10" y="147"/>
                    <a:pt x="5" y="145"/>
                  </a:cubicBezTo>
                  <a:cubicBezTo>
                    <a:pt x="0" y="142"/>
                    <a:pt x="0" y="138"/>
                    <a:pt x="2" y="129"/>
                  </a:cubicBezTo>
                  <a:cubicBezTo>
                    <a:pt x="4" y="120"/>
                    <a:pt x="1" y="116"/>
                    <a:pt x="11" y="108"/>
                  </a:cubicBezTo>
                  <a:cubicBezTo>
                    <a:pt x="21" y="100"/>
                    <a:pt x="23" y="96"/>
                    <a:pt x="49" y="93"/>
                  </a:cubicBezTo>
                  <a:cubicBezTo>
                    <a:pt x="75" y="89"/>
                    <a:pt x="80" y="81"/>
                    <a:pt x="80" y="65"/>
                  </a:cubicBezTo>
                  <a:cubicBezTo>
                    <a:pt x="81" y="49"/>
                    <a:pt x="85" y="55"/>
                    <a:pt x="85" y="55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59"/>
                    <a:pt x="101" y="60"/>
                    <a:pt x="100" y="53"/>
                  </a:cubicBezTo>
                  <a:cubicBezTo>
                    <a:pt x="100" y="47"/>
                    <a:pt x="99" y="38"/>
                    <a:pt x="104" y="38"/>
                  </a:cubicBezTo>
                  <a:cubicBezTo>
                    <a:pt x="110" y="38"/>
                    <a:pt x="130" y="27"/>
                    <a:pt x="133" y="28"/>
                  </a:cubicBezTo>
                  <a:cubicBezTo>
                    <a:pt x="136" y="30"/>
                    <a:pt x="137" y="34"/>
                    <a:pt x="145" y="41"/>
                  </a:cubicBezTo>
                  <a:cubicBezTo>
                    <a:pt x="153" y="47"/>
                    <a:pt x="150" y="37"/>
                    <a:pt x="153" y="39"/>
                  </a:cubicBezTo>
                  <a:cubicBezTo>
                    <a:pt x="155" y="41"/>
                    <a:pt x="151" y="33"/>
                    <a:pt x="152" y="30"/>
                  </a:cubicBezTo>
                  <a:cubicBezTo>
                    <a:pt x="152" y="28"/>
                    <a:pt x="157" y="21"/>
                    <a:pt x="157" y="21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78" y="13"/>
                    <a:pt x="178" y="13"/>
                    <a:pt x="178" y="13"/>
                  </a:cubicBezTo>
                  <a:cubicBezTo>
                    <a:pt x="178" y="13"/>
                    <a:pt x="169" y="9"/>
                    <a:pt x="171" y="6"/>
                  </a:cubicBezTo>
                  <a:cubicBezTo>
                    <a:pt x="173" y="4"/>
                    <a:pt x="174" y="5"/>
                    <a:pt x="181" y="5"/>
                  </a:cubicBezTo>
                  <a:cubicBezTo>
                    <a:pt x="188" y="5"/>
                    <a:pt x="197" y="11"/>
                    <a:pt x="200" y="11"/>
                  </a:cubicBezTo>
                  <a:cubicBezTo>
                    <a:pt x="203" y="11"/>
                    <a:pt x="223" y="13"/>
                    <a:pt x="223" y="13"/>
                  </a:cubicBezTo>
                  <a:cubicBezTo>
                    <a:pt x="230" y="16"/>
                    <a:pt x="230" y="16"/>
                    <a:pt x="230" y="16"/>
                  </a:cubicBezTo>
                  <a:cubicBezTo>
                    <a:pt x="230" y="16"/>
                    <a:pt x="230" y="36"/>
                    <a:pt x="227" y="36"/>
                  </a:cubicBezTo>
                  <a:cubicBezTo>
                    <a:pt x="225" y="36"/>
                    <a:pt x="223" y="44"/>
                    <a:pt x="234" y="47"/>
                  </a:cubicBezTo>
                  <a:cubicBezTo>
                    <a:pt x="244" y="51"/>
                    <a:pt x="249" y="54"/>
                    <a:pt x="249" y="54"/>
                  </a:cubicBezTo>
                  <a:cubicBezTo>
                    <a:pt x="266" y="64"/>
                    <a:pt x="266" y="64"/>
                    <a:pt x="266" y="64"/>
                  </a:cubicBezTo>
                  <a:cubicBezTo>
                    <a:pt x="266" y="64"/>
                    <a:pt x="291" y="72"/>
                    <a:pt x="284" y="68"/>
                  </a:cubicBezTo>
                  <a:cubicBezTo>
                    <a:pt x="277" y="65"/>
                    <a:pt x="293" y="73"/>
                    <a:pt x="290" y="59"/>
                  </a:cubicBezTo>
                  <a:cubicBezTo>
                    <a:pt x="286" y="45"/>
                    <a:pt x="288" y="37"/>
                    <a:pt x="285" y="31"/>
                  </a:cubicBezTo>
                  <a:cubicBezTo>
                    <a:pt x="283" y="26"/>
                    <a:pt x="281" y="15"/>
                    <a:pt x="282" y="12"/>
                  </a:cubicBezTo>
                  <a:cubicBezTo>
                    <a:pt x="284" y="10"/>
                    <a:pt x="284" y="8"/>
                    <a:pt x="286" y="4"/>
                  </a:cubicBezTo>
                  <a:cubicBezTo>
                    <a:pt x="288" y="1"/>
                    <a:pt x="281" y="0"/>
                    <a:pt x="288" y="1"/>
                  </a:cubicBezTo>
                  <a:cubicBezTo>
                    <a:pt x="294" y="1"/>
                    <a:pt x="298" y="6"/>
                    <a:pt x="298" y="6"/>
                  </a:cubicBezTo>
                  <a:cubicBezTo>
                    <a:pt x="298" y="6"/>
                    <a:pt x="304" y="26"/>
                    <a:pt x="310" y="29"/>
                  </a:cubicBezTo>
                  <a:cubicBezTo>
                    <a:pt x="315" y="32"/>
                    <a:pt x="325" y="35"/>
                    <a:pt x="325" y="35"/>
                  </a:cubicBezTo>
                  <a:cubicBezTo>
                    <a:pt x="325" y="35"/>
                    <a:pt x="336" y="47"/>
                    <a:pt x="337" y="51"/>
                  </a:cubicBezTo>
                  <a:cubicBezTo>
                    <a:pt x="338" y="56"/>
                    <a:pt x="353" y="60"/>
                    <a:pt x="348" y="64"/>
                  </a:cubicBezTo>
                  <a:cubicBezTo>
                    <a:pt x="344" y="69"/>
                    <a:pt x="345" y="74"/>
                    <a:pt x="348" y="75"/>
                  </a:cubicBezTo>
                  <a:cubicBezTo>
                    <a:pt x="352" y="76"/>
                    <a:pt x="361" y="83"/>
                    <a:pt x="361" y="83"/>
                  </a:cubicBezTo>
                  <a:cubicBezTo>
                    <a:pt x="361" y="83"/>
                    <a:pt x="365" y="88"/>
                    <a:pt x="372" y="91"/>
                  </a:cubicBezTo>
                  <a:cubicBezTo>
                    <a:pt x="378" y="93"/>
                    <a:pt x="382" y="101"/>
                    <a:pt x="382" y="101"/>
                  </a:cubicBezTo>
                  <a:cubicBezTo>
                    <a:pt x="406" y="118"/>
                    <a:pt x="406" y="118"/>
                    <a:pt x="406" y="118"/>
                  </a:cubicBezTo>
                  <a:cubicBezTo>
                    <a:pt x="406" y="118"/>
                    <a:pt x="392" y="117"/>
                    <a:pt x="400" y="120"/>
                  </a:cubicBezTo>
                  <a:cubicBezTo>
                    <a:pt x="408" y="124"/>
                    <a:pt x="429" y="131"/>
                    <a:pt x="430" y="133"/>
                  </a:cubicBezTo>
                  <a:cubicBezTo>
                    <a:pt x="430" y="135"/>
                    <a:pt x="446" y="143"/>
                    <a:pt x="448" y="153"/>
                  </a:cubicBezTo>
                  <a:cubicBezTo>
                    <a:pt x="450" y="163"/>
                    <a:pt x="458" y="180"/>
                    <a:pt x="456" y="189"/>
                  </a:cubicBezTo>
                  <a:cubicBezTo>
                    <a:pt x="454" y="197"/>
                    <a:pt x="458" y="210"/>
                    <a:pt x="460" y="214"/>
                  </a:cubicBezTo>
                  <a:cubicBezTo>
                    <a:pt x="462" y="218"/>
                    <a:pt x="465" y="224"/>
                    <a:pt x="456" y="228"/>
                  </a:cubicBezTo>
                  <a:cubicBezTo>
                    <a:pt x="447" y="233"/>
                    <a:pt x="449" y="242"/>
                    <a:pt x="445" y="247"/>
                  </a:cubicBezTo>
                  <a:cubicBezTo>
                    <a:pt x="441" y="252"/>
                    <a:pt x="447" y="264"/>
                    <a:pt x="444" y="265"/>
                  </a:cubicBezTo>
                  <a:cubicBezTo>
                    <a:pt x="440" y="265"/>
                    <a:pt x="451" y="277"/>
                    <a:pt x="443" y="279"/>
                  </a:cubicBezTo>
                  <a:cubicBezTo>
                    <a:pt x="435" y="280"/>
                    <a:pt x="420" y="281"/>
                    <a:pt x="420" y="281"/>
                  </a:cubicBezTo>
                  <a:cubicBezTo>
                    <a:pt x="420" y="281"/>
                    <a:pt x="419" y="286"/>
                    <a:pt x="417" y="290"/>
                  </a:cubicBezTo>
                  <a:cubicBezTo>
                    <a:pt x="415" y="294"/>
                    <a:pt x="420" y="297"/>
                    <a:pt x="410" y="296"/>
                  </a:cubicBezTo>
                  <a:cubicBezTo>
                    <a:pt x="401" y="296"/>
                    <a:pt x="396" y="303"/>
                    <a:pt x="395" y="292"/>
                  </a:cubicBezTo>
                  <a:cubicBezTo>
                    <a:pt x="394" y="282"/>
                    <a:pt x="396" y="280"/>
                    <a:pt x="391" y="283"/>
                  </a:cubicBezTo>
                  <a:cubicBezTo>
                    <a:pt x="386" y="286"/>
                    <a:pt x="377" y="288"/>
                    <a:pt x="376" y="291"/>
                  </a:cubicBezTo>
                  <a:cubicBezTo>
                    <a:pt x="375" y="294"/>
                    <a:pt x="378" y="298"/>
                    <a:pt x="373" y="298"/>
                  </a:cubicBezTo>
                  <a:cubicBezTo>
                    <a:pt x="369" y="299"/>
                    <a:pt x="358" y="296"/>
                    <a:pt x="350" y="291"/>
                  </a:cubicBezTo>
                  <a:cubicBezTo>
                    <a:pt x="341" y="286"/>
                    <a:pt x="353" y="294"/>
                    <a:pt x="341" y="286"/>
                  </a:cubicBezTo>
                  <a:cubicBezTo>
                    <a:pt x="329" y="279"/>
                    <a:pt x="322" y="269"/>
                    <a:pt x="322" y="267"/>
                  </a:cubicBezTo>
                  <a:cubicBezTo>
                    <a:pt x="323" y="264"/>
                    <a:pt x="332" y="266"/>
                    <a:pt x="324" y="259"/>
                  </a:cubicBezTo>
                  <a:cubicBezTo>
                    <a:pt x="316" y="251"/>
                    <a:pt x="311" y="263"/>
                    <a:pt x="306" y="261"/>
                  </a:cubicBezTo>
                  <a:cubicBezTo>
                    <a:pt x="301" y="259"/>
                    <a:pt x="303" y="264"/>
                    <a:pt x="296" y="259"/>
                  </a:cubicBezTo>
                  <a:cubicBezTo>
                    <a:pt x="290" y="255"/>
                    <a:pt x="286" y="251"/>
                    <a:pt x="286" y="251"/>
                  </a:cubicBezTo>
                  <a:lnTo>
                    <a:pt x="269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1" name="Freeform 193"/>
            <p:cNvSpPr>
              <a:spLocks/>
            </p:cNvSpPr>
            <p:nvPr/>
          </p:nvSpPr>
          <p:spPr bwMode="auto">
            <a:xfrm>
              <a:off x="9653588" y="4995863"/>
              <a:ext cx="165100" cy="103188"/>
            </a:xfrm>
            <a:custGeom>
              <a:avLst/>
              <a:gdLst>
                <a:gd name="T0" fmla="*/ 37 w 62"/>
                <a:gd name="T1" fmla="*/ 11 h 39"/>
                <a:gd name="T2" fmla="*/ 9 w 62"/>
                <a:gd name="T3" fmla="*/ 3 h 39"/>
                <a:gd name="T4" fmla="*/ 13 w 62"/>
                <a:gd name="T5" fmla="*/ 17 h 39"/>
                <a:gd name="T6" fmla="*/ 25 w 62"/>
                <a:gd name="T7" fmla="*/ 27 h 39"/>
                <a:gd name="T8" fmla="*/ 36 w 62"/>
                <a:gd name="T9" fmla="*/ 38 h 39"/>
                <a:gd name="T10" fmla="*/ 55 w 62"/>
                <a:gd name="T11" fmla="*/ 31 h 39"/>
                <a:gd name="T12" fmla="*/ 57 w 62"/>
                <a:gd name="T13" fmla="*/ 11 h 39"/>
                <a:gd name="T14" fmla="*/ 49 w 62"/>
                <a:gd name="T15" fmla="*/ 2 h 39"/>
                <a:gd name="T16" fmla="*/ 37 w 62"/>
                <a:gd name="T17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9">
                  <a:moveTo>
                    <a:pt x="37" y="11"/>
                  </a:moveTo>
                  <a:cubicBezTo>
                    <a:pt x="19" y="8"/>
                    <a:pt x="19" y="3"/>
                    <a:pt x="9" y="3"/>
                  </a:cubicBezTo>
                  <a:cubicBezTo>
                    <a:pt x="0" y="3"/>
                    <a:pt x="7" y="14"/>
                    <a:pt x="13" y="17"/>
                  </a:cubicBezTo>
                  <a:cubicBezTo>
                    <a:pt x="20" y="20"/>
                    <a:pt x="20" y="21"/>
                    <a:pt x="25" y="27"/>
                  </a:cubicBezTo>
                  <a:cubicBezTo>
                    <a:pt x="30" y="33"/>
                    <a:pt x="25" y="38"/>
                    <a:pt x="36" y="38"/>
                  </a:cubicBezTo>
                  <a:cubicBezTo>
                    <a:pt x="48" y="39"/>
                    <a:pt x="54" y="34"/>
                    <a:pt x="55" y="31"/>
                  </a:cubicBezTo>
                  <a:cubicBezTo>
                    <a:pt x="56" y="28"/>
                    <a:pt x="62" y="18"/>
                    <a:pt x="57" y="11"/>
                  </a:cubicBezTo>
                  <a:cubicBezTo>
                    <a:pt x="51" y="5"/>
                    <a:pt x="54" y="0"/>
                    <a:pt x="49" y="2"/>
                  </a:cubicBezTo>
                  <a:cubicBezTo>
                    <a:pt x="44" y="4"/>
                    <a:pt x="37" y="11"/>
                    <a:pt x="3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6524617" y="3105013"/>
            <a:ext cx="337232" cy="337232"/>
            <a:chOff x="9865807" y="2449237"/>
            <a:chExt cx="372959" cy="372959"/>
          </a:xfrm>
          <a:solidFill>
            <a:schemeClr val="bg1"/>
          </a:solidFill>
        </p:grpSpPr>
        <p:sp>
          <p:nvSpPr>
            <p:cNvPr id="93" name="泪滴形 92"/>
            <p:cNvSpPr/>
            <p:nvPr/>
          </p:nvSpPr>
          <p:spPr>
            <a:xfrm rot="8100000">
              <a:off x="9865807" y="2449237"/>
              <a:ext cx="372959" cy="372959"/>
            </a:xfrm>
            <a:prstGeom prst="teardrop">
              <a:avLst>
                <a:gd name="adj" fmla="val 133994"/>
              </a:avLst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>
            <a:xfrm>
              <a:off x="9965326" y="2552181"/>
              <a:ext cx="173345" cy="173345"/>
            </a:xfrm>
            <a:prstGeom prst="ellipse">
              <a:avLst/>
            </a:prstGeom>
            <a:solidFill>
              <a:srgbClr val="00206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5" name="椭圆 94"/>
          <p:cNvSpPr/>
          <p:nvPr/>
        </p:nvSpPr>
        <p:spPr>
          <a:xfrm>
            <a:off x="6614603" y="3599917"/>
            <a:ext cx="159977" cy="266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文本框 95"/>
          <p:cNvSpPr txBox="1"/>
          <p:nvPr/>
        </p:nvSpPr>
        <p:spPr>
          <a:xfrm>
            <a:off x="9222081" y="2334592"/>
            <a:ext cx="1566000" cy="3600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Add a title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9109848" y="2711364"/>
            <a:ext cx="1901878" cy="72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Enter your text here</a:t>
            </a:r>
          </a:p>
        </p:txBody>
      </p:sp>
      <p:sp>
        <p:nvSpPr>
          <p:cNvPr id="99" name="文本框 98"/>
          <p:cNvSpPr txBox="1"/>
          <p:nvPr/>
        </p:nvSpPr>
        <p:spPr>
          <a:xfrm>
            <a:off x="9226132" y="4406517"/>
            <a:ext cx="1564865" cy="3600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Add a title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9103269" y="4783287"/>
            <a:ext cx="189782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Enter your text here</a:t>
            </a:r>
          </a:p>
        </p:txBody>
      </p:sp>
      <p:grpSp>
        <p:nvGrpSpPr>
          <p:cNvPr id="102" name="组合 101"/>
          <p:cNvGrpSpPr/>
          <p:nvPr/>
        </p:nvGrpSpPr>
        <p:grpSpPr>
          <a:xfrm>
            <a:off x="5229828" y="3870179"/>
            <a:ext cx="337232" cy="337232"/>
            <a:chOff x="9865807" y="2449237"/>
            <a:chExt cx="372959" cy="372959"/>
          </a:xfrm>
          <a:solidFill>
            <a:srgbClr val="BA4543"/>
          </a:solidFill>
        </p:grpSpPr>
        <p:sp>
          <p:nvSpPr>
            <p:cNvPr id="103" name="泪滴形 102"/>
            <p:cNvSpPr/>
            <p:nvPr/>
          </p:nvSpPr>
          <p:spPr>
            <a:xfrm rot="8100000">
              <a:off x="9865807" y="2449237"/>
              <a:ext cx="372959" cy="372959"/>
            </a:xfrm>
            <a:prstGeom prst="teardrop">
              <a:avLst>
                <a:gd name="adj" fmla="val 133994"/>
              </a:avLst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>
            <a:xfrm>
              <a:off x="9965326" y="2552181"/>
              <a:ext cx="173345" cy="173345"/>
            </a:xfrm>
            <a:prstGeom prst="ellipse">
              <a:avLst/>
            </a:prstGeom>
            <a:solidFill>
              <a:srgbClr val="00206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5" name="椭圆 104"/>
          <p:cNvSpPr/>
          <p:nvPr/>
        </p:nvSpPr>
        <p:spPr>
          <a:xfrm>
            <a:off x="5319814" y="4365083"/>
            <a:ext cx="159977" cy="266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剪去单角的矩形 105"/>
          <p:cNvSpPr/>
          <p:nvPr/>
        </p:nvSpPr>
        <p:spPr>
          <a:xfrm flipV="1">
            <a:off x="0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标题 1"/>
          <p:cNvSpPr>
            <a:spLocks noGrp="1"/>
          </p:cNvSpPr>
          <p:nvPr>
            <p:ph type="title"/>
          </p:nvPr>
        </p:nvSpPr>
        <p:spPr>
          <a:xfrm>
            <a:off x="0" y="184819"/>
            <a:ext cx="12190930" cy="1325563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             Click to add a chapter title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0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:a14="http://schemas.microsoft.com/office/drawing/2010/main" xmlns="">
      <p:transition spd="slow" advClick="0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流程图: 卡片 19"/>
          <p:cNvSpPr/>
          <p:nvPr/>
        </p:nvSpPr>
        <p:spPr>
          <a:xfrm flipH="1" flipV="1">
            <a:off x="5316920" y="2204305"/>
            <a:ext cx="6875080" cy="2520000"/>
          </a:xfrm>
          <a:prstGeom prst="flowChartPunchedCard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5625412" y="3171917"/>
            <a:ext cx="5089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Performance Review</a:t>
            </a:r>
          </a:p>
        </p:txBody>
      </p:sp>
      <p:sp>
        <p:nvSpPr>
          <p:cNvPr id="9" name="任意多边形 8"/>
          <p:cNvSpPr/>
          <p:nvPr/>
        </p:nvSpPr>
        <p:spPr>
          <a:xfrm>
            <a:off x="4430665" y="2190450"/>
            <a:ext cx="720000" cy="2520000"/>
          </a:xfrm>
          <a:custGeom>
            <a:avLst/>
            <a:gdLst/>
            <a:ahLst/>
            <a:cxnLst/>
            <a:rect l="l" t="t" r="r" b="b"/>
            <a:pathLst>
              <a:path w="720000" h="2520000">
                <a:moveTo>
                  <a:pt x="205714" y="109264"/>
                </a:moveTo>
                <a:cubicBezTo>
                  <a:pt x="152694" y="109264"/>
                  <a:pt x="102465" y="121356"/>
                  <a:pt x="55026" y="145541"/>
                </a:cubicBezTo>
                <a:lnTo>
                  <a:pt x="55026" y="432965"/>
                </a:lnTo>
                <a:cubicBezTo>
                  <a:pt x="87582" y="420873"/>
                  <a:pt x="114092" y="414827"/>
                  <a:pt x="134556" y="414827"/>
                </a:cubicBezTo>
                <a:cubicBezTo>
                  <a:pt x="181995" y="414827"/>
                  <a:pt x="222457" y="437849"/>
                  <a:pt x="255944" y="483892"/>
                </a:cubicBezTo>
                <a:cubicBezTo>
                  <a:pt x="289430" y="529936"/>
                  <a:pt x="306173" y="614815"/>
                  <a:pt x="306173" y="738528"/>
                </a:cubicBezTo>
                <a:cubicBezTo>
                  <a:pt x="306173" y="818523"/>
                  <a:pt x="295011" y="892007"/>
                  <a:pt x="272687" y="958980"/>
                </a:cubicBezTo>
                <a:cubicBezTo>
                  <a:pt x="250363" y="1025952"/>
                  <a:pt x="221295" y="1072228"/>
                  <a:pt x="185483" y="1097808"/>
                </a:cubicBezTo>
                <a:cubicBezTo>
                  <a:pt x="149671" y="1123388"/>
                  <a:pt x="106185" y="1135713"/>
                  <a:pt x="55026" y="1134783"/>
                </a:cubicBezTo>
                <a:lnTo>
                  <a:pt x="55026" y="1387326"/>
                </a:lnTo>
                <a:cubicBezTo>
                  <a:pt x="134091" y="1391976"/>
                  <a:pt x="197110" y="1423370"/>
                  <a:pt x="244084" y="1481506"/>
                </a:cubicBezTo>
                <a:cubicBezTo>
                  <a:pt x="291058" y="1539642"/>
                  <a:pt x="314545" y="1629636"/>
                  <a:pt x="314545" y="1751489"/>
                </a:cubicBezTo>
                <a:cubicBezTo>
                  <a:pt x="314545" y="1859390"/>
                  <a:pt x="291988" y="1941943"/>
                  <a:pt x="246874" y="1999148"/>
                </a:cubicBezTo>
                <a:cubicBezTo>
                  <a:pt x="201761" y="2056354"/>
                  <a:pt x="137811" y="2090538"/>
                  <a:pt x="55026" y="2101700"/>
                </a:cubicBezTo>
                <a:lnTo>
                  <a:pt x="55026" y="2419820"/>
                </a:lnTo>
                <a:cubicBezTo>
                  <a:pt x="178739" y="2406798"/>
                  <a:pt x="275477" y="2380753"/>
                  <a:pt x="345241" y="2341686"/>
                </a:cubicBezTo>
                <a:cubicBezTo>
                  <a:pt x="441049" y="2288666"/>
                  <a:pt x="513602" y="2212159"/>
                  <a:pt x="562902" y="2112165"/>
                </a:cubicBezTo>
                <a:cubicBezTo>
                  <a:pt x="612201" y="2012171"/>
                  <a:pt x="636851" y="1892876"/>
                  <a:pt x="636851" y="1754280"/>
                </a:cubicBezTo>
                <a:cubicBezTo>
                  <a:pt x="636851" y="1624985"/>
                  <a:pt x="613596" y="1513829"/>
                  <a:pt x="567087" y="1420812"/>
                </a:cubicBezTo>
                <a:cubicBezTo>
                  <a:pt x="531741" y="1350118"/>
                  <a:pt x="478721" y="1287332"/>
                  <a:pt x="408027" y="1232451"/>
                </a:cubicBezTo>
                <a:cubicBezTo>
                  <a:pt x="549414" y="1131062"/>
                  <a:pt x="620107" y="956654"/>
                  <a:pt x="620107" y="709227"/>
                </a:cubicBezTo>
                <a:cubicBezTo>
                  <a:pt x="620107" y="513890"/>
                  <a:pt x="578017" y="365062"/>
                  <a:pt x="493836" y="262743"/>
                </a:cubicBezTo>
                <a:cubicBezTo>
                  <a:pt x="409655" y="160424"/>
                  <a:pt x="313615" y="109264"/>
                  <a:pt x="205714" y="109264"/>
                </a:cubicBezTo>
                <a:close/>
                <a:moveTo>
                  <a:pt x="0" y="0"/>
                </a:moveTo>
                <a:lnTo>
                  <a:pt x="720000" y="0"/>
                </a:lnTo>
                <a:lnTo>
                  <a:pt x="720000" y="2520000"/>
                </a:lnTo>
                <a:lnTo>
                  <a:pt x="0" y="25200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67496" y="1853079"/>
            <a:ext cx="391645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dirty="0">
                <a:solidFill>
                  <a:schemeClr val="tx1">
                    <a:lumMod val="50000"/>
                    <a:lumOff val="50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PART</a:t>
            </a:r>
            <a:endParaRPr lang="zh-CN" altLang="en-US" sz="11500" dirty="0">
              <a:solidFill>
                <a:schemeClr val="tx1">
                  <a:lumMod val="50000"/>
                  <a:lumOff val="50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67496" y="3659708"/>
            <a:ext cx="38395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solidFill>
                  <a:schemeClr val="tx1">
                    <a:lumMod val="50000"/>
                    <a:lumOff val="50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THREE</a:t>
            </a:r>
            <a:endParaRPr lang="zh-CN" altLang="en-US" sz="8800" dirty="0">
              <a:solidFill>
                <a:schemeClr val="tx1">
                  <a:lumMod val="50000"/>
                  <a:lumOff val="50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1273422"/>
      </p:ext>
    </p:extLst>
  </p:cSld>
  <p:clrMapOvr>
    <a:masterClrMapping/>
  </p:clrMapOvr>
  <p:transition spd="slow" advClick="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231689" y="1284841"/>
            <a:ext cx="399470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900" spc="-300" dirty="0">
                <a:solidFill>
                  <a:srgbClr val="002060"/>
                </a:solidFill>
              </a:rPr>
              <a:t>30</a:t>
            </a:r>
            <a:r>
              <a:rPr lang="en-US" altLang="zh-CN" sz="7200" spc="-300" dirty="0">
                <a:solidFill>
                  <a:srgbClr val="002060"/>
                </a:solidFill>
              </a:rPr>
              <a:t>%</a:t>
            </a:r>
            <a:endParaRPr lang="zh-CN" altLang="en-US" sz="7200" spc="-300" dirty="0">
              <a:solidFill>
                <a:srgbClr val="00206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346737" y="1295221"/>
            <a:ext cx="422746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900" spc="-300" dirty="0">
                <a:solidFill>
                  <a:srgbClr val="002060"/>
                </a:solidFill>
              </a:rPr>
              <a:t>70</a:t>
            </a:r>
            <a:r>
              <a:rPr lang="en-US" altLang="zh-CN" sz="7200" spc="-300" dirty="0">
                <a:solidFill>
                  <a:srgbClr val="002060"/>
                </a:solidFill>
              </a:rPr>
              <a:t>%</a:t>
            </a:r>
            <a:endParaRPr lang="zh-CN" altLang="en-US" sz="7200" spc="-300" dirty="0">
              <a:solidFill>
                <a:srgbClr val="00206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526526" y="4543710"/>
            <a:ext cx="4481353" cy="72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Enter your text here, the language should be concise, the theme should be clear.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325251" y="4543710"/>
            <a:ext cx="4470241" cy="72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Enter your text here, the language should be concise, the theme should be clear.</a:t>
            </a:r>
          </a:p>
        </p:txBody>
      </p:sp>
      <p:sp>
        <p:nvSpPr>
          <p:cNvPr id="8" name="剪去单角的矩形 7"/>
          <p:cNvSpPr/>
          <p:nvPr/>
        </p:nvSpPr>
        <p:spPr>
          <a:xfrm flipV="1">
            <a:off x="0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184819"/>
            <a:ext cx="12190930" cy="1325563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             Click to add a chapter title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5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:a14="http://schemas.microsoft.com/office/drawing/2010/main" xmlns="">
      <p:transition spd="slow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3446774399"/>
              </p:ext>
            </p:extLst>
          </p:nvPr>
        </p:nvGraphicFramePr>
        <p:xfrm>
          <a:off x="1085792" y="1989224"/>
          <a:ext cx="3311539" cy="2785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2347564728"/>
              </p:ext>
            </p:extLst>
          </p:nvPr>
        </p:nvGraphicFramePr>
        <p:xfrm>
          <a:off x="4425426" y="1989224"/>
          <a:ext cx="3311539" cy="2785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61091087"/>
              </p:ext>
            </p:extLst>
          </p:nvPr>
        </p:nvGraphicFramePr>
        <p:xfrm>
          <a:off x="7794669" y="1989224"/>
          <a:ext cx="3311539" cy="2785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945040" y="2941938"/>
            <a:ext cx="1588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002060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100%</a:t>
            </a:r>
            <a:endParaRPr lang="zh-CN" altLang="en-US" sz="3600" dirty="0">
              <a:solidFill>
                <a:srgbClr val="002060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45070" y="2911160"/>
            <a:ext cx="147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002060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80%</a:t>
            </a:r>
            <a:endParaRPr lang="zh-CN" altLang="en-US" sz="4000" dirty="0">
              <a:solidFill>
                <a:srgbClr val="002060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811462" y="2944291"/>
            <a:ext cx="1253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002060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60%</a:t>
            </a:r>
            <a:endParaRPr lang="zh-CN" altLang="en-US" sz="3600" dirty="0">
              <a:solidFill>
                <a:srgbClr val="002060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95171" y="3452587"/>
            <a:ext cx="1488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rgbClr val="002060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Add a subtitle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289950" y="3452586"/>
            <a:ext cx="1626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rgbClr val="002060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Add a subtitle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684271" y="3452585"/>
            <a:ext cx="150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rgbClr val="002060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Add a subtitle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315993" y="5199849"/>
            <a:ext cx="9532219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Enter your text here, the language should be concise, the theme should be clear.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1430270" y="5151461"/>
            <a:ext cx="354747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剪去单角的矩形 16"/>
          <p:cNvSpPr/>
          <p:nvPr/>
        </p:nvSpPr>
        <p:spPr>
          <a:xfrm flipV="1">
            <a:off x="0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0" y="184819"/>
            <a:ext cx="121909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             Click to add a chapter title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15592"/>
      </p:ext>
    </p:extLst>
  </p:cSld>
  <p:clrMapOvr>
    <a:masterClrMapping/>
  </p:clrMapOvr>
  <p:transition spd="slow" advClick="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val="888856293"/>
              </p:ext>
            </p:extLst>
          </p:nvPr>
        </p:nvGraphicFramePr>
        <p:xfrm>
          <a:off x="1097586" y="1966641"/>
          <a:ext cx="7452390" cy="3717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剪去单角的矩形 2"/>
          <p:cNvSpPr/>
          <p:nvPr/>
        </p:nvSpPr>
        <p:spPr>
          <a:xfrm flipV="1">
            <a:off x="0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84819"/>
            <a:ext cx="12190930" cy="1325563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             Click to add a chapter title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222084" y="2116226"/>
            <a:ext cx="187233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Add a subtitle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109851" y="2492998"/>
            <a:ext cx="1901878" cy="72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Enter your text here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226135" y="4815956"/>
            <a:ext cx="1868279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Add a subtitle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103272" y="5192726"/>
            <a:ext cx="189782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Enter your text here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222084" y="3455855"/>
            <a:ext cx="187233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Add a subtitle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109851" y="3832627"/>
            <a:ext cx="190187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Enter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45380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shred/>
      </p:transition>
    </mc:Choice>
    <mc:Fallback xmlns:c="http://schemas.openxmlformats.org/drawingml/2006/chart" xmlns:a14="http://schemas.microsoft.com/office/drawing/2010/main" xmlns="">
      <p:transition spd="slow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4" name="图表 13"/>
          <p:cNvGraphicFramePr/>
          <p:nvPr>
            <p:extLst>
              <p:ext uri="{D42A27DB-BD31-4B8C-83A1-F6EECF244321}">
                <p14:modId xmlns:p14="http://schemas.microsoft.com/office/powerpoint/2010/main" val="2365977474"/>
              </p:ext>
            </p:extLst>
          </p:nvPr>
        </p:nvGraphicFramePr>
        <p:xfrm>
          <a:off x="1416050" y="1348333"/>
          <a:ext cx="9359900" cy="4637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剪去单角的矩形 4"/>
          <p:cNvSpPr/>
          <p:nvPr/>
        </p:nvSpPr>
        <p:spPr>
          <a:xfrm flipV="1">
            <a:off x="0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0" y="184819"/>
            <a:ext cx="12190930" cy="1325563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             Click to add a chapter title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51163" y="5484480"/>
            <a:ext cx="9288603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Enter your text here, the language should be concise, the theme should be clear.</a:t>
            </a:r>
          </a:p>
        </p:txBody>
      </p:sp>
    </p:spTree>
    <p:extLst>
      <p:ext uri="{BB962C8B-B14F-4D97-AF65-F5344CB8AC3E}">
        <p14:creationId xmlns:p14="http://schemas.microsoft.com/office/powerpoint/2010/main" val="3785325679"/>
      </p:ext>
    </p:extLst>
  </p:cSld>
  <p:clrMapOvr>
    <a:masterClrMapping/>
  </p:clrMapOvr>
  <p:transition spd="slow" advClick="0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流程图: 卡片 21"/>
          <p:cNvSpPr/>
          <p:nvPr/>
        </p:nvSpPr>
        <p:spPr>
          <a:xfrm flipH="1" flipV="1">
            <a:off x="5316920" y="2204305"/>
            <a:ext cx="6875080" cy="2520000"/>
          </a:xfrm>
          <a:prstGeom prst="flowChartPunchedCard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4443507" y="2190450"/>
            <a:ext cx="720000" cy="2520000"/>
          </a:xfrm>
          <a:custGeom>
            <a:avLst/>
            <a:gdLst/>
            <a:ahLst/>
            <a:cxnLst/>
            <a:rect l="l" t="t" r="r" b="b"/>
            <a:pathLst>
              <a:path w="720000" h="2520000">
                <a:moveTo>
                  <a:pt x="0" y="1693761"/>
                </a:moveTo>
                <a:lnTo>
                  <a:pt x="459619" y="1693761"/>
                </a:lnTo>
                <a:lnTo>
                  <a:pt x="459619" y="2383021"/>
                </a:lnTo>
                <a:lnTo>
                  <a:pt x="720000" y="2383021"/>
                </a:lnTo>
                <a:lnTo>
                  <a:pt x="720000" y="2520000"/>
                </a:lnTo>
                <a:lnTo>
                  <a:pt x="0" y="2520000"/>
                </a:lnTo>
                <a:close/>
                <a:moveTo>
                  <a:pt x="459619" y="930138"/>
                </a:moveTo>
                <a:lnTo>
                  <a:pt x="459619" y="1409127"/>
                </a:lnTo>
                <a:lnTo>
                  <a:pt x="264348" y="1409127"/>
                </a:lnTo>
                <a:close/>
                <a:moveTo>
                  <a:pt x="0" y="0"/>
                </a:moveTo>
                <a:lnTo>
                  <a:pt x="720000" y="0"/>
                </a:lnTo>
                <a:lnTo>
                  <a:pt x="720000" y="90603"/>
                </a:lnTo>
                <a:lnTo>
                  <a:pt x="553102" y="90603"/>
                </a:lnTo>
                <a:lnTo>
                  <a:pt x="0" y="1468692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625413" y="3171917"/>
            <a:ext cx="5152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Development planning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67496" y="1853079"/>
            <a:ext cx="391645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dirty="0">
                <a:solidFill>
                  <a:schemeClr val="tx1">
                    <a:lumMod val="50000"/>
                    <a:lumOff val="50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PART</a:t>
            </a:r>
            <a:endParaRPr lang="zh-CN" altLang="en-US" sz="11500" dirty="0">
              <a:solidFill>
                <a:schemeClr val="tx1">
                  <a:lumMod val="50000"/>
                  <a:lumOff val="50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67496" y="3576578"/>
            <a:ext cx="3469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chemeClr val="tx1">
                    <a:lumMod val="50000"/>
                    <a:lumOff val="50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FOUR</a:t>
            </a:r>
            <a:endParaRPr lang="zh-CN" altLang="en-US" sz="9600" dirty="0">
              <a:solidFill>
                <a:schemeClr val="tx1">
                  <a:lumMod val="50000"/>
                  <a:lumOff val="50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6597554"/>
      </p:ext>
    </p:extLst>
  </p:cSld>
  <p:clrMapOvr>
    <a:masterClrMapping/>
  </p:clrMapOvr>
  <p:transition spd="slow" advClick="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491271" y="439937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Click to add a title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032189" y="439540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Click to add a title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573106" y="439540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Click to add a title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114023" y="439540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Click to add a title</a:t>
            </a:r>
          </a:p>
        </p:txBody>
      </p:sp>
      <p:sp>
        <p:nvSpPr>
          <p:cNvPr id="28" name="椭圆 27"/>
          <p:cNvSpPr/>
          <p:nvPr/>
        </p:nvSpPr>
        <p:spPr>
          <a:xfrm>
            <a:off x="1391340" y="2195167"/>
            <a:ext cx="1769526" cy="176952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3932257" y="2195167"/>
            <a:ext cx="1769526" cy="176952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6473174" y="2195167"/>
            <a:ext cx="1769526" cy="176952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>
            <a:stCxn id="28" idx="6"/>
            <a:endCxn id="29" idx="2"/>
          </p:cNvCxnSpPr>
          <p:nvPr/>
        </p:nvCxnSpPr>
        <p:spPr>
          <a:xfrm>
            <a:off x="3160866" y="3079930"/>
            <a:ext cx="771391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stCxn id="29" idx="6"/>
            <a:endCxn id="30" idx="2"/>
          </p:cNvCxnSpPr>
          <p:nvPr/>
        </p:nvCxnSpPr>
        <p:spPr>
          <a:xfrm>
            <a:off x="5701783" y="3079930"/>
            <a:ext cx="771391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9014091" y="2195167"/>
            <a:ext cx="1769526" cy="176952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连接符 34"/>
          <p:cNvCxnSpPr>
            <a:stCxn id="30" idx="6"/>
            <a:endCxn id="34" idx="2"/>
          </p:cNvCxnSpPr>
          <p:nvPr/>
        </p:nvCxnSpPr>
        <p:spPr>
          <a:xfrm>
            <a:off x="8242700" y="3079930"/>
            <a:ext cx="771391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/>
          <p:nvPr/>
        </p:nvSpPr>
        <p:spPr>
          <a:xfrm>
            <a:off x="3990115" y="2246010"/>
            <a:ext cx="1667835" cy="166783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6534683" y="2246010"/>
            <a:ext cx="1667835" cy="166783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9064775" y="2246010"/>
            <a:ext cx="1667835" cy="166783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448976" y="2252070"/>
            <a:ext cx="1667835" cy="166783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1914464" y="293005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2017</a:t>
            </a:r>
            <a:endParaRPr lang="zh-CN" altLang="en-US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455381" y="292609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2018</a:t>
            </a:r>
            <a:endParaRPr lang="zh-CN" altLang="en-US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996298" y="292609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2019</a:t>
            </a:r>
            <a:endParaRPr lang="zh-CN" altLang="en-US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537216" y="292609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2020</a:t>
            </a:r>
            <a:endParaRPr lang="zh-CN" altLang="en-US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354591" y="5044566"/>
            <a:ext cx="177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Enter your text here</a:t>
            </a:r>
          </a:p>
        </p:txBody>
      </p:sp>
      <p:cxnSp>
        <p:nvCxnSpPr>
          <p:cNvPr id="46" name="直接连接符 45"/>
          <p:cNvCxnSpPr/>
          <p:nvPr/>
        </p:nvCxnSpPr>
        <p:spPr>
          <a:xfrm>
            <a:off x="6680454" y="4918163"/>
            <a:ext cx="1376294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9228386" y="4918163"/>
            <a:ext cx="1376294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1587954" y="4916362"/>
            <a:ext cx="1376294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4135886" y="4916362"/>
            <a:ext cx="1376294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/>
        </p:nvSpPr>
        <p:spPr>
          <a:xfrm>
            <a:off x="3928030" y="5044566"/>
            <a:ext cx="177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Enter your text here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6468310" y="5044566"/>
            <a:ext cx="177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Enter your text here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9024239" y="5044566"/>
            <a:ext cx="177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Enter your text here</a:t>
            </a:r>
          </a:p>
        </p:txBody>
      </p:sp>
      <p:sp>
        <p:nvSpPr>
          <p:cNvPr id="33" name="剪去单角的矩形 32"/>
          <p:cNvSpPr/>
          <p:nvPr/>
        </p:nvSpPr>
        <p:spPr>
          <a:xfrm flipV="1">
            <a:off x="0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标题 1"/>
          <p:cNvSpPr txBox="1">
            <a:spLocks/>
          </p:cNvSpPr>
          <p:nvPr/>
        </p:nvSpPr>
        <p:spPr>
          <a:xfrm>
            <a:off x="0" y="184819"/>
            <a:ext cx="121909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             Click to add a chapter title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1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:a14="http://schemas.microsoft.com/office/drawing/2010/main"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椭圆 17"/>
          <p:cNvSpPr/>
          <p:nvPr/>
        </p:nvSpPr>
        <p:spPr>
          <a:xfrm>
            <a:off x="7889795" y="1732953"/>
            <a:ext cx="666352" cy="666352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892079" y="2701701"/>
            <a:ext cx="666352" cy="666352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7888149" y="3695469"/>
            <a:ext cx="666352" cy="666352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7888149" y="4627316"/>
            <a:ext cx="666352" cy="666352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658841" y="1835536"/>
            <a:ext cx="3778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About the company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658841" y="3841404"/>
            <a:ext cx="3246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Performance Review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652486" y="2833595"/>
            <a:ext cx="3157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Operating conditions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658841" y="4781252"/>
            <a:ext cx="3076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Development planning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20220" y="1759984"/>
            <a:ext cx="803425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01</a:t>
            </a:r>
            <a:endParaRPr lang="zh-CN" altLang="en-US" sz="4000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820220" y="2717086"/>
            <a:ext cx="803425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02</a:t>
            </a:r>
            <a:endParaRPr lang="zh-CN" altLang="en-US" sz="4000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802642" y="3701868"/>
            <a:ext cx="803425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03</a:t>
            </a:r>
            <a:endParaRPr lang="zh-CN" altLang="en-US" sz="4000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805403" y="4645237"/>
            <a:ext cx="803425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04</a:t>
            </a:r>
            <a:endParaRPr lang="zh-CN" altLang="en-US" sz="4000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1732953"/>
            <a:ext cx="6096000" cy="354429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-150921" y="3034877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CONTENTS</a:t>
            </a:r>
            <a:endParaRPr lang="zh-CN" altLang="en-US" sz="6000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7062772" y="1746756"/>
            <a:ext cx="0" cy="3489732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7062772" y="1759984"/>
            <a:ext cx="0" cy="3489732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2709B132-17F5-4BBE-8023-BB611DFBC381}"/>
              </a:ext>
            </a:extLst>
          </p:cNvPr>
          <p:cNvSpPr txBox="1"/>
          <p:nvPr/>
        </p:nvSpPr>
        <p:spPr>
          <a:xfrm>
            <a:off x="5056136" y="6359949"/>
            <a:ext cx="2107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6214928"/>
      </p:ext>
    </p:extLst>
  </p:cSld>
  <p:clrMapOvr>
    <a:masterClrMapping/>
  </p:clrMapOvr>
  <p:transition spd="slow" advClick="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2250721" y="3696543"/>
            <a:ext cx="318477" cy="318477"/>
            <a:chOff x="2136422" y="3275104"/>
            <a:chExt cx="318477" cy="318477"/>
          </a:xfrm>
          <a:solidFill>
            <a:srgbClr val="002060"/>
          </a:solidFill>
        </p:grpSpPr>
        <p:sp>
          <p:nvSpPr>
            <p:cNvPr id="41" name="椭圆 40"/>
            <p:cNvSpPr/>
            <p:nvPr/>
          </p:nvSpPr>
          <p:spPr>
            <a:xfrm>
              <a:off x="2136422" y="3275104"/>
              <a:ext cx="318477" cy="318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173495" y="3309623"/>
              <a:ext cx="244329" cy="24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3" name="直接连接符 42"/>
          <p:cNvCxnSpPr>
            <a:stCxn id="41" idx="6"/>
            <a:endCxn id="62" idx="2"/>
          </p:cNvCxnSpPr>
          <p:nvPr/>
        </p:nvCxnSpPr>
        <p:spPr>
          <a:xfrm>
            <a:off x="2569198" y="3855782"/>
            <a:ext cx="2150147" cy="70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stCxn id="62" idx="6"/>
            <a:endCxn id="65" idx="2"/>
          </p:cNvCxnSpPr>
          <p:nvPr/>
        </p:nvCxnSpPr>
        <p:spPr>
          <a:xfrm>
            <a:off x="5037822" y="3862866"/>
            <a:ext cx="215014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9454192" y="411043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2020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985568" y="411043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2019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516944" y="411043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2018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2050742" y="411043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2017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8534591" y="3856617"/>
            <a:ext cx="93855" cy="1584331"/>
            <a:chOff x="7819241" y="3438724"/>
            <a:chExt cx="93855" cy="1584331"/>
          </a:xfrm>
          <a:solidFill>
            <a:srgbClr val="002060"/>
          </a:solidFill>
        </p:grpSpPr>
        <p:cxnSp>
          <p:nvCxnSpPr>
            <p:cNvPr id="50" name="直接连接符 49"/>
            <p:cNvCxnSpPr/>
            <p:nvPr/>
          </p:nvCxnSpPr>
          <p:spPr>
            <a:xfrm flipH="1">
              <a:off x="7819241" y="3438724"/>
              <a:ext cx="650" cy="1583486"/>
            </a:xfrm>
            <a:prstGeom prst="lin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矩形 50"/>
            <p:cNvSpPr/>
            <p:nvPr/>
          </p:nvSpPr>
          <p:spPr>
            <a:xfrm>
              <a:off x="7833922" y="4627184"/>
              <a:ext cx="79174" cy="395871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101116" y="2269741"/>
            <a:ext cx="85824" cy="1583486"/>
            <a:chOff x="5862564" y="1850857"/>
            <a:chExt cx="85824" cy="1583486"/>
          </a:xfrm>
          <a:solidFill>
            <a:srgbClr val="002060"/>
          </a:solidFill>
        </p:grpSpPr>
        <p:cxnSp>
          <p:nvCxnSpPr>
            <p:cNvPr id="53" name="直接连接符 52"/>
            <p:cNvCxnSpPr/>
            <p:nvPr/>
          </p:nvCxnSpPr>
          <p:spPr>
            <a:xfrm flipH="1" flipV="1">
              <a:off x="5862564" y="1850857"/>
              <a:ext cx="650" cy="1583486"/>
            </a:xfrm>
            <a:prstGeom prst="lin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矩形 53"/>
            <p:cNvSpPr/>
            <p:nvPr/>
          </p:nvSpPr>
          <p:spPr>
            <a:xfrm flipV="1">
              <a:off x="5869214" y="1850857"/>
              <a:ext cx="79174" cy="395871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703672" y="3865057"/>
            <a:ext cx="90574" cy="1588712"/>
            <a:chOff x="3805443" y="3434343"/>
            <a:chExt cx="90574" cy="1588712"/>
          </a:xfrm>
          <a:solidFill>
            <a:srgbClr val="002060"/>
          </a:solidFill>
        </p:grpSpPr>
        <p:cxnSp>
          <p:nvCxnSpPr>
            <p:cNvPr id="56" name="直接连接符 55"/>
            <p:cNvCxnSpPr/>
            <p:nvPr/>
          </p:nvCxnSpPr>
          <p:spPr>
            <a:xfrm flipH="1">
              <a:off x="3805443" y="3434343"/>
              <a:ext cx="650" cy="1583486"/>
            </a:xfrm>
            <a:prstGeom prst="lin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矩形 56"/>
            <p:cNvSpPr/>
            <p:nvPr/>
          </p:nvSpPr>
          <p:spPr>
            <a:xfrm>
              <a:off x="3816843" y="4627184"/>
              <a:ext cx="79174" cy="395871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3804996" y="5037266"/>
            <a:ext cx="183664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Enter your text here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8624514" y="5037266"/>
            <a:ext cx="202585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Enter your text here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6209004" y="2186333"/>
            <a:ext cx="183464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Enter your text here</a:t>
            </a:r>
          </a:p>
        </p:txBody>
      </p:sp>
      <p:grpSp>
        <p:nvGrpSpPr>
          <p:cNvPr id="61" name="组合 60"/>
          <p:cNvGrpSpPr/>
          <p:nvPr/>
        </p:nvGrpSpPr>
        <p:grpSpPr>
          <a:xfrm>
            <a:off x="4719345" y="3703627"/>
            <a:ext cx="318477" cy="318477"/>
            <a:chOff x="2136422" y="3275104"/>
            <a:chExt cx="318477" cy="318477"/>
          </a:xfrm>
          <a:solidFill>
            <a:srgbClr val="002060"/>
          </a:solidFill>
        </p:grpSpPr>
        <p:sp>
          <p:nvSpPr>
            <p:cNvPr id="62" name="椭圆 61"/>
            <p:cNvSpPr/>
            <p:nvPr/>
          </p:nvSpPr>
          <p:spPr>
            <a:xfrm>
              <a:off x="2136422" y="3275104"/>
              <a:ext cx="318477" cy="318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>
              <a:off x="2168146" y="3311272"/>
              <a:ext cx="244329" cy="24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187969" y="3703627"/>
            <a:ext cx="318477" cy="318477"/>
            <a:chOff x="2136422" y="3275104"/>
            <a:chExt cx="318477" cy="318477"/>
          </a:xfrm>
          <a:solidFill>
            <a:srgbClr val="002060"/>
          </a:solidFill>
        </p:grpSpPr>
        <p:sp>
          <p:nvSpPr>
            <p:cNvPr id="65" name="椭圆 64"/>
            <p:cNvSpPr/>
            <p:nvPr/>
          </p:nvSpPr>
          <p:spPr>
            <a:xfrm>
              <a:off x="2136422" y="3275104"/>
              <a:ext cx="318477" cy="318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2167196" y="3311271"/>
              <a:ext cx="244329" cy="24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9656593" y="3702722"/>
            <a:ext cx="318477" cy="318477"/>
            <a:chOff x="2136422" y="3275104"/>
            <a:chExt cx="318477" cy="318477"/>
          </a:xfrm>
          <a:solidFill>
            <a:srgbClr val="002060"/>
          </a:solidFill>
        </p:grpSpPr>
        <p:sp>
          <p:nvSpPr>
            <p:cNvPr id="68" name="椭圆 67"/>
            <p:cNvSpPr/>
            <p:nvPr/>
          </p:nvSpPr>
          <p:spPr>
            <a:xfrm>
              <a:off x="2136422" y="3275104"/>
              <a:ext cx="318477" cy="318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2170368" y="3312177"/>
              <a:ext cx="244329" cy="24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0" name="直接连接符 69"/>
          <p:cNvCxnSpPr>
            <a:stCxn id="65" idx="6"/>
            <a:endCxn id="68" idx="2"/>
          </p:cNvCxnSpPr>
          <p:nvPr/>
        </p:nvCxnSpPr>
        <p:spPr>
          <a:xfrm flipV="1">
            <a:off x="7506446" y="3861961"/>
            <a:ext cx="2150147" cy="90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endCxn id="41" idx="2"/>
          </p:cNvCxnSpPr>
          <p:nvPr/>
        </p:nvCxnSpPr>
        <p:spPr>
          <a:xfrm>
            <a:off x="1416050" y="3855782"/>
            <a:ext cx="83467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>
            <a:stCxn id="68" idx="6"/>
          </p:cNvCxnSpPr>
          <p:nvPr/>
        </p:nvCxnSpPr>
        <p:spPr>
          <a:xfrm>
            <a:off x="9975070" y="3861961"/>
            <a:ext cx="80088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剪去单角的矩形 36"/>
          <p:cNvSpPr/>
          <p:nvPr/>
        </p:nvSpPr>
        <p:spPr>
          <a:xfrm flipV="1">
            <a:off x="0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0" y="184819"/>
            <a:ext cx="12190930" cy="1325563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             Click to add a chapter title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77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:a14="http://schemas.microsoft.com/office/drawing/2010/main" xmlns="">
      <p:transition spd="slow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74503" y="442139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2019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74503" y="3181957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2018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74502" y="573594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2020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cxnSp>
        <p:nvCxnSpPr>
          <p:cNvPr id="7" name="直接连接符 6"/>
          <p:cNvCxnSpPr>
            <a:stCxn id="10" idx="4"/>
            <a:endCxn id="13" idx="0"/>
          </p:cNvCxnSpPr>
          <p:nvPr/>
        </p:nvCxnSpPr>
        <p:spPr>
          <a:xfrm flipH="1">
            <a:off x="1788627" y="2235890"/>
            <a:ext cx="2" cy="9417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stCxn id="13" idx="4"/>
            <a:endCxn id="16" idx="0"/>
          </p:cNvCxnSpPr>
          <p:nvPr/>
        </p:nvCxnSpPr>
        <p:spPr>
          <a:xfrm>
            <a:off x="1788627" y="3496110"/>
            <a:ext cx="130" cy="9417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1629390" y="1917413"/>
            <a:ext cx="318477" cy="318477"/>
            <a:chOff x="2136422" y="3275104"/>
            <a:chExt cx="318477" cy="318477"/>
          </a:xfrm>
          <a:solidFill>
            <a:srgbClr val="002060"/>
          </a:solidFill>
        </p:grpSpPr>
        <p:sp>
          <p:nvSpPr>
            <p:cNvPr id="10" name="椭圆 9"/>
            <p:cNvSpPr/>
            <p:nvPr/>
          </p:nvSpPr>
          <p:spPr>
            <a:xfrm>
              <a:off x="2136422" y="3275104"/>
              <a:ext cx="318477" cy="318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2169332" y="3312178"/>
              <a:ext cx="244329" cy="24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629388" y="3177633"/>
            <a:ext cx="318477" cy="318477"/>
            <a:chOff x="2136422" y="3275104"/>
            <a:chExt cx="318477" cy="318477"/>
          </a:xfrm>
          <a:solidFill>
            <a:srgbClr val="002060"/>
          </a:solidFill>
        </p:grpSpPr>
        <p:sp>
          <p:nvSpPr>
            <p:cNvPr id="13" name="椭圆 12"/>
            <p:cNvSpPr/>
            <p:nvPr/>
          </p:nvSpPr>
          <p:spPr>
            <a:xfrm>
              <a:off x="2136422" y="3275104"/>
              <a:ext cx="318477" cy="318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2168146" y="3312177"/>
              <a:ext cx="244329" cy="24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629518" y="4437853"/>
            <a:ext cx="318477" cy="318477"/>
            <a:chOff x="2136422" y="3275104"/>
            <a:chExt cx="318477" cy="318477"/>
          </a:xfrm>
          <a:solidFill>
            <a:srgbClr val="002060"/>
          </a:solidFill>
        </p:grpSpPr>
        <p:sp>
          <p:nvSpPr>
            <p:cNvPr id="16" name="椭圆 15"/>
            <p:cNvSpPr/>
            <p:nvPr/>
          </p:nvSpPr>
          <p:spPr>
            <a:xfrm>
              <a:off x="2136422" y="3275104"/>
              <a:ext cx="318477" cy="318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2168017" y="3312177"/>
              <a:ext cx="244329" cy="24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629388" y="5729804"/>
            <a:ext cx="318477" cy="318477"/>
            <a:chOff x="2136422" y="3275104"/>
            <a:chExt cx="318477" cy="318477"/>
          </a:xfrm>
          <a:solidFill>
            <a:srgbClr val="002060"/>
          </a:solidFill>
        </p:grpSpPr>
        <p:sp>
          <p:nvSpPr>
            <p:cNvPr id="19" name="椭圆 18"/>
            <p:cNvSpPr/>
            <p:nvPr/>
          </p:nvSpPr>
          <p:spPr>
            <a:xfrm>
              <a:off x="2136422" y="3275104"/>
              <a:ext cx="318477" cy="318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2168148" y="3306877"/>
              <a:ext cx="244329" cy="24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1" name="直接连接符 20"/>
          <p:cNvCxnSpPr>
            <a:stCxn id="16" idx="4"/>
            <a:endCxn id="19" idx="0"/>
          </p:cNvCxnSpPr>
          <p:nvPr/>
        </p:nvCxnSpPr>
        <p:spPr>
          <a:xfrm flipH="1">
            <a:off x="1788627" y="4756330"/>
            <a:ext cx="130" cy="9734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991347" y="192518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2017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917342" y="4421394"/>
            <a:ext cx="7876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Enter your text here, the language should be concise, the theme should be clear.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917341" y="5734113"/>
            <a:ext cx="787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Enter your text here, the language should be concise, the theme should be clear.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876744" y="3177633"/>
            <a:ext cx="7917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Enter your text here, the language should be concise, the theme should be clear.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917342" y="1930966"/>
            <a:ext cx="7876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Enter your text here, the language should be concise, the theme should be clear.</a:t>
            </a:r>
          </a:p>
        </p:txBody>
      </p:sp>
      <p:sp>
        <p:nvSpPr>
          <p:cNvPr id="27" name="剪去单角的矩形 26"/>
          <p:cNvSpPr/>
          <p:nvPr/>
        </p:nvSpPr>
        <p:spPr>
          <a:xfrm flipV="1">
            <a:off x="0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标题 1"/>
          <p:cNvSpPr>
            <a:spLocks noGrp="1"/>
          </p:cNvSpPr>
          <p:nvPr>
            <p:ph type="title"/>
          </p:nvPr>
        </p:nvSpPr>
        <p:spPr>
          <a:xfrm>
            <a:off x="0" y="184819"/>
            <a:ext cx="12190930" cy="1325563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             Click to add a chapter title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7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:a14="http://schemas.microsoft.com/office/drawing/2010/main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108878" y="2489952"/>
            <a:ext cx="4876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Enter your text here, the language should be concise, the theme should be clear.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108878" y="3371512"/>
            <a:ext cx="4876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Enter your text here, the language should be concise, the theme should be clear.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108880" y="4253072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Enter your text here, the language should be concise, the theme should be clear.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129778" y="5134632"/>
            <a:ext cx="4855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Enter your text here, the language should be concise, the theme should be clear.</a:t>
            </a:r>
          </a:p>
        </p:txBody>
      </p:sp>
      <p:sp>
        <p:nvSpPr>
          <p:cNvPr id="8" name="任意多边形 7"/>
          <p:cNvSpPr/>
          <p:nvPr/>
        </p:nvSpPr>
        <p:spPr>
          <a:xfrm>
            <a:off x="1430882" y="2300975"/>
            <a:ext cx="3613038" cy="3613038"/>
          </a:xfrm>
          <a:custGeom>
            <a:avLst/>
            <a:gdLst>
              <a:gd name="connsiteX0" fmla="*/ 0 w 5418667"/>
              <a:gd name="connsiteY0" fmla="*/ 2709334 h 5418667"/>
              <a:gd name="connsiteX1" fmla="*/ 2709334 w 5418667"/>
              <a:gd name="connsiteY1" fmla="*/ 0 h 5418667"/>
              <a:gd name="connsiteX2" fmla="*/ 5418668 w 5418667"/>
              <a:gd name="connsiteY2" fmla="*/ 2709334 h 5418667"/>
              <a:gd name="connsiteX3" fmla="*/ 2709334 w 5418667"/>
              <a:gd name="connsiteY3" fmla="*/ 5418668 h 5418667"/>
              <a:gd name="connsiteX4" fmla="*/ 0 w 5418667"/>
              <a:gd name="connsiteY4" fmla="*/ 2709334 h 541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8667" h="5418667">
                <a:moveTo>
                  <a:pt x="0" y="2709334"/>
                </a:moveTo>
                <a:cubicBezTo>
                  <a:pt x="0" y="1213010"/>
                  <a:pt x="1213010" y="0"/>
                  <a:pt x="2709334" y="0"/>
                </a:cubicBezTo>
                <a:cubicBezTo>
                  <a:pt x="4205658" y="0"/>
                  <a:pt x="5418668" y="1213010"/>
                  <a:pt x="5418668" y="2709334"/>
                </a:cubicBezTo>
                <a:cubicBezTo>
                  <a:pt x="5418668" y="4205658"/>
                  <a:pt x="4205658" y="5418668"/>
                  <a:pt x="2709334" y="5418668"/>
                </a:cubicBezTo>
                <a:cubicBezTo>
                  <a:pt x="1213010" y="5418668"/>
                  <a:pt x="0" y="4205658"/>
                  <a:pt x="0" y="2709334"/>
                </a:cubicBezTo>
                <a:close/>
              </a:path>
            </a:pathLst>
          </a:custGeom>
          <a:solidFill>
            <a:srgbClr val="002060">
              <a:alpha val="2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43828" tIns="462957" rIns="2143828" bIns="4526958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700" kern="1200"/>
          </a:p>
        </p:txBody>
      </p:sp>
      <p:sp>
        <p:nvSpPr>
          <p:cNvPr id="9" name="任意多边形 8"/>
          <p:cNvSpPr/>
          <p:nvPr/>
        </p:nvSpPr>
        <p:spPr>
          <a:xfrm>
            <a:off x="1792186" y="3023583"/>
            <a:ext cx="2890430" cy="2890430"/>
          </a:xfrm>
          <a:custGeom>
            <a:avLst/>
            <a:gdLst>
              <a:gd name="connsiteX0" fmla="*/ 0 w 4334933"/>
              <a:gd name="connsiteY0" fmla="*/ 2167467 h 4334933"/>
              <a:gd name="connsiteX1" fmla="*/ 2167467 w 4334933"/>
              <a:gd name="connsiteY1" fmla="*/ 0 h 4334933"/>
              <a:gd name="connsiteX2" fmla="*/ 4334934 w 4334933"/>
              <a:gd name="connsiteY2" fmla="*/ 2167467 h 4334933"/>
              <a:gd name="connsiteX3" fmla="*/ 2167467 w 4334933"/>
              <a:gd name="connsiteY3" fmla="*/ 4334934 h 4334933"/>
              <a:gd name="connsiteX4" fmla="*/ 0 w 4334933"/>
              <a:gd name="connsiteY4" fmla="*/ 2167467 h 433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4933" h="4334933">
                <a:moveTo>
                  <a:pt x="0" y="2167467"/>
                </a:moveTo>
                <a:cubicBezTo>
                  <a:pt x="0" y="970408"/>
                  <a:pt x="970408" y="0"/>
                  <a:pt x="2167467" y="0"/>
                </a:cubicBezTo>
                <a:cubicBezTo>
                  <a:pt x="3364526" y="0"/>
                  <a:pt x="4334934" y="970408"/>
                  <a:pt x="4334934" y="2167467"/>
                </a:cubicBezTo>
                <a:cubicBezTo>
                  <a:pt x="4334934" y="3364526"/>
                  <a:pt x="3364526" y="4334934"/>
                  <a:pt x="2167467" y="4334934"/>
                </a:cubicBezTo>
                <a:cubicBezTo>
                  <a:pt x="970408" y="4334934"/>
                  <a:pt x="0" y="3364526"/>
                  <a:pt x="0" y="2167467"/>
                </a:cubicBezTo>
                <a:close/>
              </a:path>
            </a:pathLst>
          </a:custGeom>
          <a:solidFill>
            <a:srgbClr val="002060">
              <a:alpha val="3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80000"/>
              <a:hueOff val="107093"/>
              <a:satOff val="-4303"/>
              <a:lumOff val="9209"/>
              <a:alphaOff val="0"/>
            </a:schemeClr>
          </a:fillRef>
          <a:effectRef idx="0">
            <a:schemeClr val="accent6">
              <a:shade val="80000"/>
              <a:hueOff val="107093"/>
              <a:satOff val="-4303"/>
              <a:lumOff val="920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4849" tIns="445008" rIns="1594849" bIns="3479461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600" kern="1200"/>
          </a:p>
        </p:txBody>
      </p:sp>
      <p:sp>
        <p:nvSpPr>
          <p:cNvPr id="10" name="任意多边形 9"/>
          <p:cNvSpPr/>
          <p:nvPr/>
        </p:nvSpPr>
        <p:spPr>
          <a:xfrm>
            <a:off x="2153490" y="3746190"/>
            <a:ext cx="2167822" cy="216782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002060">
              <a:alpha val="4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80000"/>
              <a:hueOff val="214187"/>
              <a:satOff val="-8606"/>
              <a:lumOff val="18419"/>
              <a:alphaOff val="0"/>
            </a:schemeClr>
          </a:fillRef>
          <a:effectRef idx="0">
            <a:schemeClr val="accent6">
              <a:shade val="80000"/>
              <a:hueOff val="214187"/>
              <a:satOff val="-8606"/>
              <a:lumOff val="1841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5871" tIns="421640" rIns="1045870" bIns="245364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500" kern="1200"/>
          </a:p>
        </p:txBody>
      </p:sp>
      <p:sp>
        <p:nvSpPr>
          <p:cNvPr id="11" name="任意多边形 10"/>
          <p:cNvSpPr/>
          <p:nvPr/>
        </p:nvSpPr>
        <p:spPr>
          <a:xfrm>
            <a:off x="2514794" y="4468797"/>
            <a:ext cx="1445215" cy="1445215"/>
          </a:xfrm>
          <a:custGeom>
            <a:avLst/>
            <a:gdLst>
              <a:gd name="connsiteX0" fmla="*/ 0 w 2167466"/>
              <a:gd name="connsiteY0" fmla="*/ 1083733 h 2167466"/>
              <a:gd name="connsiteX1" fmla="*/ 1083733 w 2167466"/>
              <a:gd name="connsiteY1" fmla="*/ 0 h 2167466"/>
              <a:gd name="connsiteX2" fmla="*/ 2167466 w 2167466"/>
              <a:gd name="connsiteY2" fmla="*/ 1083733 h 2167466"/>
              <a:gd name="connsiteX3" fmla="*/ 1083733 w 2167466"/>
              <a:gd name="connsiteY3" fmla="*/ 2167466 h 2167466"/>
              <a:gd name="connsiteX4" fmla="*/ 0 w 2167466"/>
              <a:gd name="connsiteY4" fmla="*/ 1083733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466" h="2167466">
                <a:moveTo>
                  <a:pt x="0" y="1083733"/>
                </a:moveTo>
                <a:cubicBezTo>
                  <a:pt x="0" y="485204"/>
                  <a:pt x="485204" y="0"/>
                  <a:pt x="1083733" y="0"/>
                </a:cubicBezTo>
                <a:cubicBezTo>
                  <a:pt x="1682262" y="0"/>
                  <a:pt x="2167466" y="485204"/>
                  <a:pt x="2167466" y="1083733"/>
                </a:cubicBezTo>
                <a:cubicBezTo>
                  <a:pt x="2167466" y="1682262"/>
                  <a:pt x="1682262" y="2167466"/>
                  <a:pt x="1083733" y="2167466"/>
                </a:cubicBezTo>
                <a:cubicBezTo>
                  <a:pt x="485204" y="2167466"/>
                  <a:pt x="0" y="1682262"/>
                  <a:pt x="0" y="1083733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80000"/>
              <a:hueOff val="321280"/>
              <a:satOff val="-12909"/>
              <a:lumOff val="27628"/>
              <a:alphaOff val="0"/>
            </a:schemeClr>
          </a:fillRef>
          <a:effectRef idx="0">
            <a:schemeClr val="accent6">
              <a:shade val="80000"/>
              <a:hueOff val="321280"/>
              <a:satOff val="-12909"/>
              <a:lumOff val="27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6338" tIns="790786" rIns="566338" bIns="79078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500" kern="1200"/>
          </a:p>
        </p:txBody>
      </p:sp>
      <p:sp>
        <p:nvSpPr>
          <p:cNvPr id="12" name="文本框 11"/>
          <p:cNvSpPr txBox="1"/>
          <p:nvPr/>
        </p:nvSpPr>
        <p:spPr>
          <a:xfrm>
            <a:off x="2903815" y="4657699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ONE</a:t>
            </a:r>
            <a:endParaRPr lang="zh-CN" altLang="en-US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881373" y="3935092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TWO</a:t>
            </a:r>
            <a:endParaRPr lang="zh-CN" altLang="en-US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770765" y="3213619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THREE</a:t>
            </a:r>
            <a:endParaRPr lang="zh-CN" altLang="en-US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793207" y="2477613"/>
            <a:ext cx="800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FOUR</a:t>
            </a:r>
            <a:endParaRPr lang="zh-CN" altLang="en-US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6" name="剪去单角的矩形 15"/>
          <p:cNvSpPr/>
          <p:nvPr/>
        </p:nvSpPr>
        <p:spPr>
          <a:xfrm flipV="1">
            <a:off x="0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0" y="184819"/>
            <a:ext cx="12190930" cy="1325563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             Click to add a chapter title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84268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295998" y="1628999"/>
            <a:ext cx="3600000" cy="3600000"/>
          </a:xfrm>
          <a:custGeom>
            <a:avLst/>
            <a:gdLst/>
            <a:ahLst/>
            <a:cxnLst/>
            <a:rect l="l" t="t" r="r" b="b"/>
            <a:pathLst>
              <a:path w="3600000" h="3600000">
                <a:moveTo>
                  <a:pt x="1582235" y="1613563"/>
                </a:moveTo>
                <a:lnTo>
                  <a:pt x="1582644" y="1613563"/>
                </a:lnTo>
                <a:lnTo>
                  <a:pt x="1675141" y="1877547"/>
                </a:lnTo>
                <a:lnTo>
                  <a:pt x="1490966" y="1877547"/>
                </a:lnTo>
                <a:close/>
                <a:moveTo>
                  <a:pt x="430231" y="1543167"/>
                </a:moveTo>
                <a:cubicBezTo>
                  <a:pt x="428048" y="1543167"/>
                  <a:pt x="426070" y="1543713"/>
                  <a:pt x="424296" y="1544804"/>
                </a:cubicBezTo>
                <a:cubicBezTo>
                  <a:pt x="422523" y="1545896"/>
                  <a:pt x="421090" y="1547669"/>
                  <a:pt x="419999" y="1550125"/>
                </a:cubicBezTo>
                <a:cubicBezTo>
                  <a:pt x="418908" y="1552581"/>
                  <a:pt x="418021" y="1555787"/>
                  <a:pt x="417339" y="1559743"/>
                </a:cubicBezTo>
                <a:cubicBezTo>
                  <a:pt x="416657" y="1563699"/>
                  <a:pt x="416315" y="1568270"/>
                  <a:pt x="416315" y="1573454"/>
                </a:cubicBezTo>
                <a:cubicBezTo>
                  <a:pt x="416315" y="1578638"/>
                  <a:pt x="416657" y="1583140"/>
                  <a:pt x="417339" y="1586960"/>
                </a:cubicBezTo>
                <a:cubicBezTo>
                  <a:pt x="418021" y="1590780"/>
                  <a:pt x="418908" y="1593849"/>
                  <a:pt x="419999" y="1596169"/>
                </a:cubicBezTo>
                <a:cubicBezTo>
                  <a:pt x="421090" y="1598488"/>
                  <a:pt x="422523" y="1600193"/>
                  <a:pt x="424296" y="1601285"/>
                </a:cubicBezTo>
                <a:cubicBezTo>
                  <a:pt x="426070" y="1602376"/>
                  <a:pt x="428048" y="1602922"/>
                  <a:pt x="430231" y="1602922"/>
                </a:cubicBezTo>
                <a:lnTo>
                  <a:pt x="579208" y="1602922"/>
                </a:lnTo>
                <a:lnTo>
                  <a:pt x="579208" y="2062131"/>
                </a:lnTo>
                <a:cubicBezTo>
                  <a:pt x="579208" y="2064314"/>
                  <a:pt x="579754" y="2066224"/>
                  <a:pt x="580845" y="2067861"/>
                </a:cubicBezTo>
                <a:cubicBezTo>
                  <a:pt x="581936" y="2069498"/>
                  <a:pt x="583846" y="2070794"/>
                  <a:pt x="586575" y="2071749"/>
                </a:cubicBezTo>
                <a:cubicBezTo>
                  <a:pt x="589303" y="2072704"/>
                  <a:pt x="592987" y="2073523"/>
                  <a:pt x="597625" y="2074205"/>
                </a:cubicBezTo>
                <a:cubicBezTo>
                  <a:pt x="602264" y="2074887"/>
                  <a:pt x="607857" y="2075228"/>
                  <a:pt x="614406" y="2075228"/>
                </a:cubicBezTo>
                <a:cubicBezTo>
                  <a:pt x="621227" y="2075228"/>
                  <a:pt x="626889" y="2074887"/>
                  <a:pt x="631391" y="2074205"/>
                </a:cubicBezTo>
                <a:cubicBezTo>
                  <a:pt x="635893" y="2073523"/>
                  <a:pt x="639508" y="2072704"/>
                  <a:pt x="642237" y="2071749"/>
                </a:cubicBezTo>
                <a:cubicBezTo>
                  <a:pt x="644965" y="2070794"/>
                  <a:pt x="646875" y="2069498"/>
                  <a:pt x="647966" y="2067861"/>
                </a:cubicBezTo>
                <a:cubicBezTo>
                  <a:pt x="649058" y="2066224"/>
                  <a:pt x="649604" y="2064314"/>
                  <a:pt x="649604" y="2062131"/>
                </a:cubicBezTo>
                <a:lnTo>
                  <a:pt x="649604" y="1602922"/>
                </a:lnTo>
                <a:lnTo>
                  <a:pt x="798580" y="1602922"/>
                </a:lnTo>
                <a:cubicBezTo>
                  <a:pt x="800763" y="1602922"/>
                  <a:pt x="802741" y="1602376"/>
                  <a:pt x="804515" y="1601285"/>
                </a:cubicBezTo>
                <a:cubicBezTo>
                  <a:pt x="806288" y="1600193"/>
                  <a:pt x="807789" y="1598488"/>
                  <a:pt x="809017" y="1596169"/>
                </a:cubicBezTo>
                <a:cubicBezTo>
                  <a:pt x="810245" y="1593849"/>
                  <a:pt x="811132" y="1590780"/>
                  <a:pt x="811677" y="1586960"/>
                </a:cubicBezTo>
                <a:cubicBezTo>
                  <a:pt x="812223" y="1583140"/>
                  <a:pt x="812496" y="1578638"/>
                  <a:pt x="812496" y="1573454"/>
                </a:cubicBezTo>
                <a:cubicBezTo>
                  <a:pt x="812496" y="1568270"/>
                  <a:pt x="812223" y="1563699"/>
                  <a:pt x="811677" y="1559743"/>
                </a:cubicBezTo>
                <a:cubicBezTo>
                  <a:pt x="811132" y="1555787"/>
                  <a:pt x="810245" y="1552581"/>
                  <a:pt x="809017" y="1550125"/>
                </a:cubicBezTo>
                <a:cubicBezTo>
                  <a:pt x="807789" y="1547669"/>
                  <a:pt x="806288" y="1545896"/>
                  <a:pt x="804515" y="1544804"/>
                </a:cubicBezTo>
                <a:cubicBezTo>
                  <a:pt x="802741" y="1543713"/>
                  <a:pt x="800763" y="1543167"/>
                  <a:pt x="798580" y="1543167"/>
                </a:cubicBezTo>
                <a:close/>
                <a:moveTo>
                  <a:pt x="2265518" y="1541939"/>
                </a:moveTo>
                <a:cubicBezTo>
                  <a:pt x="2258322" y="1541939"/>
                  <a:pt x="2252492" y="1542212"/>
                  <a:pt x="2248028" y="1542758"/>
                </a:cubicBezTo>
                <a:cubicBezTo>
                  <a:pt x="2243564" y="1543304"/>
                  <a:pt x="2239965" y="1544190"/>
                  <a:pt x="2237230" y="1545418"/>
                </a:cubicBezTo>
                <a:cubicBezTo>
                  <a:pt x="2234495" y="1546646"/>
                  <a:pt x="2232552" y="1548079"/>
                  <a:pt x="2231401" y="1549716"/>
                </a:cubicBezTo>
                <a:cubicBezTo>
                  <a:pt x="2230250" y="1551353"/>
                  <a:pt x="2229674" y="1553126"/>
                  <a:pt x="2229674" y="1555036"/>
                </a:cubicBezTo>
                <a:lnTo>
                  <a:pt x="2229674" y="1842349"/>
                </a:lnTo>
                <a:cubicBezTo>
                  <a:pt x="2229674" y="1863904"/>
                  <a:pt x="2229743" y="1886346"/>
                  <a:pt x="2229879" y="1909675"/>
                </a:cubicBezTo>
                <a:cubicBezTo>
                  <a:pt x="2230016" y="1933004"/>
                  <a:pt x="2230357" y="1955446"/>
                  <a:pt x="2230902" y="1977001"/>
                </a:cubicBezTo>
                <a:lnTo>
                  <a:pt x="2230493" y="1977001"/>
                </a:lnTo>
                <a:cubicBezTo>
                  <a:pt x="2224162" y="1964177"/>
                  <a:pt x="2217767" y="1951421"/>
                  <a:pt x="2211308" y="1938734"/>
                </a:cubicBezTo>
                <a:cubicBezTo>
                  <a:pt x="2204849" y="1926046"/>
                  <a:pt x="2198323" y="1913154"/>
                  <a:pt x="2191730" y="1900057"/>
                </a:cubicBezTo>
                <a:cubicBezTo>
                  <a:pt x="2185137" y="1886960"/>
                  <a:pt x="2178280" y="1873659"/>
                  <a:pt x="2171161" y="1860153"/>
                </a:cubicBezTo>
                <a:cubicBezTo>
                  <a:pt x="2164041" y="1846646"/>
                  <a:pt x="2156657" y="1832799"/>
                  <a:pt x="2149008" y="1818611"/>
                </a:cubicBezTo>
                <a:lnTo>
                  <a:pt x="2024806" y="1586141"/>
                </a:lnTo>
                <a:cubicBezTo>
                  <a:pt x="2020321" y="1577683"/>
                  <a:pt x="2016036" y="1570657"/>
                  <a:pt x="2011952" y="1565064"/>
                </a:cubicBezTo>
                <a:cubicBezTo>
                  <a:pt x="2007868" y="1559470"/>
                  <a:pt x="2003644" y="1555104"/>
                  <a:pt x="1999280" y="1551967"/>
                </a:cubicBezTo>
                <a:cubicBezTo>
                  <a:pt x="1994917" y="1548829"/>
                  <a:pt x="1989988" y="1546578"/>
                  <a:pt x="1984495" y="1545214"/>
                </a:cubicBezTo>
                <a:cubicBezTo>
                  <a:pt x="1979002" y="1543849"/>
                  <a:pt x="1972173" y="1543167"/>
                  <a:pt x="1964009" y="1543167"/>
                </a:cubicBezTo>
                <a:lnTo>
                  <a:pt x="1929367" y="1543167"/>
                </a:lnTo>
                <a:cubicBezTo>
                  <a:pt x="1922047" y="1543167"/>
                  <a:pt x="1915289" y="1545486"/>
                  <a:pt x="1909092" y="1550125"/>
                </a:cubicBezTo>
                <a:cubicBezTo>
                  <a:pt x="1902895" y="1554763"/>
                  <a:pt x="1899797" y="1562540"/>
                  <a:pt x="1899797" y="1573454"/>
                </a:cubicBezTo>
                <a:lnTo>
                  <a:pt x="1899797" y="2062131"/>
                </a:lnTo>
                <a:cubicBezTo>
                  <a:pt x="1899797" y="2064041"/>
                  <a:pt x="1900373" y="2065883"/>
                  <a:pt x="1901524" y="2067656"/>
                </a:cubicBezTo>
                <a:cubicBezTo>
                  <a:pt x="1902675" y="2069430"/>
                  <a:pt x="1904546" y="2070794"/>
                  <a:pt x="1907138" y="2071749"/>
                </a:cubicBezTo>
                <a:cubicBezTo>
                  <a:pt x="1909731" y="2072704"/>
                  <a:pt x="1913257" y="2073523"/>
                  <a:pt x="1917719" y="2074205"/>
                </a:cubicBezTo>
                <a:cubicBezTo>
                  <a:pt x="1922180" y="2074887"/>
                  <a:pt x="1927867" y="2075228"/>
                  <a:pt x="1934777" y="2075228"/>
                </a:cubicBezTo>
                <a:cubicBezTo>
                  <a:pt x="1941688" y="2075228"/>
                  <a:pt x="1947375" y="2074887"/>
                  <a:pt x="1951839" y="2074205"/>
                </a:cubicBezTo>
                <a:cubicBezTo>
                  <a:pt x="1956303" y="2073523"/>
                  <a:pt x="1959902" y="2072704"/>
                  <a:pt x="1962637" y="2071749"/>
                </a:cubicBezTo>
                <a:cubicBezTo>
                  <a:pt x="1965372" y="2070794"/>
                  <a:pt x="1967315" y="2069430"/>
                  <a:pt x="1968466" y="2067656"/>
                </a:cubicBezTo>
                <a:cubicBezTo>
                  <a:pt x="1969617" y="2065883"/>
                  <a:pt x="1970193" y="2064041"/>
                  <a:pt x="1970193" y="2062131"/>
                </a:cubicBezTo>
                <a:lnTo>
                  <a:pt x="1970193" y="1742485"/>
                </a:lnTo>
                <a:cubicBezTo>
                  <a:pt x="1970193" y="1722294"/>
                  <a:pt x="1970056" y="1701967"/>
                  <a:pt x="1969783" y="1681503"/>
                </a:cubicBezTo>
                <a:cubicBezTo>
                  <a:pt x="1969511" y="1661039"/>
                  <a:pt x="1969101" y="1640985"/>
                  <a:pt x="1968556" y="1621339"/>
                </a:cubicBezTo>
                <a:lnTo>
                  <a:pt x="1969374" y="1621339"/>
                </a:lnTo>
                <a:cubicBezTo>
                  <a:pt x="1976767" y="1637437"/>
                  <a:pt x="1984753" y="1654013"/>
                  <a:pt x="1993333" y="1671066"/>
                </a:cubicBezTo>
                <a:cubicBezTo>
                  <a:pt x="2001913" y="1688120"/>
                  <a:pt x="2010426" y="1704423"/>
                  <a:pt x="2018871" y="1719975"/>
                </a:cubicBezTo>
                <a:lnTo>
                  <a:pt x="2180433" y="2021203"/>
                </a:lnTo>
                <a:cubicBezTo>
                  <a:pt x="2185976" y="2031844"/>
                  <a:pt x="2191216" y="2040576"/>
                  <a:pt x="2196155" y="2047397"/>
                </a:cubicBezTo>
                <a:cubicBezTo>
                  <a:pt x="2201094" y="2054218"/>
                  <a:pt x="2206032" y="2059607"/>
                  <a:pt x="2210969" y="2063563"/>
                </a:cubicBezTo>
                <a:cubicBezTo>
                  <a:pt x="2215906" y="2067520"/>
                  <a:pt x="2221127" y="2070248"/>
                  <a:pt x="2226630" y="2071749"/>
                </a:cubicBezTo>
                <a:cubicBezTo>
                  <a:pt x="2232135" y="2073250"/>
                  <a:pt x="2238555" y="2074000"/>
                  <a:pt x="2245892" y="2074000"/>
                </a:cubicBezTo>
                <a:lnTo>
                  <a:pt x="2269170" y="2074000"/>
                </a:lnTo>
                <a:cubicBezTo>
                  <a:pt x="2272840" y="2074000"/>
                  <a:pt x="2276510" y="2073454"/>
                  <a:pt x="2280179" y="2072363"/>
                </a:cubicBezTo>
                <a:cubicBezTo>
                  <a:pt x="2283847" y="2071271"/>
                  <a:pt x="2287163" y="2069498"/>
                  <a:pt x="2290126" y="2067042"/>
                </a:cubicBezTo>
                <a:cubicBezTo>
                  <a:pt x="2293089" y="2064587"/>
                  <a:pt x="2295487" y="2061449"/>
                  <a:pt x="2297320" y="2057629"/>
                </a:cubicBezTo>
                <a:cubicBezTo>
                  <a:pt x="2299154" y="2053809"/>
                  <a:pt x="2300070" y="2049171"/>
                  <a:pt x="2300070" y="2043713"/>
                </a:cubicBezTo>
                <a:lnTo>
                  <a:pt x="2300070" y="1555036"/>
                </a:lnTo>
                <a:cubicBezTo>
                  <a:pt x="2300070" y="1553126"/>
                  <a:pt x="2299495" y="1551353"/>
                  <a:pt x="2298344" y="1549716"/>
                </a:cubicBezTo>
                <a:cubicBezTo>
                  <a:pt x="2297192" y="1548079"/>
                  <a:pt x="2295321" y="1546646"/>
                  <a:pt x="2292729" y="1545418"/>
                </a:cubicBezTo>
                <a:cubicBezTo>
                  <a:pt x="2290137" y="1544190"/>
                  <a:pt x="2286537" y="1543304"/>
                  <a:pt x="2281931" y="1542758"/>
                </a:cubicBezTo>
                <a:cubicBezTo>
                  <a:pt x="2277324" y="1542212"/>
                  <a:pt x="2271854" y="1541939"/>
                  <a:pt x="2265518" y="1541939"/>
                </a:cubicBezTo>
                <a:close/>
                <a:moveTo>
                  <a:pt x="2477920" y="1540712"/>
                </a:moveTo>
                <a:cubicBezTo>
                  <a:pt x="2471371" y="1540712"/>
                  <a:pt x="2465778" y="1541053"/>
                  <a:pt x="2461139" y="1541735"/>
                </a:cubicBezTo>
                <a:cubicBezTo>
                  <a:pt x="2456501" y="1542417"/>
                  <a:pt x="2452817" y="1543235"/>
                  <a:pt x="2450089" y="1544190"/>
                </a:cubicBezTo>
                <a:cubicBezTo>
                  <a:pt x="2447360" y="1545145"/>
                  <a:pt x="2445451" y="1546441"/>
                  <a:pt x="2444359" y="1548079"/>
                </a:cubicBezTo>
                <a:cubicBezTo>
                  <a:pt x="2443268" y="1549716"/>
                  <a:pt x="2442722" y="1551626"/>
                  <a:pt x="2442722" y="1553808"/>
                </a:cubicBezTo>
                <a:lnTo>
                  <a:pt x="2442722" y="2062131"/>
                </a:lnTo>
                <a:cubicBezTo>
                  <a:pt x="2442722" y="2064041"/>
                  <a:pt x="2443268" y="2065883"/>
                  <a:pt x="2444359" y="2067656"/>
                </a:cubicBezTo>
                <a:cubicBezTo>
                  <a:pt x="2445451" y="2069430"/>
                  <a:pt x="2447360" y="2070794"/>
                  <a:pt x="2450089" y="2071749"/>
                </a:cubicBezTo>
                <a:cubicBezTo>
                  <a:pt x="2452817" y="2072704"/>
                  <a:pt x="2456501" y="2073523"/>
                  <a:pt x="2461139" y="2074205"/>
                </a:cubicBezTo>
                <a:cubicBezTo>
                  <a:pt x="2465778" y="2074887"/>
                  <a:pt x="2471371" y="2075228"/>
                  <a:pt x="2477920" y="2075228"/>
                </a:cubicBezTo>
                <a:cubicBezTo>
                  <a:pt x="2484741" y="2075228"/>
                  <a:pt x="2490403" y="2074887"/>
                  <a:pt x="2494905" y="2074205"/>
                </a:cubicBezTo>
                <a:cubicBezTo>
                  <a:pt x="2499407" y="2073523"/>
                  <a:pt x="2503022" y="2072704"/>
                  <a:pt x="2505751" y="2071749"/>
                </a:cubicBezTo>
                <a:cubicBezTo>
                  <a:pt x="2508479" y="2070794"/>
                  <a:pt x="2510389" y="2069430"/>
                  <a:pt x="2511480" y="2067656"/>
                </a:cubicBezTo>
                <a:cubicBezTo>
                  <a:pt x="2512572" y="2065883"/>
                  <a:pt x="2513118" y="2064041"/>
                  <a:pt x="2513118" y="2062131"/>
                </a:cubicBezTo>
                <a:lnTo>
                  <a:pt x="2513118" y="1797329"/>
                </a:lnTo>
                <a:lnTo>
                  <a:pt x="2707934" y="2062131"/>
                </a:lnTo>
                <a:cubicBezTo>
                  <a:pt x="2709844" y="2064859"/>
                  <a:pt x="2712299" y="2067315"/>
                  <a:pt x="2715301" y="2069498"/>
                </a:cubicBezTo>
                <a:cubicBezTo>
                  <a:pt x="2718302" y="2071681"/>
                  <a:pt x="2722804" y="2073181"/>
                  <a:pt x="2728807" y="2074000"/>
                </a:cubicBezTo>
                <a:cubicBezTo>
                  <a:pt x="2734810" y="2074819"/>
                  <a:pt x="2742586" y="2075228"/>
                  <a:pt x="2752136" y="2075228"/>
                </a:cubicBezTo>
                <a:cubicBezTo>
                  <a:pt x="2759503" y="2075228"/>
                  <a:pt x="2765505" y="2074887"/>
                  <a:pt x="2770144" y="2074205"/>
                </a:cubicBezTo>
                <a:cubicBezTo>
                  <a:pt x="2774782" y="2073523"/>
                  <a:pt x="2778466" y="2072636"/>
                  <a:pt x="2781194" y="2071544"/>
                </a:cubicBezTo>
                <a:cubicBezTo>
                  <a:pt x="2783923" y="2070453"/>
                  <a:pt x="2785765" y="2069020"/>
                  <a:pt x="2786720" y="2067247"/>
                </a:cubicBezTo>
                <a:cubicBezTo>
                  <a:pt x="2787674" y="2065473"/>
                  <a:pt x="2788152" y="2063495"/>
                  <a:pt x="2788152" y="2061312"/>
                </a:cubicBezTo>
                <a:cubicBezTo>
                  <a:pt x="2788152" y="2059675"/>
                  <a:pt x="2787674" y="2057561"/>
                  <a:pt x="2786720" y="2054969"/>
                </a:cubicBezTo>
                <a:cubicBezTo>
                  <a:pt x="2785765" y="2052376"/>
                  <a:pt x="2782968" y="2047533"/>
                  <a:pt x="2778329" y="2040439"/>
                </a:cubicBezTo>
                <a:lnTo>
                  <a:pt x="2589243" y="1789143"/>
                </a:lnTo>
                <a:lnTo>
                  <a:pt x="2764823" y="1579184"/>
                </a:lnTo>
                <a:cubicBezTo>
                  <a:pt x="2769734" y="1572908"/>
                  <a:pt x="2773077" y="1567997"/>
                  <a:pt x="2774850" y="1564450"/>
                </a:cubicBezTo>
                <a:cubicBezTo>
                  <a:pt x="2776624" y="1560903"/>
                  <a:pt x="2777511" y="1557356"/>
                  <a:pt x="2777511" y="1553808"/>
                </a:cubicBezTo>
                <a:cubicBezTo>
                  <a:pt x="2777511" y="1551899"/>
                  <a:pt x="2777033" y="1550125"/>
                  <a:pt x="2776078" y="1548488"/>
                </a:cubicBezTo>
                <a:cubicBezTo>
                  <a:pt x="2775123" y="1546851"/>
                  <a:pt x="2773350" y="1545486"/>
                  <a:pt x="2770758" y="1544395"/>
                </a:cubicBezTo>
                <a:cubicBezTo>
                  <a:pt x="2768166" y="1543304"/>
                  <a:pt x="2764687" y="1542417"/>
                  <a:pt x="2760321" y="1541735"/>
                </a:cubicBezTo>
                <a:cubicBezTo>
                  <a:pt x="2755955" y="1541053"/>
                  <a:pt x="2750226" y="1540712"/>
                  <a:pt x="2743131" y="1540712"/>
                </a:cubicBezTo>
                <a:cubicBezTo>
                  <a:pt x="2736037" y="1540712"/>
                  <a:pt x="2730239" y="1540984"/>
                  <a:pt x="2725737" y="1541530"/>
                </a:cubicBezTo>
                <a:cubicBezTo>
                  <a:pt x="2721235" y="1542076"/>
                  <a:pt x="2717415" y="1542826"/>
                  <a:pt x="2714277" y="1543781"/>
                </a:cubicBezTo>
                <a:cubicBezTo>
                  <a:pt x="2711140" y="1544736"/>
                  <a:pt x="2708479" y="1546032"/>
                  <a:pt x="2706297" y="1547669"/>
                </a:cubicBezTo>
                <a:cubicBezTo>
                  <a:pt x="2704114" y="1549306"/>
                  <a:pt x="2702204" y="1551353"/>
                  <a:pt x="2700567" y="1553808"/>
                </a:cubicBezTo>
                <a:lnTo>
                  <a:pt x="2513118" y="1789143"/>
                </a:lnTo>
                <a:lnTo>
                  <a:pt x="2513118" y="1553808"/>
                </a:lnTo>
                <a:cubicBezTo>
                  <a:pt x="2513118" y="1551626"/>
                  <a:pt x="2512572" y="1549716"/>
                  <a:pt x="2511480" y="1548079"/>
                </a:cubicBezTo>
                <a:cubicBezTo>
                  <a:pt x="2510389" y="1546441"/>
                  <a:pt x="2508479" y="1545145"/>
                  <a:pt x="2505751" y="1544190"/>
                </a:cubicBezTo>
                <a:cubicBezTo>
                  <a:pt x="2503022" y="1543235"/>
                  <a:pt x="2499407" y="1542417"/>
                  <a:pt x="2494905" y="1541735"/>
                </a:cubicBezTo>
                <a:cubicBezTo>
                  <a:pt x="2490403" y="1541053"/>
                  <a:pt x="2484741" y="1540712"/>
                  <a:pt x="2477920" y="1540712"/>
                </a:cubicBezTo>
                <a:close/>
                <a:moveTo>
                  <a:pt x="1584691" y="1540712"/>
                </a:moveTo>
                <a:cubicBezTo>
                  <a:pt x="1576505" y="1540712"/>
                  <a:pt x="1569752" y="1540916"/>
                  <a:pt x="1564431" y="1541326"/>
                </a:cubicBezTo>
                <a:cubicBezTo>
                  <a:pt x="1559111" y="1541735"/>
                  <a:pt x="1554745" y="1542485"/>
                  <a:pt x="1551335" y="1543577"/>
                </a:cubicBezTo>
                <a:cubicBezTo>
                  <a:pt x="1547924" y="1544668"/>
                  <a:pt x="1545332" y="1546169"/>
                  <a:pt x="1543558" y="1548079"/>
                </a:cubicBezTo>
                <a:cubicBezTo>
                  <a:pt x="1541785" y="1549989"/>
                  <a:pt x="1540352" y="1552444"/>
                  <a:pt x="1539261" y="1555446"/>
                </a:cubicBezTo>
                <a:lnTo>
                  <a:pt x="1361634" y="2047397"/>
                </a:lnTo>
                <a:cubicBezTo>
                  <a:pt x="1359452" y="2053400"/>
                  <a:pt x="1358292" y="2058243"/>
                  <a:pt x="1358156" y="2061926"/>
                </a:cubicBezTo>
                <a:cubicBezTo>
                  <a:pt x="1358019" y="2065610"/>
                  <a:pt x="1358974" y="2068407"/>
                  <a:pt x="1361021" y="2070317"/>
                </a:cubicBezTo>
                <a:cubicBezTo>
                  <a:pt x="1363067" y="2072226"/>
                  <a:pt x="1366614" y="2073523"/>
                  <a:pt x="1371662" y="2074205"/>
                </a:cubicBezTo>
                <a:cubicBezTo>
                  <a:pt x="1376709" y="2074887"/>
                  <a:pt x="1383190" y="2075228"/>
                  <a:pt x="1391102" y="2075228"/>
                </a:cubicBezTo>
                <a:cubicBezTo>
                  <a:pt x="1398742" y="2075228"/>
                  <a:pt x="1404950" y="2074955"/>
                  <a:pt x="1409725" y="2074409"/>
                </a:cubicBezTo>
                <a:cubicBezTo>
                  <a:pt x="1414499" y="2073864"/>
                  <a:pt x="1418183" y="2072977"/>
                  <a:pt x="1420775" y="2071749"/>
                </a:cubicBezTo>
                <a:cubicBezTo>
                  <a:pt x="1423367" y="2070521"/>
                  <a:pt x="1425345" y="2069020"/>
                  <a:pt x="1426710" y="2067247"/>
                </a:cubicBezTo>
                <a:cubicBezTo>
                  <a:pt x="1428074" y="2065473"/>
                  <a:pt x="1429165" y="2063359"/>
                  <a:pt x="1429984" y="2060903"/>
                </a:cubicBezTo>
                <a:lnTo>
                  <a:pt x="1473367" y="1933618"/>
                </a:lnTo>
                <a:lnTo>
                  <a:pt x="1693558" y="1933618"/>
                </a:lnTo>
                <a:lnTo>
                  <a:pt x="1738988" y="2062540"/>
                </a:lnTo>
                <a:cubicBezTo>
                  <a:pt x="1740080" y="2064996"/>
                  <a:pt x="1741239" y="2067042"/>
                  <a:pt x="1742467" y="2068679"/>
                </a:cubicBezTo>
                <a:cubicBezTo>
                  <a:pt x="1743695" y="2070317"/>
                  <a:pt x="1745605" y="2071613"/>
                  <a:pt x="1748197" y="2072568"/>
                </a:cubicBezTo>
                <a:cubicBezTo>
                  <a:pt x="1750789" y="2073523"/>
                  <a:pt x="1754609" y="2074205"/>
                  <a:pt x="1759657" y="2074614"/>
                </a:cubicBezTo>
                <a:cubicBezTo>
                  <a:pt x="1764704" y="2075023"/>
                  <a:pt x="1771457" y="2075228"/>
                  <a:pt x="1779916" y="2075228"/>
                </a:cubicBezTo>
                <a:cubicBezTo>
                  <a:pt x="1788374" y="2075228"/>
                  <a:pt x="1795127" y="2074955"/>
                  <a:pt x="1800175" y="2074409"/>
                </a:cubicBezTo>
                <a:cubicBezTo>
                  <a:pt x="1805223" y="2073864"/>
                  <a:pt x="1808838" y="2072636"/>
                  <a:pt x="1811021" y="2070726"/>
                </a:cubicBezTo>
                <a:cubicBezTo>
                  <a:pt x="1813204" y="2068816"/>
                  <a:pt x="1814227" y="2066019"/>
                  <a:pt x="1814091" y="2062336"/>
                </a:cubicBezTo>
                <a:cubicBezTo>
                  <a:pt x="1813954" y="2058652"/>
                  <a:pt x="1812794" y="2053809"/>
                  <a:pt x="1810612" y="2047806"/>
                </a:cubicBezTo>
                <a:lnTo>
                  <a:pt x="1632985" y="1555855"/>
                </a:lnTo>
                <a:cubicBezTo>
                  <a:pt x="1631894" y="1552853"/>
                  <a:pt x="1630393" y="1550330"/>
                  <a:pt x="1628483" y="1548283"/>
                </a:cubicBezTo>
                <a:cubicBezTo>
                  <a:pt x="1626573" y="1546237"/>
                  <a:pt x="1623845" y="1544668"/>
                  <a:pt x="1620298" y="1543577"/>
                </a:cubicBezTo>
                <a:cubicBezTo>
                  <a:pt x="1616751" y="1542485"/>
                  <a:pt x="1612112" y="1541735"/>
                  <a:pt x="1606382" y="1541326"/>
                </a:cubicBezTo>
                <a:cubicBezTo>
                  <a:pt x="1600652" y="1540916"/>
                  <a:pt x="1593422" y="1540712"/>
                  <a:pt x="1584691" y="1540712"/>
                </a:cubicBezTo>
                <a:close/>
                <a:moveTo>
                  <a:pt x="925345" y="1540712"/>
                </a:moveTo>
                <a:cubicBezTo>
                  <a:pt x="918796" y="1540712"/>
                  <a:pt x="913203" y="1541053"/>
                  <a:pt x="908564" y="1541735"/>
                </a:cubicBezTo>
                <a:cubicBezTo>
                  <a:pt x="903926" y="1542417"/>
                  <a:pt x="900242" y="1543235"/>
                  <a:pt x="897514" y="1544190"/>
                </a:cubicBezTo>
                <a:cubicBezTo>
                  <a:pt x="894785" y="1545145"/>
                  <a:pt x="892875" y="1546441"/>
                  <a:pt x="891784" y="1548079"/>
                </a:cubicBezTo>
                <a:cubicBezTo>
                  <a:pt x="890693" y="1549716"/>
                  <a:pt x="890147" y="1551626"/>
                  <a:pt x="890147" y="1553808"/>
                </a:cubicBezTo>
                <a:lnTo>
                  <a:pt x="890147" y="2062131"/>
                </a:lnTo>
                <a:cubicBezTo>
                  <a:pt x="890147" y="2064314"/>
                  <a:pt x="890693" y="2066224"/>
                  <a:pt x="891784" y="2067861"/>
                </a:cubicBezTo>
                <a:cubicBezTo>
                  <a:pt x="892875" y="2069498"/>
                  <a:pt x="894785" y="2070794"/>
                  <a:pt x="897514" y="2071749"/>
                </a:cubicBezTo>
                <a:cubicBezTo>
                  <a:pt x="900242" y="2072704"/>
                  <a:pt x="903926" y="2073523"/>
                  <a:pt x="908564" y="2074205"/>
                </a:cubicBezTo>
                <a:cubicBezTo>
                  <a:pt x="913203" y="2074887"/>
                  <a:pt x="918796" y="2075228"/>
                  <a:pt x="925345" y="2075228"/>
                </a:cubicBezTo>
                <a:cubicBezTo>
                  <a:pt x="932166" y="2075228"/>
                  <a:pt x="937828" y="2074887"/>
                  <a:pt x="942330" y="2074205"/>
                </a:cubicBezTo>
                <a:cubicBezTo>
                  <a:pt x="946832" y="2073523"/>
                  <a:pt x="950447" y="2072704"/>
                  <a:pt x="953176" y="2071749"/>
                </a:cubicBezTo>
                <a:cubicBezTo>
                  <a:pt x="955904" y="2070794"/>
                  <a:pt x="957814" y="2069498"/>
                  <a:pt x="958906" y="2067861"/>
                </a:cubicBezTo>
                <a:cubicBezTo>
                  <a:pt x="959997" y="2066224"/>
                  <a:pt x="960543" y="2064314"/>
                  <a:pt x="960543" y="2062131"/>
                </a:cubicBezTo>
                <a:lnTo>
                  <a:pt x="960543" y="1827206"/>
                </a:lnTo>
                <a:lnTo>
                  <a:pt x="1201607" y="1827206"/>
                </a:lnTo>
                <a:lnTo>
                  <a:pt x="1201607" y="2062131"/>
                </a:lnTo>
                <a:cubicBezTo>
                  <a:pt x="1201607" y="2064314"/>
                  <a:pt x="1202153" y="2066224"/>
                  <a:pt x="1203244" y="2067861"/>
                </a:cubicBezTo>
                <a:cubicBezTo>
                  <a:pt x="1204336" y="2069498"/>
                  <a:pt x="1206245" y="2070794"/>
                  <a:pt x="1208974" y="2071749"/>
                </a:cubicBezTo>
                <a:cubicBezTo>
                  <a:pt x="1211703" y="2072704"/>
                  <a:pt x="1215250" y="2073523"/>
                  <a:pt x="1219615" y="2074205"/>
                </a:cubicBezTo>
                <a:cubicBezTo>
                  <a:pt x="1223981" y="2074887"/>
                  <a:pt x="1229711" y="2075228"/>
                  <a:pt x="1236805" y="2075228"/>
                </a:cubicBezTo>
                <a:cubicBezTo>
                  <a:pt x="1243353" y="2075228"/>
                  <a:pt x="1248879" y="2074887"/>
                  <a:pt x="1253381" y="2074205"/>
                </a:cubicBezTo>
                <a:cubicBezTo>
                  <a:pt x="1257883" y="2073523"/>
                  <a:pt x="1261498" y="2072704"/>
                  <a:pt x="1264226" y="2071749"/>
                </a:cubicBezTo>
                <a:cubicBezTo>
                  <a:pt x="1266955" y="2070794"/>
                  <a:pt x="1268865" y="2069498"/>
                  <a:pt x="1269956" y="2067861"/>
                </a:cubicBezTo>
                <a:cubicBezTo>
                  <a:pt x="1271048" y="2066224"/>
                  <a:pt x="1271593" y="2064314"/>
                  <a:pt x="1271593" y="2062131"/>
                </a:cubicBezTo>
                <a:lnTo>
                  <a:pt x="1271593" y="1553808"/>
                </a:lnTo>
                <a:cubicBezTo>
                  <a:pt x="1271593" y="1551626"/>
                  <a:pt x="1271048" y="1549716"/>
                  <a:pt x="1269956" y="1548079"/>
                </a:cubicBezTo>
                <a:cubicBezTo>
                  <a:pt x="1268865" y="1546441"/>
                  <a:pt x="1266955" y="1545145"/>
                  <a:pt x="1264226" y="1544190"/>
                </a:cubicBezTo>
                <a:cubicBezTo>
                  <a:pt x="1261498" y="1543235"/>
                  <a:pt x="1257883" y="1542417"/>
                  <a:pt x="1253381" y="1541735"/>
                </a:cubicBezTo>
                <a:cubicBezTo>
                  <a:pt x="1248879" y="1541053"/>
                  <a:pt x="1243353" y="1540712"/>
                  <a:pt x="1236805" y="1540712"/>
                </a:cubicBezTo>
                <a:cubicBezTo>
                  <a:pt x="1229711" y="1540712"/>
                  <a:pt x="1223981" y="1541053"/>
                  <a:pt x="1219615" y="1541735"/>
                </a:cubicBezTo>
                <a:cubicBezTo>
                  <a:pt x="1215250" y="1542417"/>
                  <a:pt x="1211703" y="1543235"/>
                  <a:pt x="1208974" y="1544190"/>
                </a:cubicBezTo>
                <a:cubicBezTo>
                  <a:pt x="1206245" y="1545145"/>
                  <a:pt x="1204336" y="1546441"/>
                  <a:pt x="1203244" y="1548079"/>
                </a:cubicBezTo>
                <a:cubicBezTo>
                  <a:pt x="1202153" y="1549716"/>
                  <a:pt x="1201607" y="1551626"/>
                  <a:pt x="1201607" y="1553808"/>
                </a:cubicBezTo>
                <a:lnTo>
                  <a:pt x="1201607" y="1765814"/>
                </a:lnTo>
                <a:lnTo>
                  <a:pt x="960543" y="1765814"/>
                </a:lnTo>
                <a:lnTo>
                  <a:pt x="960543" y="1553808"/>
                </a:lnTo>
                <a:cubicBezTo>
                  <a:pt x="960543" y="1551626"/>
                  <a:pt x="959997" y="1549716"/>
                  <a:pt x="958906" y="1548079"/>
                </a:cubicBezTo>
                <a:cubicBezTo>
                  <a:pt x="957814" y="1546441"/>
                  <a:pt x="955904" y="1545145"/>
                  <a:pt x="953176" y="1544190"/>
                </a:cubicBezTo>
                <a:cubicBezTo>
                  <a:pt x="950447" y="1543235"/>
                  <a:pt x="946832" y="1542417"/>
                  <a:pt x="942330" y="1541735"/>
                </a:cubicBezTo>
                <a:cubicBezTo>
                  <a:pt x="937828" y="1541053"/>
                  <a:pt x="932166" y="1540712"/>
                  <a:pt x="925345" y="1540712"/>
                </a:cubicBezTo>
                <a:close/>
                <a:moveTo>
                  <a:pt x="3003953" y="1535391"/>
                </a:moveTo>
                <a:cubicBezTo>
                  <a:pt x="2981033" y="1535391"/>
                  <a:pt x="2959683" y="1538461"/>
                  <a:pt x="2939901" y="1544600"/>
                </a:cubicBezTo>
                <a:cubicBezTo>
                  <a:pt x="2920119" y="1550739"/>
                  <a:pt x="2903066" y="1559675"/>
                  <a:pt x="2888741" y="1571407"/>
                </a:cubicBezTo>
                <a:cubicBezTo>
                  <a:pt x="2874416" y="1583140"/>
                  <a:pt x="2863229" y="1597669"/>
                  <a:pt x="2855180" y="1614995"/>
                </a:cubicBezTo>
                <a:cubicBezTo>
                  <a:pt x="2847131" y="1632322"/>
                  <a:pt x="2843107" y="1652035"/>
                  <a:pt x="2843107" y="1674136"/>
                </a:cubicBezTo>
                <a:cubicBezTo>
                  <a:pt x="2843107" y="1695691"/>
                  <a:pt x="2846586" y="1714177"/>
                  <a:pt x="2853543" y="1729593"/>
                </a:cubicBezTo>
                <a:cubicBezTo>
                  <a:pt x="2860501" y="1745009"/>
                  <a:pt x="2869573" y="1758447"/>
                  <a:pt x="2880760" y="1769907"/>
                </a:cubicBezTo>
                <a:cubicBezTo>
                  <a:pt x="2891947" y="1781367"/>
                  <a:pt x="2904635" y="1791326"/>
                  <a:pt x="2918823" y="1799784"/>
                </a:cubicBezTo>
                <a:cubicBezTo>
                  <a:pt x="2933011" y="1808243"/>
                  <a:pt x="2947609" y="1815951"/>
                  <a:pt x="2962616" y="1822908"/>
                </a:cubicBezTo>
                <a:cubicBezTo>
                  <a:pt x="2977622" y="1829866"/>
                  <a:pt x="2992288" y="1836687"/>
                  <a:pt x="3006613" y="1843372"/>
                </a:cubicBezTo>
                <a:cubicBezTo>
                  <a:pt x="3020938" y="1850057"/>
                  <a:pt x="3033693" y="1857424"/>
                  <a:pt x="3044880" y="1865473"/>
                </a:cubicBezTo>
                <a:cubicBezTo>
                  <a:pt x="3056068" y="1873522"/>
                  <a:pt x="3065072" y="1882867"/>
                  <a:pt x="3071893" y="1893509"/>
                </a:cubicBezTo>
                <a:cubicBezTo>
                  <a:pt x="3078714" y="1904150"/>
                  <a:pt x="3082125" y="1916974"/>
                  <a:pt x="3082125" y="1931981"/>
                </a:cubicBezTo>
                <a:cubicBezTo>
                  <a:pt x="3082125" y="1945896"/>
                  <a:pt x="3079669" y="1958311"/>
                  <a:pt x="3074758" y="1969225"/>
                </a:cubicBezTo>
                <a:cubicBezTo>
                  <a:pt x="3069846" y="1980139"/>
                  <a:pt x="3062821" y="1989348"/>
                  <a:pt x="3053680" y="1996851"/>
                </a:cubicBezTo>
                <a:cubicBezTo>
                  <a:pt x="3044539" y="2004355"/>
                  <a:pt x="3033625" y="2010153"/>
                  <a:pt x="3020938" y="2014246"/>
                </a:cubicBezTo>
                <a:cubicBezTo>
                  <a:pt x="3008250" y="2018338"/>
                  <a:pt x="2994267" y="2020385"/>
                  <a:pt x="2978987" y="2020385"/>
                </a:cubicBezTo>
                <a:cubicBezTo>
                  <a:pt x="2958796" y="2020385"/>
                  <a:pt x="2940992" y="2017997"/>
                  <a:pt x="2925576" y="2013222"/>
                </a:cubicBezTo>
                <a:cubicBezTo>
                  <a:pt x="2910160" y="2008447"/>
                  <a:pt x="2896995" y="2003331"/>
                  <a:pt x="2886081" y="1997874"/>
                </a:cubicBezTo>
                <a:cubicBezTo>
                  <a:pt x="2875167" y="1992417"/>
                  <a:pt x="2866231" y="1987370"/>
                  <a:pt x="2859273" y="1982731"/>
                </a:cubicBezTo>
                <a:cubicBezTo>
                  <a:pt x="2852315" y="1978093"/>
                  <a:pt x="2846927" y="1975773"/>
                  <a:pt x="2843107" y="1975773"/>
                </a:cubicBezTo>
                <a:cubicBezTo>
                  <a:pt x="2840924" y="1975773"/>
                  <a:pt x="2839014" y="1976251"/>
                  <a:pt x="2837377" y="1977206"/>
                </a:cubicBezTo>
                <a:cubicBezTo>
                  <a:pt x="2835740" y="1978161"/>
                  <a:pt x="2834375" y="1979866"/>
                  <a:pt x="2833284" y="1982322"/>
                </a:cubicBezTo>
                <a:cubicBezTo>
                  <a:pt x="2832193" y="1984778"/>
                  <a:pt x="2831374" y="1987984"/>
                  <a:pt x="2830828" y="1991940"/>
                </a:cubicBezTo>
                <a:cubicBezTo>
                  <a:pt x="2830283" y="1995896"/>
                  <a:pt x="2830010" y="2000876"/>
                  <a:pt x="2830010" y="2006879"/>
                </a:cubicBezTo>
                <a:cubicBezTo>
                  <a:pt x="2830010" y="2015337"/>
                  <a:pt x="2830760" y="2022090"/>
                  <a:pt x="2832261" y="2027138"/>
                </a:cubicBezTo>
                <a:cubicBezTo>
                  <a:pt x="2833761" y="2032185"/>
                  <a:pt x="2836081" y="2036347"/>
                  <a:pt x="2839219" y="2039621"/>
                </a:cubicBezTo>
                <a:cubicBezTo>
                  <a:pt x="2842356" y="2042895"/>
                  <a:pt x="2847950" y="2046851"/>
                  <a:pt x="2855999" y="2051490"/>
                </a:cubicBezTo>
                <a:cubicBezTo>
                  <a:pt x="2864048" y="2056128"/>
                  <a:pt x="2874007" y="2060630"/>
                  <a:pt x="2885876" y="2064996"/>
                </a:cubicBezTo>
                <a:cubicBezTo>
                  <a:pt x="2897745" y="2069361"/>
                  <a:pt x="2911251" y="2073045"/>
                  <a:pt x="2926395" y="2076046"/>
                </a:cubicBezTo>
                <a:cubicBezTo>
                  <a:pt x="2941538" y="2079048"/>
                  <a:pt x="2957977" y="2080548"/>
                  <a:pt x="2975713" y="2080548"/>
                </a:cubicBezTo>
                <a:cubicBezTo>
                  <a:pt x="3001088" y="2080548"/>
                  <a:pt x="3024758" y="2077138"/>
                  <a:pt x="3046722" y="2070317"/>
                </a:cubicBezTo>
                <a:cubicBezTo>
                  <a:pt x="3068687" y="2063495"/>
                  <a:pt x="3087787" y="2053332"/>
                  <a:pt x="3104021" y="2039825"/>
                </a:cubicBezTo>
                <a:cubicBezTo>
                  <a:pt x="3120256" y="2026319"/>
                  <a:pt x="3132943" y="2009880"/>
                  <a:pt x="3142084" y="1990507"/>
                </a:cubicBezTo>
                <a:cubicBezTo>
                  <a:pt x="3151225" y="1971135"/>
                  <a:pt x="3155795" y="1949034"/>
                  <a:pt x="3155795" y="1924205"/>
                </a:cubicBezTo>
                <a:cubicBezTo>
                  <a:pt x="3155795" y="1903195"/>
                  <a:pt x="3152316" y="1884982"/>
                  <a:pt x="3145358" y="1869566"/>
                </a:cubicBezTo>
                <a:cubicBezTo>
                  <a:pt x="3138400" y="1854150"/>
                  <a:pt x="3129260" y="1840780"/>
                  <a:pt x="3117936" y="1829457"/>
                </a:cubicBezTo>
                <a:cubicBezTo>
                  <a:pt x="3106613" y="1818133"/>
                  <a:pt x="3093721" y="1808311"/>
                  <a:pt x="3079260" y="1799989"/>
                </a:cubicBezTo>
                <a:cubicBezTo>
                  <a:pt x="3064798" y="1791667"/>
                  <a:pt x="3050064" y="1784027"/>
                  <a:pt x="3035058" y="1777069"/>
                </a:cubicBezTo>
                <a:cubicBezTo>
                  <a:pt x="3020051" y="1770112"/>
                  <a:pt x="3005317" y="1763222"/>
                  <a:pt x="2990856" y="1756401"/>
                </a:cubicBezTo>
                <a:cubicBezTo>
                  <a:pt x="2976395" y="1749579"/>
                  <a:pt x="2963502" y="1742076"/>
                  <a:pt x="2952179" y="1733890"/>
                </a:cubicBezTo>
                <a:cubicBezTo>
                  <a:pt x="2940856" y="1725705"/>
                  <a:pt x="2931783" y="1716292"/>
                  <a:pt x="2924962" y="1705650"/>
                </a:cubicBezTo>
                <a:cubicBezTo>
                  <a:pt x="2918141" y="1695009"/>
                  <a:pt x="2914730" y="1682322"/>
                  <a:pt x="2914730" y="1667588"/>
                </a:cubicBezTo>
                <a:cubicBezTo>
                  <a:pt x="2914730" y="1657492"/>
                  <a:pt x="2916504" y="1647942"/>
                  <a:pt x="2920051" y="1638938"/>
                </a:cubicBezTo>
                <a:cubicBezTo>
                  <a:pt x="2923598" y="1629934"/>
                  <a:pt x="2928918" y="1622158"/>
                  <a:pt x="2936013" y="1615609"/>
                </a:cubicBezTo>
                <a:cubicBezTo>
                  <a:pt x="2943107" y="1609061"/>
                  <a:pt x="2952111" y="1603808"/>
                  <a:pt x="2963025" y="1599852"/>
                </a:cubicBezTo>
                <a:cubicBezTo>
                  <a:pt x="2973939" y="1595896"/>
                  <a:pt x="2986763" y="1593918"/>
                  <a:pt x="3001497" y="1593918"/>
                </a:cubicBezTo>
                <a:cubicBezTo>
                  <a:pt x="3017322" y="1593918"/>
                  <a:pt x="3031579" y="1595896"/>
                  <a:pt x="3044267" y="1599852"/>
                </a:cubicBezTo>
                <a:cubicBezTo>
                  <a:pt x="3056954" y="1603808"/>
                  <a:pt x="3067937" y="1608174"/>
                  <a:pt x="3077213" y="1612949"/>
                </a:cubicBezTo>
                <a:cubicBezTo>
                  <a:pt x="3086490" y="1617724"/>
                  <a:pt x="3094335" y="1622021"/>
                  <a:pt x="3100747" y="1625841"/>
                </a:cubicBezTo>
                <a:cubicBezTo>
                  <a:pt x="3107159" y="1629661"/>
                  <a:pt x="3111865" y="1631571"/>
                  <a:pt x="3114867" y="1631571"/>
                </a:cubicBezTo>
                <a:cubicBezTo>
                  <a:pt x="3116777" y="1631571"/>
                  <a:pt x="3118482" y="1630957"/>
                  <a:pt x="3119983" y="1629729"/>
                </a:cubicBezTo>
                <a:cubicBezTo>
                  <a:pt x="3121483" y="1628502"/>
                  <a:pt x="3122643" y="1626592"/>
                  <a:pt x="3123462" y="1624000"/>
                </a:cubicBezTo>
                <a:cubicBezTo>
                  <a:pt x="3124280" y="1621407"/>
                  <a:pt x="3124894" y="1618201"/>
                  <a:pt x="3125303" y="1614382"/>
                </a:cubicBezTo>
                <a:cubicBezTo>
                  <a:pt x="3125713" y="1610562"/>
                  <a:pt x="3125917" y="1606196"/>
                  <a:pt x="3125917" y="1601285"/>
                </a:cubicBezTo>
                <a:cubicBezTo>
                  <a:pt x="3125917" y="1596100"/>
                  <a:pt x="3125781" y="1591871"/>
                  <a:pt x="3125508" y="1588597"/>
                </a:cubicBezTo>
                <a:cubicBezTo>
                  <a:pt x="3125235" y="1585323"/>
                  <a:pt x="3124826" y="1582526"/>
                  <a:pt x="3124280" y="1580207"/>
                </a:cubicBezTo>
                <a:cubicBezTo>
                  <a:pt x="3123734" y="1577888"/>
                  <a:pt x="3123052" y="1575978"/>
                  <a:pt x="3122234" y="1574477"/>
                </a:cubicBezTo>
                <a:cubicBezTo>
                  <a:pt x="3121415" y="1572976"/>
                  <a:pt x="3119710" y="1570930"/>
                  <a:pt x="3117118" y="1568338"/>
                </a:cubicBezTo>
                <a:cubicBezTo>
                  <a:pt x="3114526" y="1565746"/>
                  <a:pt x="3109137" y="1562335"/>
                  <a:pt x="3100951" y="1558106"/>
                </a:cubicBezTo>
                <a:cubicBezTo>
                  <a:pt x="3092766" y="1553877"/>
                  <a:pt x="3083421" y="1550057"/>
                  <a:pt x="3072916" y="1546646"/>
                </a:cubicBezTo>
                <a:cubicBezTo>
                  <a:pt x="3062411" y="1543235"/>
                  <a:pt x="3051224" y="1540507"/>
                  <a:pt x="3039355" y="1538461"/>
                </a:cubicBezTo>
                <a:cubicBezTo>
                  <a:pt x="3027486" y="1536414"/>
                  <a:pt x="3015685" y="1535391"/>
                  <a:pt x="3003953" y="1535391"/>
                </a:cubicBezTo>
                <a:close/>
                <a:moveTo>
                  <a:pt x="0" y="0"/>
                </a:moveTo>
                <a:lnTo>
                  <a:pt x="3600000" y="0"/>
                </a:lnTo>
                <a:lnTo>
                  <a:pt x="3600000" y="3600000"/>
                </a:lnTo>
                <a:lnTo>
                  <a:pt x="0" y="360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6600" dirty="0">
              <a:solidFill>
                <a:schemeClr val="bg1"/>
              </a:solidFill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5E80AB7E-4DA1-49CC-BE8F-56F4D6D8D507}"/>
              </a:ext>
            </a:extLst>
          </p:cNvPr>
          <p:cNvSpPr/>
          <p:nvPr/>
        </p:nvSpPr>
        <p:spPr>
          <a:xfrm>
            <a:off x="10218722" y="539419"/>
            <a:ext cx="1178533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C6BED59-A812-49FA-97F6-B46A09605019}"/>
              </a:ext>
            </a:extLst>
          </p:cNvPr>
          <p:cNvSpPr txBox="1"/>
          <p:nvPr/>
        </p:nvSpPr>
        <p:spPr>
          <a:xfrm>
            <a:off x="5056136" y="6359949"/>
            <a:ext cx="2107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sz="1200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55245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流程图: 卡片 22"/>
          <p:cNvSpPr/>
          <p:nvPr/>
        </p:nvSpPr>
        <p:spPr>
          <a:xfrm flipH="1" flipV="1">
            <a:off x="5316920" y="2204305"/>
            <a:ext cx="6875080" cy="2520000"/>
          </a:xfrm>
          <a:prstGeom prst="flowChartPunchedCard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4451448" y="2190450"/>
            <a:ext cx="720000" cy="2520000"/>
          </a:xfrm>
          <a:custGeom>
            <a:avLst/>
            <a:gdLst/>
            <a:ahLst/>
            <a:cxnLst/>
            <a:rect l="l" t="t" r="r" b="b"/>
            <a:pathLst>
              <a:path w="720000" h="2520000">
                <a:moveTo>
                  <a:pt x="531854" y="89764"/>
                </a:moveTo>
                <a:lnTo>
                  <a:pt x="125832" y="563456"/>
                </a:lnTo>
                <a:lnTo>
                  <a:pt x="125832" y="602524"/>
                </a:lnTo>
                <a:lnTo>
                  <a:pt x="230477" y="602524"/>
                </a:lnTo>
                <a:lnTo>
                  <a:pt x="230477" y="2382880"/>
                </a:lnTo>
                <a:lnTo>
                  <a:pt x="531854" y="2382880"/>
                </a:lnTo>
                <a:close/>
                <a:moveTo>
                  <a:pt x="0" y="0"/>
                </a:moveTo>
                <a:lnTo>
                  <a:pt x="720000" y="0"/>
                </a:lnTo>
                <a:lnTo>
                  <a:pt x="720000" y="2520000"/>
                </a:lnTo>
                <a:lnTo>
                  <a:pt x="0" y="25200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625413" y="3171917"/>
            <a:ext cx="446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About the company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67496" y="1853079"/>
            <a:ext cx="391645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dirty="0">
                <a:solidFill>
                  <a:schemeClr val="tx1">
                    <a:lumMod val="50000"/>
                    <a:lumOff val="50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PART</a:t>
            </a:r>
            <a:endParaRPr lang="zh-CN" altLang="en-US" sz="11500" dirty="0">
              <a:solidFill>
                <a:schemeClr val="tx1">
                  <a:lumMod val="50000"/>
                  <a:lumOff val="50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67496" y="3576578"/>
            <a:ext cx="27574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chemeClr val="tx1">
                    <a:lumMod val="50000"/>
                    <a:lumOff val="50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ONE</a:t>
            </a:r>
            <a:endParaRPr lang="zh-CN" altLang="en-US" sz="9600" dirty="0">
              <a:solidFill>
                <a:schemeClr val="tx1">
                  <a:lumMod val="50000"/>
                  <a:lumOff val="50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BBDE81A-3A2A-4DD3-8B31-BEB91133765A}"/>
              </a:ext>
            </a:extLst>
          </p:cNvPr>
          <p:cNvSpPr txBox="1"/>
          <p:nvPr/>
        </p:nvSpPr>
        <p:spPr>
          <a:xfrm>
            <a:off x="5056136" y="6359949"/>
            <a:ext cx="2107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8093936"/>
      </p:ext>
    </p:extLst>
  </p:cSld>
  <p:clrMapOvr>
    <a:masterClrMapping/>
  </p:clrMapOvr>
  <p:transition spd="slow" advClick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椭圆 33"/>
          <p:cNvSpPr/>
          <p:nvPr/>
        </p:nvSpPr>
        <p:spPr>
          <a:xfrm>
            <a:off x="1527466" y="2050291"/>
            <a:ext cx="1152000" cy="1152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4247632" y="2036875"/>
            <a:ext cx="1152000" cy="1152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790930" y="2056083"/>
            <a:ext cx="1152000" cy="1152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9497734" y="2056083"/>
            <a:ext cx="1152000" cy="1152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318634" y="35123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Click to add a title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038801" y="350797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Click to add a title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582099" y="350488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Click to add a title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9288904" y="351813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Click to add a title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1407920" y="3974510"/>
            <a:ext cx="1376294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1213505" y="4095550"/>
            <a:ext cx="1765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Enter your text here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2416320" y="5400899"/>
            <a:ext cx="738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Enter your text here, the language should be concise, the theme should be clear.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3935150" y="4095550"/>
            <a:ext cx="176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Enter your text here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6484366" y="4095550"/>
            <a:ext cx="1765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Enter your text here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9196647" y="4095550"/>
            <a:ext cx="1765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Enter your text here</a:t>
            </a:r>
          </a:p>
        </p:txBody>
      </p:sp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9791124" y="2362075"/>
            <a:ext cx="565150" cy="614362"/>
          </a:xfrm>
          <a:custGeom>
            <a:avLst/>
            <a:gdLst>
              <a:gd name="T0" fmla="*/ 162 w 356"/>
              <a:gd name="T1" fmla="*/ 322 h 387"/>
              <a:gd name="T2" fmla="*/ 194 w 356"/>
              <a:gd name="T3" fmla="*/ 322 h 387"/>
              <a:gd name="T4" fmla="*/ 194 w 356"/>
              <a:gd name="T5" fmla="*/ 387 h 387"/>
              <a:gd name="T6" fmla="*/ 162 w 356"/>
              <a:gd name="T7" fmla="*/ 387 h 387"/>
              <a:gd name="T8" fmla="*/ 162 w 356"/>
              <a:gd name="T9" fmla="*/ 322 h 387"/>
              <a:gd name="T10" fmla="*/ 162 w 356"/>
              <a:gd name="T11" fmla="*/ 322 h 387"/>
              <a:gd name="T12" fmla="*/ 208 w 356"/>
              <a:gd name="T13" fmla="*/ 322 h 387"/>
              <a:gd name="T14" fmla="*/ 263 w 356"/>
              <a:gd name="T15" fmla="*/ 387 h 387"/>
              <a:gd name="T16" fmla="*/ 306 w 356"/>
              <a:gd name="T17" fmla="*/ 387 h 387"/>
              <a:gd name="T18" fmla="*/ 250 w 356"/>
              <a:gd name="T19" fmla="*/ 322 h 387"/>
              <a:gd name="T20" fmla="*/ 208 w 356"/>
              <a:gd name="T21" fmla="*/ 322 h 387"/>
              <a:gd name="T22" fmla="*/ 208 w 356"/>
              <a:gd name="T23" fmla="*/ 322 h 387"/>
              <a:gd name="T24" fmla="*/ 50 w 356"/>
              <a:gd name="T25" fmla="*/ 387 h 387"/>
              <a:gd name="T26" fmla="*/ 92 w 356"/>
              <a:gd name="T27" fmla="*/ 387 h 387"/>
              <a:gd name="T28" fmla="*/ 148 w 356"/>
              <a:gd name="T29" fmla="*/ 322 h 387"/>
              <a:gd name="T30" fmla="*/ 105 w 356"/>
              <a:gd name="T31" fmla="*/ 322 h 387"/>
              <a:gd name="T32" fmla="*/ 50 w 356"/>
              <a:gd name="T33" fmla="*/ 387 h 387"/>
              <a:gd name="T34" fmla="*/ 173 w 356"/>
              <a:gd name="T35" fmla="*/ 145 h 387"/>
              <a:gd name="T36" fmla="*/ 197 w 356"/>
              <a:gd name="T37" fmla="*/ 169 h 387"/>
              <a:gd name="T38" fmla="*/ 252 w 356"/>
              <a:gd name="T39" fmla="*/ 114 h 387"/>
              <a:gd name="T40" fmla="*/ 265 w 356"/>
              <a:gd name="T41" fmla="*/ 128 h 387"/>
              <a:gd name="T42" fmla="*/ 275 w 356"/>
              <a:gd name="T43" fmla="*/ 80 h 387"/>
              <a:gd name="T44" fmla="*/ 226 w 356"/>
              <a:gd name="T45" fmla="*/ 89 h 387"/>
              <a:gd name="T46" fmla="*/ 240 w 356"/>
              <a:gd name="T47" fmla="*/ 103 h 387"/>
              <a:gd name="T48" fmla="*/ 197 w 356"/>
              <a:gd name="T49" fmla="*/ 146 h 387"/>
              <a:gd name="T50" fmla="*/ 173 w 356"/>
              <a:gd name="T51" fmla="*/ 122 h 387"/>
              <a:gd name="T52" fmla="*/ 113 w 356"/>
              <a:gd name="T53" fmla="*/ 180 h 387"/>
              <a:gd name="T54" fmla="*/ 125 w 356"/>
              <a:gd name="T55" fmla="*/ 192 h 387"/>
              <a:gd name="T56" fmla="*/ 173 w 356"/>
              <a:gd name="T57" fmla="*/ 145 h 387"/>
              <a:gd name="T58" fmla="*/ 275 w 356"/>
              <a:gd name="T59" fmla="*/ 210 h 387"/>
              <a:gd name="T60" fmla="*/ 97 w 356"/>
              <a:gd name="T61" fmla="*/ 210 h 387"/>
              <a:gd name="T62" fmla="*/ 97 w 356"/>
              <a:gd name="T63" fmla="*/ 80 h 387"/>
              <a:gd name="T64" fmla="*/ 81 w 356"/>
              <a:gd name="T65" fmla="*/ 80 h 387"/>
              <a:gd name="T66" fmla="*/ 81 w 356"/>
              <a:gd name="T67" fmla="*/ 226 h 387"/>
              <a:gd name="T68" fmla="*/ 275 w 356"/>
              <a:gd name="T69" fmla="*/ 226 h 387"/>
              <a:gd name="T70" fmla="*/ 275 w 356"/>
              <a:gd name="T71" fmla="*/ 210 h 387"/>
              <a:gd name="T72" fmla="*/ 356 w 356"/>
              <a:gd name="T73" fmla="*/ 48 h 387"/>
              <a:gd name="T74" fmla="*/ 340 w 356"/>
              <a:gd name="T75" fmla="*/ 48 h 387"/>
              <a:gd name="T76" fmla="*/ 340 w 356"/>
              <a:gd name="T77" fmla="*/ 290 h 387"/>
              <a:gd name="T78" fmla="*/ 16 w 356"/>
              <a:gd name="T79" fmla="*/ 290 h 387"/>
              <a:gd name="T80" fmla="*/ 16 w 356"/>
              <a:gd name="T81" fmla="*/ 48 h 387"/>
              <a:gd name="T82" fmla="*/ 0 w 356"/>
              <a:gd name="T83" fmla="*/ 48 h 387"/>
              <a:gd name="T84" fmla="*/ 0 w 356"/>
              <a:gd name="T85" fmla="*/ 0 h 387"/>
              <a:gd name="T86" fmla="*/ 356 w 356"/>
              <a:gd name="T87" fmla="*/ 0 h 387"/>
              <a:gd name="T88" fmla="*/ 356 w 356"/>
              <a:gd name="T89" fmla="*/ 48 h 387"/>
              <a:gd name="T90" fmla="*/ 356 w 356"/>
              <a:gd name="T91" fmla="*/ 48 h 387"/>
              <a:gd name="T92" fmla="*/ 307 w 356"/>
              <a:gd name="T93" fmla="*/ 48 h 387"/>
              <a:gd name="T94" fmla="*/ 49 w 356"/>
              <a:gd name="T95" fmla="*/ 48 h 387"/>
              <a:gd name="T96" fmla="*/ 49 w 356"/>
              <a:gd name="T97" fmla="*/ 258 h 387"/>
              <a:gd name="T98" fmla="*/ 307 w 356"/>
              <a:gd name="T99" fmla="*/ 258 h 387"/>
              <a:gd name="T100" fmla="*/ 307 w 356"/>
              <a:gd name="T101" fmla="*/ 48 h 387"/>
              <a:gd name="T102" fmla="*/ 307 w 356"/>
              <a:gd name="T103" fmla="*/ 48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56" h="387">
                <a:moveTo>
                  <a:pt x="162" y="322"/>
                </a:moveTo>
                <a:lnTo>
                  <a:pt x="194" y="322"/>
                </a:lnTo>
                <a:lnTo>
                  <a:pt x="194" y="387"/>
                </a:lnTo>
                <a:lnTo>
                  <a:pt x="162" y="387"/>
                </a:lnTo>
                <a:lnTo>
                  <a:pt x="162" y="322"/>
                </a:lnTo>
                <a:lnTo>
                  <a:pt x="162" y="322"/>
                </a:lnTo>
                <a:close/>
                <a:moveTo>
                  <a:pt x="208" y="322"/>
                </a:moveTo>
                <a:lnTo>
                  <a:pt x="263" y="387"/>
                </a:lnTo>
                <a:lnTo>
                  <a:pt x="306" y="387"/>
                </a:lnTo>
                <a:lnTo>
                  <a:pt x="250" y="322"/>
                </a:lnTo>
                <a:lnTo>
                  <a:pt x="208" y="322"/>
                </a:lnTo>
                <a:lnTo>
                  <a:pt x="208" y="322"/>
                </a:lnTo>
                <a:close/>
                <a:moveTo>
                  <a:pt x="50" y="387"/>
                </a:moveTo>
                <a:lnTo>
                  <a:pt x="92" y="387"/>
                </a:lnTo>
                <a:lnTo>
                  <a:pt x="148" y="322"/>
                </a:lnTo>
                <a:lnTo>
                  <a:pt x="105" y="322"/>
                </a:lnTo>
                <a:lnTo>
                  <a:pt x="50" y="387"/>
                </a:lnTo>
                <a:close/>
                <a:moveTo>
                  <a:pt x="173" y="145"/>
                </a:moveTo>
                <a:lnTo>
                  <a:pt x="197" y="169"/>
                </a:lnTo>
                <a:lnTo>
                  <a:pt x="252" y="114"/>
                </a:lnTo>
                <a:lnTo>
                  <a:pt x="265" y="128"/>
                </a:lnTo>
                <a:lnTo>
                  <a:pt x="275" y="80"/>
                </a:lnTo>
                <a:lnTo>
                  <a:pt x="226" y="89"/>
                </a:lnTo>
                <a:lnTo>
                  <a:pt x="240" y="103"/>
                </a:lnTo>
                <a:lnTo>
                  <a:pt x="197" y="146"/>
                </a:lnTo>
                <a:lnTo>
                  <a:pt x="173" y="122"/>
                </a:lnTo>
                <a:lnTo>
                  <a:pt x="113" y="180"/>
                </a:lnTo>
                <a:lnTo>
                  <a:pt x="125" y="192"/>
                </a:lnTo>
                <a:lnTo>
                  <a:pt x="173" y="145"/>
                </a:lnTo>
                <a:close/>
                <a:moveTo>
                  <a:pt x="275" y="210"/>
                </a:moveTo>
                <a:lnTo>
                  <a:pt x="97" y="210"/>
                </a:lnTo>
                <a:lnTo>
                  <a:pt x="97" y="80"/>
                </a:lnTo>
                <a:lnTo>
                  <a:pt x="81" y="80"/>
                </a:lnTo>
                <a:lnTo>
                  <a:pt x="81" y="226"/>
                </a:lnTo>
                <a:lnTo>
                  <a:pt x="275" y="226"/>
                </a:lnTo>
                <a:lnTo>
                  <a:pt x="275" y="210"/>
                </a:lnTo>
                <a:close/>
                <a:moveTo>
                  <a:pt x="356" y="48"/>
                </a:moveTo>
                <a:lnTo>
                  <a:pt x="340" y="48"/>
                </a:lnTo>
                <a:lnTo>
                  <a:pt x="340" y="290"/>
                </a:lnTo>
                <a:lnTo>
                  <a:pt x="16" y="290"/>
                </a:lnTo>
                <a:lnTo>
                  <a:pt x="16" y="48"/>
                </a:lnTo>
                <a:lnTo>
                  <a:pt x="0" y="48"/>
                </a:lnTo>
                <a:lnTo>
                  <a:pt x="0" y="0"/>
                </a:lnTo>
                <a:lnTo>
                  <a:pt x="356" y="0"/>
                </a:lnTo>
                <a:lnTo>
                  <a:pt x="356" y="48"/>
                </a:lnTo>
                <a:lnTo>
                  <a:pt x="356" y="48"/>
                </a:lnTo>
                <a:close/>
                <a:moveTo>
                  <a:pt x="307" y="48"/>
                </a:moveTo>
                <a:lnTo>
                  <a:pt x="49" y="48"/>
                </a:lnTo>
                <a:lnTo>
                  <a:pt x="49" y="258"/>
                </a:lnTo>
                <a:lnTo>
                  <a:pt x="307" y="258"/>
                </a:lnTo>
                <a:lnTo>
                  <a:pt x="307" y="48"/>
                </a:lnTo>
                <a:lnTo>
                  <a:pt x="307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Freeform 9"/>
          <p:cNvSpPr>
            <a:spLocks noEditPoints="1"/>
          </p:cNvSpPr>
          <p:nvPr/>
        </p:nvSpPr>
        <p:spPr bwMode="auto">
          <a:xfrm>
            <a:off x="7085504" y="2360631"/>
            <a:ext cx="562850" cy="615806"/>
          </a:xfrm>
          <a:custGeom>
            <a:avLst/>
            <a:gdLst>
              <a:gd name="T0" fmla="*/ 262 w 372"/>
              <a:gd name="T1" fmla="*/ 339 h 407"/>
              <a:gd name="T2" fmla="*/ 320 w 372"/>
              <a:gd name="T3" fmla="*/ 407 h 407"/>
              <a:gd name="T4" fmla="*/ 275 w 372"/>
              <a:gd name="T5" fmla="*/ 407 h 407"/>
              <a:gd name="T6" fmla="*/ 217 w 372"/>
              <a:gd name="T7" fmla="*/ 339 h 407"/>
              <a:gd name="T8" fmla="*/ 262 w 372"/>
              <a:gd name="T9" fmla="*/ 339 h 407"/>
              <a:gd name="T10" fmla="*/ 262 w 372"/>
              <a:gd name="T11" fmla="*/ 339 h 407"/>
              <a:gd name="T12" fmla="*/ 169 w 372"/>
              <a:gd name="T13" fmla="*/ 407 h 407"/>
              <a:gd name="T14" fmla="*/ 203 w 372"/>
              <a:gd name="T15" fmla="*/ 407 h 407"/>
              <a:gd name="T16" fmla="*/ 203 w 372"/>
              <a:gd name="T17" fmla="*/ 339 h 407"/>
              <a:gd name="T18" fmla="*/ 169 w 372"/>
              <a:gd name="T19" fmla="*/ 339 h 407"/>
              <a:gd name="T20" fmla="*/ 169 w 372"/>
              <a:gd name="T21" fmla="*/ 407 h 407"/>
              <a:gd name="T22" fmla="*/ 169 w 372"/>
              <a:gd name="T23" fmla="*/ 407 h 407"/>
              <a:gd name="T24" fmla="*/ 288 w 372"/>
              <a:gd name="T25" fmla="*/ 102 h 407"/>
              <a:gd name="T26" fmla="*/ 254 w 372"/>
              <a:gd name="T27" fmla="*/ 102 h 407"/>
              <a:gd name="T28" fmla="*/ 254 w 372"/>
              <a:gd name="T29" fmla="*/ 237 h 407"/>
              <a:gd name="T30" fmla="*/ 288 w 372"/>
              <a:gd name="T31" fmla="*/ 237 h 407"/>
              <a:gd name="T32" fmla="*/ 288 w 372"/>
              <a:gd name="T33" fmla="*/ 102 h 407"/>
              <a:gd name="T34" fmla="*/ 52 w 372"/>
              <a:gd name="T35" fmla="*/ 407 h 407"/>
              <a:gd name="T36" fmla="*/ 97 w 372"/>
              <a:gd name="T37" fmla="*/ 407 h 407"/>
              <a:gd name="T38" fmla="*/ 155 w 372"/>
              <a:gd name="T39" fmla="*/ 339 h 407"/>
              <a:gd name="T40" fmla="*/ 110 w 372"/>
              <a:gd name="T41" fmla="*/ 339 h 407"/>
              <a:gd name="T42" fmla="*/ 52 w 372"/>
              <a:gd name="T43" fmla="*/ 407 h 407"/>
              <a:gd name="T44" fmla="*/ 135 w 372"/>
              <a:gd name="T45" fmla="*/ 221 h 407"/>
              <a:gd name="T46" fmla="*/ 102 w 372"/>
              <a:gd name="T47" fmla="*/ 221 h 407"/>
              <a:gd name="T48" fmla="*/ 102 w 372"/>
              <a:gd name="T49" fmla="*/ 237 h 407"/>
              <a:gd name="T50" fmla="*/ 135 w 372"/>
              <a:gd name="T51" fmla="*/ 237 h 407"/>
              <a:gd name="T52" fmla="*/ 135 w 372"/>
              <a:gd name="T53" fmla="*/ 221 h 407"/>
              <a:gd name="T54" fmla="*/ 186 w 372"/>
              <a:gd name="T55" fmla="*/ 187 h 407"/>
              <a:gd name="T56" fmla="*/ 152 w 372"/>
              <a:gd name="T57" fmla="*/ 187 h 407"/>
              <a:gd name="T58" fmla="*/ 152 w 372"/>
              <a:gd name="T59" fmla="*/ 237 h 407"/>
              <a:gd name="T60" fmla="*/ 186 w 372"/>
              <a:gd name="T61" fmla="*/ 237 h 407"/>
              <a:gd name="T62" fmla="*/ 186 w 372"/>
              <a:gd name="T63" fmla="*/ 187 h 407"/>
              <a:gd name="T64" fmla="*/ 237 w 372"/>
              <a:gd name="T65" fmla="*/ 153 h 407"/>
              <a:gd name="T66" fmla="*/ 203 w 372"/>
              <a:gd name="T67" fmla="*/ 153 h 407"/>
              <a:gd name="T68" fmla="*/ 203 w 372"/>
              <a:gd name="T69" fmla="*/ 237 h 407"/>
              <a:gd name="T70" fmla="*/ 237 w 372"/>
              <a:gd name="T71" fmla="*/ 237 h 407"/>
              <a:gd name="T72" fmla="*/ 237 w 372"/>
              <a:gd name="T73" fmla="*/ 153 h 407"/>
              <a:gd name="T74" fmla="*/ 372 w 372"/>
              <a:gd name="T75" fmla="*/ 51 h 407"/>
              <a:gd name="T76" fmla="*/ 355 w 372"/>
              <a:gd name="T77" fmla="*/ 51 h 407"/>
              <a:gd name="T78" fmla="*/ 355 w 372"/>
              <a:gd name="T79" fmla="*/ 305 h 407"/>
              <a:gd name="T80" fmla="*/ 17 w 372"/>
              <a:gd name="T81" fmla="*/ 305 h 407"/>
              <a:gd name="T82" fmla="*/ 17 w 372"/>
              <a:gd name="T83" fmla="*/ 51 h 407"/>
              <a:gd name="T84" fmla="*/ 0 w 372"/>
              <a:gd name="T85" fmla="*/ 51 h 407"/>
              <a:gd name="T86" fmla="*/ 0 w 372"/>
              <a:gd name="T87" fmla="*/ 0 h 407"/>
              <a:gd name="T88" fmla="*/ 372 w 372"/>
              <a:gd name="T89" fmla="*/ 0 h 407"/>
              <a:gd name="T90" fmla="*/ 372 w 372"/>
              <a:gd name="T91" fmla="*/ 51 h 407"/>
              <a:gd name="T92" fmla="*/ 372 w 372"/>
              <a:gd name="T93" fmla="*/ 51 h 407"/>
              <a:gd name="T94" fmla="*/ 321 w 372"/>
              <a:gd name="T95" fmla="*/ 51 h 407"/>
              <a:gd name="T96" fmla="*/ 51 w 372"/>
              <a:gd name="T97" fmla="*/ 51 h 407"/>
              <a:gd name="T98" fmla="*/ 51 w 372"/>
              <a:gd name="T99" fmla="*/ 271 h 407"/>
              <a:gd name="T100" fmla="*/ 321 w 372"/>
              <a:gd name="T101" fmla="*/ 271 h 407"/>
              <a:gd name="T102" fmla="*/ 321 w 372"/>
              <a:gd name="T103" fmla="*/ 51 h 407"/>
              <a:gd name="T104" fmla="*/ 321 w 372"/>
              <a:gd name="T105" fmla="*/ 51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2" h="407">
                <a:moveTo>
                  <a:pt x="262" y="339"/>
                </a:moveTo>
                <a:lnTo>
                  <a:pt x="320" y="407"/>
                </a:lnTo>
                <a:lnTo>
                  <a:pt x="275" y="407"/>
                </a:lnTo>
                <a:lnTo>
                  <a:pt x="217" y="339"/>
                </a:lnTo>
                <a:lnTo>
                  <a:pt x="262" y="339"/>
                </a:lnTo>
                <a:lnTo>
                  <a:pt x="262" y="339"/>
                </a:lnTo>
                <a:close/>
                <a:moveTo>
                  <a:pt x="169" y="407"/>
                </a:moveTo>
                <a:lnTo>
                  <a:pt x="203" y="407"/>
                </a:lnTo>
                <a:lnTo>
                  <a:pt x="203" y="339"/>
                </a:lnTo>
                <a:lnTo>
                  <a:pt x="169" y="339"/>
                </a:lnTo>
                <a:lnTo>
                  <a:pt x="169" y="407"/>
                </a:lnTo>
                <a:lnTo>
                  <a:pt x="169" y="407"/>
                </a:lnTo>
                <a:close/>
                <a:moveTo>
                  <a:pt x="288" y="102"/>
                </a:moveTo>
                <a:lnTo>
                  <a:pt x="254" y="102"/>
                </a:lnTo>
                <a:lnTo>
                  <a:pt x="254" y="237"/>
                </a:lnTo>
                <a:lnTo>
                  <a:pt x="288" y="237"/>
                </a:lnTo>
                <a:lnTo>
                  <a:pt x="288" y="102"/>
                </a:lnTo>
                <a:close/>
                <a:moveTo>
                  <a:pt x="52" y="407"/>
                </a:moveTo>
                <a:lnTo>
                  <a:pt x="97" y="407"/>
                </a:lnTo>
                <a:lnTo>
                  <a:pt x="155" y="339"/>
                </a:lnTo>
                <a:lnTo>
                  <a:pt x="110" y="339"/>
                </a:lnTo>
                <a:lnTo>
                  <a:pt x="52" y="407"/>
                </a:lnTo>
                <a:close/>
                <a:moveTo>
                  <a:pt x="135" y="221"/>
                </a:moveTo>
                <a:lnTo>
                  <a:pt x="102" y="221"/>
                </a:lnTo>
                <a:lnTo>
                  <a:pt x="102" y="237"/>
                </a:lnTo>
                <a:lnTo>
                  <a:pt x="135" y="237"/>
                </a:lnTo>
                <a:lnTo>
                  <a:pt x="135" y="221"/>
                </a:lnTo>
                <a:close/>
                <a:moveTo>
                  <a:pt x="186" y="187"/>
                </a:moveTo>
                <a:lnTo>
                  <a:pt x="152" y="187"/>
                </a:lnTo>
                <a:lnTo>
                  <a:pt x="152" y="237"/>
                </a:lnTo>
                <a:lnTo>
                  <a:pt x="186" y="237"/>
                </a:lnTo>
                <a:lnTo>
                  <a:pt x="186" y="187"/>
                </a:lnTo>
                <a:close/>
                <a:moveTo>
                  <a:pt x="237" y="153"/>
                </a:moveTo>
                <a:lnTo>
                  <a:pt x="203" y="153"/>
                </a:lnTo>
                <a:lnTo>
                  <a:pt x="203" y="237"/>
                </a:lnTo>
                <a:lnTo>
                  <a:pt x="237" y="237"/>
                </a:lnTo>
                <a:lnTo>
                  <a:pt x="237" y="153"/>
                </a:lnTo>
                <a:close/>
                <a:moveTo>
                  <a:pt x="372" y="51"/>
                </a:moveTo>
                <a:lnTo>
                  <a:pt x="355" y="51"/>
                </a:lnTo>
                <a:lnTo>
                  <a:pt x="355" y="305"/>
                </a:lnTo>
                <a:lnTo>
                  <a:pt x="17" y="305"/>
                </a:lnTo>
                <a:lnTo>
                  <a:pt x="17" y="51"/>
                </a:lnTo>
                <a:lnTo>
                  <a:pt x="0" y="51"/>
                </a:lnTo>
                <a:lnTo>
                  <a:pt x="0" y="0"/>
                </a:lnTo>
                <a:lnTo>
                  <a:pt x="372" y="0"/>
                </a:lnTo>
                <a:lnTo>
                  <a:pt x="372" y="51"/>
                </a:lnTo>
                <a:lnTo>
                  <a:pt x="372" y="51"/>
                </a:lnTo>
                <a:close/>
                <a:moveTo>
                  <a:pt x="321" y="51"/>
                </a:moveTo>
                <a:lnTo>
                  <a:pt x="51" y="51"/>
                </a:lnTo>
                <a:lnTo>
                  <a:pt x="51" y="271"/>
                </a:lnTo>
                <a:lnTo>
                  <a:pt x="321" y="271"/>
                </a:lnTo>
                <a:lnTo>
                  <a:pt x="321" y="51"/>
                </a:lnTo>
                <a:lnTo>
                  <a:pt x="321" y="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AutoShape 11"/>
          <p:cNvSpPr>
            <a:spLocks noChangeAspect="1" noChangeArrowheads="1" noTextEdit="1"/>
          </p:cNvSpPr>
          <p:nvPr/>
        </p:nvSpPr>
        <p:spPr bwMode="auto">
          <a:xfrm>
            <a:off x="1820698" y="2354695"/>
            <a:ext cx="5651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Freeform 13"/>
          <p:cNvSpPr>
            <a:spLocks noEditPoints="1"/>
          </p:cNvSpPr>
          <p:nvPr/>
        </p:nvSpPr>
        <p:spPr bwMode="auto">
          <a:xfrm>
            <a:off x="1820698" y="2354695"/>
            <a:ext cx="565150" cy="615950"/>
          </a:xfrm>
          <a:custGeom>
            <a:avLst/>
            <a:gdLst>
              <a:gd name="T0" fmla="*/ 627 w 1510"/>
              <a:gd name="T1" fmla="*/ 1373 h 1648"/>
              <a:gd name="T2" fmla="*/ 211 w 1510"/>
              <a:gd name="T3" fmla="*/ 1648 h 1648"/>
              <a:gd name="T4" fmla="*/ 1098 w 1510"/>
              <a:gd name="T5" fmla="*/ 412 h 1648"/>
              <a:gd name="T6" fmla="*/ 549 w 1510"/>
              <a:gd name="T7" fmla="*/ 481 h 1648"/>
              <a:gd name="T8" fmla="*/ 1098 w 1510"/>
              <a:gd name="T9" fmla="*/ 412 h 1648"/>
              <a:gd name="T10" fmla="*/ 824 w 1510"/>
              <a:gd name="T11" fmla="*/ 1648 h 1648"/>
              <a:gd name="T12" fmla="*/ 686 w 1510"/>
              <a:gd name="T13" fmla="*/ 1373 h 1648"/>
              <a:gd name="T14" fmla="*/ 882 w 1510"/>
              <a:gd name="T15" fmla="*/ 1373 h 1648"/>
              <a:gd name="T16" fmla="*/ 1298 w 1510"/>
              <a:gd name="T17" fmla="*/ 1648 h 1648"/>
              <a:gd name="T18" fmla="*/ 882 w 1510"/>
              <a:gd name="T19" fmla="*/ 1373 h 1648"/>
              <a:gd name="T20" fmla="*/ 549 w 1510"/>
              <a:gd name="T21" fmla="*/ 824 h 1648"/>
              <a:gd name="T22" fmla="*/ 892 w 1510"/>
              <a:gd name="T23" fmla="*/ 893 h 1648"/>
              <a:gd name="T24" fmla="*/ 1098 w 1510"/>
              <a:gd name="T25" fmla="*/ 687 h 1648"/>
              <a:gd name="T26" fmla="*/ 549 w 1510"/>
              <a:gd name="T27" fmla="*/ 755 h 1648"/>
              <a:gd name="T28" fmla="*/ 1098 w 1510"/>
              <a:gd name="T29" fmla="*/ 687 h 1648"/>
              <a:gd name="T30" fmla="*/ 549 w 1510"/>
              <a:gd name="T31" fmla="*/ 549 h 1648"/>
              <a:gd name="T32" fmla="*/ 1098 w 1510"/>
              <a:gd name="T33" fmla="*/ 618 h 1648"/>
              <a:gd name="T34" fmla="*/ 1510 w 1510"/>
              <a:gd name="T35" fmla="*/ 206 h 1648"/>
              <a:gd name="T36" fmla="*/ 1442 w 1510"/>
              <a:gd name="T37" fmla="*/ 755 h 1648"/>
              <a:gd name="T38" fmla="*/ 68 w 1510"/>
              <a:gd name="T39" fmla="*/ 1236 h 1648"/>
              <a:gd name="T40" fmla="*/ 0 w 1510"/>
              <a:gd name="T41" fmla="*/ 206 h 1648"/>
              <a:gd name="T42" fmla="*/ 1510 w 1510"/>
              <a:gd name="T43" fmla="*/ 0 h 1648"/>
              <a:gd name="T44" fmla="*/ 1304 w 1510"/>
              <a:gd name="T45" fmla="*/ 206 h 1648"/>
              <a:gd name="T46" fmla="*/ 206 w 1510"/>
              <a:gd name="T47" fmla="*/ 1099 h 1648"/>
              <a:gd name="T48" fmla="*/ 1030 w 1510"/>
              <a:gd name="T49" fmla="*/ 824 h 1648"/>
              <a:gd name="T50" fmla="*/ 1304 w 1510"/>
              <a:gd name="T51" fmla="*/ 206 h 1648"/>
              <a:gd name="T52" fmla="*/ 412 w 1510"/>
              <a:gd name="T53" fmla="*/ 412 h 1648"/>
              <a:gd name="T54" fmla="*/ 480 w 1510"/>
              <a:gd name="T55" fmla="*/ 481 h 1648"/>
              <a:gd name="T56" fmla="*/ 480 w 1510"/>
              <a:gd name="T57" fmla="*/ 549 h 1648"/>
              <a:gd name="T58" fmla="*/ 412 w 1510"/>
              <a:gd name="T59" fmla="*/ 618 h 1648"/>
              <a:gd name="T60" fmla="*/ 480 w 1510"/>
              <a:gd name="T61" fmla="*/ 549 h 1648"/>
              <a:gd name="T62" fmla="*/ 412 w 1510"/>
              <a:gd name="T63" fmla="*/ 687 h 1648"/>
              <a:gd name="T64" fmla="*/ 480 w 1510"/>
              <a:gd name="T65" fmla="*/ 755 h 1648"/>
              <a:gd name="T66" fmla="*/ 480 w 1510"/>
              <a:gd name="T67" fmla="*/ 824 h 1648"/>
              <a:gd name="T68" fmla="*/ 412 w 1510"/>
              <a:gd name="T69" fmla="*/ 893 h 1648"/>
              <a:gd name="T70" fmla="*/ 480 w 1510"/>
              <a:gd name="T71" fmla="*/ 824 h 1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10" h="1648">
                <a:moveTo>
                  <a:pt x="446" y="1373"/>
                </a:moveTo>
                <a:cubicBezTo>
                  <a:pt x="627" y="1373"/>
                  <a:pt x="627" y="1373"/>
                  <a:pt x="627" y="1373"/>
                </a:cubicBezTo>
                <a:cubicBezTo>
                  <a:pt x="392" y="1648"/>
                  <a:pt x="392" y="1648"/>
                  <a:pt x="392" y="1648"/>
                </a:cubicBezTo>
                <a:cubicBezTo>
                  <a:pt x="211" y="1648"/>
                  <a:pt x="211" y="1648"/>
                  <a:pt x="211" y="1648"/>
                </a:cubicBezTo>
                <a:lnTo>
                  <a:pt x="446" y="1373"/>
                </a:lnTo>
                <a:close/>
                <a:moveTo>
                  <a:pt x="1098" y="412"/>
                </a:moveTo>
                <a:cubicBezTo>
                  <a:pt x="549" y="412"/>
                  <a:pt x="549" y="412"/>
                  <a:pt x="549" y="412"/>
                </a:cubicBezTo>
                <a:cubicBezTo>
                  <a:pt x="549" y="481"/>
                  <a:pt x="549" y="481"/>
                  <a:pt x="549" y="481"/>
                </a:cubicBezTo>
                <a:cubicBezTo>
                  <a:pt x="1098" y="481"/>
                  <a:pt x="1098" y="481"/>
                  <a:pt x="1098" y="481"/>
                </a:cubicBezTo>
                <a:cubicBezTo>
                  <a:pt x="1098" y="412"/>
                  <a:pt x="1098" y="412"/>
                  <a:pt x="1098" y="412"/>
                </a:cubicBezTo>
                <a:close/>
                <a:moveTo>
                  <a:pt x="686" y="1648"/>
                </a:moveTo>
                <a:cubicBezTo>
                  <a:pt x="824" y="1648"/>
                  <a:pt x="824" y="1648"/>
                  <a:pt x="824" y="1648"/>
                </a:cubicBezTo>
                <a:cubicBezTo>
                  <a:pt x="824" y="1373"/>
                  <a:pt x="824" y="1373"/>
                  <a:pt x="824" y="1373"/>
                </a:cubicBezTo>
                <a:cubicBezTo>
                  <a:pt x="686" y="1373"/>
                  <a:pt x="686" y="1373"/>
                  <a:pt x="686" y="1373"/>
                </a:cubicBezTo>
                <a:cubicBezTo>
                  <a:pt x="686" y="1648"/>
                  <a:pt x="686" y="1648"/>
                  <a:pt x="686" y="1648"/>
                </a:cubicBezTo>
                <a:close/>
                <a:moveTo>
                  <a:pt x="882" y="1373"/>
                </a:moveTo>
                <a:cubicBezTo>
                  <a:pt x="1117" y="1648"/>
                  <a:pt x="1117" y="1648"/>
                  <a:pt x="1117" y="1648"/>
                </a:cubicBezTo>
                <a:cubicBezTo>
                  <a:pt x="1298" y="1648"/>
                  <a:pt x="1298" y="1648"/>
                  <a:pt x="1298" y="1648"/>
                </a:cubicBezTo>
                <a:cubicBezTo>
                  <a:pt x="1063" y="1373"/>
                  <a:pt x="1063" y="1373"/>
                  <a:pt x="1063" y="1373"/>
                </a:cubicBezTo>
                <a:cubicBezTo>
                  <a:pt x="882" y="1373"/>
                  <a:pt x="882" y="1373"/>
                  <a:pt x="882" y="1373"/>
                </a:cubicBezTo>
                <a:close/>
                <a:moveTo>
                  <a:pt x="892" y="824"/>
                </a:moveTo>
                <a:cubicBezTo>
                  <a:pt x="549" y="824"/>
                  <a:pt x="549" y="824"/>
                  <a:pt x="549" y="824"/>
                </a:cubicBezTo>
                <a:cubicBezTo>
                  <a:pt x="549" y="893"/>
                  <a:pt x="549" y="893"/>
                  <a:pt x="549" y="893"/>
                </a:cubicBezTo>
                <a:cubicBezTo>
                  <a:pt x="892" y="893"/>
                  <a:pt x="892" y="893"/>
                  <a:pt x="892" y="893"/>
                </a:cubicBezTo>
                <a:cubicBezTo>
                  <a:pt x="892" y="824"/>
                  <a:pt x="892" y="824"/>
                  <a:pt x="892" y="824"/>
                </a:cubicBezTo>
                <a:close/>
                <a:moveTo>
                  <a:pt x="1098" y="687"/>
                </a:moveTo>
                <a:cubicBezTo>
                  <a:pt x="549" y="687"/>
                  <a:pt x="549" y="687"/>
                  <a:pt x="549" y="687"/>
                </a:cubicBezTo>
                <a:cubicBezTo>
                  <a:pt x="549" y="755"/>
                  <a:pt x="549" y="755"/>
                  <a:pt x="549" y="755"/>
                </a:cubicBezTo>
                <a:cubicBezTo>
                  <a:pt x="1098" y="755"/>
                  <a:pt x="1098" y="755"/>
                  <a:pt x="1098" y="755"/>
                </a:cubicBezTo>
                <a:cubicBezTo>
                  <a:pt x="1098" y="687"/>
                  <a:pt x="1098" y="687"/>
                  <a:pt x="1098" y="687"/>
                </a:cubicBezTo>
                <a:close/>
                <a:moveTo>
                  <a:pt x="1098" y="549"/>
                </a:moveTo>
                <a:cubicBezTo>
                  <a:pt x="549" y="549"/>
                  <a:pt x="549" y="549"/>
                  <a:pt x="549" y="549"/>
                </a:cubicBezTo>
                <a:cubicBezTo>
                  <a:pt x="549" y="618"/>
                  <a:pt x="549" y="618"/>
                  <a:pt x="549" y="618"/>
                </a:cubicBezTo>
                <a:cubicBezTo>
                  <a:pt x="1098" y="618"/>
                  <a:pt x="1098" y="618"/>
                  <a:pt x="1098" y="618"/>
                </a:cubicBezTo>
                <a:cubicBezTo>
                  <a:pt x="1098" y="549"/>
                  <a:pt x="1098" y="549"/>
                  <a:pt x="1098" y="549"/>
                </a:cubicBezTo>
                <a:close/>
                <a:moveTo>
                  <a:pt x="1510" y="206"/>
                </a:moveTo>
                <a:cubicBezTo>
                  <a:pt x="1442" y="206"/>
                  <a:pt x="1442" y="206"/>
                  <a:pt x="1442" y="206"/>
                </a:cubicBezTo>
                <a:cubicBezTo>
                  <a:pt x="1442" y="755"/>
                  <a:pt x="1442" y="755"/>
                  <a:pt x="1442" y="755"/>
                </a:cubicBezTo>
                <a:cubicBezTo>
                  <a:pt x="1442" y="867"/>
                  <a:pt x="1098" y="1236"/>
                  <a:pt x="961" y="1236"/>
                </a:cubicBezTo>
                <a:cubicBezTo>
                  <a:pt x="68" y="1236"/>
                  <a:pt x="68" y="1236"/>
                  <a:pt x="68" y="1236"/>
                </a:cubicBezTo>
                <a:cubicBezTo>
                  <a:pt x="68" y="206"/>
                  <a:pt x="68" y="206"/>
                  <a:pt x="68" y="206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0"/>
                  <a:pt x="0" y="0"/>
                  <a:pt x="0" y="0"/>
                </a:cubicBezTo>
                <a:cubicBezTo>
                  <a:pt x="1510" y="0"/>
                  <a:pt x="1510" y="0"/>
                  <a:pt x="1510" y="0"/>
                </a:cubicBezTo>
                <a:cubicBezTo>
                  <a:pt x="1510" y="206"/>
                  <a:pt x="1510" y="206"/>
                  <a:pt x="1510" y="206"/>
                </a:cubicBezTo>
                <a:close/>
                <a:moveTo>
                  <a:pt x="1304" y="206"/>
                </a:moveTo>
                <a:cubicBezTo>
                  <a:pt x="206" y="206"/>
                  <a:pt x="206" y="206"/>
                  <a:pt x="206" y="206"/>
                </a:cubicBezTo>
                <a:cubicBezTo>
                  <a:pt x="206" y="1099"/>
                  <a:pt x="206" y="1099"/>
                  <a:pt x="206" y="1099"/>
                </a:cubicBezTo>
                <a:cubicBezTo>
                  <a:pt x="206" y="1099"/>
                  <a:pt x="890" y="1099"/>
                  <a:pt x="939" y="1099"/>
                </a:cubicBezTo>
                <a:cubicBezTo>
                  <a:pt x="1082" y="1099"/>
                  <a:pt x="1030" y="824"/>
                  <a:pt x="1030" y="824"/>
                </a:cubicBezTo>
                <a:cubicBezTo>
                  <a:pt x="1030" y="824"/>
                  <a:pt x="1304" y="881"/>
                  <a:pt x="1304" y="740"/>
                </a:cubicBezTo>
                <a:cubicBezTo>
                  <a:pt x="1304" y="694"/>
                  <a:pt x="1304" y="206"/>
                  <a:pt x="1304" y="206"/>
                </a:cubicBezTo>
                <a:close/>
                <a:moveTo>
                  <a:pt x="480" y="412"/>
                </a:moveTo>
                <a:cubicBezTo>
                  <a:pt x="412" y="412"/>
                  <a:pt x="412" y="412"/>
                  <a:pt x="412" y="412"/>
                </a:cubicBezTo>
                <a:cubicBezTo>
                  <a:pt x="412" y="481"/>
                  <a:pt x="412" y="481"/>
                  <a:pt x="412" y="481"/>
                </a:cubicBezTo>
                <a:cubicBezTo>
                  <a:pt x="480" y="481"/>
                  <a:pt x="480" y="481"/>
                  <a:pt x="480" y="481"/>
                </a:cubicBezTo>
                <a:cubicBezTo>
                  <a:pt x="480" y="412"/>
                  <a:pt x="480" y="412"/>
                  <a:pt x="480" y="412"/>
                </a:cubicBezTo>
                <a:close/>
                <a:moveTo>
                  <a:pt x="480" y="549"/>
                </a:moveTo>
                <a:cubicBezTo>
                  <a:pt x="412" y="549"/>
                  <a:pt x="412" y="549"/>
                  <a:pt x="412" y="549"/>
                </a:cubicBezTo>
                <a:cubicBezTo>
                  <a:pt x="412" y="618"/>
                  <a:pt x="412" y="618"/>
                  <a:pt x="412" y="618"/>
                </a:cubicBezTo>
                <a:cubicBezTo>
                  <a:pt x="480" y="618"/>
                  <a:pt x="480" y="618"/>
                  <a:pt x="480" y="618"/>
                </a:cubicBezTo>
                <a:cubicBezTo>
                  <a:pt x="480" y="549"/>
                  <a:pt x="480" y="549"/>
                  <a:pt x="480" y="549"/>
                </a:cubicBezTo>
                <a:close/>
                <a:moveTo>
                  <a:pt x="480" y="687"/>
                </a:moveTo>
                <a:cubicBezTo>
                  <a:pt x="412" y="687"/>
                  <a:pt x="412" y="687"/>
                  <a:pt x="412" y="687"/>
                </a:cubicBezTo>
                <a:cubicBezTo>
                  <a:pt x="412" y="755"/>
                  <a:pt x="412" y="755"/>
                  <a:pt x="412" y="755"/>
                </a:cubicBezTo>
                <a:cubicBezTo>
                  <a:pt x="480" y="755"/>
                  <a:pt x="480" y="755"/>
                  <a:pt x="480" y="755"/>
                </a:cubicBezTo>
                <a:cubicBezTo>
                  <a:pt x="480" y="687"/>
                  <a:pt x="480" y="687"/>
                  <a:pt x="480" y="687"/>
                </a:cubicBezTo>
                <a:close/>
                <a:moveTo>
                  <a:pt x="480" y="824"/>
                </a:moveTo>
                <a:cubicBezTo>
                  <a:pt x="412" y="824"/>
                  <a:pt x="412" y="824"/>
                  <a:pt x="412" y="824"/>
                </a:cubicBezTo>
                <a:cubicBezTo>
                  <a:pt x="412" y="893"/>
                  <a:pt x="412" y="893"/>
                  <a:pt x="412" y="893"/>
                </a:cubicBezTo>
                <a:cubicBezTo>
                  <a:pt x="480" y="893"/>
                  <a:pt x="480" y="893"/>
                  <a:pt x="480" y="893"/>
                </a:cubicBezTo>
                <a:cubicBezTo>
                  <a:pt x="480" y="824"/>
                  <a:pt x="480" y="824"/>
                  <a:pt x="480" y="8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AutoShape 15"/>
          <p:cNvSpPr>
            <a:spLocks noChangeAspect="1" noChangeArrowheads="1" noTextEdit="1"/>
          </p:cNvSpPr>
          <p:nvPr/>
        </p:nvSpPr>
        <p:spPr bwMode="auto">
          <a:xfrm>
            <a:off x="4516046" y="2350329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17"/>
          <p:cNvSpPr>
            <a:spLocks noEditPoints="1"/>
          </p:cNvSpPr>
          <p:nvPr/>
        </p:nvSpPr>
        <p:spPr bwMode="auto">
          <a:xfrm>
            <a:off x="4516046" y="2350329"/>
            <a:ext cx="615950" cy="615950"/>
          </a:xfrm>
          <a:custGeom>
            <a:avLst/>
            <a:gdLst>
              <a:gd name="T0" fmla="*/ 1030 w 1648"/>
              <a:gd name="T1" fmla="*/ 1374 h 1649"/>
              <a:gd name="T2" fmla="*/ 893 w 1648"/>
              <a:gd name="T3" fmla="*/ 1649 h 1649"/>
              <a:gd name="T4" fmla="*/ 419 w 1648"/>
              <a:gd name="T5" fmla="*/ 1649 h 1649"/>
              <a:gd name="T6" fmla="*/ 834 w 1648"/>
              <a:gd name="T7" fmla="*/ 1374 h 1649"/>
              <a:gd name="T8" fmla="*/ 419 w 1648"/>
              <a:gd name="T9" fmla="*/ 1649 h 1649"/>
              <a:gd name="T10" fmla="*/ 1325 w 1648"/>
              <a:gd name="T11" fmla="*/ 1649 h 1649"/>
              <a:gd name="T12" fmla="*/ 1271 w 1648"/>
              <a:gd name="T13" fmla="*/ 1374 h 1649"/>
              <a:gd name="T14" fmla="*/ 1648 w 1648"/>
              <a:gd name="T15" fmla="*/ 206 h 1649"/>
              <a:gd name="T16" fmla="*/ 1579 w 1648"/>
              <a:gd name="T17" fmla="*/ 1237 h 1649"/>
              <a:gd name="T18" fmla="*/ 276 w 1648"/>
              <a:gd name="T19" fmla="*/ 962 h 1649"/>
              <a:gd name="T20" fmla="*/ 70 w 1648"/>
              <a:gd name="T21" fmla="*/ 588 h 1649"/>
              <a:gd name="T22" fmla="*/ 273 w 1648"/>
              <a:gd name="T23" fmla="*/ 3 h 1649"/>
              <a:gd name="T24" fmla="*/ 1648 w 1648"/>
              <a:gd name="T25" fmla="*/ 206 h 1649"/>
              <a:gd name="T26" fmla="*/ 279 w 1648"/>
              <a:gd name="T27" fmla="*/ 139 h 1649"/>
              <a:gd name="T28" fmla="*/ 206 w 1648"/>
              <a:gd name="T29" fmla="*/ 588 h 1649"/>
              <a:gd name="T30" fmla="*/ 276 w 1648"/>
              <a:gd name="T31" fmla="*/ 825 h 1649"/>
              <a:gd name="T32" fmla="*/ 347 w 1648"/>
              <a:gd name="T33" fmla="*/ 208 h 1649"/>
              <a:gd name="T34" fmla="*/ 412 w 1648"/>
              <a:gd name="T35" fmla="*/ 413 h 1649"/>
              <a:gd name="T36" fmla="*/ 1443 w 1648"/>
              <a:gd name="T37" fmla="*/ 1100 h 1649"/>
              <a:gd name="T38" fmla="*/ 1442 w 1648"/>
              <a:gd name="T39" fmla="*/ 138 h 1649"/>
              <a:gd name="T40" fmla="*/ 472 w 1648"/>
              <a:gd name="T41" fmla="*/ 276 h 1649"/>
              <a:gd name="T42" fmla="*/ 1442 w 1648"/>
              <a:gd name="T43" fmla="*/ 138 h 1649"/>
              <a:gd name="T44" fmla="*/ 947 w 1648"/>
              <a:gd name="T45" fmla="*/ 644 h 1649"/>
              <a:gd name="T46" fmla="*/ 693 w 1648"/>
              <a:gd name="T47" fmla="*/ 827 h 1649"/>
              <a:gd name="T48" fmla="*/ 549 w 1648"/>
              <a:gd name="T49" fmla="*/ 793 h 1649"/>
              <a:gd name="T50" fmla="*/ 1305 w 1648"/>
              <a:gd name="T51" fmla="*/ 619 h 1649"/>
              <a:gd name="T52" fmla="*/ 1030 w 1648"/>
              <a:gd name="T53" fmla="*/ 688 h 1649"/>
              <a:gd name="T54" fmla="*/ 1305 w 1648"/>
              <a:gd name="T55" fmla="*/ 619 h 1649"/>
              <a:gd name="T56" fmla="*/ 1030 w 1648"/>
              <a:gd name="T57" fmla="*/ 756 h 1649"/>
              <a:gd name="T58" fmla="*/ 1305 w 1648"/>
              <a:gd name="T59" fmla="*/ 825 h 1649"/>
              <a:gd name="T60" fmla="*/ 1305 w 1648"/>
              <a:gd name="T61" fmla="*/ 894 h 1649"/>
              <a:gd name="T62" fmla="*/ 1030 w 1648"/>
              <a:gd name="T63" fmla="*/ 962 h 1649"/>
              <a:gd name="T64" fmla="*/ 1305 w 1648"/>
              <a:gd name="T65" fmla="*/ 894 h 1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48" h="1649">
                <a:moveTo>
                  <a:pt x="893" y="1374"/>
                </a:moveTo>
                <a:cubicBezTo>
                  <a:pt x="1030" y="1374"/>
                  <a:pt x="1030" y="1374"/>
                  <a:pt x="1030" y="1374"/>
                </a:cubicBezTo>
                <a:cubicBezTo>
                  <a:pt x="1030" y="1649"/>
                  <a:pt x="1030" y="1649"/>
                  <a:pt x="1030" y="1649"/>
                </a:cubicBezTo>
                <a:cubicBezTo>
                  <a:pt x="893" y="1649"/>
                  <a:pt x="893" y="1649"/>
                  <a:pt x="893" y="1649"/>
                </a:cubicBezTo>
                <a:lnTo>
                  <a:pt x="893" y="1374"/>
                </a:lnTo>
                <a:close/>
                <a:moveTo>
                  <a:pt x="419" y="1649"/>
                </a:moveTo>
                <a:cubicBezTo>
                  <a:pt x="599" y="1649"/>
                  <a:pt x="599" y="1649"/>
                  <a:pt x="599" y="1649"/>
                </a:cubicBezTo>
                <a:cubicBezTo>
                  <a:pt x="834" y="1374"/>
                  <a:pt x="834" y="1374"/>
                  <a:pt x="834" y="1374"/>
                </a:cubicBezTo>
                <a:cubicBezTo>
                  <a:pt x="653" y="1374"/>
                  <a:pt x="653" y="1374"/>
                  <a:pt x="653" y="1374"/>
                </a:cubicBezTo>
                <a:lnTo>
                  <a:pt x="419" y="1649"/>
                </a:lnTo>
                <a:close/>
                <a:moveTo>
                  <a:pt x="1090" y="1374"/>
                </a:moveTo>
                <a:cubicBezTo>
                  <a:pt x="1325" y="1649"/>
                  <a:pt x="1325" y="1649"/>
                  <a:pt x="1325" y="1649"/>
                </a:cubicBezTo>
                <a:cubicBezTo>
                  <a:pt x="1505" y="1649"/>
                  <a:pt x="1505" y="1649"/>
                  <a:pt x="1505" y="1649"/>
                </a:cubicBezTo>
                <a:cubicBezTo>
                  <a:pt x="1271" y="1374"/>
                  <a:pt x="1271" y="1374"/>
                  <a:pt x="1271" y="1374"/>
                </a:cubicBezTo>
                <a:lnTo>
                  <a:pt x="1090" y="1374"/>
                </a:lnTo>
                <a:close/>
                <a:moveTo>
                  <a:pt x="1648" y="206"/>
                </a:moveTo>
                <a:cubicBezTo>
                  <a:pt x="1648" y="267"/>
                  <a:pt x="1621" y="320"/>
                  <a:pt x="1579" y="358"/>
                </a:cubicBezTo>
                <a:cubicBezTo>
                  <a:pt x="1579" y="1237"/>
                  <a:pt x="1579" y="1237"/>
                  <a:pt x="1579" y="1237"/>
                </a:cubicBezTo>
                <a:cubicBezTo>
                  <a:pt x="276" y="1237"/>
                  <a:pt x="276" y="1237"/>
                  <a:pt x="276" y="1237"/>
                </a:cubicBezTo>
                <a:cubicBezTo>
                  <a:pt x="276" y="962"/>
                  <a:pt x="276" y="962"/>
                  <a:pt x="276" y="962"/>
                </a:cubicBezTo>
                <a:cubicBezTo>
                  <a:pt x="0" y="962"/>
                  <a:pt x="0" y="962"/>
                  <a:pt x="0" y="962"/>
                </a:cubicBezTo>
                <a:cubicBezTo>
                  <a:pt x="59" y="871"/>
                  <a:pt x="70" y="761"/>
                  <a:pt x="70" y="588"/>
                </a:cubicBezTo>
                <a:cubicBezTo>
                  <a:pt x="70" y="232"/>
                  <a:pt x="70" y="232"/>
                  <a:pt x="70" y="232"/>
                </a:cubicBezTo>
                <a:cubicBezTo>
                  <a:pt x="70" y="90"/>
                  <a:pt x="161" y="6"/>
                  <a:pt x="273" y="3"/>
                </a:cubicBezTo>
                <a:cubicBezTo>
                  <a:pt x="271" y="0"/>
                  <a:pt x="1440" y="1"/>
                  <a:pt x="1442" y="1"/>
                </a:cubicBezTo>
                <a:cubicBezTo>
                  <a:pt x="1556" y="1"/>
                  <a:pt x="1648" y="93"/>
                  <a:pt x="1648" y="206"/>
                </a:cubicBezTo>
                <a:close/>
                <a:moveTo>
                  <a:pt x="347" y="208"/>
                </a:moveTo>
                <a:cubicBezTo>
                  <a:pt x="347" y="170"/>
                  <a:pt x="317" y="139"/>
                  <a:pt x="279" y="139"/>
                </a:cubicBezTo>
                <a:cubicBezTo>
                  <a:pt x="228" y="139"/>
                  <a:pt x="206" y="180"/>
                  <a:pt x="206" y="232"/>
                </a:cubicBezTo>
                <a:cubicBezTo>
                  <a:pt x="206" y="588"/>
                  <a:pt x="206" y="588"/>
                  <a:pt x="206" y="588"/>
                </a:cubicBezTo>
                <a:cubicBezTo>
                  <a:pt x="206" y="696"/>
                  <a:pt x="206" y="755"/>
                  <a:pt x="190" y="825"/>
                </a:cubicBezTo>
                <a:cubicBezTo>
                  <a:pt x="276" y="825"/>
                  <a:pt x="276" y="825"/>
                  <a:pt x="276" y="825"/>
                </a:cubicBezTo>
                <a:cubicBezTo>
                  <a:pt x="276" y="277"/>
                  <a:pt x="276" y="277"/>
                  <a:pt x="276" y="277"/>
                </a:cubicBezTo>
                <a:cubicBezTo>
                  <a:pt x="314" y="277"/>
                  <a:pt x="347" y="246"/>
                  <a:pt x="347" y="208"/>
                </a:cubicBezTo>
                <a:close/>
                <a:moveTo>
                  <a:pt x="1443" y="413"/>
                </a:moveTo>
                <a:cubicBezTo>
                  <a:pt x="412" y="413"/>
                  <a:pt x="412" y="413"/>
                  <a:pt x="412" y="413"/>
                </a:cubicBezTo>
                <a:cubicBezTo>
                  <a:pt x="412" y="1100"/>
                  <a:pt x="412" y="1100"/>
                  <a:pt x="412" y="1100"/>
                </a:cubicBezTo>
                <a:cubicBezTo>
                  <a:pt x="1443" y="1100"/>
                  <a:pt x="1443" y="1100"/>
                  <a:pt x="1443" y="1100"/>
                </a:cubicBezTo>
                <a:lnTo>
                  <a:pt x="1443" y="413"/>
                </a:lnTo>
                <a:close/>
                <a:moveTo>
                  <a:pt x="1442" y="138"/>
                </a:moveTo>
                <a:cubicBezTo>
                  <a:pt x="472" y="138"/>
                  <a:pt x="472" y="138"/>
                  <a:pt x="472" y="138"/>
                </a:cubicBezTo>
                <a:cubicBezTo>
                  <a:pt x="490" y="186"/>
                  <a:pt x="489" y="230"/>
                  <a:pt x="472" y="276"/>
                </a:cubicBezTo>
                <a:cubicBezTo>
                  <a:pt x="1442" y="276"/>
                  <a:pt x="1442" y="276"/>
                  <a:pt x="1442" y="276"/>
                </a:cubicBezTo>
                <a:cubicBezTo>
                  <a:pt x="1531" y="276"/>
                  <a:pt x="1534" y="138"/>
                  <a:pt x="1442" y="138"/>
                </a:cubicBezTo>
                <a:close/>
                <a:moveTo>
                  <a:pt x="710" y="962"/>
                </a:moveTo>
                <a:cubicBezTo>
                  <a:pt x="799" y="801"/>
                  <a:pt x="862" y="719"/>
                  <a:pt x="947" y="644"/>
                </a:cubicBezTo>
                <a:cubicBezTo>
                  <a:pt x="936" y="619"/>
                  <a:pt x="936" y="619"/>
                  <a:pt x="936" y="619"/>
                </a:cubicBezTo>
                <a:cubicBezTo>
                  <a:pt x="832" y="683"/>
                  <a:pt x="777" y="732"/>
                  <a:pt x="693" y="827"/>
                </a:cubicBezTo>
                <a:cubicBezTo>
                  <a:pt x="648" y="795"/>
                  <a:pt x="623" y="780"/>
                  <a:pt x="583" y="761"/>
                </a:cubicBezTo>
                <a:cubicBezTo>
                  <a:pt x="549" y="793"/>
                  <a:pt x="549" y="793"/>
                  <a:pt x="549" y="793"/>
                </a:cubicBezTo>
                <a:cubicBezTo>
                  <a:pt x="617" y="856"/>
                  <a:pt x="654" y="897"/>
                  <a:pt x="710" y="962"/>
                </a:cubicBezTo>
                <a:close/>
                <a:moveTo>
                  <a:pt x="1305" y="619"/>
                </a:moveTo>
                <a:cubicBezTo>
                  <a:pt x="1030" y="619"/>
                  <a:pt x="1030" y="619"/>
                  <a:pt x="1030" y="619"/>
                </a:cubicBezTo>
                <a:cubicBezTo>
                  <a:pt x="1030" y="688"/>
                  <a:pt x="1030" y="688"/>
                  <a:pt x="1030" y="688"/>
                </a:cubicBezTo>
                <a:cubicBezTo>
                  <a:pt x="1305" y="688"/>
                  <a:pt x="1305" y="688"/>
                  <a:pt x="1305" y="688"/>
                </a:cubicBezTo>
                <a:cubicBezTo>
                  <a:pt x="1305" y="619"/>
                  <a:pt x="1305" y="619"/>
                  <a:pt x="1305" y="619"/>
                </a:cubicBezTo>
                <a:close/>
                <a:moveTo>
                  <a:pt x="1305" y="756"/>
                </a:moveTo>
                <a:cubicBezTo>
                  <a:pt x="1030" y="756"/>
                  <a:pt x="1030" y="756"/>
                  <a:pt x="1030" y="756"/>
                </a:cubicBezTo>
                <a:cubicBezTo>
                  <a:pt x="1030" y="825"/>
                  <a:pt x="1030" y="825"/>
                  <a:pt x="1030" y="825"/>
                </a:cubicBezTo>
                <a:cubicBezTo>
                  <a:pt x="1305" y="825"/>
                  <a:pt x="1305" y="825"/>
                  <a:pt x="1305" y="825"/>
                </a:cubicBezTo>
                <a:cubicBezTo>
                  <a:pt x="1305" y="756"/>
                  <a:pt x="1305" y="756"/>
                  <a:pt x="1305" y="756"/>
                </a:cubicBezTo>
                <a:close/>
                <a:moveTo>
                  <a:pt x="1305" y="894"/>
                </a:moveTo>
                <a:cubicBezTo>
                  <a:pt x="1030" y="894"/>
                  <a:pt x="1030" y="894"/>
                  <a:pt x="1030" y="894"/>
                </a:cubicBezTo>
                <a:cubicBezTo>
                  <a:pt x="1030" y="962"/>
                  <a:pt x="1030" y="962"/>
                  <a:pt x="1030" y="962"/>
                </a:cubicBezTo>
                <a:cubicBezTo>
                  <a:pt x="1305" y="962"/>
                  <a:pt x="1305" y="962"/>
                  <a:pt x="1305" y="962"/>
                </a:cubicBezTo>
                <a:cubicBezTo>
                  <a:pt x="1305" y="894"/>
                  <a:pt x="1305" y="894"/>
                  <a:pt x="1305" y="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54" name="直接连接符 53"/>
          <p:cNvCxnSpPr/>
          <p:nvPr/>
        </p:nvCxnSpPr>
        <p:spPr>
          <a:xfrm>
            <a:off x="4127826" y="3974510"/>
            <a:ext cx="1376294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6680452" y="3974510"/>
            <a:ext cx="1376294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9383500" y="3970770"/>
            <a:ext cx="1376294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剪去单角的矩形 26"/>
          <p:cNvSpPr/>
          <p:nvPr/>
        </p:nvSpPr>
        <p:spPr>
          <a:xfrm flipV="1">
            <a:off x="1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标题 1"/>
          <p:cNvSpPr>
            <a:spLocks noGrp="1"/>
          </p:cNvSpPr>
          <p:nvPr>
            <p:ph type="title"/>
          </p:nvPr>
        </p:nvSpPr>
        <p:spPr>
          <a:xfrm>
            <a:off x="1" y="184819"/>
            <a:ext cx="12190930" cy="1325563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             Click to add a chapter title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14409"/>
      </p:ext>
    </p:extLst>
  </p:cSld>
  <p:clrMapOvr>
    <a:masterClrMapping/>
  </p:clrMapOvr>
  <p:transition spd="slow" advClick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剪去单角的矩形 7"/>
          <p:cNvSpPr/>
          <p:nvPr/>
        </p:nvSpPr>
        <p:spPr>
          <a:xfrm flipV="1">
            <a:off x="0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184819"/>
            <a:ext cx="12190930" cy="1325563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             Click to add a chapter title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546216" y="2157579"/>
            <a:ext cx="588755" cy="58875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546216" y="4244915"/>
            <a:ext cx="588755" cy="58875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546216" y="3198847"/>
            <a:ext cx="588755" cy="58875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546216" y="5290404"/>
            <a:ext cx="588755" cy="58875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635672" y="2192002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1</a:t>
            </a:r>
            <a:endParaRPr lang="zh-CN" altLang="en-US" sz="3200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635672" y="3234688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635672" y="4284736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624829" y="5326245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4</a:t>
            </a:r>
            <a:endParaRPr lang="zh-CN" altLang="en-US" sz="3200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292623" y="2263048"/>
            <a:ext cx="5695944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Enter your text here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292623" y="3305734"/>
            <a:ext cx="5695944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Enter your text here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292623" y="4351802"/>
            <a:ext cx="5695943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Enter your text here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292623" y="5397870"/>
            <a:ext cx="5695943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Enter your text here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382252" y="1906419"/>
            <a:ext cx="2162391" cy="4161966"/>
            <a:chOff x="1203930" y="1906419"/>
            <a:chExt cx="2162391" cy="4161966"/>
          </a:xfrm>
        </p:grpSpPr>
        <p:grpSp>
          <p:nvGrpSpPr>
            <p:cNvPr id="10" name="组合 9"/>
            <p:cNvGrpSpPr/>
            <p:nvPr/>
          </p:nvGrpSpPr>
          <p:grpSpPr>
            <a:xfrm>
              <a:off x="1203930" y="1906419"/>
              <a:ext cx="2162391" cy="4161966"/>
              <a:chOff x="5020303" y="1996130"/>
              <a:chExt cx="2162391" cy="4161966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0303" y="1996130"/>
                <a:ext cx="2162391" cy="4161966"/>
              </a:xfrm>
              <a:prstGeom prst="rect">
                <a:avLst/>
              </a:prstGeom>
            </p:spPr>
          </p:pic>
          <p:sp>
            <p:nvSpPr>
              <p:cNvPr id="13" name="矩形 12"/>
              <p:cNvSpPr/>
              <p:nvPr/>
            </p:nvSpPr>
            <p:spPr>
              <a:xfrm>
                <a:off x="5083030" y="2375697"/>
                <a:ext cx="2041200" cy="33804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1522379" y="4396971"/>
              <a:ext cx="1551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造字工房悦黑体验版细体" pitchFamily="50" charset="-122"/>
                  <a:ea typeface="造字工房悦黑体验版细体" pitchFamily="50" charset="-122"/>
                </a:rPr>
                <a:t>Powerpoint</a:t>
              </a:r>
              <a:endParaRPr lang="zh-CN" alt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造字工房悦黑体验版细体" pitchFamily="50" charset="-122"/>
                <a:ea typeface="造字工房悦黑体验版细体" pitchFamily="50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6587869"/>
      </p:ext>
    </p:extLst>
  </p:cSld>
  <p:clrMapOvr>
    <a:masterClrMapping/>
  </p:clrMapOvr>
  <p:transition spd="slow" advClick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925355" y="41923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Add a name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542041" y="41923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Add a name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146868" y="41923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Add a name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134335" y="476585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Position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774771" y="476585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Position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403348" y="478085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Position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697767" y="5418205"/>
            <a:ext cx="1570763" cy="461020"/>
            <a:chOff x="2021243" y="4694856"/>
            <a:chExt cx="2344672" cy="688163"/>
          </a:xfrm>
        </p:grpSpPr>
        <p:grpSp>
          <p:nvGrpSpPr>
            <p:cNvPr id="20" name="组合 19"/>
            <p:cNvGrpSpPr/>
            <p:nvPr/>
          </p:nvGrpSpPr>
          <p:grpSpPr>
            <a:xfrm>
              <a:off x="2854337" y="4694857"/>
              <a:ext cx="678484" cy="688162"/>
              <a:chOff x="3278661" y="4732635"/>
              <a:chExt cx="678484" cy="688162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3278661" y="4732635"/>
                <a:ext cx="678484" cy="68816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8" name="Group 18"/>
              <p:cNvGrpSpPr>
                <a:grpSpLocks noChangeAspect="1"/>
              </p:cNvGrpSpPr>
              <p:nvPr/>
            </p:nvGrpSpPr>
            <p:grpSpPr bwMode="auto">
              <a:xfrm>
                <a:off x="3374092" y="4887149"/>
                <a:ext cx="489770" cy="379133"/>
                <a:chOff x="6227" y="1614"/>
                <a:chExt cx="726" cy="562"/>
              </a:xfrm>
              <a:solidFill>
                <a:schemeClr val="bg1"/>
              </a:solidFill>
            </p:grpSpPr>
            <p:sp>
              <p:nvSpPr>
                <p:cNvPr id="39" name="Freeform 19"/>
                <p:cNvSpPr>
                  <a:spLocks noEditPoints="1"/>
                </p:cNvSpPr>
                <p:nvPr/>
              </p:nvSpPr>
              <p:spPr bwMode="auto">
                <a:xfrm>
                  <a:off x="6227" y="1677"/>
                  <a:ext cx="627" cy="499"/>
                </a:xfrm>
                <a:custGeom>
                  <a:avLst/>
                  <a:gdLst>
                    <a:gd name="T0" fmla="*/ 99 w 120"/>
                    <a:gd name="T1" fmla="*/ 40 h 95"/>
                    <a:gd name="T2" fmla="*/ 96 w 120"/>
                    <a:gd name="T3" fmla="*/ 36 h 95"/>
                    <a:gd name="T4" fmla="*/ 95 w 120"/>
                    <a:gd name="T5" fmla="*/ 22 h 95"/>
                    <a:gd name="T6" fmla="*/ 70 w 120"/>
                    <a:gd name="T7" fmla="*/ 23 h 95"/>
                    <a:gd name="T8" fmla="*/ 66 w 120"/>
                    <a:gd name="T9" fmla="*/ 16 h 95"/>
                    <a:gd name="T10" fmla="*/ 45 w 120"/>
                    <a:gd name="T11" fmla="*/ 6 h 95"/>
                    <a:gd name="T12" fmla="*/ 11 w 120"/>
                    <a:gd name="T13" fmla="*/ 34 h 95"/>
                    <a:gd name="T14" fmla="*/ 2 w 120"/>
                    <a:gd name="T15" fmla="*/ 60 h 95"/>
                    <a:gd name="T16" fmla="*/ 51 w 120"/>
                    <a:gd name="T17" fmla="*/ 93 h 95"/>
                    <a:gd name="T18" fmla="*/ 111 w 120"/>
                    <a:gd name="T19" fmla="*/ 67 h 95"/>
                    <a:gd name="T20" fmla="*/ 99 w 120"/>
                    <a:gd name="T21" fmla="*/ 40 h 95"/>
                    <a:gd name="T22" fmla="*/ 53 w 120"/>
                    <a:gd name="T23" fmla="*/ 86 h 95"/>
                    <a:gd name="T24" fmla="*/ 14 w 120"/>
                    <a:gd name="T25" fmla="*/ 62 h 95"/>
                    <a:gd name="T26" fmla="*/ 53 w 120"/>
                    <a:gd name="T27" fmla="*/ 35 h 95"/>
                    <a:gd name="T28" fmla="*/ 92 w 120"/>
                    <a:gd name="T29" fmla="*/ 57 h 95"/>
                    <a:gd name="T30" fmla="*/ 53 w 120"/>
                    <a:gd name="T31" fmla="*/ 86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0" h="95">
                      <a:moveTo>
                        <a:pt x="99" y="40"/>
                      </a:moveTo>
                      <a:cubicBezTo>
                        <a:pt x="94" y="39"/>
                        <a:pt x="96" y="36"/>
                        <a:pt x="96" y="36"/>
                      </a:cubicBezTo>
                      <a:cubicBezTo>
                        <a:pt x="96" y="36"/>
                        <a:pt x="101" y="28"/>
                        <a:pt x="95" y="22"/>
                      </a:cubicBezTo>
                      <a:cubicBezTo>
                        <a:pt x="88" y="14"/>
                        <a:pt x="70" y="23"/>
                        <a:pt x="70" y="23"/>
                      </a:cubicBezTo>
                      <a:cubicBezTo>
                        <a:pt x="63" y="25"/>
                        <a:pt x="65" y="22"/>
                        <a:pt x="66" y="16"/>
                      </a:cubicBezTo>
                      <a:cubicBezTo>
                        <a:pt x="66" y="10"/>
                        <a:pt x="64" y="0"/>
                        <a:pt x="45" y="6"/>
                      </a:cubicBezTo>
                      <a:cubicBezTo>
                        <a:pt x="27" y="12"/>
                        <a:pt x="11" y="34"/>
                        <a:pt x="11" y="34"/>
                      </a:cubicBezTo>
                      <a:cubicBezTo>
                        <a:pt x="0" y="49"/>
                        <a:pt x="2" y="60"/>
                        <a:pt x="2" y="60"/>
                      </a:cubicBezTo>
                      <a:cubicBezTo>
                        <a:pt x="5" y="85"/>
                        <a:pt x="31" y="91"/>
                        <a:pt x="51" y="93"/>
                      </a:cubicBezTo>
                      <a:cubicBezTo>
                        <a:pt x="73" y="95"/>
                        <a:pt x="102" y="86"/>
                        <a:pt x="111" y="67"/>
                      </a:cubicBezTo>
                      <a:cubicBezTo>
                        <a:pt x="120" y="48"/>
                        <a:pt x="104" y="41"/>
                        <a:pt x="99" y="40"/>
                      </a:cubicBezTo>
                      <a:close/>
                      <a:moveTo>
                        <a:pt x="53" y="86"/>
                      </a:moveTo>
                      <a:cubicBezTo>
                        <a:pt x="32" y="87"/>
                        <a:pt x="14" y="76"/>
                        <a:pt x="14" y="62"/>
                      </a:cubicBezTo>
                      <a:cubicBezTo>
                        <a:pt x="14" y="48"/>
                        <a:pt x="32" y="36"/>
                        <a:pt x="53" y="35"/>
                      </a:cubicBezTo>
                      <a:cubicBezTo>
                        <a:pt x="74" y="34"/>
                        <a:pt x="92" y="43"/>
                        <a:pt x="92" y="57"/>
                      </a:cubicBezTo>
                      <a:cubicBezTo>
                        <a:pt x="92" y="72"/>
                        <a:pt x="74" y="85"/>
                        <a:pt x="53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0" name="Freeform 20"/>
                <p:cNvSpPr>
                  <a:spLocks noEditPoints="1"/>
                </p:cNvSpPr>
                <p:nvPr/>
              </p:nvSpPr>
              <p:spPr bwMode="auto">
                <a:xfrm>
                  <a:off x="6368" y="1897"/>
                  <a:ext cx="246" cy="221"/>
                </a:xfrm>
                <a:custGeom>
                  <a:avLst/>
                  <a:gdLst>
                    <a:gd name="T0" fmla="*/ 22 w 47"/>
                    <a:gd name="T1" fmla="*/ 3 h 42"/>
                    <a:gd name="T2" fmla="*/ 3 w 47"/>
                    <a:gd name="T3" fmla="*/ 25 h 42"/>
                    <a:gd name="T4" fmla="*/ 9 w 47"/>
                    <a:gd name="T5" fmla="*/ 35 h 42"/>
                    <a:gd name="T6" fmla="*/ 41 w 47"/>
                    <a:gd name="T7" fmla="*/ 29 h 42"/>
                    <a:gd name="T8" fmla="*/ 22 w 47"/>
                    <a:gd name="T9" fmla="*/ 3 h 42"/>
                    <a:gd name="T10" fmla="*/ 16 w 47"/>
                    <a:gd name="T11" fmla="*/ 31 h 42"/>
                    <a:gd name="T12" fmla="*/ 9 w 47"/>
                    <a:gd name="T13" fmla="*/ 26 h 42"/>
                    <a:gd name="T14" fmla="*/ 16 w 47"/>
                    <a:gd name="T15" fmla="*/ 19 h 42"/>
                    <a:gd name="T16" fmla="*/ 24 w 47"/>
                    <a:gd name="T17" fmla="*/ 24 h 42"/>
                    <a:gd name="T18" fmla="*/ 16 w 47"/>
                    <a:gd name="T19" fmla="*/ 31 h 42"/>
                    <a:gd name="T20" fmla="*/ 29 w 47"/>
                    <a:gd name="T21" fmla="*/ 20 h 42"/>
                    <a:gd name="T22" fmla="*/ 25 w 47"/>
                    <a:gd name="T23" fmla="*/ 20 h 42"/>
                    <a:gd name="T24" fmla="*/ 26 w 47"/>
                    <a:gd name="T25" fmla="*/ 16 h 42"/>
                    <a:gd name="T26" fmla="*/ 30 w 47"/>
                    <a:gd name="T27" fmla="*/ 16 h 42"/>
                    <a:gd name="T28" fmla="*/ 29 w 47"/>
                    <a:gd name="T29" fmla="*/ 2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42">
                      <a:moveTo>
                        <a:pt x="22" y="3"/>
                      </a:moveTo>
                      <a:cubicBezTo>
                        <a:pt x="0" y="5"/>
                        <a:pt x="3" y="25"/>
                        <a:pt x="3" y="25"/>
                      </a:cubicBezTo>
                      <a:cubicBezTo>
                        <a:pt x="3" y="25"/>
                        <a:pt x="3" y="32"/>
                        <a:pt x="9" y="35"/>
                      </a:cubicBezTo>
                      <a:cubicBezTo>
                        <a:pt x="21" y="42"/>
                        <a:pt x="34" y="38"/>
                        <a:pt x="41" y="29"/>
                      </a:cubicBezTo>
                      <a:cubicBezTo>
                        <a:pt x="47" y="21"/>
                        <a:pt x="43" y="0"/>
                        <a:pt x="22" y="3"/>
                      </a:cubicBezTo>
                      <a:close/>
                      <a:moveTo>
                        <a:pt x="16" y="31"/>
                      </a:moveTo>
                      <a:cubicBezTo>
                        <a:pt x="12" y="31"/>
                        <a:pt x="9" y="29"/>
                        <a:pt x="9" y="26"/>
                      </a:cubicBezTo>
                      <a:cubicBezTo>
                        <a:pt x="9" y="22"/>
                        <a:pt x="12" y="19"/>
                        <a:pt x="16" y="19"/>
                      </a:cubicBezTo>
                      <a:cubicBezTo>
                        <a:pt x="21" y="18"/>
                        <a:pt x="24" y="21"/>
                        <a:pt x="24" y="24"/>
                      </a:cubicBezTo>
                      <a:cubicBezTo>
                        <a:pt x="24" y="27"/>
                        <a:pt x="20" y="31"/>
                        <a:pt x="16" y="31"/>
                      </a:cubicBezTo>
                      <a:close/>
                      <a:moveTo>
                        <a:pt x="29" y="20"/>
                      </a:moveTo>
                      <a:cubicBezTo>
                        <a:pt x="28" y="21"/>
                        <a:pt x="26" y="21"/>
                        <a:pt x="25" y="20"/>
                      </a:cubicBezTo>
                      <a:cubicBezTo>
                        <a:pt x="25" y="19"/>
                        <a:pt x="25" y="17"/>
                        <a:pt x="26" y="16"/>
                      </a:cubicBezTo>
                      <a:cubicBezTo>
                        <a:pt x="28" y="15"/>
                        <a:pt x="29" y="15"/>
                        <a:pt x="30" y="16"/>
                      </a:cubicBezTo>
                      <a:cubicBezTo>
                        <a:pt x="31" y="17"/>
                        <a:pt x="30" y="19"/>
                        <a:pt x="29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" name="Freeform 21"/>
                <p:cNvSpPr>
                  <a:spLocks/>
                </p:cNvSpPr>
                <p:nvPr/>
              </p:nvSpPr>
              <p:spPr bwMode="auto">
                <a:xfrm>
                  <a:off x="6697" y="1698"/>
                  <a:ext cx="131" cy="141"/>
                </a:xfrm>
                <a:custGeom>
                  <a:avLst/>
                  <a:gdLst>
                    <a:gd name="T0" fmla="*/ 19 w 25"/>
                    <a:gd name="T1" fmla="*/ 27 h 27"/>
                    <a:gd name="T2" fmla="*/ 23 w 25"/>
                    <a:gd name="T3" fmla="*/ 24 h 27"/>
                    <a:gd name="T4" fmla="*/ 23 w 25"/>
                    <a:gd name="T5" fmla="*/ 24 h 27"/>
                    <a:gd name="T6" fmla="*/ 3 w 25"/>
                    <a:gd name="T7" fmla="*/ 4 h 27"/>
                    <a:gd name="T8" fmla="*/ 0 w 25"/>
                    <a:gd name="T9" fmla="*/ 8 h 27"/>
                    <a:gd name="T10" fmla="*/ 3 w 25"/>
                    <a:gd name="T11" fmla="*/ 11 h 27"/>
                    <a:gd name="T12" fmla="*/ 16 w 25"/>
                    <a:gd name="T13" fmla="*/ 23 h 27"/>
                    <a:gd name="T14" fmla="*/ 19 w 25"/>
                    <a:gd name="T15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27">
                      <a:moveTo>
                        <a:pt x="19" y="27"/>
                      </a:moveTo>
                      <a:cubicBezTo>
                        <a:pt x="21" y="27"/>
                        <a:pt x="22" y="26"/>
                        <a:pt x="23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5" y="0"/>
                        <a:pt x="3" y="4"/>
                        <a:pt x="3" y="4"/>
                      </a:cubicBezTo>
                      <a:cubicBezTo>
                        <a:pt x="1" y="4"/>
                        <a:pt x="0" y="6"/>
                        <a:pt x="0" y="8"/>
                      </a:cubicBezTo>
                      <a:cubicBezTo>
                        <a:pt x="0" y="10"/>
                        <a:pt x="1" y="11"/>
                        <a:pt x="3" y="11"/>
                      </a:cubicBezTo>
                      <a:cubicBezTo>
                        <a:pt x="19" y="8"/>
                        <a:pt x="16" y="23"/>
                        <a:pt x="16" y="23"/>
                      </a:cubicBezTo>
                      <a:cubicBezTo>
                        <a:pt x="16" y="25"/>
                        <a:pt x="17" y="27"/>
                        <a:pt x="19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2" name="Freeform 22"/>
                <p:cNvSpPr>
                  <a:spLocks/>
                </p:cNvSpPr>
                <p:nvPr/>
              </p:nvSpPr>
              <p:spPr bwMode="auto">
                <a:xfrm>
                  <a:off x="6671" y="1614"/>
                  <a:ext cx="282" cy="262"/>
                </a:xfrm>
                <a:custGeom>
                  <a:avLst/>
                  <a:gdLst>
                    <a:gd name="T0" fmla="*/ 22 w 54"/>
                    <a:gd name="T1" fmla="*/ 2 h 50"/>
                    <a:gd name="T2" fmla="*/ 4 w 54"/>
                    <a:gd name="T3" fmla="*/ 2 h 50"/>
                    <a:gd name="T4" fmla="*/ 3 w 54"/>
                    <a:gd name="T5" fmla="*/ 2 h 50"/>
                    <a:gd name="T6" fmla="*/ 3 w 54"/>
                    <a:gd name="T7" fmla="*/ 2 h 50"/>
                    <a:gd name="T8" fmla="*/ 0 w 54"/>
                    <a:gd name="T9" fmla="*/ 7 h 50"/>
                    <a:gd name="T10" fmla="*/ 5 w 54"/>
                    <a:gd name="T11" fmla="*/ 12 h 50"/>
                    <a:gd name="T12" fmla="*/ 9 w 54"/>
                    <a:gd name="T13" fmla="*/ 11 h 50"/>
                    <a:gd name="T14" fmla="*/ 35 w 54"/>
                    <a:gd name="T15" fmla="*/ 24 h 50"/>
                    <a:gd name="T16" fmla="*/ 36 w 54"/>
                    <a:gd name="T17" fmla="*/ 41 h 50"/>
                    <a:gd name="T18" fmla="*/ 35 w 54"/>
                    <a:gd name="T19" fmla="*/ 46 h 50"/>
                    <a:gd name="T20" fmla="*/ 40 w 54"/>
                    <a:gd name="T21" fmla="*/ 50 h 50"/>
                    <a:gd name="T22" fmla="*/ 45 w 54"/>
                    <a:gd name="T23" fmla="*/ 46 h 50"/>
                    <a:gd name="T24" fmla="*/ 45 w 54"/>
                    <a:gd name="T25" fmla="*/ 46 h 50"/>
                    <a:gd name="T26" fmla="*/ 22 w 54"/>
                    <a:gd name="T27" fmla="*/ 2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4" h="50">
                      <a:moveTo>
                        <a:pt x="22" y="2"/>
                      </a:moveTo>
                      <a:cubicBezTo>
                        <a:pt x="14" y="0"/>
                        <a:pt x="6" y="1"/>
                        <a:pt x="4" y="2"/>
                      </a:cubicBezTo>
                      <a:cubicBezTo>
                        <a:pt x="4" y="2"/>
                        <a:pt x="4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1" y="3"/>
                        <a:pt x="0" y="5"/>
                        <a:pt x="0" y="7"/>
                      </a:cubicBezTo>
                      <a:cubicBezTo>
                        <a:pt x="0" y="10"/>
                        <a:pt x="2" y="12"/>
                        <a:pt x="5" y="12"/>
                      </a:cubicBezTo>
                      <a:cubicBezTo>
                        <a:pt x="5" y="12"/>
                        <a:pt x="7" y="12"/>
                        <a:pt x="9" y="11"/>
                      </a:cubicBezTo>
                      <a:cubicBezTo>
                        <a:pt x="11" y="10"/>
                        <a:pt x="27" y="11"/>
                        <a:pt x="35" y="24"/>
                      </a:cubicBezTo>
                      <a:cubicBezTo>
                        <a:pt x="39" y="33"/>
                        <a:pt x="37" y="40"/>
                        <a:pt x="36" y="41"/>
                      </a:cubicBezTo>
                      <a:cubicBezTo>
                        <a:pt x="36" y="41"/>
                        <a:pt x="35" y="43"/>
                        <a:pt x="35" y="46"/>
                      </a:cubicBezTo>
                      <a:cubicBezTo>
                        <a:pt x="35" y="49"/>
                        <a:pt x="38" y="50"/>
                        <a:pt x="40" y="50"/>
                      </a:cubicBezTo>
                      <a:cubicBezTo>
                        <a:pt x="43" y="50"/>
                        <a:pt x="45" y="50"/>
                        <a:pt x="45" y="46"/>
                      </a:cubicBezTo>
                      <a:cubicBezTo>
                        <a:pt x="45" y="46"/>
                        <a:pt x="45" y="46"/>
                        <a:pt x="45" y="46"/>
                      </a:cubicBezTo>
                      <a:cubicBezTo>
                        <a:pt x="54" y="18"/>
                        <a:pt x="35" y="5"/>
                        <a:pt x="2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1" name="组合 20"/>
            <p:cNvGrpSpPr/>
            <p:nvPr/>
          </p:nvGrpSpPr>
          <p:grpSpPr>
            <a:xfrm>
              <a:off x="2021243" y="4694857"/>
              <a:ext cx="678484" cy="688162"/>
              <a:chOff x="2191407" y="4730692"/>
              <a:chExt cx="678484" cy="688162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2191407" y="4730692"/>
                <a:ext cx="678484" cy="68816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任意多边形 35"/>
              <p:cNvSpPr/>
              <p:nvPr/>
            </p:nvSpPr>
            <p:spPr bwMode="auto">
              <a:xfrm>
                <a:off x="2322754" y="4885206"/>
                <a:ext cx="415789" cy="379133"/>
              </a:xfrm>
              <a:custGeom>
                <a:avLst/>
                <a:gdLst>
                  <a:gd name="connsiteX0" fmla="*/ 404630 w 706641"/>
                  <a:gd name="connsiteY0" fmla="*/ 349847 h 635282"/>
                  <a:gd name="connsiteX1" fmla="*/ 371950 w 706641"/>
                  <a:gd name="connsiteY1" fmla="*/ 381106 h 635282"/>
                  <a:gd name="connsiteX2" fmla="*/ 404630 w 706641"/>
                  <a:gd name="connsiteY2" fmla="*/ 412365 h 635282"/>
                  <a:gd name="connsiteX3" fmla="*/ 437310 w 706641"/>
                  <a:gd name="connsiteY3" fmla="*/ 381106 h 635282"/>
                  <a:gd name="connsiteX4" fmla="*/ 404630 w 706641"/>
                  <a:gd name="connsiteY4" fmla="*/ 349847 h 635282"/>
                  <a:gd name="connsiteX5" fmla="*/ 563450 w 706641"/>
                  <a:gd name="connsiteY5" fmla="*/ 345427 h 635282"/>
                  <a:gd name="connsiteX6" fmla="*/ 530770 w 706641"/>
                  <a:gd name="connsiteY6" fmla="*/ 376686 h 635282"/>
                  <a:gd name="connsiteX7" fmla="*/ 563450 w 706641"/>
                  <a:gd name="connsiteY7" fmla="*/ 407945 h 635282"/>
                  <a:gd name="connsiteX8" fmla="*/ 596130 w 706641"/>
                  <a:gd name="connsiteY8" fmla="*/ 376686 h 635282"/>
                  <a:gd name="connsiteX9" fmla="*/ 563450 w 706641"/>
                  <a:gd name="connsiteY9" fmla="*/ 345427 h 635282"/>
                  <a:gd name="connsiteX10" fmla="*/ 476620 w 706641"/>
                  <a:gd name="connsiteY10" fmla="*/ 245967 h 635282"/>
                  <a:gd name="connsiteX11" fmla="*/ 706641 w 706641"/>
                  <a:gd name="connsiteY11" fmla="*/ 427015 h 635282"/>
                  <a:gd name="connsiteX12" fmla="*/ 615961 w 706641"/>
                  <a:gd name="connsiteY12" fmla="*/ 570824 h 635282"/>
                  <a:gd name="connsiteX13" fmla="*/ 634406 w 706641"/>
                  <a:gd name="connsiteY13" fmla="*/ 633756 h 635282"/>
                  <a:gd name="connsiteX14" fmla="*/ 595058 w 706641"/>
                  <a:gd name="connsiteY14" fmla="*/ 615361 h 635282"/>
                  <a:gd name="connsiteX15" fmla="*/ 566268 w 706641"/>
                  <a:gd name="connsiteY15" fmla="*/ 593791 h 635282"/>
                  <a:gd name="connsiteX16" fmla="*/ 476620 w 706641"/>
                  <a:gd name="connsiteY16" fmla="*/ 608062 h 635282"/>
                  <a:gd name="connsiteX17" fmla="*/ 246598 w 706641"/>
                  <a:gd name="connsiteY17" fmla="*/ 427015 h 635282"/>
                  <a:gd name="connsiteX18" fmla="*/ 476620 w 706641"/>
                  <a:gd name="connsiteY18" fmla="*/ 245967 h 635282"/>
                  <a:gd name="connsiteX19" fmla="*/ 390264 w 706641"/>
                  <a:gd name="connsiteY19" fmla="*/ 125667 h 635282"/>
                  <a:gd name="connsiteX20" fmla="*/ 350795 w 706641"/>
                  <a:gd name="connsiteY20" fmla="*/ 163557 h 635282"/>
                  <a:gd name="connsiteX21" fmla="*/ 390264 w 706641"/>
                  <a:gd name="connsiteY21" fmla="*/ 201447 h 635282"/>
                  <a:gd name="connsiteX22" fmla="*/ 429733 w 706641"/>
                  <a:gd name="connsiteY22" fmla="*/ 163557 h 635282"/>
                  <a:gd name="connsiteX23" fmla="*/ 390264 w 706641"/>
                  <a:gd name="connsiteY23" fmla="*/ 125667 h 635282"/>
                  <a:gd name="connsiteX24" fmla="*/ 192606 w 706641"/>
                  <a:gd name="connsiteY24" fmla="*/ 118089 h 635282"/>
                  <a:gd name="connsiteX25" fmla="*/ 153137 w 706641"/>
                  <a:gd name="connsiteY25" fmla="*/ 155979 h 635282"/>
                  <a:gd name="connsiteX26" fmla="*/ 192606 w 706641"/>
                  <a:gd name="connsiteY26" fmla="*/ 193869 h 635282"/>
                  <a:gd name="connsiteX27" fmla="*/ 232075 w 706641"/>
                  <a:gd name="connsiteY27" fmla="*/ 155979 h 635282"/>
                  <a:gd name="connsiteX28" fmla="*/ 192606 w 706641"/>
                  <a:gd name="connsiteY28" fmla="*/ 118089 h 635282"/>
                  <a:gd name="connsiteX29" fmla="*/ 284962 w 706641"/>
                  <a:gd name="connsiteY29" fmla="*/ 0 h 635282"/>
                  <a:gd name="connsiteX30" fmla="*/ 569923 w 706641"/>
                  <a:gd name="connsiteY30" fmla="*/ 223799 h 635282"/>
                  <a:gd name="connsiteX31" fmla="*/ 568254 w 706641"/>
                  <a:gd name="connsiteY31" fmla="*/ 236804 h 635282"/>
                  <a:gd name="connsiteX32" fmla="*/ 528456 w 706641"/>
                  <a:gd name="connsiteY32" fmla="*/ 227080 h 635282"/>
                  <a:gd name="connsiteX33" fmla="*/ 476621 w 706641"/>
                  <a:gd name="connsiteY33" fmla="*/ 222967 h 635282"/>
                  <a:gd name="connsiteX34" fmla="*/ 219419 w 706641"/>
                  <a:gd name="connsiteY34" fmla="*/ 425408 h 635282"/>
                  <a:gd name="connsiteX35" fmla="*/ 221486 w 706641"/>
                  <a:gd name="connsiteY35" fmla="*/ 441544 h 635282"/>
                  <a:gd name="connsiteX36" fmla="*/ 174899 w 706641"/>
                  <a:gd name="connsiteY36" fmla="*/ 430257 h 635282"/>
                  <a:gd name="connsiteX37" fmla="*/ 92741 w 706641"/>
                  <a:gd name="connsiteY37" fmla="*/ 480461 h 635282"/>
                  <a:gd name="connsiteX38" fmla="*/ 99281 w 706641"/>
                  <a:gd name="connsiteY38" fmla="*/ 432394 h 635282"/>
                  <a:gd name="connsiteX39" fmla="*/ 110816 w 706641"/>
                  <a:gd name="connsiteY39" fmla="*/ 400672 h 635282"/>
                  <a:gd name="connsiteX40" fmla="*/ 0 w 706641"/>
                  <a:gd name="connsiteY40" fmla="*/ 223799 h 635282"/>
                  <a:gd name="connsiteX41" fmla="*/ 284962 w 706641"/>
                  <a:gd name="connsiteY41" fmla="*/ 0 h 635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06641" h="635282">
                    <a:moveTo>
                      <a:pt x="404630" y="349847"/>
                    </a:moveTo>
                    <a:cubicBezTo>
                      <a:pt x="386581" y="349847"/>
                      <a:pt x="371950" y="363842"/>
                      <a:pt x="371950" y="381106"/>
                    </a:cubicBezTo>
                    <a:cubicBezTo>
                      <a:pt x="371950" y="398370"/>
                      <a:pt x="386581" y="412365"/>
                      <a:pt x="404630" y="412365"/>
                    </a:cubicBezTo>
                    <a:cubicBezTo>
                      <a:pt x="422679" y="412365"/>
                      <a:pt x="437310" y="398370"/>
                      <a:pt x="437310" y="381106"/>
                    </a:cubicBezTo>
                    <a:cubicBezTo>
                      <a:pt x="437310" y="363842"/>
                      <a:pt x="422679" y="349847"/>
                      <a:pt x="404630" y="349847"/>
                    </a:cubicBezTo>
                    <a:close/>
                    <a:moveTo>
                      <a:pt x="563450" y="345427"/>
                    </a:moveTo>
                    <a:cubicBezTo>
                      <a:pt x="545401" y="345427"/>
                      <a:pt x="530770" y="359422"/>
                      <a:pt x="530770" y="376686"/>
                    </a:cubicBezTo>
                    <a:cubicBezTo>
                      <a:pt x="530770" y="393950"/>
                      <a:pt x="545401" y="407945"/>
                      <a:pt x="563450" y="407945"/>
                    </a:cubicBezTo>
                    <a:cubicBezTo>
                      <a:pt x="581499" y="407945"/>
                      <a:pt x="596130" y="393950"/>
                      <a:pt x="596130" y="376686"/>
                    </a:cubicBezTo>
                    <a:cubicBezTo>
                      <a:pt x="596130" y="359422"/>
                      <a:pt x="581499" y="345427"/>
                      <a:pt x="563450" y="345427"/>
                    </a:cubicBezTo>
                    <a:close/>
                    <a:moveTo>
                      <a:pt x="476620" y="245967"/>
                    </a:moveTo>
                    <a:cubicBezTo>
                      <a:pt x="603657" y="245967"/>
                      <a:pt x="706641" y="327025"/>
                      <a:pt x="706641" y="427015"/>
                    </a:cubicBezTo>
                    <a:cubicBezTo>
                      <a:pt x="706641" y="485734"/>
                      <a:pt x="671125" y="537924"/>
                      <a:pt x="615961" y="570824"/>
                    </a:cubicBezTo>
                    <a:cubicBezTo>
                      <a:pt x="621856" y="582589"/>
                      <a:pt x="637657" y="626415"/>
                      <a:pt x="634406" y="633756"/>
                    </a:cubicBezTo>
                    <a:cubicBezTo>
                      <a:pt x="631024" y="641393"/>
                      <a:pt x="600232" y="618020"/>
                      <a:pt x="595058" y="615361"/>
                    </a:cubicBezTo>
                    <a:cubicBezTo>
                      <a:pt x="587175" y="608899"/>
                      <a:pt x="571047" y="598693"/>
                      <a:pt x="566268" y="593791"/>
                    </a:cubicBezTo>
                    <a:cubicBezTo>
                      <a:pt x="538719" y="602982"/>
                      <a:pt x="508423" y="608062"/>
                      <a:pt x="476620" y="608062"/>
                    </a:cubicBezTo>
                    <a:cubicBezTo>
                      <a:pt x="349582" y="608062"/>
                      <a:pt x="246598" y="527004"/>
                      <a:pt x="246598" y="427015"/>
                    </a:cubicBezTo>
                    <a:cubicBezTo>
                      <a:pt x="246598" y="327025"/>
                      <a:pt x="349582" y="245967"/>
                      <a:pt x="476620" y="245967"/>
                    </a:cubicBezTo>
                    <a:close/>
                    <a:moveTo>
                      <a:pt x="390264" y="125667"/>
                    </a:moveTo>
                    <a:cubicBezTo>
                      <a:pt x="368466" y="125667"/>
                      <a:pt x="350795" y="142631"/>
                      <a:pt x="350795" y="163557"/>
                    </a:cubicBezTo>
                    <a:cubicBezTo>
                      <a:pt x="350795" y="184483"/>
                      <a:pt x="368466" y="201447"/>
                      <a:pt x="390264" y="201447"/>
                    </a:cubicBezTo>
                    <a:cubicBezTo>
                      <a:pt x="412062" y="201447"/>
                      <a:pt x="429733" y="184483"/>
                      <a:pt x="429733" y="163557"/>
                    </a:cubicBezTo>
                    <a:cubicBezTo>
                      <a:pt x="429733" y="142631"/>
                      <a:pt x="412062" y="125667"/>
                      <a:pt x="390264" y="125667"/>
                    </a:cubicBezTo>
                    <a:close/>
                    <a:moveTo>
                      <a:pt x="192606" y="118089"/>
                    </a:moveTo>
                    <a:cubicBezTo>
                      <a:pt x="170808" y="118089"/>
                      <a:pt x="153137" y="135053"/>
                      <a:pt x="153137" y="155979"/>
                    </a:cubicBezTo>
                    <a:cubicBezTo>
                      <a:pt x="153137" y="176905"/>
                      <a:pt x="170808" y="193869"/>
                      <a:pt x="192606" y="193869"/>
                    </a:cubicBezTo>
                    <a:cubicBezTo>
                      <a:pt x="214404" y="193869"/>
                      <a:pt x="232075" y="176905"/>
                      <a:pt x="232075" y="155979"/>
                    </a:cubicBezTo>
                    <a:cubicBezTo>
                      <a:pt x="232075" y="135053"/>
                      <a:pt x="214404" y="118089"/>
                      <a:pt x="192606" y="118089"/>
                    </a:cubicBezTo>
                    <a:close/>
                    <a:moveTo>
                      <a:pt x="284962" y="0"/>
                    </a:moveTo>
                    <a:cubicBezTo>
                      <a:pt x="442342" y="0"/>
                      <a:pt x="569923" y="100198"/>
                      <a:pt x="569923" y="223799"/>
                    </a:cubicBezTo>
                    <a:lnTo>
                      <a:pt x="568254" y="236804"/>
                    </a:lnTo>
                    <a:lnTo>
                      <a:pt x="528456" y="227080"/>
                    </a:lnTo>
                    <a:cubicBezTo>
                      <a:pt x="511713" y="224383"/>
                      <a:pt x="494377" y="222967"/>
                      <a:pt x="476621" y="222967"/>
                    </a:cubicBezTo>
                    <a:cubicBezTo>
                      <a:pt x="334572" y="222967"/>
                      <a:pt x="219419" y="313603"/>
                      <a:pt x="219419" y="425408"/>
                    </a:cubicBezTo>
                    <a:lnTo>
                      <a:pt x="221486" y="441544"/>
                    </a:lnTo>
                    <a:lnTo>
                      <a:pt x="174899" y="430257"/>
                    </a:lnTo>
                    <a:cubicBezTo>
                      <a:pt x="164468" y="441965"/>
                      <a:pt x="102261" y="482906"/>
                      <a:pt x="92741" y="480461"/>
                    </a:cubicBezTo>
                    <a:cubicBezTo>
                      <a:pt x="83092" y="477985"/>
                      <a:pt x="95547" y="445146"/>
                      <a:pt x="99281" y="432394"/>
                    </a:cubicBezTo>
                    <a:cubicBezTo>
                      <a:pt x="102980" y="419765"/>
                      <a:pt x="107332" y="407704"/>
                      <a:pt x="110816" y="400672"/>
                    </a:cubicBezTo>
                    <a:cubicBezTo>
                      <a:pt x="43349" y="359942"/>
                      <a:pt x="0" y="295846"/>
                      <a:pt x="0" y="223799"/>
                    </a:cubicBezTo>
                    <a:cubicBezTo>
                      <a:pt x="0" y="100198"/>
                      <a:pt x="127582" y="0"/>
                      <a:pt x="28496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687431" y="4694856"/>
              <a:ext cx="678484" cy="688162"/>
              <a:chOff x="4365915" y="5227155"/>
              <a:chExt cx="678484" cy="688162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4365915" y="5227155"/>
                <a:ext cx="678484" cy="68816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4" name="Group 4"/>
              <p:cNvGrpSpPr>
                <a:grpSpLocks noChangeAspect="1"/>
              </p:cNvGrpSpPr>
              <p:nvPr/>
            </p:nvGrpSpPr>
            <p:grpSpPr bwMode="auto">
              <a:xfrm>
                <a:off x="4483314" y="5447610"/>
                <a:ext cx="443686" cy="247252"/>
                <a:chOff x="2289" y="649"/>
                <a:chExt cx="454" cy="253"/>
              </a:xfrm>
              <a:solidFill>
                <a:schemeClr val="bg1"/>
              </a:solidFill>
            </p:grpSpPr>
            <p:sp>
              <p:nvSpPr>
                <p:cNvPr id="25" name="Freeform 5"/>
                <p:cNvSpPr>
                  <a:spLocks/>
                </p:cNvSpPr>
                <p:nvPr/>
              </p:nvSpPr>
              <p:spPr bwMode="auto">
                <a:xfrm>
                  <a:off x="2426" y="649"/>
                  <a:ext cx="172" cy="187"/>
                </a:xfrm>
                <a:custGeom>
                  <a:avLst/>
                  <a:gdLst>
                    <a:gd name="T0" fmla="*/ 0 w 72"/>
                    <a:gd name="T1" fmla="*/ 19 h 77"/>
                    <a:gd name="T2" fmla="*/ 0 w 72"/>
                    <a:gd name="T3" fmla="*/ 21 h 77"/>
                    <a:gd name="T4" fmla="*/ 33 w 72"/>
                    <a:gd name="T5" fmla="*/ 74 h 77"/>
                    <a:gd name="T6" fmla="*/ 28 w 72"/>
                    <a:gd name="T7" fmla="*/ 51 h 77"/>
                    <a:gd name="T8" fmla="*/ 36 w 72"/>
                    <a:gd name="T9" fmla="*/ 23 h 77"/>
                    <a:gd name="T10" fmla="*/ 44 w 72"/>
                    <a:gd name="T11" fmla="*/ 51 h 77"/>
                    <a:gd name="T12" fmla="*/ 38 w 72"/>
                    <a:gd name="T13" fmla="*/ 77 h 77"/>
                    <a:gd name="T14" fmla="*/ 38 w 72"/>
                    <a:gd name="T15" fmla="*/ 77 h 77"/>
                    <a:gd name="T16" fmla="*/ 72 w 72"/>
                    <a:gd name="T17" fmla="*/ 21 h 77"/>
                    <a:gd name="T18" fmla="*/ 72 w 72"/>
                    <a:gd name="T19" fmla="*/ 0 h 77"/>
                    <a:gd name="T20" fmla="*/ 35 w 72"/>
                    <a:gd name="T21" fmla="*/ 23 h 77"/>
                    <a:gd name="T22" fmla="*/ 1 w 72"/>
                    <a:gd name="T23" fmla="*/ 0 h 77"/>
                    <a:gd name="T24" fmla="*/ 0 w 72"/>
                    <a:gd name="T25" fmla="*/ 19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2" h="77">
                      <a:moveTo>
                        <a:pt x="0" y="19"/>
                      </a:move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4" y="46"/>
                        <a:pt x="14" y="64"/>
                        <a:pt x="33" y="74"/>
                      </a:cubicBezTo>
                      <a:cubicBezTo>
                        <a:pt x="30" y="67"/>
                        <a:pt x="28" y="60"/>
                        <a:pt x="28" y="51"/>
                      </a:cubicBezTo>
                      <a:cubicBezTo>
                        <a:pt x="28" y="41"/>
                        <a:pt x="31" y="31"/>
                        <a:pt x="36" y="23"/>
                      </a:cubicBezTo>
                      <a:cubicBezTo>
                        <a:pt x="42" y="31"/>
                        <a:pt x="44" y="41"/>
                        <a:pt x="44" y="51"/>
                      </a:cubicBezTo>
                      <a:cubicBezTo>
                        <a:pt x="44" y="61"/>
                        <a:pt x="42" y="69"/>
                        <a:pt x="38" y="77"/>
                      </a:cubicBezTo>
                      <a:cubicBezTo>
                        <a:pt x="38" y="77"/>
                        <a:pt x="38" y="77"/>
                        <a:pt x="38" y="77"/>
                      </a:cubicBezTo>
                      <a:cubicBezTo>
                        <a:pt x="60" y="64"/>
                        <a:pt x="68" y="46"/>
                        <a:pt x="72" y="21"/>
                      </a:cubicBez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56" y="1"/>
                        <a:pt x="44" y="10"/>
                        <a:pt x="35" y="23"/>
                      </a:cubicBezTo>
                      <a:cubicBezTo>
                        <a:pt x="28" y="11"/>
                        <a:pt x="16" y="2"/>
                        <a:pt x="1" y="0"/>
                      </a:cubicBezTo>
                      <a:cubicBezTo>
                        <a:pt x="1" y="3"/>
                        <a:pt x="0" y="18"/>
                        <a:pt x="0" y="19"/>
                      </a:cubicBezTo>
                      <a:close/>
                    </a:path>
                  </a:pathLst>
                </a:custGeom>
                <a:grpFill/>
                <a:ln w="0" cap="sq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" name="Freeform 6"/>
                <p:cNvSpPr>
                  <a:spLocks/>
                </p:cNvSpPr>
                <p:nvPr/>
              </p:nvSpPr>
              <p:spPr bwMode="auto">
                <a:xfrm>
                  <a:off x="2646" y="649"/>
                  <a:ext cx="97" cy="182"/>
                </a:xfrm>
                <a:custGeom>
                  <a:avLst/>
                  <a:gdLst>
                    <a:gd name="T0" fmla="*/ 0 w 40"/>
                    <a:gd name="T1" fmla="*/ 18 h 75"/>
                    <a:gd name="T2" fmla="*/ 0 w 40"/>
                    <a:gd name="T3" fmla="*/ 21 h 75"/>
                    <a:gd name="T4" fmla="*/ 34 w 40"/>
                    <a:gd name="T5" fmla="*/ 75 h 75"/>
                    <a:gd name="T6" fmla="*/ 40 w 40"/>
                    <a:gd name="T7" fmla="*/ 51 h 75"/>
                    <a:gd name="T8" fmla="*/ 0 w 40"/>
                    <a:gd name="T9" fmla="*/ 0 h 75"/>
                    <a:gd name="T10" fmla="*/ 0 w 40"/>
                    <a:gd name="T11" fmla="*/ 1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" h="75">
                      <a:moveTo>
                        <a:pt x="0" y="18"/>
                      </a:move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47"/>
                        <a:pt x="12" y="65"/>
                        <a:pt x="34" y="75"/>
                      </a:cubicBezTo>
                      <a:cubicBezTo>
                        <a:pt x="37" y="68"/>
                        <a:pt x="40" y="60"/>
                        <a:pt x="40" y="51"/>
                      </a:cubicBezTo>
                      <a:cubicBezTo>
                        <a:pt x="40" y="26"/>
                        <a:pt x="20" y="5"/>
                        <a:pt x="0" y="0"/>
                      </a:cubicBezTo>
                      <a:cubicBezTo>
                        <a:pt x="0" y="5"/>
                        <a:pt x="0" y="11"/>
                        <a:pt x="0" y="18"/>
                      </a:cubicBezTo>
                      <a:close/>
                    </a:path>
                  </a:pathLst>
                </a:custGeom>
                <a:grpFill/>
                <a:ln w="0" cap="sq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" name="Freeform 7"/>
                <p:cNvSpPr>
                  <a:spLocks/>
                </p:cNvSpPr>
                <p:nvPr/>
              </p:nvSpPr>
              <p:spPr bwMode="auto">
                <a:xfrm>
                  <a:off x="2289" y="649"/>
                  <a:ext cx="98" cy="189"/>
                </a:xfrm>
                <a:custGeom>
                  <a:avLst/>
                  <a:gdLst>
                    <a:gd name="T0" fmla="*/ 41 w 41"/>
                    <a:gd name="T1" fmla="*/ 22 h 78"/>
                    <a:gd name="T2" fmla="*/ 41 w 41"/>
                    <a:gd name="T3" fmla="*/ 0 h 78"/>
                    <a:gd name="T4" fmla="*/ 0 w 41"/>
                    <a:gd name="T5" fmla="*/ 51 h 78"/>
                    <a:gd name="T6" fmla="*/ 7 w 41"/>
                    <a:gd name="T7" fmla="*/ 78 h 78"/>
                    <a:gd name="T8" fmla="*/ 41 w 41"/>
                    <a:gd name="T9" fmla="*/ 2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78">
                      <a:moveTo>
                        <a:pt x="41" y="22"/>
                      </a:move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17" y="5"/>
                        <a:pt x="0" y="26"/>
                        <a:pt x="0" y="51"/>
                      </a:cubicBezTo>
                      <a:cubicBezTo>
                        <a:pt x="0" y="61"/>
                        <a:pt x="2" y="70"/>
                        <a:pt x="7" y="78"/>
                      </a:cubicBezTo>
                      <a:cubicBezTo>
                        <a:pt x="29" y="66"/>
                        <a:pt x="41" y="47"/>
                        <a:pt x="41" y="22"/>
                      </a:cubicBezTo>
                      <a:close/>
                    </a:path>
                  </a:pathLst>
                </a:custGeom>
                <a:grpFill/>
                <a:ln w="0" cap="sq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" name="Freeform 8"/>
                <p:cNvSpPr>
                  <a:spLocks/>
                </p:cNvSpPr>
                <p:nvPr/>
              </p:nvSpPr>
              <p:spPr bwMode="auto">
                <a:xfrm>
                  <a:off x="2327" y="770"/>
                  <a:ext cx="163" cy="132"/>
                </a:xfrm>
                <a:custGeom>
                  <a:avLst/>
                  <a:gdLst>
                    <a:gd name="T0" fmla="*/ 35 w 68"/>
                    <a:gd name="T1" fmla="*/ 0 h 54"/>
                    <a:gd name="T2" fmla="*/ 0 w 68"/>
                    <a:gd name="T3" fmla="*/ 40 h 54"/>
                    <a:gd name="T4" fmla="*/ 35 w 68"/>
                    <a:gd name="T5" fmla="*/ 54 h 54"/>
                    <a:gd name="T6" fmla="*/ 68 w 68"/>
                    <a:gd name="T7" fmla="*/ 40 h 54"/>
                    <a:gd name="T8" fmla="*/ 35 w 68"/>
                    <a:gd name="T9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54">
                      <a:moveTo>
                        <a:pt x="35" y="0"/>
                      </a:moveTo>
                      <a:cubicBezTo>
                        <a:pt x="28" y="17"/>
                        <a:pt x="16" y="30"/>
                        <a:pt x="0" y="40"/>
                      </a:cubicBezTo>
                      <a:cubicBezTo>
                        <a:pt x="9" y="48"/>
                        <a:pt x="21" y="54"/>
                        <a:pt x="35" y="54"/>
                      </a:cubicBezTo>
                      <a:cubicBezTo>
                        <a:pt x="48" y="54"/>
                        <a:pt x="59" y="49"/>
                        <a:pt x="68" y="40"/>
                      </a:cubicBezTo>
                      <a:cubicBezTo>
                        <a:pt x="53" y="31"/>
                        <a:pt x="42" y="18"/>
                        <a:pt x="35" y="0"/>
                      </a:cubicBezTo>
                      <a:close/>
                    </a:path>
                  </a:pathLst>
                </a:custGeom>
                <a:grpFill/>
                <a:ln w="0" cap="sq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" name="Freeform 9"/>
                <p:cNvSpPr>
                  <a:spLocks/>
                </p:cNvSpPr>
                <p:nvPr/>
              </p:nvSpPr>
              <p:spPr bwMode="auto">
                <a:xfrm>
                  <a:off x="2534" y="768"/>
                  <a:ext cx="163" cy="134"/>
                </a:xfrm>
                <a:custGeom>
                  <a:avLst/>
                  <a:gdLst>
                    <a:gd name="T0" fmla="*/ 36 w 68"/>
                    <a:gd name="T1" fmla="*/ 0 h 55"/>
                    <a:gd name="T2" fmla="*/ 0 w 68"/>
                    <a:gd name="T3" fmla="*/ 41 h 55"/>
                    <a:gd name="T4" fmla="*/ 34 w 68"/>
                    <a:gd name="T5" fmla="*/ 55 h 55"/>
                    <a:gd name="T6" fmla="*/ 68 w 68"/>
                    <a:gd name="T7" fmla="*/ 40 h 55"/>
                    <a:gd name="T8" fmla="*/ 36 w 68"/>
                    <a:gd name="T9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55">
                      <a:moveTo>
                        <a:pt x="36" y="0"/>
                      </a:moveTo>
                      <a:cubicBezTo>
                        <a:pt x="28" y="17"/>
                        <a:pt x="17" y="31"/>
                        <a:pt x="0" y="41"/>
                      </a:cubicBezTo>
                      <a:cubicBezTo>
                        <a:pt x="9" y="50"/>
                        <a:pt x="20" y="55"/>
                        <a:pt x="34" y="55"/>
                      </a:cubicBezTo>
                      <a:cubicBezTo>
                        <a:pt x="47" y="55"/>
                        <a:pt x="59" y="49"/>
                        <a:pt x="68" y="40"/>
                      </a:cubicBezTo>
                      <a:cubicBezTo>
                        <a:pt x="54" y="31"/>
                        <a:pt x="43" y="17"/>
                        <a:pt x="36" y="0"/>
                      </a:cubicBezTo>
                      <a:close/>
                    </a:path>
                  </a:pathLst>
                </a:custGeom>
                <a:grpFill/>
                <a:ln w="0" cap="sq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43" name="组合 42"/>
          <p:cNvGrpSpPr/>
          <p:nvPr/>
        </p:nvGrpSpPr>
        <p:grpSpPr>
          <a:xfrm>
            <a:off x="5321280" y="5418205"/>
            <a:ext cx="1570763" cy="461020"/>
            <a:chOff x="2021243" y="4694856"/>
            <a:chExt cx="2344672" cy="688163"/>
          </a:xfrm>
        </p:grpSpPr>
        <p:grpSp>
          <p:nvGrpSpPr>
            <p:cNvPr id="44" name="组合 43"/>
            <p:cNvGrpSpPr/>
            <p:nvPr/>
          </p:nvGrpSpPr>
          <p:grpSpPr>
            <a:xfrm>
              <a:off x="2854337" y="4694857"/>
              <a:ext cx="678484" cy="688162"/>
              <a:chOff x="3278661" y="4732635"/>
              <a:chExt cx="678484" cy="688162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3278661" y="4732635"/>
                <a:ext cx="678484" cy="68816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7" name="Group 18"/>
              <p:cNvGrpSpPr>
                <a:grpSpLocks noChangeAspect="1"/>
              </p:cNvGrpSpPr>
              <p:nvPr/>
            </p:nvGrpSpPr>
            <p:grpSpPr bwMode="auto">
              <a:xfrm>
                <a:off x="3374092" y="4887149"/>
                <a:ext cx="489770" cy="379133"/>
                <a:chOff x="6227" y="1614"/>
                <a:chExt cx="726" cy="562"/>
              </a:xfrm>
              <a:solidFill>
                <a:schemeClr val="bg1"/>
              </a:solidFill>
            </p:grpSpPr>
            <p:sp>
              <p:nvSpPr>
                <p:cNvPr id="58" name="Freeform 19"/>
                <p:cNvSpPr>
                  <a:spLocks noEditPoints="1"/>
                </p:cNvSpPr>
                <p:nvPr/>
              </p:nvSpPr>
              <p:spPr bwMode="auto">
                <a:xfrm>
                  <a:off x="6227" y="1677"/>
                  <a:ext cx="627" cy="499"/>
                </a:xfrm>
                <a:custGeom>
                  <a:avLst/>
                  <a:gdLst>
                    <a:gd name="T0" fmla="*/ 99 w 120"/>
                    <a:gd name="T1" fmla="*/ 40 h 95"/>
                    <a:gd name="T2" fmla="*/ 96 w 120"/>
                    <a:gd name="T3" fmla="*/ 36 h 95"/>
                    <a:gd name="T4" fmla="*/ 95 w 120"/>
                    <a:gd name="T5" fmla="*/ 22 h 95"/>
                    <a:gd name="T6" fmla="*/ 70 w 120"/>
                    <a:gd name="T7" fmla="*/ 23 h 95"/>
                    <a:gd name="T8" fmla="*/ 66 w 120"/>
                    <a:gd name="T9" fmla="*/ 16 h 95"/>
                    <a:gd name="T10" fmla="*/ 45 w 120"/>
                    <a:gd name="T11" fmla="*/ 6 h 95"/>
                    <a:gd name="T12" fmla="*/ 11 w 120"/>
                    <a:gd name="T13" fmla="*/ 34 h 95"/>
                    <a:gd name="T14" fmla="*/ 2 w 120"/>
                    <a:gd name="T15" fmla="*/ 60 h 95"/>
                    <a:gd name="T16" fmla="*/ 51 w 120"/>
                    <a:gd name="T17" fmla="*/ 93 h 95"/>
                    <a:gd name="T18" fmla="*/ 111 w 120"/>
                    <a:gd name="T19" fmla="*/ 67 h 95"/>
                    <a:gd name="T20" fmla="*/ 99 w 120"/>
                    <a:gd name="T21" fmla="*/ 40 h 95"/>
                    <a:gd name="T22" fmla="*/ 53 w 120"/>
                    <a:gd name="T23" fmla="*/ 86 h 95"/>
                    <a:gd name="T24" fmla="*/ 14 w 120"/>
                    <a:gd name="T25" fmla="*/ 62 h 95"/>
                    <a:gd name="T26" fmla="*/ 53 w 120"/>
                    <a:gd name="T27" fmla="*/ 35 h 95"/>
                    <a:gd name="T28" fmla="*/ 92 w 120"/>
                    <a:gd name="T29" fmla="*/ 57 h 95"/>
                    <a:gd name="T30" fmla="*/ 53 w 120"/>
                    <a:gd name="T31" fmla="*/ 86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0" h="95">
                      <a:moveTo>
                        <a:pt x="99" y="40"/>
                      </a:moveTo>
                      <a:cubicBezTo>
                        <a:pt x="94" y="39"/>
                        <a:pt x="96" y="36"/>
                        <a:pt x="96" y="36"/>
                      </a:cubicBezTo>
                      <a:cubicBezTo>
                        <a:pt x="96" y="36"/>
                        <a:pt x="101" y="28"/>
                        <a:pt x="95" y="22"/>
                      </a:cubicBezTo>
                      <a:cubicBezTo>
                        <a:pt x="88" y="14"/>
                        <a:pt x="70" y="23"/>
                        <a:pt x="70" y="23"/>
                      </a:cubicBezTo>
                      <a:cubicBezTo>
                        <a:pt x="63" y="25"/>
                        <a:pt x="65" y="22"/>
                        <a:pt x="66" y="16"/>
                      </a:cubicBezTo>
                      <a:cubicBezTo>
                        <a:pt x="66" y="10"/>
                        <a:pt x="64" y="0"/>
                        <a:pt x="45" y="6"/>
                      </a:cubicBezTo>
                      <a:cubicBezTo>
                        <a:pt x="27" y="12"/>
                        <a:pt x="11" y="34"/>
                        <a:pt x="11" y="34"/>
                      </a:cubicBezTo>
                      <a:cubicBezTo>
                        <a:pt x="0" y="49"/>
                        <a:pt x="2" y="60"/>
                        <a:pt x="2" y="60"/>
                      </a:cubicBezTo>
                      <a:cubicBezTo>
                        <a:pt x="5" y="85"/>
                        <a:pt x="31" y="91"/>
                        <a:pt x="51" y="93"/>
                      </a:cubicBezTo>
                      <a:cubicBezTo>
                        <a:pt x="73" y="95"/>
                        <a:pt x="102" y="86"/>
                        <a:pt x="111" y="67"/>
                      </a:cubicBezTo>
                      <a:cubicBezTo>
                        <a:pt x="120" y="48"/>
                        <a:pt x="104" y="41"/>
                        <a:pt x="99" y="40"/>
                      </a:cubicBezTo>
                      <a:close/>
                      <a:moveTo>
                        <a:pt x="53" y="86"/>
                      </a:moveTo>
                      <a:cubicBezTo>
                        <a:pt x="32" y="87"/>
                        <a:pt x="14" y="76"/>
                        <a:pt x="14" y="62"/>
                      </a:cubicBezTo>
                      <a:cubicBezTo>
                        <a:pt x="14" y="48"/>
                        <a:pt x="32" y="36"/>
                        <a:pt x="53" y="35"/>
                      </a:cubicBezTo>
                      <a:cubicBezTo>
                        <a:pt x="74" y="34"/>
                        <a:pt x="92" y="43"/>
                        <a:pt x="92" y="57"/>
                      </a:cubicBezTo>
                      <a:cubicBezTo>
                        <a:pt x="92" y="72"/>
                        <a:pt x="74" y="85"/>
                        <a:pt x="53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" name="Freeform 20"/>
                <p:cNvSpPr>
                  <a:spLocks noEditPoints="1"/>
                </p:cNvSpPr>
                <p:nvPr/>
              </p:nvSpPr>
              <p:spPr bwMode="auto">
                <a:xfrm>
                  <a:off x="6368" y="1897"/>
                  <a:ext cx="246" cy="221"/>
                </a:xfrm>
                <a:custGeom>
                  <a:avLst/>
                  <a:gdLst>
                    <a:gd name="T0" fmla="*/ 22 w 47"/>
                    <a:gd name="T1" fmla="*/ 3 h 42"/>
                    <a:gd name="T2" fmla="*/ 3 w 47"/>
                    <a:gd name="T3" fmla="*/ 25 h 42"/>
                    <a:gd name="T4" fmla="*/ 9 w 47"/>
                    <a:gd name="T5" fmla="*/ 35 h 42"/>
                    <a:gd name="T6" fmla="*/ 41 w 47"/>
                    <a:gd name="T7" fmla="*/ 29 h 42"/>
                    <a:gd name="T8" fmla="*/ 22 w 47"/>
                    <a:gd name="T9" fmla="*/ 3 h 42"/>
                    <a:gd name="T10" fmla="*/ 16 w 47"/>
                    <a:gd name="T11" fmla="*/ 31 h 42"/>
                    <a:gd name="T12" fmla="*/ 9 w 47"/>
                    <a:gd name="T13" fmla="*/ 26 h 42"/>
                    <a:gd name="T14" fmla="*/ 16 w 47"/>
                    <a:gd name="T15" fmla="*/ 19 h 42"/>
                    <a:gd name="T16" fmla="*/ 24 w 47"/>
                    <a:gd name="T17" fmla="*/ 24 h 42"/>
                    <a:gd name="T18" fmla="*/ 16 w 47"/>
                    <a:gd name="T19" fmla="*/ 31 h 42"/>
                    <a:gd name="T20" fmla="*/ 29 w 47"/>
                    <a:gd name="T21" fmla="*/ 20 h 42"/>
                    <a:gd name="T22" fmla="*/ 25 w 47"/>
                    <a:gd name="T23" fmla="*/ 20 h 42"/>
                    <a:gd name="T24" fmla="*/ 26 w 47"/>
                    <a:gd name="T25" fmla="*/ 16 h 42"/>
                    <a:gd name="T26" fmla="*/ 30 w 47"/>
                    <a:gd name="T27" fmla="*/ 16 h 42"/>
                    <a:gd name="T28" fmla="*/ 29 w 47"/>
                    <a:gd name="T29" fmla="*/ 2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42">
                      <a:moveTo>
                        <a:pt x="22" y="3"/>
                      </a:moveTo>
                      <a:cubicBezTo>
                        <a:pt x="0" y="5"/>
                        <a:pt x="3" y="25"/>
                        <a:pt x="3" y="25"/>
                      </a:cubicBezTo>
                      <a:cubicBezTo>
                        <a:pt x="3" y="25"/>
                        <a:pt x="3" y="32"/>
                        <a:pt x="9" y="35"/>
                      </a:cubicBezTo>
                      <a:cubicBezTo>
                        <a:pt x="21" y="42"/>
                        <a:pt x="34" y="38"/>
                        <a:pt x="41" y="29"/>
                      </a:cubicBezTo>
                      <a:cubicBezTo>
                        <a:pt x="47" y="21"/>
                        <a:pt x="43" y="0"/>
                        <a:pt x="22" y="3"/>
                      </a:cubicBezTo>
                      <a:close/>
                      <a:moveTo>
                        <a:pt x="16" y="31"/>
                      </a:moveTo>
                      <a:cubicBezTo>
                        <a:pt x="12" y="31"/>
                        <a:pt x="9" y="29"/>
                        <a:pt x="9" y="26"/>
                      </a:cubicBezTo>
                      <a:cubicBezTo>
                        <a:pt x="9" y="22"/>
                        <a:pt x="12" y="19"/>
                        <a:pt x="16" y="19"/>
                      </a:cubicBezTo>
                      <a:cubicBezTo>
                        <a:pt x="21" y="18"/>
                        <a:pt x="24" y="21"/>
                        <a:pt x="24" y="24"/>
                      </a:cubicBezTo>
                      <a:cubicBezTo>
                        <a:pt x="24" y="27"/>
                        <a:pt x="20" y="31"/>
                        <a:pt x="16" y="31"/>
                      </a:cubicBezTo>
                      <a:close/>
                      <a:moveTo>
                        <a:pt x="29" y="20"/>
                      </a:moveTo>
                      <a:cubicBezTo>
                        <a:pt x="28" y="21"/>
                        <a:pt x="26" y="21"/>
                        <a:pt x="25" y="20"/>
                      </a:cubicBezTo>
                      <a:cubicBezTo>
                        <a:pt x="25" y="19"/>
                        <a:pt x="25" y="17"/>
                        <a:pt x="26" y="16"/>
                      </a:cubicBezTo>
                      <a:cubicBezTo>
                        <a:pt x="28" y="15"/>
                        <a:pt x="29" y="15"/>
                        <a:pt x="30" y="16"/>
                      </a:cubicBezTo>
                      <a:cubicBezTo>
                        <a:pt x="31" y="17"/>
                        <a:pt x="30" y="19"/>
                        <a:pt x="29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" name="Freeform 21"/>
                <p:cNvSpPr>
                  <a:spLocks/>
                </p:cNvSpPr>
                <p:nvPr/>
              </p:nvSpPr>
              <p:spPr bwMode="auto">
                <a:xfrm>
                  <a:off x="6697" y="1698"/>
                  <a:ext cx="131" cy="141"/>
                </a:xfrm>
                <a:custGeom>
                  <a:avLst/>
                  <a:gdLst>
                    <a:gd name="T0" fmla="*/ 19 w 25"/>
                    <a:gd name="T1" fmla="*/ 27 h 27"/>
                    <a:gd name="T2" fmla="*/ 23 w 25"/>
                    <a:gd name="T3" fmla="*/ 24 h 27"/>
                    <a:gd name="T4" fmla="*/ 23 w 25"/>
                    <a:gd name="T5" fmla="*/ 24 h 27"/>
                    <a:gd name="T6" fmla="*/ 3 w 25"/>
                    <a:gd name="T7" fmla="*/ 4 h 27"/>
                    <a:gd name="T8" fmla="*/ 0 w 25"/>
                    <a:gd name="T9" fmla="*/ 8 h 27"/>
                    <a:gd name="T10" fmla="*/ 3 w 25"/>
                    <a:gd name="T11" fmla="*/ 11 h 27"/>
                    <a:gd name="T12" fmla="*/ 16 w 25"/>
                    <a:gd name="T13" fmla="*/ 23 h 27"/>
                    <a:gd name="T14" fmla="*/ 19 w 25"/>
                    <a:gd name="T15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27">
                      <a:moveTo>
                        <a:pt x="19" y="27"/>
                      </a:moveTo>
                      <a:cubicBezTo>
                        <a:pt x="21" y="27"/>
                        <a:pt x="22" y="26"/>
                        <a:pt x="23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5" y="0"/>
                        <a:pt x="3" y="4"/>
                        <a:pt x="3" y="4"/>
                      </a:cubicBezTo>
                      <a:cubicBezTo>
                        <a:pt x="1" y="4"/>
                        <a:pt x="0" y="6"/>
                        <a:pt x="0" y="8"/>
                      </a:cubicBezTo>
                      <a:cubicBezTo>
                        <a:pt x="0" y="10"/>
                        <a:pt x="1" y="11"/>
                        <a:pt x="3" y="11"/>
                      </a:cubicBezTo>
                      <a:cubicBezTo>
                        <a:pt x="19" y="8"/>
                        <a:pt x="16" y="23"/>
                        <a:pt x="16" y="23"/>
                      </a:cubicBezTo>
                      <a:cubicBezTo>
                        <a:pt x="16" y="25"/>
                        <a:pt x="17" y="27"/>
                        <a:pt x="19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" name="Freeform 22"/>
                <p:cNvSpPr>
                  <a:spLocks/>
                </p:cNvSpPr>
                <p:nvPr/>
              </p:nvSpPr>
              <p:spPr bwMode="auto">
                <a:xfrm>
                  <a:off x="6671" y="1614"/>
                  <a:ext cx="282" cy="262"/>
                </a:xfrm>
                <a:custGeom>
                  <a:avLst/>
                  <a:gdLst>
                    <a:gd name="T0" fmla="*/ 22 w 54"/>
                    <a:gd name="T1" fmla="*/ 2 h 50"/>
                    <a:gd name="T2" fmla="*/ 4 w 54"/>
                    <a:gd name="T3" fmla="*/ 2 h 50"/>
                    <a:gd name="T4" fmla="*/ 3 w 54"/>
                    <a:gd name="T5" fmla="*/ 2 h 50"/>
                    <a:gd name="T6" fmla="*/ 3 w 54"/>
                    <a:gd name="T7" fmla="*/ 2 h 50"/>
                    <a:gd name="T8" fmla="*/ 0 w 54"/>
                    <a:gd name="T9" fmla="*/ 7 h 50"/>
                    <a:gd name="T10" fmla="*/ 5 w 54"/>
                    <a:gd name="T11" fmla="*/ 12 h 50"/>
                    <a:gd name="T12" fmla="*/ 9 w 54"/>
                    <a:gd name="T13" fmla="*/ 11 h 50"/>
                    <a:gd name="T14" fmla="*/ 35 w 54"/>
                    <a:gd name="T15" fmla="*/ 24 h 50"/>
                    <a:gd name="T16" fmla="*/ 36 w 54"/>
                    <a:gd name="T17" fmla="*/ 41 h 50"/>
                    <a:gd name="T18" fmla="*/ 35 w 54"/>
                    <a:gd name="T19" fmla="*/ 46 h 50"/>
                    <a:gd name="T20" fmla="*/ 40 w 54"/>
                    <a:gd name="T21" fmla="*/ 50 h 50"/>
                    <a:gd name="T22" fmla="*/ 45 w 54"/>
                    <a:gd name="T23" fmla="*/ 46 h 50"/>
                    <a:gd name="T24" fmla="*/ 45 w 54"/>
                    <a:gd name="T25" fmla="*/ 46 h 50"/>
                    <a:gd name="T26" fmla="*/ 22 w 54"/>
                    <a:gd name="T27" fmla="*/ 2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4" h="50">
                      <a:moveTo>
                        <a:pt x="22" y="2"/>
                      </a:moveTo>
                      <a:cubicBezTo>
                        <a:pt x="14" y="0"/>
                        <a:pt x="6" y="1"/>
                        <a:pt x="4" y="2"/>
                      </a:cubicBezTo>
                      <a:cubicBezTo>
                        <a:pt x="4" y="2"/>
                        <a:pt x="4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1" y="3"/>
                        <a:pt x="0" y="5"/>
                        <a:pt x="0" y="7"/>
                      </a:cubicBezTo>
                      <a:cubicBezTo>
                        <a:pt x="0" y="10"/>
                        <a:pt x="2" y="12"/>
                        <a:pt x="5" y="12"/>
                      </a:cubicBezTo>
                      <a:cubicBezTo>
                        <a:pt x="5" y="12"/>
                        <a:pt x="7" y="12"/>
                        <a:pt x="9" y="11"/>
                      </a:cubicBezTo>
                      <a:cubicBezTo>
                        <a:pt x="11" y="10"/>
                        <a:pt x="27" y="11"/>
                        <a:pt x="35" y="24"/>
                      </a:cubicBezTo>
                      <a:cubicBezTo>
                        <a:pt x="39" y="33"/>
                        <a:pt x="37" y="40"/>
                        <a:pt x="36" y="41"/>
                      </a:cubicBezTo>
                      <a:cubicBezTo>
                        <a:pt x="36" y="41"/>
                        <a:pt x="35" y="43"/>
                        <a:pt x="35" y="46"/>
                      </a:cubicBezTo>
                      <a:cubicBezTo>
                        <a:pt x="35" y="49"/>
                        <a:pt x="38" y="50"/>
                        <a:pt x="40" y="50"/>
                      </a:cubicBezTo>
                      <a:cubicBezTo>
                        <a:pt x="43" y="50"/>
                        <a:pt x="45" y="50"/>
                        <a:pt x="45" y="46"/>
                      </a:cubicBezTo>
                      <a:cubicBezTo>
                        <a:pt x="45" y="46"/>
                        <a:pt x="45" y="46"/>
                        <a:pt x="45" y="46"/>
                      </a:cubicBezTo>
                      <a:cubicBezTo>
                        <a:pt x="54" y="18"/>
                        <a:pt x="35" y="5"/>
                        <a:pt x="2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5" name="组合 44"/>
            <p:cNvGrpSpPr/>
            <p:nvPr/>
          </p:nvGrpSpPr>
          <p:grpSpPr>
            <a:xfrm>
              <a:off x="2021243" y="4694857"/>
              <a:ext cx="678484" cy="688162"/>
              <a:chOff x="2191407" y="4730692"/>
              <a:chExt cx="678484" cy="688162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2191407" y="4730692"/>
                <a:ext cx="678484" cy="68816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任意多边形 54"/>
              <p:cNvSpPr/>
              <p:nvPr/>
            </p:nvSpPr>
            <p:spPr bwMode="auto">
              <a:xfrm>
                <a:off x="2322754" y="4885206"/>
                <a:ext cx="415789" cy="379133"/>
              </a:xfrm>
              <a:custGeom>
                <a:avLst/>
                <a:gdLst>
                  <a:gd name="connsiteX0" fmla="*/ 404630 w 706641"/>
                  <a:gd name="connsiteY0" fmla="*/ 349847 h 635282"/>
                  <a:gd name="connsiteX1" fmla="*/ 371950 w 706641"/>
                  <a:gd name="connsiteY1" fmla="*/ 381106 h 635282"/>
                  <a:gd name="connsiteX2" fmla="*/ 404630 w 706641"/>
                  <a:gd name="connsiteY2" fmla="*/ 412365 h 635282"/>
                  <a:gd name="connsiteX3" fmla="*/ 437310 w 706641"/>
                  <a:gd name="connsiteY3" fmla="*/ 381106 h 635282"/>
                  <a:gd name="connsiteX4" fmla="*/ 404630 w 706641"/>
                  <a:gd name="connsiteY4" fmla="*/ 349847 h 635282"/>
                  <a:gd name="connsiteX5" fmla="*/ 563450 w 706641"/>
                  <a:gd name="connsiteY5" fmla="*/ 345427 h 635282"/>
                  <a:gd name="connsiteX6" fmla="*/ 530770 w 706641"/>
                  <a:gd name="connsiteY6" fmla="*/ 376686 h 635282"/>
                  <a:gd name="connsiteX7" fmla="*/ 563450 w 706641"/>
                  <a:gd name="connsiteY7" fmla="*/ 407945 h 635282"/>
                  <a:gd name="connsiteX8" fmla="*/ 596130 w 706641"/>
                  <a:gd name="connsiteY8" fmla="*/ 376686 h 635282"/>
                  <a:gd name="connsiteX9" fmla="*/ 563450 w 706641"/>
                  <a:gd name="connsiteY9" fmla="*/ 345427 h 635282"/>
                  <a:gd name="connsiteX10" fmla="*/ 476620 w 706641"/>
                  <a:gd name="connsiteY10" fmla="*/ 245967 h 635282"/>
                  <a:gd name="connsiteX11" fmla="*/ 706641 w 706641"/>
                  <a:gd name="connsiteY11" fmla="*/ 427015 h 635282"/>
                  <a:gd name="connsiteX12" fmla="*/ 615961 w 706641"/>
                  <a:gd name="connsiteY12" fmla="*/ 570824 h 635282"/>
                  <a:gd name="connsiteX13" fmla="*/ 634406 w 706641"/>
                  <a:gd name="connsiteY13" fmla="*/ 633756 h 635282"/>
                  <a:gd name="connsiteX14" fmla="*/ 595058 w 706641"/>
                  <a:gd name="connsiteY14" fmla="*/ 615361 h 635282"/>
                  <a:gd name="connsiteX15" fmla="*/ 566268 w 706641"/>
                  <a:gd name="connsiteY15" fmla="*/ 593791 h 635282"/>
                  <a:gd name="connsiteX16" fmla="*/ 476620 w 706641"/>
                  <a:gd name="connsiteY16" fmla="*/ 608062 h 635282"/>
                  <a:gd name="connsiteX17" fmla="*/ 246598 w 706641"/>
                  <a:gd name="connsiteY17" fmla="*/ 427015 h 635282"/>
                  <a:gd name="connsiteX18" fmla="*/ 476620 w 706641"/>
                  <a:gd name="connsiteY18" fmla="*/ 245967 h 635282"/>
                  <a:gd name="connsiteX19" fmla="*/ 390264 w 706641"/>
                  <a:gd name="connsiteY19" fmla="*/ 125667 h 635282"/>
                  <a:gd name="connsiteX20" fmla="*/ 350795 w 706641"/>
                  <a:gd name="connsiteY20" fmla="*/ 163557 h 635282"/>
                  <a:gd name="connsiteX21" fmla="*/ 390264 w 706641"/>
                  <a:gd name="connsiteY21" fmla="*/ 201447 h 635282"/>
                  <a:gd name="connsiteX22" fmla="*/ 429733 w 706641"/>
                  <a:gd name="connsiteY22" fmla="*/ 163557 h 635282"/>
                  <a:gd name="connsiteX23" fmla="*/ 390264 w 706641"/>
                  <a:gd name="connsiteY23" fmla="*/ 125667 h 635282"/>
                  <a:gd name="connsiteX24" fmla="*/ 192606 w 706641"/>
                  <a:gd name="connsiteY24" fmla="*/ 118089 h 635282"/>
                  <a:gd name="connsiteX25" fmla="*/ 153137 w 706641"/>
                  <a:gd name="connsiteY25" fmla="*/ 155979 h 635282"/>
                  <a:gd name="connsiteX26" fmla="*/ 192606 w 706641"/>
                  <a:gd name="connsiteY26" fmla="*/ 193869 h 635282"/>
                  <a:gd name="connsiteX27" fmla="*/ 232075 w 706641"/>
                  <a:gd name="connsiteY27" fmla="*/ 155979 h 635282"/>
                  <a:gd name="connsiteX28" fmla="*/ 192606 w 706641"/>
                  <a:gd name="connsiteY28" fmla="*/ 118089 h 635282"/>
                  <a:gd name="connsiteX29" fmla="*/ 284962 w 706641"/>
                  <a:gd name="connsiteY29" fmla="*/ 0 h 635282"/>
                  <a:gd name="connsiteX30" fmla="*/ 569923 w 706641"/>
                  <a:gd name="connsiteY30" fmla="*/ 223799 h 635282"/>
                  <a:gd name="connsiteX31" fmla="*/ 568254 w 706641"/>
                  <a:gd name="connsiteY31" fmla="*/ 236804 h 635282"/>
                  <a:gd name="connsiteX32" fmla="*/ 528456 w 706641"/>
                  <a:gd name="connsiteY32" fmla="*/ 227080 h 635282"/>
                  <a:gd name="connsiteX33" fmla="*/ 476621 w 706641"/>
                  <a:gd name="connsiteY33" fmla="*/ 222967 h 635282"/>
                  <a:gd name="connsiteX34" fmla="*/ 219419 w 706641"/>
                  <a:gd name="connsiteY34" fmla="*/ 425408 h 635282"/>
                  <a:gd name="connsiteX35" fmla="*/ 221486 w 706641"/>
                  <a:gd name="connsiteY35" fmla="*/ 441544 h 635282"/>
                  <a:gd name="connsiteX36" fmla="*/ 174899 w 706641"/>
                  <a:gd name="connsiteY36" fmla="*/ 430257 h 635282"/>
                  <a:gd name="connsiteX37" fmla="*/ 92741 w 706641"/>
                  <a:gd name="connsiteY37" fmla="*/ 480461 h 635282"/>
                  <a:gd name="connsiteX38" fmla="*/ 99281 w 706641"/>
                  <a:gd name="connsiteY38" fmla="*/ 432394 h 635282"/>
                  <a:gd name="connsiteX39" fmla="*/ 110816 w 706641"/>
                  <a:gd name="connsiteY39" fmla="*/ 400672 h 635282"/>
                  <a:gd name="connsiteX40" fmla="*/ 0 w 706641"/>
                  <a:gd name="connsiteY40" fmla="*/ 223799 h 635282"/>
                  <a:gd name="connsiteX41" fmla="*/ 284962 w 706641"/>
                  <a:gd name="connsiteY41" fmla="*/ 0 h 635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06641" h="635282">
                    <a:moveTo>
                      <a:pt x="404630" y="349847"/>
                    </a:moveTo>
                    <a:cubicBezTo>
                      <a:pt x="386581" y="349847"/>
                      <a:pt x="371950" y="363842"/>
                      <a:pt x="371950" y="381106"/>
                    </a:cubicBezTo>
                    <a:cubicBezTo>
                      <a:pt x="371950" y="398370"/>
                      <a:pt x="386581" y="412365"/>
                      <a:pt x="404630" y="412365"/>
                    </a:cubicBezTo>
                    <a:cubicBezTo>
                      <a:pt x="422679" y="412365"/>
                      <a:pt x="437310" y="398370"/>
                      <a:pt x="437310" y="381106"/>
                    </a:cubicBezTo>
                    <a:cubicBezTo>
                      <a:pt x="437310" y="363842"/>
                      <a:pt x="422679" y="349847"/>
                      <a:pt x="404630" y="349847"/>
                    </a:cubicBezTo>
                    <a:close/>
                    <a:moveTo>
                      <a:pt x="563450" y="345427"/>
                    </a:moveTo>
                    <a:cubicBezTo>
                      <a:pt x="545401" y="345427"/>
                      <a:pt x="530770" y="359422"/>
                      <a:pt x="530770" y="376686"/>
                    </a:cubicBezTo>
                    <a:cubicBezTo>
                      <a:pt x="530770" y="393950"/>
                      <a:pt x="545401" y="407945"/>
                      <a:pt x="563450" y="407945"/>
                    </a:cubicBezTo>
                    <a:cubicBezTo>
                      <a:pt x="581499" y="407945"/>
                      <a:pt x="596130" y="393950"/>
                      <a:pt x="596130" y="376686"/>
                    </a:cubicBezTo>
                    <a:cubicBezTo>
                      <a:pt x="596130" y="359422"/>
                      <a:pt x="581499" y="345427"/>
                      <a:pt x="563450" y="345427"/>
                    </a:cubicBezTo>
                    <a:close/>
                    <a:moveTo>
                      <a:pt x="476620" y="245967"/>
                    </a:moveTo>
                    <a:cubicBezTo>
                      <a:pt x="603657" y="245967"/>
                      <a:pt x="706641" y="327025"/>
                      <a:pt x="706641" y="427015"/>
                    </a:cubicBezTo>
                    <a:cubicBezTo>
                      <a:pt x="706641" y="485734"/>
                      <a:pt x="671125" y="537924"/>
                      <a:pt x="615961" y="570824"/>
                    </a:cubicBezTo>
                    <a:cubicBezTo>
                      <a:pt x="621856" y="582589"/>
                      <a:pt x="637657" y="626415"/>
                      <a:pt x="634406" y="633756"/>
                    </a:cubicBezTo>
                    <a:cubicBezTo>
                      <a:pt x="631024" y="641393"/>
                      <a:pt x="600232" y="618020"/>
                      <a:pt x="595058" y="615361"/>
                    </a:cubicBezTo>
                    <a:cubicBezTo>
                      <a:pt x="587175" y="608899"/>
                      <a:pt x="571047" y="598693"/>
                      <a:pt x="566268" y="593791"/>
                    </a:cubicBezTo>
                    <a:cubicBezTo>
                      <a:pt x="538719" y="602982"/>
                      <a:pt x="508423" y="608062"/>
                      <a:pt x="476620" y="608062"/>
                    </a:cubicBezTo>
                    <a:cubicBezTo>
                      <a:pt x="349582" y="608062"/>
                      <a:pt x="246598" y="527004"/>
                      <a:pt x="246598" y="427015"/>
                    </a:cubicBezTo>
                    <a:cubicBezTo>
                      <a:pt x="246598" y="327025"/>
                      <a:pt x="349582" y="245967"/>
                      <a:pt x="476620" y="245967"/>
                    </a:cubicBezTo>
                    <a:close/>
                    <a:moveTo>
                      <a:pt x="390264" y="125667"/>
                    </a:moveTo>
                    <a:cubicBezTo>
                      <a:pt x="368466" y="125667"/>
                      <a:pt x="350795" y="142631"/>
                      <a:pt x="350795" y="163557"/>
                    </a:cubicBezTo>
                    <a:cubicBezTo>
                      <a:pt x="350795" y="184483"/>
                      <a:pt x="368466" y="201447"/>
                      <a:pt x="390264" y="201447"/>
                    </a:cubicBezTo>
                    <a:cubicBezTo>
                      <a:pt x="412062" y="201447"/>
                      <a:pt x="429733" y="184483"/>
                      <a:pt x="429733" y="163557"/>
                    </a:cubicBezTo>
                    <a:cubicBezTo>
                      <a:pt x="429733" y="142631"/>
                      <a:pt x="412062" y="125667"/>
                      <a:pt x="390264" y="125667"/>
                    </a:cubicBezTo>
                    <a:close/>
                    <a:moveTo>
                      <a:pt x="192606" y="118089"/>
                    </a:moveTo>
                    <a:cubicBezTo>
                      <a:pt x="170808" y="118089"/>
                      <a:pt x="153137" y="135053"/>
                      <a:pt x="153137" y="155979"/>
                    </a:cubicBezTo>
                    <a:cubicBezTo>
                      <a:pt x="153137" y="176905"/>
                      <a:pt x="170808" y="193869"/>
                      <a:pt x="192606" y="193869"/>
                    </a:cubicBezTo>
                    <a:cubicBezTo>
                      <a:pt x="214404" y="193869"/>
                      <a:pt x="232075" y="176905"/>
                      <a:pt x="232075" y="155979"/>
                    </a:cubicBezTo>
                    <a:cubicBezTo>
                      <a:pt x="232075" y="135053"/>
                      <a:pt x="214404" y="118089"/>
                      <a:pt x="192606" y="118089"/>
                    </a:cubicBezTo>
                    <a:close/>
                    <a:moveTo>
                      <a:pt x="284962" y="0"/>
                    </a:moveTo>
                    <a:cubicBezTo>
                      <a:pt x="442342" y="0"/>
                      <a:pt x="569923" y="100198"/>
                      <a:pt x="569923" y="223799"/>
                    </a:cubicBezTo>
                    <a:lnTo>
                      <a:pt x="568254" y="236804"/>
                    </a:lnTo>
                    <a:lnTo>
                      <a:pt x="528456" y="227080"/>
                    </a:lnTo>
                    <a:cubicBezTo>
                      <a:pt x="511713" y="224383"/>
                      <a:pt x="494377" y="222967"/>
                      <a:pt x="476621" y="222967"/>
                    </a:cubicBezTo>
                    <a:cubicBezTo>
                      <a:pt x="334572" y="222967"/>
                      <a:pt x="219419" y="313603"/>
                      <a:pt x="219419" y="425408"/>
                    </a:cubicBezTo>
                    <a:lnTo>
                      <a:pt x="221486" y="441544"/>
                    </a:lnTo>
                    <a:lnTo>
                      <a:pt x="174899" y="430257"/>
                    </a:lnTo>
                    <a:cubicBezTo>
                      <a:pt x="164468" y="441965"/>
                      <a:pt x="102261" y="482906"/>
                      <a:pt x="92741" y="480461"/>
                    </a:cubicBezTo>
                    <a:cubicBezTo>
                      <a:pt x="83092" y="477985"/>
                      <a:pt x="95547" y="445146"/>
                      <a:pt x="99281" y="432394"/>
                    </a:cubicBezTo>
                    <a:cubicBezTo>
                      <a:pt x="102980" y="419765"/>
                      <a:pt x="107332" y="407704"/>
                      <a:pt x="110816" y="400672"/>
                    </a:cubicBezTo>
                    <a:cubicBezTo>
                      <a:pt x="43349" y="359942"/>
                      <a:pt x="0" y="295846"/>
                      <a:pt x="0" y="223799"/>
                    </a:cubicBezTo>
                    <a:cubicBezTo>
                      <a:pt x="0" y="100198"/>
                      <a:pt x="127582" y="0"/>
                      <a:pt x="28496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3687431" y="4694856"/>
              <a:ext cx="678484" cy="688162"/>
              <a:chOff x="4365915" y="5227155"/>
              <a:chExt cx="678484" cy="688162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4365915" y="5227155"/>
                <a:ext cx="678484" cy="68816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8" name="Group 4"/>
              <p:cNvGrpSpPr>
                <a:grpSpLocks noChangeAspect="1"/>
              </p:cNvGrpSpPr>
              <p:nvPr/>
            </p:nvGrpSpPr>
            <p:grpSpPr bwMode="auto">
              <a:xfrm>
                <a:off x="4483314" y="5447610"/>
                <a:ext cx="443686" cy="247252"/>
                <a:chOff x="2289" y="649"/>
                <a:chExt cx="454" cy="253"/>
              </a:xfrm>
              <a:solidFill>
                <a:schemeClr val="bg1"/>
              </a:solidFill>
            </p:grpSpPr>
            <p:sp>
              <p:nvSpPr>
                <p:cNvPr id="49" name="Freeform 5"/>
                <p:cNvSpPr>
                  <a:spLocks/>
                </p:cNvSpPr>
                <p:nvPr/>
              </p:nvSpPr>
              <p:spPr bwMode="auto">
                <a:xfrm>
                  <a:off x="2426" y="649"/>
                  <a:ext cx="172" cy="187"/>
                </a:xfrm>
                <a:custGeom>
                  <a:avLst/>
                  <a:gdLst>
                    <a:gd name="T0" fmla="*/ 0 w 72"/>
                    <a:gd name="T1" fmla="*/ 19 h 77"/>
                    <a:gd name="T2" fmla="*/ 0 w 72"/>
                    <a:gd name="T3" fmla="*/ 21 h 77"/>
                    <a:gd name="T4" fmla="*/ 33 w 72"/>
                    <a:gd name="T5" fmla="*/ 74 h 77"/>
                    <a:gd name="T6" fmla="*/ 28 w 72"/>
                    <a:gd name="T7" fmla="*/ 51 h 77"/>
                    <a:gd name="T8" fmla="*/ 36 w 72"/>
                    <a:gd name="T9" fmla="*/ 23 h 77"/>
                    <a:gd name="T10" fmla="*/ 44 w 72"/>
                    <a:gd name="T11" fmla="*/ 51 h 77"/>
                    <a:gd name="T12" fmla="*/ 38 w 72"/>
                    <a:gd name="T13" fmla="*/ 77 h 77"/>
                    <a:gd name="T14" fmla="*/ 38 w 72"/>
                    <a:gd name="T15" fmla="*/ 77 h 77"/>
                    <a:gd name="T16" fmla="*/ 72 w 72"/>
                    <a:gd name="T17" fmla="*/ 21 h 77"/>
                    <a:gd name="T18" fmla="*/ 72 w 72"/>
                    <a:gd name="T19" fmla="*/ 0 h 77"/>
                    <a:gd name="T20" fmla="*/ 35 w 72"/>
                    <a:gd name="T21" fmla="*/ 23 h 77"/>
                    <a:gd name="T22" fmla="*/ 1 w 72"/>
                    <a:gd name="T23" fmla="*/ 0 h 77"/>
                    <a:gd name="T24" fmla="*/ 0 w 72"/>
                    <a:gd name="T25" fmla="*/ 19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2" h="77">
                      <a:moveTo>
                        <a:pt x="0" y="19"/>
                      </a:move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4" y="46"/>
                        <a:pt x="14" y="64"/>
                        <a:pt x="33" y="74"/>
                      </a:cubicBezTo>
                      <a:cubicBezTo>
                        <a:pt x="30" y="67"/>
                        <a:pt x="28" y="60"/>
                        <a:pt x="28" y="51"/>
                      </a:cubicBezTo>
                      <a:cubicBezTo>
                        <a:pt x="28" y="41"/>
                        <a:pt x="31" y="31"/>
                        <a:pt x="36" y="23"/>
                      </a:cubicBezTo>
                      <a:cubicBezTo>
                        <a:pt x="42" y="31"/>
                        <a:pt x="44" y="41"/>
                        <a:pt x="44" y="51"/>
                      </a:cubicBezTo>
                      <a:cubicBezTo>
                        <a:pt x="44" y="61"/>
                        <a:pt x="42" y="69"/>
                        <a:pt x="38" y="77"/>
                      </a:cubicBezTo>
                      <a:cubicBezTo>
                        <a:pt x="38" y="77"/>
                        <a:pt x="38" y="77"/>
                        <a:pt x="38" y="77"/>
                      </a:cubicBezTo>
                      <a:cubicBezTo>
                        <a:pt x="60" y="64"/>
                        <a:pt x="68" y="46"/>
                        <a:pt x="72" y="21"/>
                      </a:cubicBez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56" y="1"/>
                        <a:pt x="44" y="10"/>
                        <a:pt x="35" y="23"/>
                      </a:cubicBezTo>
                      <a:cubicBezTo>
                        <a:pt x="28" y="11"/>
                        <a:pt x="16" y="2"/>
                        <a:pt x="1" y="0"/>
                      </a:cubicBezTo>
                      <a:cubicBezTo>
                        <a:pt x="1" y="3"/>
                        <a:pt x="0" y="18"/>
                        <a:pt x="0" y="19"/>
                      </a:cubicBezTo>
                      <a:close/>
                    </a:path>
                  </a:pathLst>
                </a:custGeom>
                <a:grpFill/>
                <a:ln w="0" cap="sq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" name="Freeform 6"/>
                <p:cNvSpPr>
                  <a:spLocks/>
                </p:cNvSpPr>
                <p:nvPr/>
              </p:nvSpPr>
              <p:spPr bwMode="auto">
                <a:xfrm>
                  <a:off x="2646" y="649"/>
                  <a:ext cx="97" cy="182"/>
                </a:xfrm>
                <a:custGeom>
                  <a:avLst/>
                  <a:gdLst>
                    <a:gd name="T0" fmla="*/ 0 w 40"/>
                    <a:gd name="T1" fmla="*/ 18 h 75"/>
                    <a:gd name="T2" fmla="*/ 0 w 40"/>
                    <a:gd name="T3" fmla="*/ 21 h 75"/>
                    <a:gd name="T4" fmla="*/ 34 w 40"/>
                    <a:gd name="T5" fmla="*/ 75 h 75"/>
                    <a:gd name="T6" fmla="*/ 40 w 40"/>
                    <a:gd name="T7" fmla="*/ 51 h 75"/>
                    <a:gd name="T8" fmla="*/ 0 w 40"/>
                    <a:gd name="T9" fmla="*/ 0 h 75"/>
                    <a:gd name="T10" fmla="*/ 0 w 40"/>
                    <a:gd name="T11" fmla="*/ 1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" h="75">
                      <a:moveTo>
                        <a:pt x="0" y="18"/>
                      </a:move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47"/>
                        <a:pt x="12" y="65"/>
                        <a:pt x="34" y="75"/>
                      </a:cubicBezTo>
                      <a:cubicBezTo>
                        <a:pt x="37" y="68"/>
                        <a:pt x="40" y="60"/>
                        <a:pt x="40" y="51"/>
                      </a:cubicBezTo>
                      <a:cubicBezTo>
                        <a:pt x="40" y="26"/>
                        <a:pt x="20" y="5"/>
                        <a:pt x="0" y="0"/>
                      </a:cubicBezTo>
                      <a:cubicBezTo>
                        <a:pt x="0" y="5"/>
                        <a:pt x="0" y="11"/>
                        <a:pt x="0" y="18"/>
                      </a:cubicBezTo>
                      <a:close/>
                    </a:path>
                  </a:pathLst>
                </a:custGeom>
                <a:grpFill/>
                <a:ln w="0" cap="sq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" name="Freeform 7"/>
                <p:cNvSpPr>
                  <a:spLocks/>
                </p:cNvSpPr>
                <p:nvPr/>
              </p:nvSpPr>
              <p:spPr bwMode="auto">
                <a:xfrm>
                  <a:off x="2289" y="649"/>
                  <a:ext cx="98" cy="189"/>
                </a:xfrm>
                <a:custGeom>
                  <a:avLst/>
                  <a:gdLst>
                    <a:gd name="T0" fmla="*/ 41 w 41"/>
                    <a:gd name="T1" fmla="*/ 22 h 78"/>
                    <a:gd name="T2" fmla="*/ 41 w 41"/>
                    <a:gd name="T3" fmla="*/ 0 h 78"/>
                    <a:gd name="T4" fmla="*/ 0 w 41"/>
                    <a:gd name="T5" fmla="*/ 51 h 78"/>
                    <a:gd name="T6" fmla="*/ 7 w 41"/>
                    <a:gd name="T7" fmla="*/ 78 h 78"/>
                    <a:gd name="T8" fmla="*/ 41 w 41"/>
                    <a:gd name="T9" fmla="*/ 2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78">
                      <a:moveTo>
                        <a:pt x="41" y="22"/>
                      </a:move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17" y="5"/>
                        <a:pt x="0" y="26"/>
                        <a:pt x="0" y="51"/>
                      </a:cubicBezTo>
                      <a:cubicBezTo>
                        <a:pt x="0" y="61"/>
                        <a:pt x="2" y="70"/>
                        <a:pt x="7" y="78"/>
                      </a:cubicBezTo>
                      <a:cubicBezTo>
                        <a:pt x="29" y="66"/>
                        <a:pt x="41" y="47"/>
                        <a:pt x="41" y="22"/>
                      </a:cubicBezTo>
                      <a:close/>
                    </a:path>
                  </a:pathLst>
                </a:custGeom>
                <a:grpFill/>
                <a:ln w="0" cap="sq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" name="Freeform 8"/>
                <p:cNvSpPr>
                  <a:spLocks/>
                </p:cNvSpPr>
                <p:nvPr/>
              </p:nvSpPr>
              <p:spPr bwMode="auto">
                <a:xfrm>
                  <a:off x="2327" y="770"/>
                  <a:ext cx="163" cy="132"/>
                </a:xfrm>
                <a:custGeom>
                  <a:avLst/>
                  <a:gdLst>
                    <a:gd name="T0" fmla="*/ 35 w 68"/>
                    <a:gd name="T1" fmla="*/ 0 h 54"/>
                    <a:gd name="T2" fmla="*/ 0 w 68"/>
                    <a:gd name="T3" fmla="*/ 40 h 54"/>
                    <a:gd name="T4" fmla="*/ 35 w 68"/>
                    <a:gd name="T5" fmla="*/ 54 h 54"/>
                    <a:gd name="T6" fmla="*/ 68 w 68"/>
                    <a:gd name="T7" fmla="*/ 40 h 54"/>
                    <a:gd name="T8" fmla="*/ 35 w 68"/>
                    <a:gd name="T9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54">
                      <a:moveTo>
                        <a:pt x="35" y="0"/>
                      </a:moveTo>
                      <a:cubicBezTo>
                        <a:pt x="28" y="17"/>
                        <a:pt x="16" y="30"/>
                        <a:pt x="0" y="40"/>
                      </a:cubicBezTo>
                      <a:cubicBezTo>
                        <a:pt x="9" y="48"/>
                        <a:pt x="21" y="54"/>
                        <a:pt x="35" y="54"/>
                      </a:cubicBezTo>
                      <a:cubicBezTo>
                        <a:pt x="48" y="54"/>
                        <a:pt x="59" y="49"/>
                        <a:pt x="68" y="40"/>
                      </a:cubicBezTo>
                      <a:cubicBezTo>
                        <a:pt x="53" y="31"/>
                        <a:pt x="42" y="18"/>
                        <a:pt x="35" y="0"/>
                      </a:cubicBezTo>
                      <a:close/>
                    </a:path>
                  </a:pathLst>
                </a:custGeom>
                <a:grpFill/>
                <a:ln w="0" cap="sq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" name="Freeform 9"/>
                <p:cNvSpPr>
                  <a:spLocks/>
                </p:cNvSpPr>
                <p:nvPr/>
              </p:nvSpPr>
              <p:spPr bwMode="auto">
                <a:xfrm>
                  <a:off x="2534" y="768"/>
                  <a:ext cx="163" cy="134"/>
                </a:xfrm>
                <a:custGeom>
                  <a:avLst/>
                  <a:gdLst>
                    <a:gd name="T0" fmla="*/ 36 w 68"/>
                    <a:gd name="T1" fmla="*/ 0 h 55"/>
                    <a:gd name="T2" fmla="*/ 0 w 68"/>
                    <a:gd name="T3" fmla="*/ 41 h 55"/>
                    <a:gd name="T4" fmla="*/ 34 w 68"/>
                    <a:gd name="T5" fmla="*/ 55 h 55"/>
                    <a:gd name="T6" fmla="*/ 68 w 68"/>
                    <a:gd name="T7" fmla="*/ 40 h 55"/>
                    <a:gd name="T8" fmla="*/ 36 w 68"/>
                    <a:gd name="T9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55">
                      <a:moveTo>
                        <a:pt x="36" y="0"/>
                      </a:moveTo>
                      <a:cubicBezTo>
                        <a:pt x="28" y="17"/>
                        <a:pt x="17" y="31"/>
                        <a:pt x="0" y="41"/>
                      </a:cubicBezTo>
                      <a:cubicBezTo>
                        <a:pt x="9" y="50"/>
                        <a:pt x="20" y="55"/>
                        <a:pt x="34" y="55"/>
                      </a:cubicBezTo>
                      <a:cubicBezTo>
                        <a:pt x="47" y="55"/>
                        <a:pt x="59" y="49"/>
                        <a:pt x="68" y="40"/>
                      </a:cubicBezTo>
                      <a:cubicBezTo>
                        <a:pt x="54" y="31"/>
                        <a:pt x="43" y="17"/>
                        <a:pt x="36" y="0"/>
                      </a:cubicBezTo>
                      <a:close/>
                    </a:path>
                  </a:pathLst>
                </a:custGeom>
                <a:grpFill/>
                <a:ln w="0" cap="sq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62" name="组合 61"/>
          <p:cNvGrpSpPr/>
          <p:nvPr/>
        </p:nvGrpSpPr>
        <p:grpSpPr>
          <a:xfrm>
            <a:off x="8919279" y="5418205"/>
            <a:ext cx="1570763" cy="461020"/>
            <a:chOff x="2021243" y="4694856"/>
            <a:chExt cx="2344672" cy="688163"/>
          </a:xfrm>
        </p:grpSpPr>
        <p:grpSp>
          <p:nvGrpSpPr>
            <p:cNvPr id="63" name="组合 62"/>
            <p:cNvGrpSpPr/>
            <p:nvPr/>
          </p:nvGrpSpPr>
          <p:grpSpPr>
            <a:xfrm>
              <a:off x="2854337" y="4694857"/>
              <a:ext cx="678484" cy="688162"/>
              <a:chOff x="3278661" y="4732635"/>
              <a:chExt cx="678484" cy="688162"/>
            </a:xfrm>
          </p:grpSpPr>
          <p:sp>
            <p:nvSpPr>
              <p:cNvPr id="75" name="椭圆 74"/>
              <p:cNvSpPr/>
              <p:nvPr/>
            </p:nvSpPr>
            <p:spPr>
              <a:xfrm>
                <a:off x="3278661" y="4732635"/>
                <a:ext cx="678484" cy="68816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6" name="Group 18"/>
              <p:cNvGrpSpPr>
                <a:grpSpLocks noChangeAspect="1"/>
              </p:cNvGrpSpPr>
              <p:nvPr/>
            </p:nvGrpSpPr>
            <p:grpSpPr bwMode="auto">
              <a:xfrm>
                <a:off x="3374092" y="4887149"/>
                <a:ext cx="489770" cy="379133"/>
                <a:chOff x="6227" y="1614"/>
                <a:chExt cx="726" cy="562"/>
              </a:xfrm>
              <a:solidFill>
                <a:schemeClr val="bg1"/>
              </a:solidFill>
            </p:grpSpPr>
            <p:sp>
              <p:nvSpPr>
                <p:cNvPr id="77" name="Freeform 19"/>
                <p:cNvSpPr>
                  <a:spLocks noEditPoints="1"/>
                </p:cNvSpPr>
                <p:nvPr/>
              </p:nvSpPr>
              <p:spPr bwMode="auto">
                <a:xfrm>
                  <a:off x="6227" y="1677"/>
                  <a:ext cx="627" cy="499"/>
                </a:xfrm>
                <a:custGeom>
                  <a:avLst/>
                  <a:gdLst>
                    <a:gd name="T0" fmla="*/ 99 w 120"/>
                    <a:gd name="T1" fmla="*/ 40 h 95"/>
                    <a:gd name="T2" fmla="*/ 96 w 120"/>
                    <a:gd name="T3" fmla="*/ 36 h 95"/>
                    <a:gd name="T4" fmla="*/ 95 w 120"/>
                    <a:gd name="T5" fmla="*/ 22 h 95"/>
                    <a:gd name="T6" fmla="*/ 70 w 120"/>
                    <a:gd name="T7" fmla="*/ 23 h 95"/>
                    <a:gd name="T8" fmla="*/ 66 w 120"/>
                    <a:gd name="T9" fmla="*/ 16 h 95"/>
                    <a:gd name="T10" fmla="*/ 45 w 120"/>
                    <a:gd name="T11" fmla="*/ 6 h 95"/>
                    <a:gd name="T12" fmla="*/ 11 w 120"/>
                    <a:gd name="T13" fmla="*/ 34 h 95"/>
                    <a:gd name="T14" fmla="*/ 2 w 120"/>
                    <a:gd name="T15" fmla="*/ 60 h 95"/>
                    <a:gd name="T16" fmla="*/ 51 w 120"/>
                    <a:gd name="T17" fmla="*/ 93 h 95"/>
                    <a:gd name="T18" fmla="*/ 111 w 120"/>
                    <a:gd name="T19" fmla="*/ 67 h 95"/>
                    <a:gd name="T20" fmla="*/ 99 w 120"/>
                    <a:gd name="T21" fmla="*/ 40 h 95"/>
                    <a:gd name="T22" fmla="*/ 53 w 120"/>
                    <a:gd name="T23" fmla="*/ 86 h 95"/>
                    <a:gd name="T24" fmla="*/ 14 w 120"/>
                    <a:gd name="T25" fmla="*/ 62 h 95"/>
                    <a:gd name="T26" fmla="*/ 53 w 120"/>
                    <a:gd name="T27" fmla="*/ 35 h 95"/>
                    <a:gd name="T28" fmla="*/ 92 w 120"/>
                    <a:gd name="T29" fmla="*/ 57 h 95"/>
                    <a:gd name="T30" fmla="*/ 53 w 120"/>
                    <a:gd name="T31" fmla="*/ 86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0" h="95">
                      <a:moveTo>
                        <a:pt x="99" y="40"/>
                      </a:moveTo>
                      <a:cubicBezTo>
                        <a:pt x="94" y="39"/>
                        <a:pt x="96" y="36"/>
                        <a:pt x="96" y="36"/>
                      </a:cubicBezTo>
                      <a:cubicBezTo>
                        <a:pt x="96" y="36"/>
                        <a:pt x="101" y="28"/>
                        <a:pt x="95" y="22"/>
                      </a:cubicBezTo>
                      <a:cubicBezTo>
                        <a:pt x="88" y="14"/>
                        <a:pt x="70" y="23"/>
                        <a:pt x="70" y="23"/>
                      </a:cubicBezTo>
                      <a:cubicBezTo>
                        <a:pt x="63" y="25"/>
                        <a:pt x="65" y="22"/>
                        <a:pt x="66" y="16"/>
                      </a:cubicBezTo>
                      <a:cubicBezTo>
                        <a:pt x="66" y="10"/>
                        <a:pt x="64" y="0"/>
                        <a:pt x="45" y="6"/>
                      </a:cubicBezTo>
                      <a:cubicBezTo>
                        <a:pt x="27" y="12"/>
                        <a:pt x="11" y="34"/>
                        <a:pt x="11" y="34"/>
                      </a:cubicBezTo>
                      <a:cubicBezTo>
                        <a:pt x="0" y="49"/>
                        <a:pt x="2" y="60"/>
                        <a:pt x="2" y="60"/>
                      </a:cubicBezTo>
                      <a:cubicBezTo>
                        <a:pt x="5" y="85"/>
                        <a:pt x="31" y="91"/>
                        <a:pt x="51" y="93"/>
                      </a:cubicBezTo>
                      <a:cubicBezTo>
                        <a:pt x="73" y="95"/>
                        <a:pt x="102" y="86"/>
                        <a:pt x="111" y="67"/>
                      </a:cubicBezTo>
                      <a:cubicBezTo>
                        <a:pt x="120" y="48"/>
                        <a:pt x="104" y="41"/>
                        <a:pt x="99" y="40"/>
                      </a:cubicBezTo>
                      <a:close/>
                      <a:moveTo>
                        <a:pt x="53" y="86"/>
                      </a:moveTo>
                      <a:cubicBezTo>
                        <a:pt x="32" y="87"/>
                        <a:pt x="14" y="76"/>
                        <a:pt x="14" y="62"/>
                      </a:cubicBezTo>
                      <a:cubicBezTo>
                        <a:pt x="14" y="48"/>
                        <a:pt x="32" y="36"/>
                        <a:pt x="53" y="35"/>
                      </a:cubicBezTo>
                      <a:cubicBezTo>
                        <a:pt x="74" y="34"/>
                        <a:pt x="92" y="43"/>
                        <a:pt x="92" y="57"/>
                      </a:cubicBezTo>
                      <a:cubicBezTo>
                        <a:pt x="92" y="72"/>
                        <a:pt x="74" y="85"/>
                        <a:pt x="53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8" name="Freeform 20"/>
                <p:cNvSpPr>
                  <a:spLocks noEditPoints="1"/>
                </p:cNvSpPr>
                <p:nvPr/>
              </p:nvSpPr>
              <p:spPr bwMode="auto">
                <a:xfrm>
                  <a:off x="6368" y="1897"/>
                  <a:ext cx="246" cy="221"/>
                </a:xfrm>
                <a:custGeom>
                  <a:avLst/>
                  <a:gdLst>
                    <a:gd name="T0" fmla="*/ 22 w 47"/>
                    <a:gd name="T1" fmla="*/ 3 h 42"/>
                    <a:gd name="T2" fmla="*/ 3 w 47"/>
                    <a:gd name="T3" fmla="*/ 25 h 42"/>
                    <a:gd name="T4" fmla="*/ 9 w 47"/>
                    <a:gd name="T5" fmla="*/ 35 h 42"/>
                    <a:gd name="T6" fmla="*/ 41 w 47"/>
                    <a:gd name="T7" fmla="*/ 29 h 42"/>
                    <a:gd name="T8" fmla="*/ 22 w 47"/>
                    <a:gd name="T9" fmla="*/ 3 h 42"/>
                    <a:gd name="T10" fmla="*/ 16 w 47"/>
                    <a:gd name="T11" fmla="*/ 31 h 42"/>
                    <a:gd name="T12" fmla="*/ 9 w 47"/>
                    <a:gd name="T13" fmla="*/ 26 h 42"/>
                    <a:gd name="T14" fmla="*/ 16 w 47"/>
                    <a:gd name="T15" fmla="*/ 19 h 42"/>
                    <a:gd name="T16" fmla="*/ 24 w 47"/>
                    <a:gd name="T17" fmla="*/ 24 h 42"/>
                    <a:gd name="T18" fmla="*/ 16 w 47"/>
                    <a:gd name="T19" fmla="*/ 31 h 42"/>
                    <a:gd name="T20" fmla="*/ 29 w 47"/>
                    <a:gd name="T21" fmla="*/ 20 h 42"/>
                    <a:gd name="T22" fmla="*/ 25 w 47"/>
                    <a:gd name="T23" fmla="*/ 20 h 42"/>
                    <a:gd name="T24" fmla="*/ 26 w 47"/>
                    <a:gd name="T25" fmla="*/ 16 h 42"/>
                    <a:gd name="T26" fmla="*/ 30 w 47"/>
                    <a:gd name="T27" fmla="*/ 16 h 42"/>
                    <a:gd name="T28" fmla="*/ 29 w 47"/>
                    <a:gd name="T29" fmla="*/ 2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42">
                      <a:moveTo>
                        <a:pt x="22" y="3"/>
                      </a:moveTo>
                      <a:cubicBezTo>
                        <a:pt x="0" y="5"/>
                        <a:pt x="3" y="25"/>
                        <a:pt x="3" y="25"/>
                      </a:cubicBezTo>
                      <a:cubicBezTo>
                        <a:pt x="3" y="25"/>
                        <a:pt x="3" y="32"/>
                        <a:pt x="9" y="35"/>
                      </a:cubicBezTo>
                      <a:cubicBezTo>
                        <a:pt x="21" y="42"/>
                        <a:pt x="34" y="38"/>
                        <a:pt x="41" y="29"/>
                      </a:cubicBezTo>
                      <a:cubicBezTo>
                        <a:pt x="47" y="21"/>
                        <a:pt x="43" y="0"/>
                        <a:pt x="22" y="3"/>
                      </a:cubicBezTo>
                      <a:close/>
                      <a:moveTo>
                        <a:pt x="16" y="31"/>
                      </a:moveTo>
                      <a:cubicBezTo>
                        <a:pt x="12" y="31"/>
                        <a:pt x="9" y="29"/>
                        <a:pt x="9" y="26"/>
                      </a:cubicBezTo>
                      <a:cubicBezTo>
                        <a:pt x="9" y="22"/>
                        <a:pt x="12" y="19"/>
                        <a:pt x="16" y="19"/>
                      </a:cubicBezTo>
                      <a:cubicBezTo>
                        <a:pt x="21" y="18"/>
                        <a:pt x="24" y="21"/>
                        <a:pt x="24" y="24"/>
                      </a:cubicBezTo>
                      <a:cubicBezTo>
                        <a:pt x="24" y="27"/>
                        <a:pt x="20" y="31"/>
                        <a:pt x="16" y="31"/>
                      </a:cubicBezTo>
                      <a:close/>
                      <a:moveTo>
                        <a:pt x="29" y="20"/>
                      </a:moveTo>
                      <a:cubicBezTo>
                        <a:pt x="28" y="21"/>
                        <a:pt x="26" y="21"/>
                        <a:pt x="25" y="20"/>
                      </a:cubicBezTo>
                      <a:cubicBezTo>
                        <a:pt x="25" y="19"/>
                        <a:pt x="25" y="17"/>
                        <a:pt x="26" y="16"/>
                      </a:cubicBezTo>
                      <a:cubicBezTo>
                        <a:pt x="28" y="15"/>
                        <a:pt x="29" y="15"/>
                        <a:pt x="30" y="16"/>
                      </a:cubicBezTo>
                      <a:cubicBezTo>
                        <a:pt x="31" y="17"/>
                        <a:pt x="30" y="19"/>
                        <a:pt x="29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9" name="Freeform 21"/>
                <p:cNvSpPr>
                  <a:spLocks/>
                </p:cNvSpPr>
                <p:nvPr/>
              </p:nvSpPr>
              <p:spPr bwMode="auto">
                <a:xfrm>
                  <a:off x="6697" y="1698"/>
                  <a:ext cx="131" cy="141"/>
                </a:xfrm>
                <a:custGeom>
                  <a:avLst/>
                  <a:gdLst>
                    <a:gd name="T0" fmla="*/ 19 w 25"/>
                    <a:gd name="T1" fmla="*/ 27 h 27"/>
                    <a:gd name="T2" fmla="*/ 23 w 25"/>
                    <a:gd name="T3" fmla="*/ 24 h 27"/>
                    <a:gd name="T4" fmla="*/ 23 w 25"/>
                    <a:gd name="T5" fmla="*/ 24 h 27"/>
                    <a:gd name="T6" fmla="*/ 3 w 25"/>
                    <a:gd name="T7" fmla="*/ 4 h 27"/>
                    <a:gd name="T8" fmla="*/ 0 w 25"/>
                    <a:gd name="T9" fmla="*/ 8 h 27"/>
                    <a:gd name="T10" fmla="*/ 3 w 25"/>
                    <a:gd name="T11" fmla="*/ 11 h 27"/>
                    <a:gd name="T12" fmla="*/ 16 w 25"/>
                    <a:gd name="T13" fmla="*/ 23 h 27"/>
                    <a:gd name="T14" fmla="*/ 19 w 25"/>
                    <a:gd name="T15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27">
                      <a:moveTo>
                        <a:pt x="19" y="27"/>
                      </a:moveTo>
                      <a:cubicBezTo>
                        <a:pt x="21" y="27"/>
                        <a:pt x="22" y="26"/>
                        <a:pt x="23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5" y="0"/>
                        <a:pt x="3" y="4"/>
                        <a:pt x="3" y="4"/>
                      </a:cubicBezTo>
                      <a:cubicBezTo>
                        <a:pt x="1" y="4"/>
                        <a:pt x="0" y="6"/>
                        <a:pt x="0" y="8"/>
                      </a:cubicBezTo>
                      <a:cubicBezTo>
                        <a:pt x="0" y="10"/>
                        <a:pt x="1" y="11"/>
                        <a:pt x="3" y="11"/>
                      </a:cubicBezTo>
                      <a:cubicBezTo>
                        <a:pt x="19" y="8"/>
                        <a:pt x="16" y="23"/>
                        <a:pt x="16" y="23"/>
                      </a:cubicBezTo>
                      <a:cubicBezTo>
                        <a:pt x="16" y="25"/>
                        <a:pt x="17" y="27"/>
                        <a:pt x="19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" name="Freeform 22"/>
                <p:cNvSpPr>
                  <a:spLocks/>
                </p:cNvSpPr>
                <p:nvPr/>
              </p:nvSpPr>
              <p:spPr bwMode="auto">
                <a:xfrm>
                  <a:off x="6671" y="1614"/>
                  <a:ext cx="282" cy="262"/>
                </a:xfrm>
                <a:custGeom>
                  <a:avLst/>
                  <a:gdLst>
                    <a:gd name="T0" fmla="*/ 22 w 54"/>
                    <a:gd name="T1" fmla="*/ 2 h 50"/>
                    <a:gd name="T2" fmla="*/ 4 w 54"/>
                    <a:gd name="T3" fmla="*/ 2 h 50"/>
                    <a:gd name="T4" fmla="*/ 3 w 54"/>
                    <a:gd name="T5" fmla="*/ 2 h 50"/>
                    <a:gd name="T6" fmla="*/ 3 w 54"/>
                    <a:gd name="T7" fmla="*/ 2 h 50"/>
                    <a:gd name="T8" fmla="*/ 0 w 54"/>
                    <a:gd name="T9" fmla="*/ 7 h 50"/>
                    <a:gd name="T10" fmla="*/ 5 w 54"/>
                    <a:gd name="T11" fmla="*/ 12 h 50"/>
                    <a:gd name="T12" fmla="*/ 9 w 54"/>
                    <a:gd name="T13" fmla="*/ 11 h 50"/>
                    <a:gd name="T14" fmla="*/ 35 w 54"/>
                    <a:gd name="T15" fmla="*/ 24 h 50"/>
                    <a:gd name="T16" fmla="*/ 36 w 54"/>
                    <a:gd name="T17" fmla="*/ 41 h 50"/>
                    <a:gd name="T18" fmla="*/ 35 w 54"/>
                    <a:gd name="T19" fmla="*/ 46 h 50"/>
                    <a:gd name="T20" fmla="*/ 40 w 54"/>
                    <a:gd name="T21" fmla="*/ 50 h 50"/>
                    <a:gd name="T22" fmla="*/ 45 w 54"/>
                    <a:gd name="T23" fmla="*/ 46 h 50"/>
                    <a:gd name="T24" fmla="*/ 45 w 54"/>
                    <a:gd name="T25" fmla="*/ 46 h 50"/>
                    <a:gd name="T26" fmla="*/ 22 w 54"/>
                    <a:gd name="T27" fmla="*/ 2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4" h="50">
                      <a:moveTo>
                        <a:pt x="22" y="2"/>
                      </a:moveTo>
                      <a:cubicBezTo>
                        <a:pt x="14" y="0"/>
                        <a:pt x="6" y="1"/>
                        <a:pt x="4" y="2"/>
                      </a:cubicBezTo>
                      <a:cubicBezTo>
                        <a:pt x="4" y="2"/>
                        <a:pt x="4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1" y="3"/>
                        <a:pt x="0" y="5"/>
                        <a:pt x="0" y="7"/>
                      </a:cubicBezTo>
                      <a:cubicBezTo>
                        <a:pt x="0" y="10"/>
                        <a:pt x="2" y="12"/>
                        <a:pt x="5" y="12"/>
                      </a:cubicBezTo>
                      <a:cubicBezTo>
                        <a:pt x="5" y="12"/>
                        <a:pt x="7" y="12"/>
                        <a:pt x="9" y="11"/>
                      </a:cubicBezTo>
                      <a:cubicBezTo>
                        <a:pt x="11" y="10"/>
                        <a:pt x="27" y="11"/>
                        <a:pt x="35" y="24"/>
                      </a:cubicBezTo>
                      <a:cubicBezTo>
                        <a:pt x="39" y="33"/>
                        <a:pt x="37" y="40"/>
                        <a:pt x="36" y="41"/>
                      </a:cubicBezTo>
                      <a:cubicBezTo>
                        <a:pt x="36" y="41"/>
                        <a:pt x="35" y="43"/>
                        <a:pt x="35" y="46"/>
                      </a:cubicBezTo>
                      <a:cubicBezTo>
                        <a:pt x="35" y="49"/>
                        <a:pt x="38" y="50"/>
                        <a:pt x="40" y="50"/>
                      </a:cubicBezTo>
                      <a:cubicBezTo>
                        <a:pt x="43" y="50"/>
                        <a:pt x="45" y="50"/>
                        <a:pt x="45" y="46"/>
                      </a:cubicBezTo>
                      <a:cubicBezTo>
                        <a:pt x="45" y="46"/>
                        <a:pt x="45" y="46"/>
                        <a:pt x="45" y="46"/>
                      </a:cubicBezTo>
                      <a:cubicBezTo>
                        <a:pt x="54" y="18"/>
                        <a:pt x="35" y="5"/>
                        <a:pt x="2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4" name="组合 63"/>
            <p:cNvGrpSpPr/>
            <p:nvPr/>
          </p:nvGrpSpPr>
          <p:grpSpPr>
            <a:xfrm>
              <a:off x="2021243" y="4694857"/>
              <a:ext cx="678484" cy="688162"/>
              <a:chOff x="2191407" y="4730692"/>
              <a:chExt cx="678484" cy="688162"/>
            </a:xfrm>
          </p:grpSpPr>
          <p:sp>
            <p:nvSpPr>
              <p:cNvPr id="73" name="椭圆 72"/>
              <p:cNvSpPr/>
              <p:nvPr/>
            </p:nvSpPr>
            <p:spPr>
              <a:xfrm>
                <a:off x="2191407" y="4730692"/>
                <a:ext cx="678484" cy="68816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任意多边形 73"/>
              <p:cNvSpPr/>
              <p:nvPr/>
            </p:nvSpPr>
            <p:spPr bwMode="auto">
              <a:xfrm>
                <a:off x="2322754" y="4885206"/>
                <a:ext cx="415789" cy="379133"/>
              </a:xfrm>
              <a:custGeom>
                <a:avLst/>
                <a:gdLst>
                  <a:gd name="connsiteX0" fmla="*/ 404630 w 706641"/>
                  <a:gd name="connsiteY0" fmla="*/ 349847 h 635282"/>
                  <a:gd name="connsiteX1" fmla="*/ 371950 w 706641"/>
                  <a:gd name="connsiteY1" fmla="*/ 381106 h 635282"/>
                  <a:gd name="connsiteX2" fmla="*/ 404630 w 706641"/>
                  <a:gd name="connsiteY2" fmla="*/ 412365 h 635282"/>
                  <a:gd name="connsiteX3" fmla="*/ 437310 w 706641"/>
                  <a:gd name="connsiteY3" fmla="*/ 381106 h 635282"/>
                  <a:gd name="connsiteX4" fmla="*/ 404630 w 706641"/>
                  <a:gd name="connsiteY4" fmla="*/ 349847 h 635282"/>
                  <a:gd name="connsiteX5" fmla="*/ 563450 w 706641"/>
                  <a:gd name="connsiteY5" fmla="*/ 345427 h 635282"/>
                  <a:gd name="connsiteX6" fmla="*/ 530770 w 706641"/>
                  <a:gd name="connsiteY6" fmla="*/ 376686 h 635282"/>
                  <a:gd name="connsiteX7" fmla="*/ 563450 w 706641"/>
                  <a:gd name="connsiteY7" fmla="*/ 407945 h 635282"/>
                  <a:gd name="connsiteX8" fmla="*/ 596130 w 706641"/>
                  <a:gd name="connsiteY8" fmla="*/ 376686 h 635282"/>
                  <a:gd name="connsiteX9" fmla="*/ 563450 w 706641"/>
                  <a:gd name="connsiteY9" fmla="*/ 345427 h 635282"/>
                  <a:gd name="connsiteX10" fmla="*/ 476620 w 706641"/>
                  <a:gd name="connsiteY10" fmla="*/ 245967 h 635282"/>
                  <a:gd name="connsiteX11" fmla="*/ 706641 w 706641"/>
                  <a:gd name="connsiteY11" fmla="*/ 427015 h 635282"/>
                  <a:gd name="connsiteX12" fmla="*/ 615961 w 706641"/>
                  <a:gd name="connsiteY12" fmla="*/ 570824 h 635282"/>
                  <a:gd name="connsiteX13" fmla="*/ 634406 w 706641"/>
                  <a:gd name="connsiteY13" fmla="*/ 633756 h 635282"/>
                  <a:gd name="connsiteX14" fmla="*/ 595058 w 706641"/>
                  <a:gd name="connsiteY14" fmla="*/ 615361 h 635282"/>
                  <a:gd name="connsiteX15" fmla="*/ 566268 w 706641"/>
                  <a:gd name="connsiteY15" fmla="*/ 593791 h 635282"/>
                  <a:gd name="connsiteX16" fmla="*/ 476620 w 706641"/>
                  <a:gd name="connsiteY16" fmla="*/ 608062 h 635282"/>
                  <a:gd name="connsiteX17" fmla="*/ 246598 w 706641"/>
                  <a:gd name="connsiteY17" fmla="*/ 427015 h 635282"/>
                  <a:gd name="connsiteX18" fmla="*/ 476620 w 706641"/>
                  <a:gd name="connsiteY18" fmla="*/ 245967 h 635282"/>
                  <a:gd name="connsiteX19" fmla="*/ 390264 w 706641"/>
                  <a:gd name="connsiteY19" fmla="*/ 125667 h 635282"/>
                  <a:gd name="connsiteX20" fmla="*/ 350795 w 706641"/>
                  <a:gd name="connsiteY20" fmla="*/ 163557 h 635282"/>
                  <a:gd name="connsiteX21" fmla="*/ 390264 w 706641"/>
                  <a:gd name="connsiteY21" fmla="*/ 201447 h 635282"/>
                  <a:gd name="connsiteX22" fmla="*/ 429733 w 706641"/>
                  <a:gd name="connsiteY22" fmla="*/ 163557 h 635282"/>
                  <a:gd name="connsiteX23" fmla="*/ 390264 w 706641"/>
                  <a:gd name="connsiteY23" fmla="*/ 125667 h 635282"/>
                  <a:gd name="connsiteX24" fmla="*/ 192606 w 706641"/>
                  <a:gd name="connsiteY24" fmla="*/ 118089 h 635282"/>
                  <a:gd name="connsiteX25" fmla="*/ 153137 w 706641"/>
                  <a:gd name="connsiteY25" fmla="*/ 155979 h 635282"/>
                  <a:gd name="connsiteX26" fmla="*/ 192606 w 706641"/>
                  <a:gd name="connsiteY26" fmla="*/ 193869 h 635282"/>
                  <a:gd name="connsiteX27" fmla="*/ 232075 w 706641"/>
                  <a:gd name="connsiteY27" fmla="*/ 155979 h 635282"/>
                  <a:gd name="connsiteX28" fmla="*/ 192606 w 706641"/>
                  <a:gd name="connsiteY28" fmla="*/ 118089 h 635282"/>
                  <a:gd name="connsiteX29" fmla="*/ 284962 w 706641"/>
                  <a:gd name="connsiteY29" fmla="*/ 0 h 635282"/>
                  <a:gd name="connsiteX30" fmla="*/ 569923 w 706641"/>
                  <a:gd name="connsiteY30" fmla="*/ 223799 h 635282"/>
                  <a:gd name="connsiteX31" fmla="*/ 568254 w 706641"/>
                  <a:gd name="connsiteY31" fmla="*/ 236804 h 635282"/>
                  <a:gd name="connsiteX32" fmla="*/ 528456 w 706641"/>
                  <a:gd name="connsiteY32" fmla="*/ 227080 h 635282"/>
                  <a:gd name="connsiteX33" fmla="*/ 476621 w 706641"/>
                  <a:gd name="connsiteY33" fmla="*/ 222967 h 635282"/>
                  <a:gd name="connsiteX34" fmla="*/ 219419 w 706641"/>
                  <a:gd name="connsiteY34" fmla="*/ 425408 h 635282"/>
                  <a:gd name="connsiteX35" fmla="*/ 221486 w 706641"/>
                  <a:gd name="connsiteY35" fmla="*/ 441544 h 635282"/>
                  <a:gd name="connsiteX36" fmla="*/ 174899 w 706641"/>
                  <a:gd name="connsiteY36" fmla="*/ 430257 h 635282"/>
                  <a:gd name="connsiteX37" fmla="*/ 92741 w 706641"/>
                  <a:gd name="connsiteY37" fmla="*/ 480461 h 635282"/>
                  <a:gd name="connsiteX38" fmla="*/ 99281 w 706641"/>
                  <a:gd name="connsiteY38" fmla="*/ 432394 h 635282"/>
                  <a:gd name="connsiteX39" fmla="*/ 110816 w 706641"/>
                  <a:gd name="connsiteY39" fmla="*/ 400672 h 635282"/>
                  <a:gd name="connsiteX40" fmla="*/ 0 w 706641"/>
                  <a:gd name="connsiteY40" fmla="*/ 223799 h 635282"/>
                  <a:gd name="connsiteX41" fmla="*/ 284962 w 706641"/>
                  <a:gd name="connsiteY41" fmla="*/ 0 h 635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06641" h="635282">
                    <a:moveTo>
                      <a:pt x="404630" y="349847"/>
                    </a:moveTo>
                    <a:cubicBezTo>
                      <a:pt x="386581" y="349847"/>
                      <a:pt x="371950" y="363842"/>
                      <a:pt x="371950" y="381106"/>
                    </a:cubicBezTo>
                    <a:cubicBezTo>
                      <a:pt x="371950" y="398370"/>
                      <a:pt x="386581" y="412365"/>
                      <a:pt x="404630" y="412365"/>
                    </a:cubicBezTo>
                    <a:cubicBezTo>
                      <a:pt x="422679" y="412365"/>
                      <a:pt x="437310" y="398370"/>
                      <a:pt x="437310" y="381106"/>
                    </a:cubicBezTo>
                    <a:cubicBezTo>
                      <a:pt x="437310" y="363842"/>
                      <a:pt x="422679" y="349847"/>
                      <a:pt x="404630" y="349847"/>
                    </a:cubicBezTo>
                    <a:close/>
                    <a:moveTo>
                      <a:pt x="563450" y="345427"/>
                    </a:moveTo>
                    <a:cubicBezTo>
                      <a:pt x="545401" y="345427"/>
                      <a:pt x="530770" y="359422"/>
                      <a:pt x="530770" y="376686"/>
                    </a:cubicBezTo>
                    <a:cubicBezTo>
                      <a:pt x="530770" y="393950"/>
                      <a:pt x="545401" y="407945"/>
                      <a:pt x="563450" y="407945"/>
                    </a:cubicBezTo>
                    <a:cubicBezTo>
                      <a:pt x="581499" y="407945"/>
                      <a:pt x="596130" y="393950"/>
                      <a:pt x="596130" y="376686"/>
                    </a:cubicBezTo>
                    <a:cubicBezTo>
                      <a:pt x="596130" y="359422"/>
                      <a:pt x="581499" y="345427"/>
                      <a:pt x="563450" y="345427"/>
                    </a:cubicBezTo>
                    <a:close/>
                    <a:moveTo>
                      <a:pt x="476620" y="245967"/>
                    </a:moveTo>
                    <a:cubicBezTo>
                      <a:pt x="603657" y="245967"/>
                      <a:pt x="706641" y="327025"/>
                      <a:pt x="706641" y="427015"/>
                    </a:cubicBezTo>
                    <a:cubicBezTo>
                      <a:pt x="706641" y="485734"/>
                      <a:pt x="671125" y="537924"/>
                      <a:pt x="615961" y="570824"/>
                    </a:cubicBezTo>
                    <a:cubicBezTo>
                      <a:pt x="621856" y="582589"/>
                      <a:pt x="637657" y="626415"/>
                      <a:pt x="634406" y="633756"/>
                    </a:cubicBezTo>
                    <a:cubicBezTo>
                      <a:pt x="631024" y="641393"/>
                      <a:pt x="600232" y="618020"/>
                      <a:pt x="595058" y="615361"/>
                    </a:cubicBezTo>
                    <a:cubicBezTo>
                      <a:pt x="587175" y="608899"/>
                      <a:pt x="571047" y="598693"/>
                      <a:pt x="566268" y="593791"/>
                    </a:cubicBezTo>
                    <a:cubicBezTo>
                      <a:pt x="538719" y="602982"/>
                      <a:pt x="508423" y="608062"/>
                      <a:pt x="476620" y="608062"/>
                    </a:cubicBezTo>
                    <a:cubicBezTo>
                      <a:pt x="349582" y="608062"/>
                      <a:pt x="246598" y="527004"/>
                      <a:pt x="246598" y="427015"/>
                    </a:cubicBezTo>
                    <a:cubicBezTo>
                      <a:pt x="246598" y="327025"/>
                      <a:pt x="349582" y="245967"/>
                      <a:pt x="476620" y="245967"/>
                    </a:cubicBezTo>
                    <a:close/>
                    <a:moveTo>
                      <a:pt x="390264" y="125667"/>
                    </a:moveTo>
                    <a:cubicBezTo>
                      <a:pt x="368466" y="125667"/>
                      <a:pt x="350795" y="142631"/>
                      <a:pt x="350795" y="163557"/>
                    </a:cubicBezTo>
                    <a:cubicBezTo>
                      <a:pt x="350795" y="184483"/>
                      <a:pt x="368466" y="201447"/>
                      <a:pt x="390264" y="201447"/>
                    </a:cubicBezTo>
                    <a:cubicBezTo>
                      <a:pt x="412062" y="201447"/>
                      <a:pt x="429733" y="184483"/>
                      <a:pt x="429733" y="163557"/>
                    </a:cubicBezTo>
                    <a:cubicBezTo>
                      <a:pt x="429733" y="142631"/>
                      <a:pt x="412062" y="125667"/>
                      <a:pt x="390264" y="125667"/>
                    </a:cubicBezTo>
                    <a:close/>
                    <a:moveTo>
                      <a:pt x="192606" y="118089"/>
                    </a:moveTo>
                    <a:cubicBezTo>
                      <a:pt x="170808" y="118089"/>
                      <a:pt x="153137" y="135053"/>
                      <a:pt x="153137" y="155979"/>
                    </a:cubicBezTo>
                    <a:cubicBezTo>
                      <a:pt x="153137" y="176905"/>
                      <a:pt x="170808" y="193869"/>
                      <a:pt x="192606" y="193869"/>
                    </a:cubicBezTo>
                    <a:cubicBezTo>
                      <a:pt x="214404" y="193869"/>
                      <a:pt x="232075" y="176905"/>
                      <a:pt x="232075" y="155979"/>
                    </a:cubicBezTo>
                    <a:cubicBezTo>
                      <a:pt x="232075" y="135053"/>
                      <a:pt x="214404" y="118089"/>
                      <a:pt x="192606" y="118089"/>
                    </a:cubicBezTo>
                    <a:close/>
                    <a:moveTo>
                      <a:pt x="284962" y="0"/>
                    </a:moveTo>
                    <a:cubicBezTo>
                      <a:pt x="442342" y="0"/>
                      <a:pt x="569923" y="100198"/>
                      <a:pt x="569923" y="223799"/>
                    </a:cubicBezTo>
                    <a:lnTo>
                      <a:pt x="568254" y="236804"/>
                    </a:lnTo>
                    <a:lnTo>
                      <a:pt x="528456" y="227080"/>
                    </a:lnTo>
                    <a:cubicBezTo>
                      <a:pt x="511713" y="224383"/>
                      <a:pt x="494377" y="222967"/>
                      <a:pt x="476621" y="222967"/>
                    </a:cubicBezTo>
                    <a:cubicBezTo>
                      <a:pt x="334572" y="222967"/>
                      <a:pt x="219419" y="313603"/>
                      <a:pt x="219419" y="425408"/>
                    </a:cubicBezTo>
                    <a:lnTo>
                      <a:pt x="221486" y="441544"/>
                    </a:lnTo>
                    <a:lnTo>
                      <a:pt x="174899" y="430257"/>
                    </a:lnTo>
                    <a:cubicBezTo>
                      <a:pt x="164468" y="441965"/>
                      <a:pt x="102261" y="482906"/>
                      <a:pt x="92741" y="480461"/>
                    </a:cubicBezTo>
                    <a:cubicBezTo>
                      <a:pt x="83092" y="477985"/>
                      <a:pt x="95547" y="445146"/>
                      <a:pt x="99281" y="432394"/>
                    </a:cubicBezTo>
                    <a:cubicBezTo>
                      <a:pt x="102980" y="419765"/>
                      <a:pt x="107332" y="407704"/>
                      <a:pt x="110816" y="400672"/>
                    </a:cubicBezTo>
                    <a:cubicBezTo>
                      <a:pt x="43349" y="359942"/>
                      <a:pt x="0" y="295846"/>
                      <a:pt x="0" y="223799"/>
                    </a:cubicBezTo>
                    <a:cubicBezTo>
                      <a:pt x="0" y="100198"/>
                      <a:pt x="127582" y="0"/>
                      <a:pt x="28496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3687431" y="4694856"/>
              <a:ext cx="678484" cy="688162"/>
              <a:chOff x="4365915" y="5227155"/>
              <a:chExt cx="678484" cy="688162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4365915" y="5227155"/>
                <a:ext cx="678484" cy="68816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7" name="Group 4"/>
              <p:cNvGrpSpPr>
                <a:grpSpLocks noChangeAspect="1"/>
              </p:cNvGrpSpPr>
              <p:nvPr/>
            </p:nvGrpSpPr>
            <p:grpSpPr bwMode="auto">
              <a:xfrm>
                <a:off x="4483314" y="5447610"/>
                <a:ext cx="443686" cy="247252"/>
                <a:chOff x="2289" y="649"/>
                <a:chExt cx="454" cy="253"/>
              </a:xfrm>
              <a:solidFill>
                <a:schemeClr val="bg1"/>
              </a:solidFill>
            </p:grpSpPr>
            <p:sp>
              <p:nvSpPr>
                <p:cNvPr id="68" name="Freeform 5"/>
                <p:cNvSpPr>
                  <a:spLocks/>
                </p:cNvSpPr>
                <p:nvPr/>
              </p:nvSpPr>
              <p:spPr bwMode="auto">
                <a:xfrm>
                  <a:off x="2426" y="649"/>
                  <a:ext cx="172" cy="187"/>
                </a:xfrm>
                <a:custGeom>
                  <a:avLst/>
                  <a:gdLst>
                    <a:gd name="T0" fmla="*/ 0 w 72"/>
                    <a:gd name="T1" fmla="*/ 19 h 77"/>
                    <a:gd name="T2" fmla="*/ 0 w 72"/>
                    <a:gd name="T3" fmla="*/ 21 h 77"/>
                    <a:gd name="T4" fmla="*/ 33 w 72"/>
                    <a:gd name="T5" fmla="*/ 74 h 77"/>
                    <a:gd name="T6" fmla="*/ 28 w 72"/>
                    <a:gd name="T7" fmla="*/ 51 h 77"/>
                    <a:gd name="T8" fmla="*/ 36 w 72"/>
                    <a:gd name="T9" fmla="*/ 23 h 77"/>
                    <a:gd name="T10" fmla="*/ 44 w 72"/>
                    <a:gd name="T11" fmla="*/ 51 h 77"/>
                    <a:gd name="T12" fmla="*/ 38 w 72"/>
                    <a:gd name="T13" fmla="*/ 77 h 77"/>
                    <a:gd name="T14" fmla="*/ 38 w 72"/>
                    <a:gd name="T15" fmla="*/ 77 h 77"/>
                    <a:gd name="T16" fmla="*/ 72 w 72"/>
                    <a:gd name="T17" fmla="*/ 21 h 77"/>
                    <a:gd name="T18" fmla="*/ 72 w 72"/>
                    <a:gd name="T19" fmla="*/ 0 h 77"/>
                    <a:gd name="T20" fmla="*/ 35 w 72"/>
                    <a:gd name="T21" fmla="*/ 23 h 77"/>
                    <a:gd name="T22" fmla="*/ 1 w 72"/>
                    <a:gd name="T23" fmla="*/ 0 h 77"/>
                    <a:gd name="T24" fmla="*/ 0 w 72"/>
                    <a:gd name="T25" fmla="*/ 19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2" h="77">
                      <a:moveTo>
                        <a:pt x="0" y="19"/>
                      </a:move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4" y="46"/>
                        <a:pt x="14" y="64"/>
                        <a:pt x="33" y="74"/>
                      </a:cubicBezTo>
                      <a:cubicBezTo>
                        <a:pt x="30" y="67"/>
                        <a:pt x="28" y="60"/>
                        <a:pt x="28" y="51"/>
                      </a:cubicBezTo>
                      <a:cubicBezTo>
                        <a:pt x="28" y="41"/>
                        <a:pt x="31" y="31"/>
                        <a:pt x="36" y="23"/>
                      </a:cubicBezTo>
                      <a:cubicBezTo>
                        <a:pt x="42" y="31"/>
                        <a:pt x="44" y="41"/>
                        <a:pt x="44" y="51"/>
                      </a:cubicBezTo>
                      <a:cubicBezTo>
                        <a:pt x="44" y="61"/>
                        <a:pt x="42" y="69"/>
                        <a:pt x="38" y="77"/>
                      </a:cubicBezTo>
                      <a:cubicBezTo>
                        <a:pt x="38" y="77"/>
                        <a:pt x="38" y="77"/>
                        <a:pt x="38" y="77"/>
                      </a:cubicBezTo>
                      <a:cubicBezTo>
                        <a:pt x="60" y="64"/>
                        <a:pt x="68" y="46"/>
                        <a:pt x="72" y="21"/>
                      </a:cubicBez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56" y="1"/>
                        <a:pt x="44" y="10"/>
                        <a:pt x="35" y="23"/>
                      </a:cubicBezTo>
                      <a:cubicBezTo>
                        <a:pt x="28" y="11"/>
                        <a:pt x="16" y="2"/>
                        <a:pt x="1" y="0"/>
                      </a:cubicBezTo>
                      <a:cubicBezTo>
                        <a:pt x="1" y="3"/>
                        <a:pt x="0" y="18"/>
                        <a:pt x="0" y="19"/>
                      </a:cubicBezTo>
                      <a:close/>
                    </a:path>
                  </a:pathLst>
                </a:custGeom>
                <a:grpFill/>
                <a:ln w="0" cap="sq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9" name="Freeform 6"/>
                <p:cNvSpPr>
                  <a:spLocks/>
                </p:cNvSpPr>
                <p:nvPr/>
              </p:nvSpPr>
              <p:spPr bwMode="auto">
                <a:xfrm>
                  <a:off x="2646" y="649"/>
                  <a:ext cx="97" cy="182"/>
                </a:xfrm>
                <a:custGeom>
                  <a:avLst/>
                  <a:gdLst>
                    <a:gd name="T0" fmla="*/ 0 w 40"/>
                    <a:gd name="T1" fmla="*/ 18 h 75"/>
                    <a:gd name="T2" fmla="*/ 0 w 40"/>
                    <a:gd name="T3" fmla="*/ 21 h 75"/>
                    <a:gd name="T4" fmla="*/ 34 w 40"/>
                    <a:gd name="T5" fmla="*/ 75 h 75"/>
                    <a:gd name="T6" fmla="*/ 40 w 40"/>
                    <a:gd name="T7" fmla="*/ 51 h 75"/>
                    <a:gd name="T8" fmla="*/ 0 w 40"/>
                    <a:gd name="T9" fmla="*/ 0 h 75"/>
                    <a:gd name="T10" fmla="*/ 0 w 40"/>
                    <a:gd name="T11" fmla="*/ 1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" h="75">
                      <a:moveTo>
                        <a:pt x="0" y="18"/>
                      </a:move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47"/>
                        <a:pt x="12" y="65"/>
                        <a:pt x="34" y="75"/>
                      </a:cubicBezTo>
                      <a:cubicBezTo>
                        <a:pt x="37" y="68"/>
                        <a:pt x="40" y="60"/>
                        <a:pt x="40" y="51"/>
                      </a:cubicBezTo>
                      <a:cubicBezTo>
                        <a:pt x="40" y="26"/>
                        <a:pt x="20" y="5"/>
                        <a:pt x="0" y="0"/>
                      </a:cubicBezTo>
                      <a:cubicBezTo>
                        <a:pt x="0" y="5"/>
                        <a:pt x="0" y="11"/>
                        <a:pt x="0" y="18"/>
                      </a:cubicBezTo>
                      <a:close/>
                    </a:path>
                  </a:pathLst>
                </a:custGeom>
                <a:grpFill/>
                <a:ln w="0" cap="sq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" name="Freeform 7"/>
                <p:cNvSpPr>
                  <a:spLocks/>
                </p:cNvSpPr>
                <p:nvPr/>
              </p:nvSpPr>
              <p:spPr bwMode="auto">
                <a:xfrm>
                  <a:off x="2289" y="649"/>
                  <a:ext cx="98" cy="189"/>
                </a:xfrm>
                <a:custGeom>
                  <a:avLst/>
                  <a:gdLst>
                    <a:gd name="T0" fmla="*/ 41 w 41"/>
                    <a:gd name="T1" fmla="*/ 22 h 78"/>
                    <a:gd name="T2" fmla="*/ 41 w 41"/>
                    <a:gd name="T3" fmla="*/ 0 h 78"/>
                    <a:gd name="T4" fmla="*/ 0 w 41"/>
                    <a:gd name="T5" fmla="*/ 51 h 78"/>
                    <a:gd name="T6" fmla="*/ 7 w 41"/>
                    <a:gd name="T7" fmla="*/ 78 h 78"/>
                    <a:gd name="T8" fmla="*/ 41 w 41"/>
                    <a:gd name="T9" fmla="*/ 2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78">
                      <a:moveTo>
                        <a:pt x="41" y="22"/>
                      </a:move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17" y="5"/>
                        <a:pt x="0" y="26"/>
                        <a:pt x="0" y="51"/>
                      </a:cubicBezTo>
                      <a:cubicBezTo>
                        <a:pt x="0" y="61"/>
                        <a:pt x="2" y="70"/>
                        <a:pt x="7" y="78"/>
                      </a:cubicBezTo>
                      <a:cubicBezTo>
                        <a:pt x="29" y="66"/>
                        <a:pt x="41" y="47"/>
                        <a:pt x="41" y="22"/>
                      </a:cubicBezTo>
                      <a:close/>
                    </a:path>
                  </a:pathLst>
                </a:custGeom>
                <a:grpFill/>
                <a:ln w="0" cap="sq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" name="Freeform 8"/>
                <p:cNvSpPr>
                  <a:spLocks/>
                </p:cNvSpPr>
                <p:nvPr/>
              </p:nvSpPr>
              <p:spPr bwMode="auto">
                <a:xfrm>
                  <a:off x="2327" y="770"/>
                  <a:ext cx="163" cy="132"/>
                </a:xfrm>
                <a:custGeom>
                  <a:avLst/>
                  <a:gdLst>
                    <a:gd name="T0" fmla="*/ 35 w 68"/>
                    <a:gd name="T1" fmla="*/ 0 h 54"/>
                    <a:gd name="T2" fmla="*/ 0 w 68"/>
                    <a:gd name="T3" fmla="*/ 40 h 54"/>
                    <a:gd name="T4" fmla="*/ 35 w 68"/>
                    <a:gd name="T5" fmla="*/ 54 h 54"/>
                    <a:gd name="T6" fmla="*/ 68 w 68"/>
                    <a:gd name="T7" fmla="*/ 40 h 54"/>
                    <a:gd name="T8" fmla="*/ 35 w 68"/>
                    <a:gd name="T9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54">
                      <a:moveTo>
                        <a:pt x="35" y="0"/>
                      </a:moveTo>
                      <a:cubicBezTo>
                        <a:pt x="28" y="17"/>
                        <a:pt x="16" y="30"/>
                        <a:pt x="0" y="40"/>
                      </a:cubicBezTo>
                      <a:cubicBezTo>
                        <a:pt x="9" y="48"/>
                        <a:pt x="21" y="54"/>
                        <a:pt x="35" y="54"/>
                      </a:cubicBezTo>
                      <a:cubicBezTo>
                        <a:pt x="48" y="54"/>
                        <a:pt x="59" y="49"/>
                        <a:pt x="68" y="40"/>
                      </a:cubicBezTo>
                      <a:cubicBezTo>
                        <a:pt x="53" y="31"/>
                        <a:pt x="42" y="18"/>
                        <a:pt x="35" y="0"/>
                      </a:cubicBezTo>
                      <a:close/>
                    </a:path>
                  </a:pathLst>
                </a:custGeom>
                <a:grpFill/>
                <a:ln w="0" cap="sq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2" name="Freeform 9"/>
                <p:cNvSpPr>
                  <a:spLocks/>
                </p:cNvSpPr>
                <p:nvPr/>
              </p:nvSpPr>
              <p:spPr bwMode="auto">
                <a:xfrm>
                  <a:off x="2534" y="768"/>
                  <a:ext cx="163" cy="134"/>
                </a:xfrm>
                <a:custGeom>
                  <a:avLst/>
                  <a:gdLst>
                    <a:gd name="T0" fmla="*/ 36 w 68"/>
                    <a:gd name="T1" fmla="*/ 0 h 55"/>
                    <a:gd name="T2" fmla="*/ 0 w 68"/>
                    <a:gd name="T3" fmla="*/ 41 h 55"/>
                    <a:gd name="T4" fmla="*/ 34 w 68"/>
                    <a:gd name="T5" fmla="*/ 55 h 55"/>
                    <a:gd name="T6" fmla="*/ 68 w 68"/>
                    <a:gd name="T7" fmla="*/ 40 h 55"/>
                    <a:gd name="T8" fmla="*/ 36 w 68"/>
                    <a:gd name="T9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55">
                      <a:moveTo>
                        <a:pt x="36" y="0"/>
                      </a:moveTo>
                      <a:cubicBezTo>
                        <a:pt x="28" y="17"/>
                        <a:pt x="17" y="31"/>
                        <a:pt x="0" y="41"/>
                      </a:cubicBezTo>
                      <a:cubicBezTo>
                        <a:pt x="9" y="50"/>
                        <a:pt x="20" y="55"/>
                        <a:pt x="34" y="55"/>
                      </a:cubicBezTo>
                      <a:cubicBezTo>
                        <a:pt x="47" y="55"/>
                        <a:pt x="59" y="49"/>
                        <a:pt x="68" y="40"/>
                      </a:cubicBezTo>
                      <a:cubicBezTo>
                        <a:pt x="54" y="31"/>
                        <a:pt x="43" y="17"/>
                        <a:pt x="36" y="0"/>
                      </a:cubicBezTo>
                      <a:close/>
                    </a:path>
                  </a:pathLst>
                </a:custGeom>
                <a:grpFill/>
                <a:ln w="0" cap="sq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86" name="圆角矩形 85"/>
          <p:cNvSpPr/>
          <p:nvPr/>
        </p:nvSpPr>
        <p:spPr>
          <a:xfrm>
            <a:off x="1661394" y="2190478"/>
            <a:ext cx="1635917" cy="1635917"/>
          </a:xfrm>
          <a:prstGeom prst="roundRect">
            <a:avLst>
              <a:gd name="adj" fmla="val 5000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圆角矩形 86"/>
          <p:cNvSpPr/>
          <p:nvPr/>
        </p:nvSpPr>
        <p:spPr>
          <a:xfrm>
            <a:off x="5278041" y="2190477"/>
            <a:ext cx="1635917" cy="1635917"/>
          </a:xfrm>
          <a:prstGeom prst="roundRect">
            <a:avLst>
              <a:gd name="adj" fmla="val 5000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圆角矩形 87"/>
          <p:cNvSpPr/>
          <p:nvPr/>
        </p:nvSpPr>
        <p:spPr>
          <a:xfrm>
            <a:off x="8842679" y="2171247"/>
            <a:ext cx="1635917" cy="1635917"/>
          </a:xfrm>
          <a:prstGeom prst="roundRect">
            <a:avLst>
              <a:gd name="adj" fmla="val 50000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剪去单角的矩形 80"/>
          <p:cNvSpPr/>
          <p:nvPr/>
        </p:nvSpPr>
        <p:spPr>
          <a:xfrm flipV="1">
            <a:off x="0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标题 1"/>
          <p:cNvSpPr>
            <a:spLocks noGrp="1"/>
          </p:cNvSpPr>
          <p:nvPr>
            <p:ph type="title"/>
          </p:nvPr>
        </p:nvSpPr>
        <p:spPr>
          <a:xfrm>
            <a:off x="0" y="184819"/>
            <a:ext cx="12190930" cy="1325563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             Click to add a chapter title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008609"/>
      </p:ext>
    </p:extLst>
  </p:cSld>
  <p:clrMapOvr>
    <a:masterClrMapping/>
  </p:clrMapOvr>
  <p:transition spd="slow" advClick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等腰三角形 22"/>
          <p:cNvSpPr/>
          <p:nvPr/>
        </p:nvSpPr>
        <p:spPr>
          <a:xfrm>
            <a:off x="1747478" y="2791890"/>
            <a:ext cx="2982557" cy="2571169"/>
          </a:xfrm>
          <a:prstGeom prst="triangle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2645891" y="2332038"/>
            <a:ext cx="1211927" cy="121192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433964" y="4592729"/>
            <a:ext cx="1211927" cy="121192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857817" y="4592729"/>
            <a:ext cx="1211927" cy="121192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2928689" y="2780397"/>
            <a:ext cx="646330" cy="369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Exquisite</a:t>
            </a:r>
          </a:p>
        </p:txBody>
      </p:sp>
      <p:sp>
        <p:nvSpPr>
          <p:cNvPr id="28" name="矩形 27"/>
          <p:cNvSpPr/>
          <p:nvPr/>
        </p:nvSpPr>
        <p:spPr>
          <a:xfrm>
            <a:off x="1714070" y="5041087"/>
            <a:ext cx="646330" cy="369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Beautiful</a:t>
            </a:r>
          </a:p>
        </p:txBody>
      </p:sp>
      <p:sp>
        <p:nvSpPr>
          <p:cNvPr id="29" name="矩形 28"/>
          <p:cNvSpPr/>
          <p:nvPr/>
        </p:nvSpPr>
        <p:spPr>
          <a:xfrm>
            <a:off x="4140615" y="5041087"/>
            <a:ext cx="646330" cy="369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Dynamic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850966" y="2383761"/>
            <a:ext cx="5169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Enter your text here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850966" y="3587525"/>
            <a:ext cx="5169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Enter your text here</a:t>
            </a:r>
          </a:p>
        </p:txBody>
      </p:sp>
      <p:sp>
        <p:nvSpPr>
          <p:cNvPr id="34" name="等腰三角形 33"/>
          <p:cNvSpPr/>
          <p:nvPr/>
        </p:nvSpPr>
        <p:spPr>
          <a:xfrm>
            <a:off x="2292592" y="3418097"/>
            <a:ext cx="1888484" cy="1628005"/>
          </a:xfrm>
          <a:prstGeom prst="triangle">
            <a:avLst/>
          </a:prstGeom>
          <a:solidFill>
            <a:srgbClr val="00206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5850965" y="4791289"/>
            <a:ext cx="516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Enter your text here</a:t>
            </a:r>
          </a:p>
        </p:txBody>
      </p:sp>
      <p:sp>
        <p:nvSpPr>
          <p:cNvPr id="35" name="等腰三角形 34"/>
          <p:cNvSpPr/>
          <p:nvPr/>
        </p:nvSpPr>
        <p:spPr>
          <a:xfrm>
            <a:off x="2860992" y="4043468"/>
            <a:ext cx="751684" cy="648004"/>
          </a:xfrm>
          <a:prstGeom prst="triangle">
            <a:avLst/>
          </a:prstGeom>
          <a:solidFill>
            <a:srgbClr val="0020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2995684" y="4170172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Top</a:t>
            </a:r>
          </a:p>
        </p:txBody>
      </p:sp>
      <p:sp>
        <p:nvSpPr>
          <p:cNvPr id="17" name="剪去单角的矩形 16"/>
          <p:cNvSpPr/>
          <p:nvPr/>
        </p:nvSpPr>
        <p:spPr>
          <a:xfrm flipV="1">
            <a:off x="0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0" y="184819"/>
            <a:ext cx="12190930" cy="1325563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             Click to add a chapter title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2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l"/>
      </p:transition>
    </mc:Choice>
    <mc:Fallback xmlns:a14="http://schemas.microsoft.com/office/drawing/2010/main"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流程图: 卡片 28"/>
          <p:cNvSpPr/>
          <p:nvPr/>
        </p:nvSpPr>
        <p:spPr>
          <a:xfrm flipH="1" flipV="1">
            <a:off x="5316920" y="2204305"/>
            <a:ext cx="6875080" cy="2520000"/>
          </a:xfrm>
          <a:prstGeom prst="flowChartPunchedCard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4430665" y="2201693"/>
            <a:ext cx="720000" cy="2520000"/>
          </a:xfrm>
          <a:custGeom>
            <a:avLst/>
            <a:gdLst/>
            <a:ahLst/>
            <a:cxnLst/>
            <a:rect l="l" t="t" r="r" b="b"/>
            <a:pathLst>
              <a:path w="720000" h="2520000">
                <a:moveTo>
                  <a:pt x="291693" y="109264"/>
                </a:moveTo>
                <a:cubicBezTo>
                  <a:pt x="249835" y="109264"/>
                  <a:pt x="211000" y="117403"/>
                  <a:pt x="175188" y="133681"/>
                </a:cubicBezTo>
                <a:cubicBezTo>
                  <a:pt x="139377" y="149959"/>
                  <a:pt x="94496" y="181818"/>
                  <a:pt x="40545" y="229257"/>
                </a:cubicBezTo>
                <a:lnTo>
                  <a:pt x="40545" y="525053"/>
                </a:lnTo>
                <a:cubicBezTo>
                  <a:pt x="85194" y="476683"/>
                  <a:pt x="134028" y="452499"/>
                  <a:pt x="187048" y="452499"/>
                </a:cubicBezTo>
                <a:cubicBezTo>
                  <a:pt x="227976" y="452499"/>
                  <a:pt x="262392" y="470870"/>
                  <a:pt x="290298" y="507612"/>
                </a:cubicBezTo>
                <a:cubicBezTo>
                  <a:pt x="318203" y="544354"/>
                  <a:pt x="332156" y="607838"/>
                  <a:pt x="332156" y="698065"/>
                </a:cubicBezTo>
                <a:cubicBezTo>
                  <a:pt x="332156" y="837592"/>
                  <a:pt x="309831" y="1048276"/>
                  <a:pt x="265183" y="1330120"/>
                </a:cubicBezTo>
                <a:cubicBezTo>
                  <a:pt x="207512" y="1699399"/>
                  <a:pt x="132633" y="2056587"/>
                  <a:pt x="40545" y="2401682"/>
                </a:cubicBezTo>
                <a:lnTo>
                  <a:pt x="669809" y="2401682"/>
                </a:lnTo>
                <a:lnTo>
                  <a:pt x="669809" y="2100305"/>
                </a:lnTo>
                <a:lnTo>
                  <a:pt x="425638" y="2100305"/>
                </a:lnTo>
                <a:cubicBezTo>
                  <a:pt x="512145" y="1705911"/>
                  <a:pt x="572141" y="1392441"/>
                  <a:pt x="605627" y="1159898"/>
                </a:cubicBezTo>
                <a:cubicBezTo>
                  <a:pt x="634463" y="960840"/>
                  <a:pt x="648880" y="790153"/>
                  <a:pt x="648880" y="647836"/>
                </a:cubicBezTo>
                <a:cubicBezTo>
                  <a:pt x="648880" y="457150"/>
                  <a:pt x="614696" y="319716"/>
                  <a:pt x="546328" y="235535"/>
                </a:cubicBezTo>
                <a:cubicBezTo>
                  <a:pt x="477961" y="151354"/>
                  <a:pt x="393082" y="109264"/>
                  <a:pt x="291693" y="109264"/>
                </a:cubicBezTo>
                <a:close/>
                <a:moveTo>
                  <a:pt x="0" y="0"/>
                </a:moveTo>
                <a:lnTo>
                  <a:pt x="720000" y="0"/>
                </a:lnTo>
                <a:lnTo>
                  <a:pt x="720000" y="2520000"/>
                </a:lnTo>
                <a:lnTo>
                  <a:pt x="0" y="25200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625413" y="3171917"/>
            <a:ext cx="4947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Operating conditions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67496" y="1853079"/>
            <a:ext cx="391645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dirty="0">
                <a:solidFill>
                  <a:schemeClr val="tx1">
                    <a:lumMod val="50000"/>
                    <a:lumOff val="50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PART</a:t>
            </a:r>
            <a:endParaRPr lang="zh-CN" altLang="en-US" sz="11500" dirty="0">
              <a:solidFill>
                <a:schemeClr val="tx1">
                  <a:lumMod val="50000"/>
                  <a:lumOff val="50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67496" y="3576578"/>
            <a:ext cx="29947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chemeClr val="tx1">
                    <a:lumMod val="50000"/>
                    <a:lumOff val="50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TWO</a:t>
            </a:r>
            <a:endParaRPr lang="zh-CN" altLang="en-US" sz="9600" dirty="0">
              <a:solidFill>
                <a:schemeClr val="tx1">
                  <a:lumMod val="50000"/>
                  <a:lumOff val="50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3162609"/>
      </p:ext>
    </p:extLst>
  </p:cSld>
  <p:clrMapOvr>
    <a:masterClrMapping/>
  </p:clrMapOvr>
  <p:transition spd="slow" advClick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泪滴形 4"/>
          <p:cNvSpPr/>
          <p:nvPr/>
        </p:nvSpPr>
        <p:spPr>
          <a:xfrm>
            <a:off x="8411456" y="2178235"/>
            <a:ext cx="2373306" cy="2373306"/>
          </a:xfrm>
          <a:prstGeom prst="teardrop">
            <a:avLst/>
          </a:pr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泪滴形 5"/>
          <p:cNvSpPr/>
          <p:nvPr/>
        </p:nvSpPr>
        <p:spPr>
          <a:xfrm>
            <a:off x="4914138" y="2178235"/>
            <a:ext cx="2373306" cy="2373306"/>
          </a:xfrm>
          <a:prstGeom prst="teardrop">
            <a:avLst/>
          </a:pr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泪滴形 6"/>
          <p:cNvSpPr/>
          <p:nvPr/>
        </p:nvSpPr>
        <p:spPr>
          <a:xfrm>
            <a:off x="1439786" y="2178235"/>
            <a:ext cx="2373306" cy="2373306"/>
          </a:xfrm>
          <a:prstGeom prst="teardrop">
            <a:avLst/>
          </a:pr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05220" y="2773938"/>
            <a:ext cx="2042437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Add a subtitle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789569" y="3204313"/>
            <a:ext cx="177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25%</a:t>
            </a:r>
            <a:endParaRPr lang="zh-CN" altLang="en-US" sz="4800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12444" y="3204312"/>
            <a:ext cx="177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35%</a:t>
            </a:r>
            <a:endParaRPr lang="zh-CN" altLang="en-US" sz="4800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709762" y="3204312"/>
            <a:ext cx="177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40%</a:t>
            </a:r>
            <a:endParaRPr lang="zh-CN" altLang="en-US" sz="4800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18469" y="2821438"/>
            <a:ext cx="2003061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Add a subtitle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709762" y="2825543"/>
            <a:ext cx="1981648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Add a subtitle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315993" y="5197876"/>
            <a:ext cx="9532219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Enter your text here, the language should be concise, the theme should be clear.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1430270" y="5149488"/>
            <a:ext cx="354747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剪去单角的矩形 17"/>
          <p:cNvSpPr/>
          <p:nvPr/>
        </p:nvSpPr>
        <p:spPr>
          <a:xfrm flipV="1">
            <a:off x="0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标题 1"/>
          <p:cNvSpPr>
            <a:spLocks noGrp="1"/>
          </p:cNvSpPr>
          <p:nvPr>
            <p:ph type="title"/>
          </p:nvPr>
        </p:nvSpPr>
        <p:spPr>
          <a:xfrm>
            <a:off x="0" y="184819"/>
            <a:ext cx="12190930" cy="1325563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             Click to add a chapter title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7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:a14="http://schemas.microsoft.com/office/drawing/2010/main"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5824</TotalTime>
  <Words>694</Words>
  <Application>Microsoft Office PowerPoint</Application>
  <PresentationFormat>宽屏</PresentationFormat>
  <Paragraphs>179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苹方 细体</vt:lpstr>
      <vt:lpstr>造字工房悦黑体验版细体</vt:lpstr>
      <vt:lpstr>Arial</vt:lpstr>
      <vt:lpstr>Calibri</vt:lpstr>
      <vt:lpstr>Calibri Light</vt:lpstr>
      <vt:lpstr>Wingdings</vt:lpstr>
      <vt:lpstr>https://www.freeppt7.com</vt:lpstr>
      <vt:lpstr>PowerPoint 演示文稿</vt:lpstr>
      <vt:lpstr>PowerPoint 演示文稿</vt:lpstr>
      <vt:lpstr>PowerPoint 演示文稿</vt:lpstr>
      <vt:lpstr>             Click to add a chapter title</vt:lpstr>
      <vt:lpstr>             Click to add a chapter title</vt:lpstr>
      <vt:lpstr>             Click to add a chapter title</vt:lpstr>
      <vt:lpstr>             Click to add a chapter title</vt:lpstr>
      <vt:lpstr>PowerPoint 演示文稿</vt:lpstr>
      <vt:lpstr>             Click to add a chapter title</vt:lpstr>
      <vt:lpstr>             Click to add a chapter title</vt:lpstr>
      <vt:lpstr>             Click to add a chapter title</vt:lpstr>
      <vt:lpstr>             Click to add a chapter title</vt:lpstr>
      <vt:lpstr>PowerPoint 演示文稿</vt:lpstr>
      <vt:lpstr>             Click to add a chapter title</vt:lpstr>
      <vt:lpstr>PowerPoint 演示文稿</vt:lpstr>
      <vt:lpstr>             Click to add a chapter title</vt:lpstr>
      <vt:lpstr>             Click to add a chapter title</vt:lpstr>
      <vt:lpstr>PowerPoint 演示文稿</vt:lpstr>
      <vt:lpstr>PowerPoint 演示文稿</vt:lpstr>
      <vt:lpstr>             Click to add a chapter title</vt:lpstr>
      <vt:lpstr>             Click to add a chapter title</vt:lpstr>
      <vt:lpstr>             Click to add a chapter title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6</cp:revision>
  <dcterms:created xsi:type="dcterms:W3CDTF">2015-07-31T06:37:18Z</dcterms:created>
  <dcterms:modified xsi:type="dcterms:W3CDTF">2020-04-07T10:04:43Z</dcterms:modified>
</cp:coreProperties>
</file>