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0-466E-B5C8-D9852D63E0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0-466E-B5C8-D9852D63E0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E0-466E-B5C8-D9852D63E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247552"/>
        <c:axId val="34480704"/>
      </c:barChart>
      <c:catAx>
        <c:axId val="7624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4480704"/>
        <c:crosses val="autoZero"/>
        <c:auto val="1"/>
        <c:lblAlgn val="ctr"/>
        <c:lblOffset val="100"/>
        <c:noMultiLvlLbl val="0"/>
      </c:catAx>
      <c:valAx>
        <c:axId val="34480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6247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F7C-4E6B-9FDC-A551175AD992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5F7C-4E6B-9FDC-A551175AD992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7C-4E6B-9FDC-A551175AD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3DD-4CEF-AC89-C16DB116EA3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03DD-4CEF-AC89-C16DB116EA3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DD-4CEF-AC89-C16DB116E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439-4377-BF28-DCCEB51938C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2439-4377-BF28-DCCEB51938C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39-4377-BF28-DCCEB519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B-43F3-B7CD-70A5020B5C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CB-43F3-B7CD-70A5020B5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axId val="81622528"/>
        <c:axId val="76191936"/>
      </c:barChart>
      <c:catAx>
        <c:axId val="8162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zh-CN"/>
          </a:p>
        </c:txPr>
        <c:crossAx val="76191936"/>
        <c:crosses val="autoZero"/>
        <c:auto val="1"/>
        <c:lblAlgn val="ctr"/>
        <c:lblOffset val="100"/>
        <c:noMultiLvlLbl val="0"/>
      </c:catAx>
      <c:valAx>
        <c:axId val="76191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zh-CN"/>
          </a:p>
        </c:txPr>
        <c:crossAx val="8162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微软雅黑" pitchFamily="34" charset="-122"/>
          <a:ea typeface="微软雅黑" pitchFamily="34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3C020-5F98-4EA5-A3A1-244F3F143F4C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26C2-E90C-4881-8682-75A63DDF2A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69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540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77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64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031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417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809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99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0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39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57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12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489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97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81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F26C2-E90C-4881-8682-75A63DDF2AB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62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fld id="{E2F703E1-0F79-43DF-87CB-D23DF89C75C2}" type="datetimeFigureOut">
              <a:rPr lang="zh-CN" altLang="en-US" smtClean="0">
                <a:solidFill>
                  <a:prstClr val="black"/>
                </a:solidFill>
              </a:rPr>
              <a:pPr/>
              <a:t>2020/4/8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538-465D-4A5B-BF66-B630996FCA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fld id="{E2F703E1-0F79-43DF-87CB-D23DF89C75C2}" type="datetimeFigureOut">
              <a:rPr lang="zh-CN" altLang="en-US" smtClean="0">
                <a:solidFill>
                  <a:prstClr val="black"/>
                </a:solidFill>
              </a:rPr>
              <a:pPr/>
              <a:t>2020/4/8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538-465D-4A5B-BF66-B630996FCA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fld id="{E2F703E1-0F79-43DF-87CB-D23DF89C75C2}" type="datetimeFigureOut">
              <a:rPr lang="zh-CN" altLang="en-US" smtClean="0">
                <a:solidFill>
                  <a:prstClr val="black"/>
                </a:solidFill>
              </a:rPr>
              <a:pPr/>
              <a:t>2020/4/8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538-465D-4A5B-BF66-B630996FCA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fld id="{E2F703E1-0F79-43DF-87CB-D23DF89C75C2}" type="datetimeFigureOut">
              <a:rPr lang="zh-CN" altLang="en-US" smtClean="0">
                <a:solidFill>
                  <a:prstClr val="black"/>
                </a:solidFill>
              </a:rPr>
              <a:pPr/>
              <a:t>2020/4/8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538-465D-4A5B-BF66-B630996FCA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fld id="{E2F703E1-0F79-43DF-87CB-D23DF89C75C2}" type="datetimeFigureOut">
              <a:rPr lang="zh-CN" altLang="en-US" smtClean="0">
                <a:solidFill>
                  <a:prstClr val="black"/>
                </a:solidFill>
              </a:rPr>
              <a:pPr/>
              <a:t>2020/4/8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538-465D-4A5B-BF66-B630996FCA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fld id="{E2F703E1-0F79-43DF-87CB-D23DF89C75C2}" type="datetimeFigureOut">
              <a:rPr lang="zh-CN" altLang="en-US" smtClean="0">
                <a:solidFill>
                  <a:prstClr val="black"/>
                </a:solidFill>
              </a:rPr>
              <a:pPr/>
              <a:t>2020/4/8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538-465D-4A5B-BF66-B630996FCA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fld id="{E2F703E1-0F79-43DF-87CB-D23DF89C75C2}" type="datetimeFigureOut">
              <a:rPr lang="zh-CN" altLang="en-US" smtClean="0">
                <a:solidFill>
                  <a:prstClr val="black"/>
                </a:solidFill>
              </a:rPr>
              <a:pPr/>
              <a:t>2020/4/8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538-465D-4A5B-BF66-B630996FCA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fld id="{E2F703E1-0F79-43DF-87CB-D23DF89C75C2}" type="datetimeFigureOut">
              <a:rPr lang="zh-CN" altLang="en-US" smtClean="0">
                <a:solidFill>
                  <a:prstClr val="black"/>
                </a:solidFill>
              </a:rPr>
              <a:pPr/>
              <a:t>2020/4/8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538-465D-4A5B-BF66-B630996FCA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fld id="{E2F703E1-0F79-43DF-87CB-D23DF89C75C2}" type="datetimeFigureOut">
              <a:rPr lang="zh-CN" altLang="en-US" smtClean="0">
                <a:solidFill>
                  <a:prstClr val="black"/>
                </a:solidFill>
              </a:rPr>
              <a:pPr/>
              <a:t>2020/4/8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538-465D-4A5B-BF66-B630996FCA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fld id="{E2F703E1-0F79-43DF-87CB-D23DF89C75C2}" type="datetimeFigureOut">
              <a:rPr lang="zh-CN" altLang="en-US" smtClean="0">
                <a:solidFill>
                  <a:prstClr val="black"/>
                </a:solidFill>
              </a:rPr>
              <a:pPr/>
              <a:t>2020/4/8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538-465D-4A5B-BF66-B630996FCA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fld id="{E2F703E1-0F79-43DF-87CB-D23DF89C75C2}" type="datetimeFigureOut">
              <a:rPr lang="zh-CN" altLang="en-US" smtClean="0">
                <a:solidFill>
                  <a:prstClr val="black"/>
                </a:solidFill>
              </a:rPr>
              <a:pPr/>
              <a:t>2020/4/8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B538-465D-4A5B-BF66-B630996FCA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t="-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B538-465D-4A5B-BF66-B630996FCA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eppt7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16705" y="1311610"/>
            <a:ext cx="5310590" cy="1890210"/>
          </a:xfrm>
          <a:prstGeom prst="rect">
            <a:avLst/>
          </a:prstGeom>
          <a:solidFill>
            <a:schemeClr val="tx1">
              <a:alpha val="2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214" y="1446625"/>
            <a:ext cx="51755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prstClr val="white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Welcome  To  Our  Company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itchFamily="2" charset="0"/>
                <a:cs typeface="Ebrima" pitchFamily="2" charset="0"/>
              </a:rPr>
              <a:t>The PowerPoint  is extremely beautiful,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itchFamily="2" charset="0"/>
                <a:cs typeface="Ebrima" pitchFamily="2" charset="0"/>
              </a:rPr>
              <a:t>we focus on will be able to admire works of art into PPT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6660" y="2849041"/>
            <a:ext cx="17106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 advTm="229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11866" y="321502"/>
            <a:ext cx="2498023" cy="592034"/>
            <a:chOff x="3311860" y="321500"/>
            <a:chExt cx="2498023" cy="592033"/>
          </a:xfrm>
        </p:grpSpPr>
        <p:sp>
          <p:nvSpPr>
            <p:cNvPr id="3" name="TextBox 2"/>
            <p:cNvSpPr txBox="1"/>
            <p:nvPr/>
          </p:nvSpPr>
          <p:spPr>
            <a:xfrm>
              <a:off x="3401870" y="321500"/>
              <a:ext cx="229574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b="1" dirty="0">
                <a:solidFill>
                  <a:prstClr val="black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1860" y="636535"/>
              <a:ext cx="249802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The Goodness of life </a:t>
              </a:r>
              <a:endParaRPr lang="zh-CN" altLang="en-US" sz="1200" dirty="0">
                <a:solidFill>
                  <a:srgbClr val="FF0000"/>
                </a:solidFill>
                <a:latin typeface="Ebrima" pitchFamily="2" charset="0"/>
                <a:cs typeface="Ebrima" pitchFamily="2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034944" y="1228880"/>
            <a:ext cx="3074119" cy="3053061"/>
            <a:chOff x="2464212" y="629088"/>
            <a:chExt cx="4395596" cy="4365486"/>
          </a:xfrm>
        </p:grpSpPr>
        <p:sp>
          <p:nvSpPr>
            <p:cNvPr id="5" name="五边形 4"/>
            <p:cNvSpPr/>
            <p:nvPr/>
          </p:nvSpPr>
          <p:spPr>
            <a:xfrm rot="2700000">
              <a:off x="3551941" y="3509409"/>
              <a:ext cx="2205245" cy="765085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五边形 5"/>
            <p:cNvSpPr/>
            <p:nvPr/>
          </p:nvSpPr>
          <p:spPr>
            <a:xfrm rot="8100000">
              <a:off x="2464212" y="2423582"/>
              <a:ext cx="2205245" cy="765085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五边形 6"/>
            <p:cNvSpPr/>
            <p:nvPr/>
          </p:nvSpPr>
          <p:spPr>
            <a:xfrm rot="-8100000">
              <a:off x="3551941" y="1349168"/>
              <a:ext cx="2205245" cy="765085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五边形 7"/>
            <p:cNvSpPr/>
            <p:nvPr/>
          </p:nvSpPr>
          <p:spPr>
            <a:xfrm rot="-2700000">
              <a:off x="4654563" y="2423582"/>
              <a:ext cx="2205245" cy="765085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178"/>
          <p:cNvSpPr>
            <a:spLocks noEditPoints="1"/>
          </p:cNvSpPr>
          <p:nvPr/>
        </p:nvSpPr>
        <p:spPr bwMode="auto">
          <a:xfrm>
            <a:off x="3356865" y="2866767"/>
            <a:ext cx="334964" cy="293688"/>
          </a:xfrm>
          <a:custGeom>
            <a:avLst/>
            <a:gdLst>
              <a:gd name="T0" fmla="*/ 171 w 192"/>
              <a:gd name="T1" fmla="*/ 168 h 168"/>
              <a:gd name="T2" fmla="*/ 99 w 192"/>
              <a:gd name="T3" fmla="*/ 168 h 168"/>
              <a:gd name="T4" fmla="*/ 92 w 192"/>
              <a:gd name="T5" fmla="*/ 168 h 168"/>
              <a:gd name="T6" fmla="*/ 19 w 192"/>
              <a:gd name="T7" fmla="*/ 168 h 168"/>
              <a:gd name="T8" fmla="*/ 0 w 192"/>
              <a:gd name="T9" fmla="*/ 146 h 168"/>
              <a:gd name="T10" fmla="*/ 0 w 192"/>
              <a:gd name="T11" fmla="*/ 52 h 168"/>
              <a:gd name="T12" fmla="*/ 19 w 192"/>
              <a:gd name="T13" fmla="*/ 32 h 168"/>
              <a:gd name="T14" fmla="*/ 33 w 192"/>
              <a:gd name="T15" fmla="*/ 32 h 168"/>
              <a:gd name="T16" fmla="*/ 38 w 192"/>
              <a:gd name="T17" fmla="*/ 17 h 168"/>
              <a:gd name="T18" fmla="*/ 64 w 192"/>
              <a:gd name="T19" fmla="*/ 0 h 168"/>
              <a:gd name="T20" fmla="*/ 125 w 192"/>
              <a:gd name="T21" fmla="*/ 0 h 168"/>
              <a:gd name="T22" fmla="*/ 152 w 192"/>
              <a:gd name="T23" fmla="*/ 17 h 168"/>
              <a:gd name="T24" fmla="*/ 157 w 192"/>
              <a:gd name="T25" fmla="*/ 32 h 168"/>
              <a:gd name="T26" fmla="*/ 171 w 192"/>
              <a:gd name="T27" fmla="*/ 32 h 168"/>
              <a:gd name="T28" fmla="*/ 192 w 192"/>
              <a:gd name="T29" fmla="*/ 53 h 168"/>
              <a:gd name="T30" fmla="*/ 192 w 192"/>
              <a:gd name="T31" fmla="*/ 146 h 168"/>
              <a:gd name="T32" fmla="*/ 171 w 192"/>
              <a:gd name="T33" fmla="*/ 168 h 168"/>
              <a:gd name="T34" fmla="*/ 95 w 192"/>
              <a:gd name="T35" fmla="*/ 40 h 168"/>
              <a:gd name="T36" fmla="*/ 39 w 192"/>
              <a:gd name="T37" fmla="*/ 94 h 168"/>
              <a:gd name="T38" fmla="*/ 95 w 192"/>
              <a:gd name="T39" fmla="*/ 152 h 168"/>
              <a:gd name="T40" fmla="*/ 152 w 192"/>
              <a:gd name="T41" fmla="*/ 94 h 168"/>
              <a:gd name="T42" fmla="*/ 95 w 192"/>
              <a:gd name="T43" fmla="*/ 40 h 168"/>
              <a:gd name="T44" fmla="*/ 96 w 192"/>
              <a:gd name="T45" fmla="*/ 140 h 168"/>
              <a:gd name="T46" fmla="*/ 52 w 192"/>
              <a:gd name="T47" fmla="*/ 96 h 168"/>
              <a:gd name="T48" fmla="*/ 96 w 192"/>
              <a:gd name="T49" fmla="*/ 52 h 168"/>
              <a:gd name="T50" fmla="*/ 140 w 192"/>
              <a:gd name="T51" fmla="*/ 96 h 168"/>
              <a:gd name="T52" fmla="*/ 96 w 192"/>
              <a:gd name="T53" fmla="*/ 14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68">
                <a:moveTo>
                  <a:pt x="171" y="168"/>
                </a:moveTo>
                <a:cubicBezTo>
                  <a:pt x="99" y="168"/>
                  <a:pt x="99" y="168"/>
                  <a:pt x="99" y="168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9" y="168"/>
                  <a:pt x="0" y="157"/>
                  <a:pt x="0" y="146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1"/>
                  <a:pt x="9" y="32"/>
                  <a:pt x="19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38" y="17"/>
                  <a:pt x="38" y="17"/>
                  <a:pt x="38" y="17"/>
                </a:cubicBezTo>
                <a:cubicBezTo>
                  <a:pt x="42" y="7"/>
                  <a:pt x="53" y="0"/>
                  <a:pt x="64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36" y="0"/>
                  <a:pt x="148" y="7"/>
                  <a:pt x="152" y="17"/>
                </a:cubicBezTo>
                <a:cubicBezTo>
                  <a:pt x="157" y="32"/>
                  <a:pt x="157" y="32"/>
                  <a:pt x="157" y="32"/>
                </a:cubicBezTo>
                <a:cubicBezTo>
                  <a:pt x="171" y="32"/>
                  <a:pt x="171" y="32"/>
                  <a:pt x="171" y="32"/>
                </a:cubicBezTo>
                <a:cubicBezTo>
                  <a:pt x="182" y="32"/>
                  <a:pt x="192" y="42"/>
                  <a:pt x="192" y="53"/>
                </a:cubicBezTo>
                <a:cubicBezTo>
                  <a:pt x="192" y="146"/>
                  <a:pt x="192" y="146"/>
                  <a:pt x="192" y="146"/>
                </a:cubicBezTo>
                <a:cubicBezTo>
                  <a:pt x="192" y="157"/>
                  <a:pt x="182" y="168"/>
                  <a:pt x="171" y="168"/>
                </a:cubicBezTo>
                <a:close/>
                <a:moveTo>
                  <a:pt x="95" y="40"/>
                </a:moveTo>
                <a:cubicBezTo>
                  <a:pt x="54" y="41"/>
                  <a:pt x="39" y="75"/>
                  <a:pt x="39" y="94"/>
                </a:cubicBezTo>
                <a:cubicBezTo>
                  <a:pt x="39" y="113"/>
                  <a:pt x="44" y="150"/>
                  <a:pt x="95" y="152"/>
                </a:cubicBezTo>
                <a:cubicBezTo>
                  <a:pt x="147" y="150"/>
                  <a:pt x="152" y="113"/>
                  <a:pt x="152" y="94"/>
                </a:cubicBezTo>
                <a:cubicBezTo>
                  <a:pt x="152" y="75"/>
                  <a:pt x="137" y="41"/>
                  <a:pt x="95" y="40"/>
                </a:cubicBezTo>
                <a:close/>
                <a:moveTo>
                  <a:pt x="96" y="140"/>
                </a:moveTo>
                <a:cubicBezTo>
                  <a:pt x="71" y="140"/>
                  <a:pt x="52" y="120"/>
                  <a:pt x="52" y="96"/>
                </a:cubicBezTo>
                <a:cubicBezTo>
                  <a:pt x="52" y="72"/>
                  <a:pt x="71" y="52"/>
                  <a:pt x="96" y="52"/>
                </a:cubicBezTo>
                <a:cubicBezTo>
                  <a:pt x="120" y="52"/>
                  <a:pt x="140" y="72"/>
                  <a:pt x="140" y="96"/>
                </a:cubicBezTo>
                <a:cubicBezTo>
                  <a:pt x="140" y="120"/>
                  <a:pt x="120" y="140"/>
                  <a:pt x="96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76"/>
          <p:cNvSpPr>
            <a:spLocks noEditPoints="1"/>
          </p:cNvSpPr>
          <p:nvPr/>
        </p:nvSpPr>
        <p:spPr bwMode="auto">
          <a:xfrm>
            <a:off x="4662016" y="3565500"/>
            <a:ext cx="341315" cy="344488"/>
          </a:xfrm>
          <a:custGeom>
            <a:avLst/>
            <a:gdLst>
              <a:gd name="T0" fmla="*/ 172 w 196"/>
              <a:gd name="T1" fmla="*/ 193 h 197"/>
              <a:gd name="T2" fmla="*/ 24 w 196"/>
              <a:gd name="T3" fmla="*/ 193 h 197"/>
              <a:gd name="T4" fmla="*/ 0 w 196"/>
              <a:gd name="T5" fmla="*/ 125 h 197"/>
              <a:gd name="T6" fmla="*/ 24 w 196"/>
              <a:gd name="T7" fmla="*/ 57 h 197"/>
              <a:gd name="T8" fmla="*/ 172 w 196"/>
              <a:gd name="T9" fmla="*/ 57 h 197"/>
              <a:gd name="T10" fmla="*/ 196 w 196"/>
              <a:gd name="T11" fmla="*/ 125 h 197"/>
              <a:gd name="T12" fmla="*/ 148 w 196"/>
              <a:gd name="T13" fmla="*/ 89 h 197"/>
              <a:gd name="T14" fmla="*/ 85 w 196"/>
              <a:gd name="T15" fmla="*/ 69 h 197"/>
              <a:gd name="T16" fmla="*/ 17 w 196"/>
              <a:gd name="T17" fmla="*/ 89 h 197"/>
              <a:gd name="T18" fmla="*/ 17 w 196"/>
              <a:gd name="T19" fmla="*/ 161 h 197"/>
              <a:gd name="T20" fmla="*/ 85 w 196"/>
              <a:gd name="T21" fmla="*/ 181 h 197"/>
              <a:gd name="T22" fmla="*/ 148 w 196"/>
              <a:gd name="T23" fmla="*/ 161 h 197"/>
              <a:gd name="T24" fmla="*/ 148 w 196"/>
              <a:gd name="T25" fmla="*/ 89 h 197"/>
              <a:gd name="T26" fmla="*/ 170 w 196"/>
              <a:gd name="T27" fmla="*/ 182 h 197"/>
              <a:gd name="T28" fmla="*/ 170 w 196"/>
              <a:gd name="T29" fmla="*/ 153 h 197"/>
              <a:gd name="T30" fmla="*/ 185 w 196"/>
              <a:gd name="T31" fmla="*/ 89 h 197"/>
              <a:gd name="T32" fmla="*/ 161 w 196"/>
              <a:gd name="T33" fmla="*/ 97 h 197"/>
              <a:gd name="T34" fmla="*/ 185 w 196"/>
              <a:gd name="T35" fmla="*/ 89 h 197"/>
              <a:gd name="T36" fmla="*/ 161 w 196"/>
              <a:gd name="T37" fmla="*/ 105 h 197"/>
              <a:gd name="T38" fmla="*/ 185 w 196"/>
              <a:gd name="T39" fmla="*/ 113 h 197"/>
              <a:gd name="T40" fmla="*/ 185 w 196"/>
              <a:gd name="T41" fmla="*/ 121 h 197"/>
              <a:gd name="T42" fmla="*/ 161 w 196"/>
              <a:gd name="T43" fmla="*/ 129 h 197"/>
              <a:gd name="T44" fmla="*/ 185 w 196"/>
              <a:gd name="T45" fmla="*/ 121 h 197"/>
              <a:gd name="T46" fmla="*/ 169 w 196"/>
              <a:gd name="T47" fmla="*/ 177 h 197"/>
              <a:gd name="T48" fmla="*/ 169 w 196"/>
              <a:gd name="T49" fmla="*/ 158 h 197"/>
              <a:gd name="T50" fmla="*/ 120 w 196"/>
              <a:gd name="T51" fmla="*/ 173 h 197"/>
              <a:gd name="T52" fmla="*/ 20 w 196"/>
              <a:gd name="T53" fmla="*/ 153 h 197"/>
              <a:gd name="T54" fmla="*/ 40 w 196"/>
              <a:gd name="T55" fmla="*/ 77 h 197"/>
              <a:gd name="T56" fmla="*/ 144 w 196"/>
              <a:gd name="T57" fmla="*/ 97 h 197"/>
              <a:gd name="T58" fmla="*/ 120 w 196"/>
              <a:gd name="T59" fmla="*/ 173 h 197"/>
              <a:gd name="T60" fmla="*/ 157 w 196"/>
              <a:gd name="T61" fmla="*/ 13 h 197"/>
              <a:gd name="T62" fmla="*/ 130 w 196"/>
              <a:gd name="T63" fmla="*/ 32 h 197"/>
              <a:gd name="T64" fmla="*/ 153 w 196"/>
              <a:gd name="T65" fmla="*/ 7 h 197"/>
              <a:gd name="T66" fmla="*/ 166 w 196"/>
              <a:gd name="T67" fmla="*/ 7 h 197"/>
              <a:gd name="T68" fmla="*/ 79 w 196"/>
              <a:gd name="T69" fmla="*/ 33 h 197"/>
              <a:gd name="T70" fmla="*/ 129 w 196"/>
              <a:gd name="T71" fmla="*/ 49 h 197"/>
              <a:gd name="T72" fmla="*/ 79 w 196"/>
              <a:gd name="T73" fmla="*/ 33 h 197"/>
              <a:gd name="T74" fmla="*/ 35 w 196"/>
              <a:gd name="T75" fmla="*/ 13 h 197"/>
              <a:gd name="T76" fmla="*/ 27 w 196"/>
              <a:gd name="T77" fmla="*/ 7 h 197"/>
              <a:gd name="T78" fmla="*/ 40 w 196"/>
              <a:gd name="T79" fmla="*/ 7 h 197"/>
              <a:gd name="T80" fmla="*/ 62 w 196"/>
              <a:gd name="T81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6" h="197">
                <a:moveTo>
                  <a:pt x="192" y="173"/>
                </a:moveTo>
                <a:cubicBezTo>
                  <a:pt x="192" y="184"/>
                  <a:pt x="183" y="193"/>
                  <a:pt x="172" y="193"/>
                </a:cubicBezTo>
                <a:cubicBezTo>
                  <a:pt x="172" y="193"/>
                  <a:pt x="135" y="197"/>
                  <a:pt x="99" y="197"/>
                </a:cubicBezTo>
                <a:cubicBezTo>
                  <a:pt x="62" y="197"/>
                  <a:pt x="24" y="193"/>
                  <a:pt x="24" y="193"/>
                </a:cubicBezTo>
                <a:cubicBezTo>
                  <a:pt x="13" y="193"/>
                  <a:pt x="4" y="184"/>
                  <a:pt x="4" y="173"/>
                </a:cubicBezTo>
                <a:cubicBezTo>
                  <a:pt x="4" y="173"/>
                  <a:pt x="0" y="149"/>
                  <a:pt x="0" y="125"/>
                </a:cubicBezTo>
                <a:cubicBezTo>
                  <a:pt x="0" y="101"/>
                  <a:pt x="4" y="77"/>
                  <a:pt x="4" y="77"/>
                </a:cubicBezTo>
                <a:cubicBezTo>
                  <a:pt x="4" y="66"/>
                  <a:pt x="9" y="57"/>
                  <a:pt x="24" y="57"/>
                </a:cubicBezTo>
                <a:cubicBezTo>
                  <a:pt x="25" y="57"/>
                  <a:pt x="62" y="53"/>
                  <a:pt x="99" y="53"/>
                </a:cubicBezTo>
                <a:cubicBezTo>
                  <a:pt x="135" y="53"/>
                  <a:pt x="172" y="57"/>
                  <a:pt x="172" y="57"/>
                </a:cubicBezTo>
                <a:cubicBezTo>
                  <a:pt x="183" y="57"/>
                  <a:pt x="192" y="66"/>
                  <a:pt x="192" y="77"/>
                </a:cubicBezTo>
                <a:cubicBezTo>
                  <a:pt x="192" y="77"/>
                  <a:pt x="196" y="101"/>
                  <a:pt x="196" y="125"/>
                </a:cubicBezTo>
                <a:cubicBezTo>
                  <a:pt x="196" y="149"/>
                  <a:pt x="192" y="173"/>
                  <a:pt x="192" y="173"/>
                </a:cubicBezTo>
                <a:close/>
                <a:moveTo>
                  <a:pt x="148" y="89"/>
                </a:moveTo>
                <a:cubicBezTo>
                  <a:pt x="148" y="80"/>
                  <a:pt x="141" y="73"/>
                  <a:pt x="132" y="73"/>
                </a:cubicBezTo>
                <a:cubicBezTo>
                  <a:pt x="132" y="73"/>
                  <a:pt x="114" y="69"/>
                  <a:pt x="85" y="69"/>
                </a:cubicBezTo>
                <a:cubicBezTo>
                  <a:pt x="55" y="69"/>
                  <a:pt x="34" y="73"/>
                  <a:pt x="33" y="73"/>
                </a:cubicBezTo>
                <a:cubicBezTo>
                  <a:pt x="21" y="73"/>
                  <a:pt x="17" y="80"/>
                  <a:pt x="17" y="89"/>
                </a:cubicBezTo>
                <a:cubicBezTo>
                  <a:pt x="17" y="89"/>
                  <a:pt x="14" y="108"/>
                  <a:pt x="14" y="127"/>
                </a:cubicBezTo>
                <a:cubicBezTo>
                  <a:pt x="14" y="146"/>
                  <a:pt x="17" y="161"/>
                  <a:pt x="17" y="161"/>
                </a:cubicBezTo>
                <a:cubicBezTo>
                  <a:pt x="17" y="170"/>
                  <a:pt x="24" y="177"/>
                  <a:pt x="33" y="177"/>
                </a:cubicBezTo>
                <a:cubicBezTo>
                  <a:pt x="33" y="177"/>
                  <a:pt x="55" y="181"/>
                  <a:pt x="85" y="181"/>
                </a:cubicBezTo>
                <a:cubicBezTo>
                  <a:pt x="114" y="181"/>
                  <a:pt x="132" y="177"/>
                  <a:pt x="132" y="177"/>
                </a:cubicBezTo>
                <a:cubicBezTo>
                  <a:pt x="141" y="177"/>
                  <a:pt x="148" y="170"/>
                  <a:pt x="148" y="161"/>
                </a:cubicBezTo>
                <a:cubicBezTo>
                  <a:pt x="148" y="161"/>
                  <a:pt x="152" y="146"/>
                  <a:pt x="152" y="127"/>
                </a:cubicBezTo>
                <a:cubicBezTo>
                  <a:pt x="152" y="108"/>
                  <a:pt x="148" y="89"/>
                  <a:pt x="148" y="89"/>
                </a:cubicBezTo>
                <a:close/>
                <a:moveTo>
                  <a:pt x="155" y="168"/>
                </a:moveTo>
                <a:cubicBezTo>
                  <a:pt x="155" y="176"/>
                  <a:pt x="162" y="182"/>
                  <a:pt x="170" y="182"/>
                </a:cubicBezTo>
                <a:cubicBezTo>
                  <a:pt x="178" y="182"/>
                  <a:pt x="184" y="176"/>
                  <a:pt x="184" y="168"/>
                </a:cubicBezTo>
                <a:cubicBezTo>
                  <a:pt x="184" y="160"/>
                  <a:pt x="178" y="153"/>
                  <a:pt x="170" y="153"/>
                </a:cubicBezTo>
                <a:cubicBezTo>
                  <a:pt x="162" y="153"/>
                  <a:pt x="155" y="160"/>
                  <a:pt x="155" y="168"/>
                </a:cubicBezTo>
                <a:close/>
                <a:moveTo>
                  <a:pt x="185" y="89"/>
                </a:moveTo>
                <a:cubicBezTo>
                  <a:pt x="161" y="89"/>
                  <a:pt x="161" y="89"/>
                  <a:pt x="161" y="89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85" y="97"/>
                  <a:pt x="185" y="97"/>
                  <a:pt x="185" y="97"/>
                </a:cubicBezTo>
                <a:lnTo>
                  <a:pt x="185" y="89"/>
                </a:lnTo>
                <a:close/>
                <a:moveTo>
                  <a:pt x="185" y="105"/>
                </a:moveTo>
                <a:cubicBezTo>
                  <a:pt x="161" y="105"/>
                  <a:pt x="161" y="105"/>
                  <a:pt x="161" y="105"/>
                </a:cubicBezTo>
                <a:cubicBezTo>
                  <a:pt x="161" y="113"/>
                  <a:pt x="161" y="113"/>
                  <a:pt x="161" y="113"/>
                </a:cubicBezTo>
                <a:cubicBezTo>
                  <a:pt x="185" y="113"/>
                  <a:pt x="185" y="113"/>
                  <a:pt x="185" y="113"/>
                </a:cubicBezTo>
                <a:lnTo>
                  <a:pt x="185" y="105"/>
                </a:lnTo>
                <a:close/>
                <a:moveTo>
                  <a:pt x="185" y="121"/>
                </a:moveTo>
                <a:cubicBezTo>
                  <a:pt x="161" y="121"/>
                  <a:pt x="161" y="121"/>
                  <a:pt x="161" y="121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85" y="129"/>
                  <a:pt x="185" y="129"/>
                  <a:pt x="185" y="129"/>
                </a:cubicBezTo>
                <a:lnTo>
                  <a:pt x="185" y="121"/>
                </a:lnTo>
                <a:close/>
                <a:moveTo>
                  <a:pt x="179" y="168"/>
                </a:moveTo>
                <a:cubicBezTo>
                  <a:pt x="179" y="173"/>
                  <a:pt x="175" y="177"/>
                  <a:pt x="169" y="177"/>
                </a:cubicBezTo>
                <a:cubicBezTo>
                  <a:pt x="164" y="177"/>
                  <a:pt x="160" y="173"/>
                  <a:pt x="160" y="168"/>
                </a:cubicBezTo>
                <a:cubicBezTo>
                  <a:pt x="160" y="162"/>
                  <a:pt x="164" y="158"/>
                  <a:pt x="169" y="158"/>
                </a:cubicBezTo>
                <a:cubicBezTo>
                  <a:pt x="175" y="158"/>
                  <a:pt x="179" y="162"/>
                  <a:pt x="179" y="168"/>
                </a:cubicBezTo>
                <a:close/>
                <a:moveTo>
                  <a:pt x="120" y="173"/>
                </a:moveTo>
                <a:cubicBezTo>
                  <a:pt x="40" y="173"/>
                  <a:pt x="40" y="173"/>
                  <a:pt x="40" y="173"/>
                </a:cubicBezTo>
                <a:cubicBezTo>
                  <a:pt x="29" y="173"/>
                  <a:pt x="20" y="164"/>
                  <a:pt x="20" y="153"/>
                </a:cubicBezTo>
                <a:cubicBezTo>
                  <a:pt x="20" y="97"/>
                  <a:pt x="20" y="97"/>
                  <a:pt x="20" y="97"/>
                </a:cubicBezTo>
                <a:cubicBezTo>
                  <a:pt x="20" y="86"/>
                  <a:pt x="29" y="77"/>
                  <a:pt x="40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35" y="77"/>
                  <a:pt x="144" y="86"/>
                  <a:pt x="144" y="97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64"/>
                  <a:pt x="131" y="173"/>
                  <a:pt x="120" y="173"/>
                </a:cubicBezTo>
                <a:close/>
                <a:moveTo>
                  <a:pt x="159" y="13"/>
                </a:moveTo>
                <a:cubicBezTo>
                  <a:pt x="158" y="13"/>
                  <a:pt x="158" y="13"/>
                  <a:pt x="157" y="13"/>
                </a:cubicBezTo>
                <a:cubicBezTo>
                  <a:pt x="134" y="36"/>
                  <a:pt x="134" y="36"/>
                  <a:pt x="134" y="36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3" y="9"/>
                  <a:pt x="153" y="8"/>
                  <a:pt x="153" y="7"/>
                </a:cubicBezTo>
                <a:cubicBezTo>
                  <a:pt x="153" y="3"/>
                  <a:pt x="156" y="0"/>
                  <a:pt x="159" y="0"/>
                </a:cubicBezTo>
                <a:cubicBezTo>
                  <a:pt x="163" y="0"/>
                  <a:pt x="166" y="3"/>
                  <a:pt x="166" y="7"/>
                </a:cubicBezTo>
                <a:cubicBezTo>
                  <a:pt x="166" y="10"/>
                  <a:pt x="163" y="13"/>
                  <a:pt x="159" y="13"/>
                </a:cubicBezTo>
                <a:close/>
                <a:moveTo>
                  <a:pt x="79" y="33"/>
                </a:moveTo>
                <a:cubicBezTo>
                  <a:pt x="115" y="33"/>
                  <a:pt x="115" y="33"/>
                  <a:pt x="115" y="33"/>
                </a:cubicBezTo>
                <a:cubicBezTo>
                  <a:pt x="123" y="33"/>
                  <a:pt x="129" y="41"/>
                  <a:pt x="129" y="49"/>
                </a:cubicBezTo>
                <a:cubicBezTo>
                  <a:pt x="106" y="49"/>
                  <a:pt x="85" y="49"/>
                  <a:pt x="65" y="49"/>
                </a:cubicBezTo>
                <a:cubicBezTo>
                  <a:pt x="65" y="41"/>
                  <a:pt x="71" y="33"/>
                  <a:pt x="79" y="33"/>
                </a:cubicBezTo>
                <a:close/>
                <a:moveTo>
                  <a:pt x="58" y="36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4" y="13"/>
                  <a:pt x="33" y="13"/>
                </a:cubicBezTo>
                <a:cubicBezTo>
                  <a:pt x="29" y="13"/>
                  <a:pt x="27" y="10"/>
                  <a:pt x="27" y="7"/>
                </a:cubicBezTo>
                <a:cubicBezTo>
                  <a:pt x="27" y="3"/>
                  <a:pt x="29" y="0"/>
                  <a:pt x="33" y="0"/>
                </a:cubicBezTo>
                <a:cubicBezTo>
                  <a:pt x="37" y="0"/>
                  <a:pt x="40" y="3"/>
                  <a:pt x="40" y="7"/>
                </a:cubicBezTo>
                <a:cubicBezTo>
                  <a:pt x="40" y="8"/>
                  <a:pt x="39" y="9"/>
                  <a:pt x="39" y="10"/>
                </a:cubicBezTo>
                <a:cubicBezTo>
                  <a:pt x="62" y="32"/>
                  <a:pt x="62" y="32"/>
                  <a:pt x="62" y="32"/>
                </a:cubicBezTo>
                <a:lnTo>
                  <a:pt x="58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85"/>
          <p:cNvSpPr>
            <a:spLocks noEditPoints="1"/>
          </p:cNvSpPr>
          <p:nvPr/>
        </p:nvSpPr>
        <p:spPr bwMode="auto">
          <a:xfrm>
            <a:off x="4121950" y="1585283"/>
            <a:ext cx="334964" cy="328613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2" name="组合 21"/>
          <p:cNvGrpSpPr/>
          <p:nvPr/>
        </p:nvGrpSpPr>
        <p:grpSpPr>
          <a:xfrm>
            <a:off x="5337091" y="2260356"/>
            <a:ext cx="373353" cy="373354"/>
            <a:chOff x="8146929" y="3160395"/>
            <a:chExt cx="477656" cy="477657"/>
          </a:xfrm>
        </p:grpSpPr>
        <p:sp>
          <p:nvSpPr>
            <p:cNvPr id="15" name="Rectangle 211"/>
            <p:cNvSpPr>
              <a:spLocks noChangeArrowheads="1"/>
            </p:cNvSpPr>
            <p:nvPr/>
          </p:nvSpPr>
          <p:spPr bwMode="auto">
            <a:xfrm>
              <a:off x="8167744" y="3575605"/>
              <a:ext cx="62446" cy="62446"/>
            </a:xfrm>
            <a:prstGeom prst="rect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212"/>
            <p:cNvSpPr>
              <a:spLocks noChangeArrowheads="1"/>
            </p:cNvSpPr>
            <p:nvPr/>
          </p:nvSpPr>
          <p:spPr bwMode="auto">
            <a:xfrm>
              <a:off x="8292636" y="3492344"/>
              <a:ext cx="62446" cy="145707"/>
            </a:xfrm>
            <a:prstGeom prst="rect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213"/>
            <p:cNvSpPr>
              <a:spLocks noChangeArrowheads="1"/>
            </p:cNvSpPr>
            <p:nvPr/>
          </p:nvSpPr>
          <p:spPr bwMode="auto">
            <a:xfrm>
              <a:off x="8417528" y="3389363"/>
              <a:ext cx="61350" cy="248688"/>
            </a:xfrm>
            <a:prstGeom prst="rect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214"/>
            <p:cNvSpPr>
              <a:spLocks noChangeArrowheads="1"/>
            </p:cNvSpPr>
            <p:nvPr/>
          </p:nvSpPr>
          <p:spPr bwMode="auto">
            <a:xfrm>
              <a:off x="8541324" y="3285287"/>
              <a:ext cx="62446" cy="352765"/>
            </a:xfrm>
            <a:prstGeom prst="rect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215"/>
            <p:cNvSpPr>
              <a:spLocks noChangeShapeType="1"/>
            </p:cNvSpPr>
            <p:nvPr/>
          </p:nvSpPr>
          <p:spPr bwMode="auto">
            <a:xfrm flipH="1">
              <a:off x="8146929" y="3638051"/>
              <a:ext cx="477656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216"/>
            <p:cNvSpPr>
              <a:spLocks noChangeShapeType="1"/>
            </p:cNvSpPr>
            <p:nvPr/>
          </p:nvSpPr>
          <p:spPr bwMode="auto">
            <a:xfrm flipH="1">
              <a:off x="8167744" y="3160395"/>
              <a:ext cx="436026" cy="37358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8541324" y="3160395"/>
              <a:ext cx="62446" cy="62446"/>
            </a:xfrm>
            <a:custGeom>
              <a:avLst/>
              <a:gdLst>
                <a:gd name="T0" fmla="*/ 0 w 57"/>
                <a:gd name="T1" fmla="*/ 0 h 57"/>
                <a:gd name="T2" fmla="*/ 57 w 57"/>
                <a:gd name="T3" fmla="*/ 0 h 57"/>
                <a:gd name="T4" fmla="*/ 57 w 5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57" y="0"/>
                  </a:lnTo>
                  <a:lnTo>
                    <a:pt x="57" y="57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25"/>
          <p:cNvGrpSpPr/>
          <p:nvPr/>
        </p:nvGrpSpPr>
        <p:grpSpPr>
          <a:xfrm>
            <a:off x="1420955" y="1086586"/>
            <a:ext cx="2520975" cy="826351"/>
            <a:chOff x="1420955" y="1311610"/>
            <a:chExt cx="2520975" cy="826350"/>
          </a:xfrm>
        </p:grpSpPr>
        <p:sp>
          <p:nvSpPr>
            <p:cNvPr id="24" name="TextBox 23"/>
            <p:cNvSpPr txBox="1"/>
            <p:nvPr/>
          </p:nvSpPr>
          <p:spPr>
            <a:xfrm>
              <a:off x="2411065" y="1311610"/>
              <a:ext cx="153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b="1" dirty="0">
                  <a:solidFill>
                    <a:srgbClr val="C0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sz="1200" b="1" dirty="0">
                <a:solidFill>
                  <a:srgbClr val="C00000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420955" y="1491630"/>
              <a:ext cx="2520975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 to </a:t>
              </a:r>
              <a:r>
                <a:rPr lang="en-US" altLang="zh-CN" sz="1200" dirty="0" err="1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becovered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26"/>
          <p:cNvGrpSpPr/>
          <p:nvPr/>
        </p:nvGrpSpPr>
        <p:grpSpPr>
          <a:xfrm>
            <a:off x="655872" y="2855338"/>
            <a:ext cx="2520975" cy="826351"/>
            <a:chOff x="1420955" y="1311610"/>
            <a:chExt cx="2520975" cy="826350"/>
          </a:xfrm>
        </p:grpSpPr>
        <p:sp>
          <p:nvSpPr>
            <p:cNvPr id="28" name="TextBox 27"/>
            <p:cNvSpPr txBox="1"/>
            <p:nvPr/>
          </p:nvSpPr>
          <p:spPr>
            <a:xfrm>
              <a:off x="2411065" y="1311610"/>
              <a:ext cx="153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b="1" dirty="0">
                  <a:solidFill>
                    <a:srgbClr val="C0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sz="1200" b="1" dirty="0">
                <a:solidFill>
                  <a:srgbClr val="C00000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420955" y="1491630"/>
              <a:ext cx="2520975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 to </a:t>
              </a:r>
              <a:r>
                <a:rPr lang="en-US" altLang="zh-CN" sz="1200" dirty="0" err="1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becovered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组合 29"/>
          <p:cNvGrpSpPr/>
          <p:nvPr/>
        </p:nvGrpSpPr>
        <p:grpSpPr>
          <a:xfrm>
            <a:off x="5201381" y="3665428"/>
            <a:ext cx="2520975" cy="826351"/>
            <a:chOff x="1420955" y="1311610"/>
            <a:chExt cx="2520975" cy="826350"/>
          </a:xfrm>
        </p:grpSpPr>
        <p:sp>
          <p:nvSpPr>
            <p:cNvPr id="31" name="TextBox 30"/>
            <p:cNvSpPr txBox="1"/>
            <p:nvPr/>
          </p:nvSpPr>
          <p:spPr>
            <a:xfrm>
              <a:off x="1420955" y="1311610"/>
              <a:ext cx="153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C0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sz="1200" b="1" dirty="0">
                <a:solidFill>
                  <a:srgbClr val="C00000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420955" y="1491630"/>
              <a:ext cx="2520975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 to </a:t>
              </a:r>
              <a:r>
                <a:rPr lang="en-US" altLang="zh-CN" sz="1200" dirty="0" err="1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becovered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32"/>
          <p:cNvGrpSpPr/>
          <p:nvPr/>
        </p:nvGrpSpPr>
        <p:grpSpPr>
          <a:xfrm>
            <a:off x="5967159" y="1851673"/>
            <a:ext cx="2520975" cy="826351"/>
            <a:chOff x="1420955" y="1311610"/>
            <a:chExt cx="2520975" cy="826350"/>
          </a:xfrm>
        </p:grpSpPr>
        <p:sp>
          <p:nvSpPr>
            <p:cNvPr id="34" name="TextBox 33"/>
            <p:cNvSpPr txBox="1"/>
            <p:nvPr/>
          </p:nvSpPr>
          <p:spPr>
            <a:xfrm>
              <a:off x="1420955" y="1311610"/>
              <a:ext cx="153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C0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sz="1200" b="1" dirty="0">
                <a:solidFill>
                  <a:srgbClr val="C00000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420955" y="1491630"/>
              <a:ext cx="2520975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 to </a:t>
              </a:r>
              <a:r>
                <a:rPr lang="en-US" altLang="zh-CN" sz="1200" dirty="0" err="1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becovered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advTm="196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11866" y="321502"/>
            <a:ext cx="2498023" cy="592034"/>
            <a:chOff x="3311860" y="321500"/>
            <a:chExt cx="2498023" cy="592033"/>
          </a:xfrm>
        </p:grpSpPr>
        <p:sp>
          <p:nvSpPr>
            <p:cNvPr id="3" name="TextBox 2"/>
            <p:cNvSpPr txBox="1"/>
            <p:nvPr/>
          </p:nvSpPr>
          <p:spPr>
            <a:xfrm>
              <a:off x="3401870" y="321500"/>
              <a:ext cx="229574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b="1" dirty="0">
                <a:solidFill>
                  <a:prstClr val="black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1860" y="636535"/>
              <a:ext cx="249802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The Goodness of life </a:t>
              </a:r>
              <a:endParaRPr lang="zh-CN" altLang="en-US" sz="1200" dirty="0">
                <a:solidFill>
                  <a:srgbClr val="FF0000"/>
                </a:solidFill>
                <a:latin typeface="Ebrima" pitchFamily="2" charset="0"/>
                <a:cs typeface="Ebrima" pitchFamily="2" charset="0"/>
              </a:endParaRPr>
            </a:p>
          </p:txBody>
        </p:sp>
      </p:grpSp>
      <p:grpSp>
        <p:nvGrpSpPr>
          <p:cNvPr id="6" name="组合 19"/>
          <p:cNvGrpSpPr/>
          <p:nvPr/>
        </p:nvGrpSpPr>
        <p:grpSpPr>
          <a:xfrm>
            <a:off x="250825" y="1266605"/>
            <a:ext cx="3061035" cy="2040690"/>
            <a:chOff x="250825" y="1806665"/>
            <a:chExt cx="3061035" cy="2040690"/>
          </a:xfrm>
        </p:grpSpPr>
        <p:graphicFrame>
          <p:nvGraphicFramePr>
            <p:cNvPr id="5" name="图表 4"/>
            <p:cNvGraphicFramePr/>
            <p:nvPr/>
          </p:nvGraphicFramePr>
          <p:xfrm>
            <a:off x="250825" y="1806665"/>
            <a:ext cx="3061035" cy="20406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9" name="组合 8"/>
            <p:cNvGrpSpPr/>
            <p:nvPr/>
          </p:nvGrpSpPr>
          <p:grpSpPr>
            <a:xfrm>
              <a:off x="1060915" y="2121700"/>
              <a:ext cx="1395155" cy="1395155"/>
              <a:chOff x="6102170" y="2571750"/>
              <a:chExt cx="1395155" cy="1395155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6102170" y="2571750"/>
                <a:ext cx="1395155" cy="1395155"/>
              </a:xfrm>
              <a:prstGeom prst="ellips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78"/>
              <p:cNvSpPr>
                <a:spLocks noEditPoints="1"/>
              </p:cNvSpPr>
              <p:nvPr/>
            </p:nvSpPr>
            <p:spPr bwMode="auto">
              <a:xfrm>
                <a:off x="6632265" y="3122483"/>
                <a:ext cx="334964" cy="293688"/>
              </a:xfrm>
              <a:custGeom>
                <a:avLst/>
                <a:gdLst>
                  <a:gd name="T0" fmla="*/ 171 w 192"/>
                  <a:gd name="T1" fmla="*/ 168 h 168"/>
                  <a:gd name="T2" fmla="*/ 99 w 192"/>
                  <a:gd name="T3" fmla="*/ 168 h 168"/>
                  <a:gd name="T4" fmla="*/ 92 w 192"/>
                  <a:gd name="T5" fmla="*/ 168 h 168"/>
                  <a:gd name="T6" fmla="*/ 19 w 192"/>
                  <a:gd name="T7" fmla="*/ 168 h 168"/>
                  <a:gd name="T8" fmla="*/ 0 w 192"/>
                  <a:gd name="T9" fmla="*/ 146 h 168"/>
                  <a:gd name="T10" fmla="*/ 0 w 192"/>
                  <a:gd name="T11" fmla="*/ 52 h 168"/>
                  <a:gd name="T12" fmla="*/ 19 w 192"/>
                  <a:gd name="T13" fmla="*/ 32 h 168"/>
                  <a:gd name="T14" fmla="*/ 33 w 192"/>
                  <a:gd name="T15" fmla="*/ 32 h 168"/>
                  <a:gd name="T16" fmla="*/ 38 w 192"/>
                  <a:gd name="T17" fmla="*/ 17 h 168"/>
                  <a:gd name="T18" fmla="*/ 64 w 192"/>
                  <a:gd name="T19" fmla="*/ 0 h 168"/>
                  <a:gd name="T20" fmla="*/ 125 w 192"/>
                  <a:gd name="T21" fmla="*/ 0 h 168"/>
                  <a:gd name="T22" fmla="*/ 152 w 192"/>
                  <a:gd name="T23" fmla="*/ 17 h 168"/>
                  <a:gd name="T24" fmla="*/ 157 w 192"/>
                  <a:gd name="T25" fmla="*/ 32 h 168"/>
                  <a:gd name="T26" fmla="*/ 171 w 192"/>
                  <a:gd name="T27" fmla="*/ 32 h 168"/>
                  <a:gd name="T28" fmla="*/ 192 w 192"/>
                  <a:gd name="T29" fmla="*/ 53 h 168"/>
                  <a:gd name="T30" fmla="*/ 192 w 192"/>
                  <a:gd name="T31" fmla="*/ 146 h 168"/>
                  <a:gd name="T32" fmla="*/ 171 w 192"/>
                  <a:gd name="T33" fmla="*/ 168 h 168"/>
                  <a:gd name="T34" fmla="*/ 95 w 192"/>
                  <a:gd name="T35" fmla="*/ 40 h 168"/>
                  <a:gd name="T36" fmla="*/ 39 w 192"/>
                  <a:gd name="T37" fmla="*/ 94 h 168"/>
                  <a:gd name="T38" fmla="*/ 95 w 192"/>
                  <a:gd name="T39" fmla="*/ 152 h 168"/>
                  <a:gd name="T40" fmla="*/ 152 w 192"/>
                  <a:gd name="T41" fmla="*/ 94 h 168"/>
                  <a:gd name="T42" fmla="*/ 95 w 192"/>
                  <a:gd name="T43" fmla="*/ 40 h 168"/>
                  <a:gd name="T44" fmla="*/ 96 w 192"/>
                  <a:gd name="T45" fmla="*/ 140 h 168"/>
                  <a:gd name="T46" fmla="*/ 52 w 192"/>
                  <a:gd name="T47" fmla="*/ 96 h 168"/>
                  <a:gd name="T48" fmla="*/ 96 w 192"/>
                  <a:gd name="T49" fmla="*/ 52 h 168"/>
                  <a:gd name="T50" fmla="*/ 140 w 192"/>
                  <a:gd name="T51" fmla="*/ 96 h 168"/>
                  <a:gd name="T52" fmla="*/ 96 w 192"/>
                  <a:gd name="T53" fmla="*/ 14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2" h="168">
                    <a:moveTo>
                      <a:pt x="171" y="168"/>
                    </a:moveTo>
                    <a:cubicBezTo>
                      <a:pt x="99" y="168"/>
                      <a:pt x="99" y="168"/>
                      <a:pt x="99" y="168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19" y="168"/>
                      <a:pt x="19" y="168"/>
                      <a:pt x="19" y="168"/>
                    </a:cubicBezTo>
                    <a:cubicBezTo>
                      <a:pt x="9" y="168"/>
                      <a:pt x="0" y="157"/>
                      <a:pt x="0" y="146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1"/>
                      <a:pt x="9" y="32"/>
                      <a:pt x="19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42" y="7"/>
                      <a:pt x="53" y="0"/>
                      <a:pt x="64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36" y="0"/>
                      <a:pt x="148" y="7"/>
                      <a:pt x="152" y="17"/>
                    </a:cubicBezTo>
                    <a:cubicBezTo>
                      <a:pt x="157" y="32"/>
                      <a:pt x="157" y="32"/>
                      <a:pt x="157" y="32"/>
                    </a:cubicBezTo>
                    <a:cubicBezTo>
                      <a:pt x="171" y="32"/>
                      <a:pt x="171" y="32"/>
                      <a:pt x="171" y="32"/>
                    </a:cubicBezTo>
                    <a:cubicBezTo>
                      <a:pt x="182" y="32"/>
                      <a:pt x="192" y="42"/>
                      <a:pt x="192" y="53"/>
                    </a:cubicBezTo>
                    <a:cubicBezTo>
                      <a:pt x="192" y="146"/>
                      <a:pt x="192" y="146"/>
                      <a:pt x="192" y="146"/>
                    </a:cubicBezTo>
                    <a:cubicBezTo>
                      <a:pt x="192" y="157"/>
                      <a:pt x="182" y="168"/>
                      <a:pt x="171" y="168"/>
                    </a:cubicBezTo>
                    <a:close/>
                    <a:moveTo>
                      <a:pt x="95" y="40"/>
                    </a:moveTo>
                    <a:cubicBezTo>
                      <a:pt x="54" y="41"/>
                      <a:pt x="39" y="75"/>
                      <a:pt x="39" y="94"/>
                    </a:cubicBezTo>
                    <a:cubicBezTo>
                      <a:pt x="39" y="113"/>
                      <a:pt x="44" y="150"/>
                      <a:pt x="95" y="152"/>
                    </a:cubicBezTo>
                    <a:cubicBezTo>
                      <a:pt x="147" y="150"/>
                      <a:pt x="152" y="113"/>
                      <a:pt x="152" y="94"/>
                    </a:cubicBezTo>
                    <a:cubicBezTo>
                      <a:pt x="152" y="75"/>
                      <a:pt x="137" y="41"/>
                      <a:pt x="95" y="40"/>
                    </a:cubicBezTo>
                    <a:close/>
                    <a:moveTo>
                      <a:pt x="96" y="140"/>
                    </a:moveTo>
                    <a:cubicBezTo>
                      <a:pt x="71" y="140"/>
                      <a:pt x="52" y="120"/>
                      <a:pt x="52" y="96"/>
                    </a:cubicBezTo>
                    <a:cubicBezTo>
                      <a:pt x="52" y="72"/>
                      <a:pt x="71" y="52"/>
                      <a:pt x="96" y="52"/>
                    </a:cubicBezTo>
                    <a:cubicBezTo>
                      <a:pt x="120" y="52"/>
                      <a:pt x="140" y="72"/>
                      <a:pt x="140" y="96"/>
                    </a:cubicBezTo>
                    <a:cubicBezTo>
                      <a:pt x="140" y="120"/>
                      <a:pt x="120" y="140"/>
                      <a:pt x="96" y="1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" name="组合 13"/>
          <p:cNvGrpSpPr/>
          <p:nvPr/>
        </p:nvGrpSpPr>
        <p:grpSpPr>
          <a:xfrm>
            <a:off x="3041486" y="1266605"/>
            <a:ext cx="3061035" cy="2040690"/>
            <a:chOff x="3581400" y="1941513"/>
            <a:chExt cx="3061035" cy="2040690"/>
          </a:xfrm>
        </p:grpSpPr>
        <p:graphicFrame>
          <p:nvGraphicFramePr>
            <p:cNvPr id="10" name="图表 9"/>
            <p:cNvGraphicFramePr/>
            <p:nvPr/>
          </p:nvGraphicFramePr>
          <p:xfrm>
            <a:off x="3581400" y="1941513"/>
            <a:ext cx="3061035" cy="20406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椭圆 11"/>
            <p:cNvSpPr/>
            <p:nvPr/>
          </p:nvSpPr>
          <p:spPr>
            <a:xfrm>
              <a:off x="4391980" y="2256715"/>
              <a:ext cx="1395155" cy="1395155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4"/>
          <p:cNvGrpSpPr/>
          <p:nvPr/>
        </p:nvGrpSpPr>
        <p:grpSpPr>
          <a:xfrm>
            <a:off x="5832146" y="1266605"/>
            <a:ext cx="3061035" cy="2040690"/>
            <a:chOff x="3581400" y="1941513"/>
            <a:chExt cx="3061035" cy="2040690"/>
          </a:xfrm>
        </p:grpSpPr>
        <p:graphicFrame>
          <p:nvGraphicFramePr>
            <p:cNvPr id="16" name="图表 15"/>
            <p:cNvGraphicFramePr/>
            <p:nvPr/>
          </p:nvGraphicFramePr>
          <p:xfrm>
            <a:off x="3581400" y="1941513"/>
            <a:ext cx="3061035" cy="20406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椭圆 17"/>
            <p:cNvSpPr/>
            <p:nvPr/>
          </p:nvSpPr>
          <p:spPr>
            <a:xfrm>
              <a:off x="4391980" y="2256715"/>
              <a:ext cx="1395155" cy="1395155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Freeform 185"/>
          <p:cNvSpPr>
            <a:spLocks noEditPoints="1"/>
          </p:cNvSpPr>
          <p:nvPr/>
        </p:nvSpPr>
        <p:spPr bwMode="auto">
          <a:xfrm>
            <a:off x="4404518" y="2122647"/>
            <a:ext cx="334964" cy="328613"/>
          </a:xfrm>
          <a:custGeom>
            <a:avLst/>
            <a:gdLst>
              <a:gd name="T0" fmla="*/ 123 w 192"/>
              <a:gd name="T1" fmla="*/ 175 h 188"/>
              <a:gd name="T2" fmla="*/ 123 w 192"/>
              <a:gd name="T3" fmla="*/ 148 h 188"/>
              <a:gd name="T4" fmla="*/ 68 w 192"/>
              <a:gd name="T5" fmla="*/ 149 h 188"/>
              <a:gd name="T6" fmla="*/ 68 w 192"/>
              <a:gd name="T7" fmla="*/ 176 h 188"/>
              <a:gd name="T8" fmla="*/ 56 w 192"/>
              <a:gd name="T9" fmla="*/ 182 h 188"/>
              <a:gd name="T10" fmla="*/ 60 w 192"/>
              <a:gd name="T11" fmla="*/ 188 h 188"/>
              <a:gd name="T12" fmla="*/ 130 w 192"/>
              <a:gd name="T13" fmla="*/ 188 h 188"/>
              <a:gd name="T14" fmla="*/ 135 w 192"/>
              <a:gd name="T15" fmla="*/ 183 h 188"/>
              <a:gd name="T16" fmla="*/ 123 w 192"/>
              <a:gd name="T17" fmla="*/ 175 h 188"/>
              <a:gd name="T18" fmla="*/ 173 w 192"/>
              <a:gd name="T19" fmla="*/ 0 h 188"/>
              <a:gd name="T20" fmla="*/ 18 w 192"/>
              <a:gd name="T21" fmla="*/ 0 h 188"/>
              <a:gd name="T22" fmla="*/ 0 w 192"/>
              <a:gd name="T23" fmla="*/ 19 h 188"/>
              <a:gd name="T24" fmla="*/ 0 w 192"/>
              <a:gd name="T25" fmla="*/ 126 h 188"/>
              <a:gd name="T26" fmla="*/ 18 w 192"/>
              <a:gd name="T27" fmla="*/ 144 h 188"/>
              <a:gd name="T28" fmla="*/ 173 w 192"/>
              <a:gd name="T29" fmla="*/ 144 h 188"/>
              <a:gd name="T30" fmla="*/ 192 w 192"/>
              <a:gd name="T31" fmla="*/ 126 h 188"/>
              <a:gd name="T32" fmla="*/ 192 w 192"/>
              <a:gd name="T33" fmla="*/ 19 h 188"/>
              <a:gd name="T34" fmla="*/ 173 w 192"/>
              <a:gd name="T35" fmla="*/ 0 h 188"/>
              <a:gd name="T36" fmla="*/ 180 w 192"/>
              <a:gd name="T37" fmla="*/ 100 h 188"/>
              <a:gd name="T38" fmla="*/ 167 w 192"/>
              <a:gd name="T39" fmla="*/ 112 h 188"/>
              <a:gd name="T40" fmla="*/ 24 w 192"/>
              <a:gd name="T41" fmla="*/ 112 h 188"/>
              <a:gd name="T42" fmla="*/ 11 w 192"/>
              <a:gd name="T43" fmla="*/ 100 h 188"/>
              <a:gd name="T44" fmla="*/ 11 w 192"/>
              <a:gd name="T45" fmla="*/ 25 h 188"/>
              <a:gd name="T46" fmla="*/ 24 w 192"/>
              <a:gd name="T47" fmla="*/ 12 h 188"/>
              <a:gd name="T48" fmla="*/ 167 w 192"/>
              <a:gd name="T49" fmla="*/ 12 h 188"/>
              <a:gd name="T50" fmla="*/ 180 w 192"/>
              <a:gd name="T51" fmla="*/ 25 h 188"/>
              <a:gd name="T52" fmla="*/ 180 w 192"/>
              <a:gd name="T53" fmla="*/ 10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88">
                <a:moveTo>
                  <a:pt x="123" y="175"/>
                </a:moveTo>
                <a:cubicBezTo>
                  <a:pt x="123" y="148"/>
                  <a:pt x="123" y="148"/>
                  <a:pt x="123" y="148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76"/>
                  <a:pt x="68" y="176"/>
                  <a:pt x="68" y="176"/>
                </a:cubicBezTo>
                <a:cubicBezTo>
                  <a:pt x="56" y="182"/>
                  <a:pt x="56" y="182"/>
                  <a:pt x="56" y="182"/>
                </a:cubicBezTo>
                <a:cubicBezTo>
                  <a:pt x="56" y="182"/>
                  <a:pt x="53" y="188"/>
                  <a:pt x="60" y="188"/>
                </a:cubicBezTo>
                <a:cubicBezTo>
                  <a:pt x="130" y="188"/>
                  <a:pt x="130" y="188"/>
                  <a:pt x="130" y="188"/>
                </a:cubicBezTo>
                <a:cubicBezTo>
                  <a:pt x="130" y="188"/>
                  <a:pt x="138" y="185"/>
                  <a:pt x="135" y="183"/>
                </a:cubicBezTo>
                <a:cubicBezTo>
                  <a:pt x="133" y="180"/>
                  <a:pt x="123" y="175"/>
                  <a:pt x="123" y="175"/>
                </a:cubicBezTo>
                <a:close/>
                <a:moveTo>
                  <a:pt x="173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9"/>
                  <a:pt x="0" y="19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8" y="144"/>
                  <a:pt x="18" y="144"/>
                </a:cubicBezTo>
                <a:cubicBezTo>
                  <a:pt x="173" y="144"/>
                  <a:pt x="173" y="144"/>
                  <a:pt x="173" y="144"/>
                </a:cubicBezTo>
                <a:cubicBezTo>
                  <a:pt x="183" y="144"/>
                  <a:pt x="192" y="136"/>
                  <a:pt x="192" y="126"/>
                </a:cubicBezTo>
                <a:cubicBezTo>
                  <a:pt x="192" y="19"/>
                  <a:pt x="192" y="19"/>
                  <a:pt x="192" y="19"/>
                </a:cubicBezTo>
                <a:cubicBezTo>
                  <a:pt x="192" y="9"/>
                  <a:pt x="183" y="0"/>
                  <a:pt x="173" y="0"/>
                </a:cubicBezTo>
                <a:close/>
                <a:moveTo>
                  <a:pt x="180" y="100"/>
                </a:moveTo>
                <a:cubicBezTo>
                  <a:pt x="180" y="107"/>
                  <a:pt x="174" y="112"/>
                  <a:pt x="167" y="112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7" y="112"/>
                  <a:pt x="11" y="107"/>
                  <a:pt x="11" y="10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8"/>
                  <a:pt x="17" y="12"/>
                  <a:pt x="24" y="12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74" y="12"/>
                  <a:pt x="180" y="18"/>
                  <a:pt x="180" y="25"/>
                </a:cubicBezTo>
                <a:lnTo>
                  <a:pt x="180" y="1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176"/>
          <p:cNvSpPr>
            <a:spLocks noEditPoints="1"/>
          </p:cNvSpPr>
          <p:nvPr/>
        </p:nvSpPr>
        <p:spPr bwMode="auto">
          <a:xfrm>
            <a:off x="7192006" y="2114706"/>
            <a:ext cx="341315" cy="344488"/>
          </a:xfrm>
          <a:custGeom>
            <a:avLst/>
            <a:gdLst>
              <a:gd name="T0" fmla="*/ 172 w 196"/>
              <a:gd name="T1" fmla="*/ 193 h 197"/>
              <a:gd name="T2" fmla="*/ 24 w 196"/>
              <a:gd name="T3" fmla="*/ 193 h 197"/>
              <a:gd name="T4" fmla="*/ 0 w 196"/>
              <a:gd name="T5" fmla="*/ 125 h 197"/>
              <a:gd name="T6" fmla="*/ 24 w 196"/>
              <a:gd name="T7" fmla="*/ 57 h 197"/>
              <a:gd name="T8" fmla="*/ 172 w 196"/>
              <a:gd name="T9" fmla="*/ 57 h 197"/>
              <a:gd name="T10" fmla="*/ 196 w 196"/>
              <a:gd name="T11" fmla="*/ 125 h 197"/>
              <a:gd name="T12" fmla="*/ 148 w 196"/>
              <a:gd name="T13" fmla="*/ 89 h 197"/>
              <a:gd name="T14" fmla="*/ 85 w 196"/>
              <a:gd name="T15" fmla="*/ 69 h 197"/>
              <a:gd name="T16" fmla="*/ 17 w 196"/>
              <a:gd name="T17" fmla="*/ 89 h 197"/>
              <a:gd name="T18" fmla="*/ 17 w 196"/>
              <a:gd name="T19" fmla="*/ 161 h 197"/>
              <a:gd name="T20" fmla="*/ 85 w 196"/>
              <a:gd name="T21" fmla="*/ 181 h 197"/>
              <a:gd name="T22" fmla="*/ 148 w 196"/>
              <a:gd name="T23" fmla="*/ 161 h 197"/>
              <a:gd name="T24" fmla="*/ 148 w 196"/>
              <a:gd name="T25" fmla="*/ 89 h 197"/>
              <a:gd name="T26" fmla="*/ 170 w 196"/>
              <a:gd name="T27" fmla="*/ 182 h 197"/>
              <a:gd name="T28" fmla="*/ 170 w 196"/>
              <a:gd name="T29" fmla="*/ 153 h 197"/>
              <a:gd name="T30" fmla="*/ 185 w 196"/>
              <a:gd name="T31" fmla="*/ 89 h 197"/>
              <a:gd name="T32" fmla="*/ 161 w 196"/>
              <a:gd name="T33" fmla="*/ 97 h 197"/>
              <a:gd name="T34" fmla="*/ 185 w 196"/>
              <a:gd name="T35" fmla="*/ 89 h 197"/>
              <a:gd name="T36" fmla="*/ 161 w 196"/>
              <a:gd name="T37" fmla="*/ 105 h 197"/>
              <a:gd name="T38" fmla="*/ 185 w 196"/>
              <a:gd name="T39" fmla="*/ 113 h 197"/>
              <a:gd name="T40" fmla="*/ 185 w 196"/>
              <a:gd name="T41" fmla="*/ 121 h 197"/>
              <a:gd name="T42" fmla="*/ 161 w 196"/>
              <a:gd name="T43" fmla="*/ 129 h 197"/>
              <a:gd name="T44" fmla="*/ 185 w 196"/>
              <a:gd name="T45" fmla="*/ 121 h 197"/>
              <a:gd name="T46" fmla="*/ 169 w 196"/>
              <a:gd name="T47" fmla="*/ 177 h 197"/>
              <a:gd name="T48" fmla="*/ 169 w 196"/>
              <a:gd name="T49" fmla="*/ 158 h 197"/>
              <a:gd name="T50" fmla="*/ 120 w 196"/>
              <a:gd name="T51" fmla="*/ 173 h 197"/>
              <a:gd name="T52" fmla="*/ 20 w 196"/>
              <a:gd name="T53" fmla="*/ 153 h 197"/>
              <a:gd name="T54" fmla="*/ 40 w 196"/>
              <a:gd name="T55" fmla="*/ 77 h 197"/>
              <a:gd name="T56" fmla="*/ 144 w 196"/>
              <a:gd name="T57" fmla="*/ 97 h 197"/>
              <a:gd name="T58" fmla="*/ 120 w 196"/>
              <a:gd name="T59" fmla="*/ 173 h 197"/>
              <a:gd name="T60" fmla="*/ 157 w 196"/>
              <a:gd name="T61" fmla="*/ 13 h 197"/>
              <a:gd name="T62" fmla="*/ 130 w 196"/>
              <a:gd name="T63" fmla="*/ 32 h 197"/>
              <a:gd name="T64" fmla="*/ 153 w 196"/>
              <a:gd name="T65" fmla="*/ 7 h 197"/>
              <a:gd name="T66" fmla="*/ 166 w 196"/>
              <a:gd name="T67" fmla="*/ 7 h 197"/>
              <a:gd name="T68" fmla="*/ 79 w 196"/>
              <a:gd name="T69" fmla="*/ 33 h 197"/>
              <a:gd name="T70" fmla="*/ 129 w 196"/>
              <a:gd name="T71" fmla="*/ 49 h 197"/>
              <a:gd name="T72" fmla="*/ 79 w 196"/>
              <a:gd name="T73" fmla="*/ 33 h 197"/>
              <a:gd name="T74" fmla="*/ 35 w 196"/>
              <a:gd name="T75" fmla="*/ 13 h 197"/>
              <a:gd name="T76" fmla="*/ 27 w 196"/>
              <a:gd name="T77" fmla="*/ 7 h 197"/>
              <a:gd name="T78" fmla="*/ 40 w 196"/>
              <a:gd name="T79" fmla="*/ 7 h 197"/>
              <a:gd name="T80" fmla="*/ 62 w 196"/>
              <a:gd name="T81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6" h="197">
                <a:moveTo>
                  <a:pt x="192" y="173"/>
                </a:moveTo>
                <a:cubicBezTo>
                  <a:pt x="192" y="184"/>
                  <a:pt x="183" y="193"/>
                  <a:pt x="172" y="193"/>
                </a:cubicBezTo>
                <a:cubicBezTo>
                  <a:pt x="172" y="193"/>
                  <a:pt x="135" y="197"/>
                  <a:pt x="99" y="197"/>
                </a:cubicBezTo>
                <a:cubicBezTo>
                  <a:pt x="62" y="197"/>
                  <a:pt x="24" y="193"/>
                  <a:pt x="24" y="193"/>
                </a:cubicBezTo>
                <a:cubicBezTo>
                  <a:pt x="13" y="193"/>
                  <a:pt x="4" y="184"/>
                  <a:pt x="4" y="173"/>
                </a:cubicBezTo>
                <a:cubicBezTo>
                  <a:pt x="4" y="173"/>
                  <a:pt x="0" y="149"/>
                  <a:pt x="0" y="125"/>
                </a:cubicBezTo>
                <a:cubicBezTo>
                  <a:pt x="0" y="101"/>
                  <a:pt x="4" y="77"/>
                  <a:pt x="4" y="77"/>
                </a:cubicBezTo>
                <a:cubicBezTo>
                  <a:pt x="4" y="66"/>
                  <a:pt x="9" y="57"/>
                  <a:pt x="24" y="57"/>
                </a:cubicBezTo>
                <a:cubicBezTo>
                  <a:pt x="25" y="57"/>
                  <a:pt x="62" y="53"/>
                  <a:pt x="99" y="53"/>
                </a:cubicBezTo>
                <a:cubicBezTo>
                  <a:pt x="135" y="53"/>
                  <a:pt x="172" y="57"/>
                  <a:pt x="172" y="57"/>
                </a:cubicBezTo>
                <a:cubicBezTo>
                  <a:pt x="183" y="57"/>
                  <a:pt x="192" y="66"/>
                  <a:pt x="192" y="77"/>
                </a:cubicBezTo>
                <a:cubicBezTo>
                  <a:pt x="192" y="77"/>
                  <a:pt x="196" y="101"/>
                  <a:pt x="196" y="125"/>
                </a:cubicBezTo>
                <a:cubicBezTo>
                  <a:pt x="196" y="149"/>
                  <a:pt x="192" y="173"/>
                  <a:pt x="192" y="173"/>
                </a:cubicBezTo>
                <a:close/>
                <a:moveTo>
                  <a:pt x="148" y="89"/>
                </a:moveTo>
                <a:cubicBezTo>
                  <a:pt x="148" y="80"/>
                  <a:pt x="141" y="73"/>
                  <a:pt x="132" y="73"/>
                </a:cubicBezTo>
                <a:cubicBezTo>
                  <a:pt x="132" y="73"/>
                  <a:pt x="114" y="69"/>
                  <a:pt x="85" y="69"/>
                </a:cubicBezTo>
                <a:cubicBezTo>
                  <a:pt x="55" y="69"/>
                  <a:pt x="34" y="73"/>
                  <a:pt x="33" y="73"/>
                </a:cubicBezTo>
                <a:cubicBezTo>
                  <a:pt x="21" y="73"/>
                  <a:pt x="17" y="80"/>
                  <a:pt x="17" y="89"/>
                </a:cubicBezTo>
                <a:cubicBezTo>
                  <a:pt x="17" y="89"/>
                  <a:pt x="14" y="108"/>
                  <a:pt x="14" y="127"/>
                </a:cubicBezTo>
                <a:cubicBezTo>
                  <a:pt x="14" y="146"/>
                  <a:pt x="17" y="161"/>
                  <a:pt x="17" y="161"/>
                </a:cubicBezTo>
                <a:cubicBezTo>
                  <a:pt x="17" y="170"/>
                  <a:pt x="24" y="177"/>
                  <a:pt x="33" y="177"/>
                </a:cubicBezTo>
                <a:cubicBezTo>
                  <a:pt x="33" y="177"/>
                  <a:pt x="55" y="181"/>
                  <a:pt x="85" y="181"/>
                </a:cubicBezTo>
                <a:cubicBezTo>
                  <a:pt x="114" y="181"/>
                  <a:pt x="132" y="177"/>
                  <a:pt x="132" y="177"/>
                </a:cubicBezTo>
                <a:cubicBezTo>
                  <a:pt x="141" y="177"/>
                  <a:pt x="148" y="170"/>
                  <a:pt x="148" y="161"/>
                </a:cubicBezTo>
                <a:cubicBezTo>
                  <a:pt x="148" y="161"/>
                  <a:pt x="152" y="146"/>
                  <a:pt x="152" y="127"/>
                </a:cubicBezTo>
                <a:cubicBezTo>
                  <a:pt x="152" y="108"/>
                  <a:pt x="148" y="89"/>
                  <a:pt x="148" y="89"/>
                </a:cubicBezTo>
                <a:close/>
                <a:moveTo>
                  <a:pt x="155" y="168"/>
                </a:moveTo>
                <a:cubicBezTo>
                  <a:pt x="155" y="176"/>
                  <a:pt x="162" y="182"/>
                  <a:pt x="170" y="182"/>
                </a:cubicBezTo>
                <a:cubicBezTo>
                  <a:pt x="178" y="182"/>
                  <a:pt x="184" y="176"/>
                  <a:pt x="184" y="168"/>
                </a:cubicBezTo>
                <a:cubicBezTo>
                  <a:pt x="184" y="160"/>
                  <a:pt x="178" y="153"/>
                  <a:pt x="170" y="153"/>
                </a:cubicBezTo>
                <a:cubicBezTo>
                  <a:pt x="162" y="153"/>
                  <a:pt x="155" y="160"/>
                  <a:pt x="155" y="168"/>
                </a:cubicBezTo>
                <a:close/>
                <a:moveTo>
                  <a:pt x="185" y="89"/>
                </a:moveTo>
                <a:cubicBezTo>
                  <a:pt x="161" y="89"/>
                  <a:pt x="161" y="89"/>
                  <a:pt x="161" y="89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85" y="97"/>
                  <a:pt x="185" y="97"/>
                  <a:pt x="185" y="97"/>
                </a:cubicBezTo>
                <a:lnTo>
                  <a:pt x="185" y="89"/>
                </a:lnTo>
                <a:close/>
                <a:moveTo>
                  <a:pt x="185" y="105"/>
                </a:moveTo>
                <a:cubicBezTo>
                  <a:pt x="161" y="105"/>
                  <a:pt x="161" y="105"/>
                  <a:pt x="161" y="105"/>
                </a:cubicBezTo>
                <a:cubicBezTo>
                  <a:pt x="161" y="113"/>
                  <a:pt x="161" y="113"/>
                  <a:pt x="161" y="113"/>
                </a:cubicBezTo>
                <a:cubicBezTo>
                  <a:pt x="185" y="113"/>
                  <a:pt x="185" y="113"/>
                  <a:pt x="185" y="113"/>
                </a:cubicBezTo>
                <a:lnTo>
                  <a:pt x="185" y="105"/>
                </a:lnTo>
                <a:close/>
                <a:moveTo>
                  <a:pt x="185" y="121"/>
                </a:moveTo>
                <a:cubicBezTo>
                  <a:pt x="161" y="121"/>
                  <a:pt x="161" y="121"/>
                  <a:pt x="161" y="121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85" y="129"/>
                  <a:pt x="185" y="129"/>
                  <a:pt x="185" y="129"/>
                </a:cubicBezTo>
                <a:lnTo>
                  <a:pt x="185" y="121"/>
                </a:lnTo>
                <a:close/>
                <a:moveTo>
                  <a:pt x="179" y="168"/>
                </a:moveTo>
                <a:cubicBezTo>
                  <a:pt x="179" y="173"/>
                  <a:pt x="175" y="177"/>
                  <a:pt x="169" y="177"/>
                </a:cubicBezTo>
                <a:cubicBezTo>
                  <a:pt x="164" y="177"/>
                  <a:pt x="160" y="173"/>
                  <a:pt x="160" y="168"/>
                </a:cubicBezTo>
                <a:cubicBezTo>
                  <a:pt x="160" y="162"/>
                  <a:pt x="164" y="158"/>
                  <a:pt x="169" y="158"/>
                </a:cubicBezTo>
                <a:cubicBezTo>
                  <a:pt x="175" y="158"/>
                  <a:pt x="179" y="162"/>
                  <a:pt x="179" y="168"/>
                </a:cubicBezTo>
                <a:close/>
                <a:moveTo>
                  <a:pt x="120" y="173"/>
                </a:moveTo>
                <a:cubicBezTo>
                  <a:pt x="40" y="173"/>
                  <a:pt x="40" y="173"/>
                  <a:pt x="40" y="173"/>
                </a:cubicBezTo>
                <a:cubicBezTo>
                  <a:pt x="29" y="173"/>
                  <a:pt x="20" y="164"/>
                  <a:pt x="20" y="153"/>
                </a:cubicBezTo>
                <a:cubicBezTo>
                  <a:pt x="20" y="97"/>
                  <a:pt x="20" y="97"/>
                  <a:pt x="20" y="97"/>
                </a:cubicBezTo>
                <a:cubicBezTo>
                  <a:pt x="20" y="86"/>
                  <a:pt x="29" y="77"/>
                  <a:pt x="40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35" y="77"/>
                  <a:pt x="144" y="86"/>
                  <a:pt x="144" y="97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64"/>
                  <a:pt x="131" y="173"/>
                  <a:pt x="120" y="173"/>
                </a:cubicBezTo>
                <a:close/>
                <a:moveTo>
                  <a:pt x="159" y="13"/>
                </a:moveTo>
                <a:cubicBezTo>
                  <a:pt x="158" y="13"/>
                  <a:pt x="158" y="13"/>
                  <a:pt x="157" y="13"/>
                </a:cubicBezTo>
                <a:cubicBezTo>
                  <a:pt x="134" y="36"/>
                  <a:pt x="134" y="36"/>
                  <a:pt x="134" y="36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3" y="9"/>
                  <a:pt x="153" y="8"/>
                  <a:pt x="153" y="7"/>
                </a:cubicBezTo>
                <a:cubicBezTo>
                  <a:pt x="153" y="3"/>
                  <a:pt x="156" y="0"/>
                  <a:pt x="159" y="0"/>
                </a:cubicBezTo>
                <a:cubicBezTo>
                  <a:pt x="163" y="0"/>
                  <a:pt x="166" y="3"/>
                  <a:pt x="166" y="7"/>
                </a:cubicBezTo>
                <a:cubicBezTo>
                  <a:pt x="166" y="10"/>
                  <a:pt x="163" y="13"/>
                  <a:pt x="159" y="13"/>
                </a:cubicBezTo>
                <a:close/>
                <a:moveTo>
                  <a:pt x="79" y="33"/>
                </a:moveTo>
                <a:cubicBezTo>
                  <a:pt x="115" y="33"/>
                  <a:pt x="115" y="33"/>
                  <a:pt x="115" y="33"/>
                </a:cubicBezTo>
                <a:cubicBezTo>
                  <a:pt x="123" y="33"/>
                  <a:pt x="129" y="41"/>
                  <a:pt x="129" y="49"/>
                </a:cubicBezTo>
                <a:cubicBezTo>
                  <a:pt x="106" y="49"/>
                  <a:pt x="85" y="49"/>
                  <a:pt x="65" y="49"/>
                </a:cubicBezTo>
                <a:cubicBezTo>
                  <a:pt x="65" y="41"/>
                  <a:pt x="71" y="33"/>
                  <a:pt x="79" y="33"/>
                </a:cubicBezTo>
                <a:close/>
                <a:moveTo>
                  <a:pt x="58" y="36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4" y="13"/>
                  <a:pt x="33" y="13"/>
                </a:cubicBezTo>
                <a:cubicBezTo>
                  <a:pt x="29" y="13"/>
                  <a:pt x="27" y="10"/>
                  <a:pt x="27" y="7"/>
                </a:cubicBezTo>
                <a:cubicBezTo>
                  <a:pt x="27" y="3"/>
                  <a:pt x="29" y="0"/>
                  <a:pt x="33" y="0"/>
                </a:cubicBezTo>
                <a:cubicBezTo>
                  <a:pt x="37" y="0"/>
                  <a:pt x="40" y="3"/>
                  <a:pt x="40" y="7"/>
                </a:cubicBezTo>
                <a:cubicBezTo>
                  <a:pt x="40" y="8"/>
                  <a:pt x="39" y="9"/>
                  <a:pt x="39" y="10"/>
                </a:cubicBezTo>
                <a:cubicBezTo>
                  <a:pt x="62" y="32"/>
                  <a:pt x="62" y="32"/>
                  <a:pt x="62" y="32"/>
                </a:cubicBezTo>
                <a:lnTo>
                  <a:pt x="58" y="3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8781" y="3201820"/>
            <a:ext cx="11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</a:rPr>
              <a:t>82%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86941" y="3201988"/>
            <a:ext cx="11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</a:rPr>
              <a:t>63%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0101" y="3201988"/>
            <a:ext cx="112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</a:rPr>
              <a:t>91%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grpSp>
        <p:nvGrpSpPr>
          <p:cNvPr id="14" name="组合 28"/>
          <p:cNvGrpSpPr/>
          <p:nvPr/>
        </p:nvGrpSpPr>
        <p:grpSpPr>
          <a:xfrm>
            <a:off x="520855" y="3786884"/>
            <a:ext cx="2520975" cy="826351"/>
            <a:chOff x="566555" y="3786885"/>
            <a:chExt cx="2520975" cy="826350"/>
          </a:xfrm>
        </p:grpSpPr>
        <p:sp>
          <p:nvSpPr>
            <p:cNvPr id="27" name="TextBox 26"/>
            <p:cNvSpPr txBox="1"/>
            <p:nvPr/>
          </p:nvSpPr>
          <p:spPr>
            <a:xfrm>
              <a:off x="1061610" y="3786885"/>
              <a:ext cx="153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C0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sz="1200" b="1" dirty="0">
                <a:solidFill>
                  <a:srgbClr val="C00000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66555" y="3966905"/>
              <a:ext cx="2520975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 to </a:t>
              </a:r>
              <a:r>
                <a:rPr lang="en-US" altLang="zh-CN" sz="1200" dirty="0" err="1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becovered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29"/>
          <p:cNvGrpSpPr/>
          <p:nvPr/>
        </p:nvGrpSpPr>
        <p:grpSpPr>
          <a:xfrm>
            <a:off x="3311516" y="3786884"/>
            <a:ext cx="2520975" cy="826351"/>
            <a:chOff x="566555" y="3786885"/>
            <a:chExt cx="2520975" cy="826350"/>
          </a:xfrm>
        </p:grpSpPr>
        <p:sp>
          <p:nvSpPr>
            <p:cNvPr id="31" name="TextBox 30"/>
            <p:cNvSpPr txBox="1"/>
            <p:nvPr/>
          </p:nvSpPr>
          <p:spPr>
            <a:xfrm>
              <a:off x="1061610" y="3786885"/>
              <a:ext cx="153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C0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sz="1200" b="1" dirty="0">
                <a:solidFill>
                  <a:srgbClr val="C00000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66555" y="3966905"/>
              <a:ext cx="2520975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 to </a:t>
              </a:r>
              <a:r>
                <a:rPr lang="en-US" altLang="zh-CN" sz="1200" dirty="0" err="1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becovered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32"/>
          <p:cNvGrpSpPr/>
          <p:nvPr/>
        </p:nvGrpSpPr>
        <p:grpSpPr>
          <a:xfrm>
            <a:off x="6102176" y="3786884"/>
            <a:ext cx="2520975" cy="826351"/>
            <a:chOff x="566555" y="3786885"/>
            <a:chExt cx="2520975" cy="826350"/>
          </a:xfrm>
        </p:grpSpPr>
        <p:sp>
          <p:nvSpPr>
            <p:cNvPr id="34" name="TextBox 33"/>
            <p:cNvSpPr txBox="1"/>
            <p:nvPr/>
          </p:nvSpPr>
          <p:spPr>
            <a:xfrm>
              <a:off x="1061610" y="3786885"/>
              <a:ext cx="153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C0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sz="1200" b="1" dirty="0">
                <a:solidFill>
                  <a:srgbClr val="C00000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66555" y="3966905"/>
              <a:ext cx="2520975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 to </a:t>
              </a:r>
              <a:r>
                <a:rPr lang="en-US" altLang="zh-CN" sz="1200" dirty="0" err="1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becovered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advTm="22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5400000" flipV="1">
            <a:off x="431539" y="1086588"/>
            <a:ext cx="3465385" cy="3465385"/>
          </a:xfrm>
          <a:prstGeom prst="blockArc">
            <a:avLst>
              <a:gd name="adj1" fmla="val 10800000"/>
              <a:gd name="adj2" fmla="val 3091621"/>
              <a:gd name="adj3" fmla="val 635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空心弧 3"/>
          <p:cNvSpPr/>
          <p:nvPr/>
        </p:nvSpPr>
        <p:spPr>
          <a:xfrm rot="5400000" flipV="1">
            <a:off x="725732" y="1380777"/>
            <a:ext cx="2877000" cy="2877000"/>
          </a:xfrm>
          <a:prstGeom prst="blockArc">
            <a:avLst>
              <a:gd name="adj1" fmla="val 10800000"/>
              <a:gd name="adj2" fmla="val 5422642"/>
              <a:gd name="adj3" fmla="val 679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 flipV="1">
            <a:off x="990515" y="1645560"/>
            <a:ext cx="2347434" cy="2347434"/>
          </a:xfrm>
          <a:prstGeom prst="blockArc">
            <a:avLst>
              <a:gd name="adj1" fmla="val 10800000"/>
              <a:gd name="adj2" fmla="val 7262921"/>
              <a:gd name="adj3" fmla="val 652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 rot="5400000" flipV="1">
            <a:off x="1196234" y="1851279"/>
            <a:ext cx="1935996" cy="1935996"/>
          </a:xfrm>
          <a:prstGeom prst="blockArc">
            <a:avLst>
              <a:gd name="adj1" fmla="val 10800000"/>
              <a:gd name="adj2" fmla="val 3698117"/>
              <a:gd name="adj3" fmla="val 721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1466661" y="2121703"/>
            <a:ext cx="1395155" cy="13951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 rot="5400000" flipV="1">
            <a:off x="431539" y="1086588"/>
            <a:ext cx="3465385" cy="3465385"/>
          </a:xfrm>
          <a:prstGeom prst="blockArc">
            <a:avLst>
              <a:gd name="adj1" fmla="val 3179795"/>
              <a:gd name="adj2" fmla="val 10748276"/>
              <a:gd name="adj3" fmla="val 61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空心弧 10"/>
          <p:cNvSpPr/>
          <p:nvPr/>
        </p:nvSpPr>
        <p:spPr>
          <a:xfrm rot="5400000" flipV="1">
            <a:off x="725732" y="1380777"/>
            <a:ext cx="2877000" cy="2877000"/>
          </a:xfrm>
          <a:prstGeom prst="blockArc">
            <a:avLst>
              <a:gd name="adj1" fmla="val 5497594"/>
              <a:gd name="adj2" fmla="val 10725954"/>
              <a:gd name="adj3" fmla="val 67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空心弧 11"/>
          <p:cNvSpPr/>
          <p:nvPr/>
        </p:nvSpPr>
        <p:spPr>
          <a:xfrm rot="5400000" flipV="1">
            <a:off x="990515" y="1645560"/>
            <a:ext cx="2347434" cy="2347434"/>
          </a:xfrm>
          <a:prstGeom prst="blockArc">
            <a:avLst>
              <a:gd name="adj1" fmla="val 7338974"/>
              <a:gd name="adj2" fmla="val 10718276"/>
              <a:gd name="adj3" fmla="val 691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5400000" flipV="1">
            <a:off x="1196234" y="1851279"/>
            <a:ext cx="1935996" cy="1935996"/>
          </a:xfrm>
          <a:prstGeom prst="blockArc">
            <a:avLst>
              <a:gd name="adj1" fmla="val 3801455"/>
              <a:gd name="adj2" fmla="val 10734590"/>
              <a:gd name="adj3" fmla="val 750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1849114" y="2504159"/>
            <a:ext cx="630236" cy="630238"/>
            <a:chOff x="8146929" y="3160395"/>
            <a:chExt cx="477656" cy="477657"/>
          </a:xfrm>
        </p:grpSpPr>
        <p:sp>
          <p:nvSpPr>
            <p:cNvPr id="15" name="Rectangle 211"/>
            <p:cNvSpPr>
              <a:spLocks noChangeArrowheads="1"/>
            </p:cNvSpPr>
            <p:nvPr/>
          </p:nvSpPr>
          <p:spPr bwMode="auto">
            <a:xfrm>
              <a:off x="8167744" y="3575605"/>
              <a:ext cx="62446" cy="62446"/>
            </a:xfrm>
            <a:prstGeom prst="rect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Rectangle 212"/>
            <p:cNvSpPr>
              <a:spLocks noChangeArrowheads="1"/>
            </p:cNvSpPr>
            <p:nvPr/>
          </p:nvSpPr>
          <p:spPr bwMode="auto">
            <a:xfrm>
              <a:off x="8292636" y="3492344"/>
              <a:ext cx="62446" cy="145707"/>
            </a:xfrm>
            <a:prstGeom prst="rect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213"/>
            <p:cNvSpPr>
              <a:spLocks noChangeArrowheads="1"/>
            </p:cNvSpPr>
            <p:nvPr/>
          </p:nvSpPr>
          <p:spPr bwMode="auto">
            <a:xfrm>
              <a:off x="8417528" y="3389363"/>
              <a:ext cx="61350" cy="248688"/>
            </a:xfrm>
            <a:prstGeom prst="rect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214"/>
            <p:cNvSpPr>
              <a:spLocks noChangeArrowheads="1"/>
            </p:cNvSpPr>
            <p:nvPr/>
          </p:nvSpPr>
          <p:spPr bwMode="auto">
            <a:xfrm>
              <a:off x="8541324" y="3285287"/>
              <a:ext cx="62446" cy="352765"/>
            </a:xfrm>
            <a:prstGeom prst="rect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Line 215"/>
            <p:cNvSpPr>
              <a:spLocks noChangeShapeType="1"/>
            </p:cNvSpPr>
            <p:nvPr/>
          </p:nvSpPr>
          <p:spPr bwMode="auto">
            <a:xfrm flipH="1">
              <a:off x="8146929" y="3638051"/>
              <a:ext cx="477656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216"/>
            <p:cNvSpPr>
              <a:spLocks noChangeShapeType="1"/>
            </p:cNvSpPr>
            <p:nvPr/>
          </p:nvSpPr>
          <p:spPr bwMode="auto">
            <a:xfrm flipH="1">
              <a:off x="8167744" y="3160395"/>
              <a:ext cx="436026" cy="37358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8541324" y="3160395"/>
              <a:ext cx="62446" cy="62446"/>
            </a:xfrm>
            <a:custGeom>
              <a:avLst/>
              <a:gdLst>
                <a:gd name="T0" fmla="*/ 0 w 57"/>
                <a:gd name="T1" fmla="*/ 0 h 57"/>
                <a:gd name="T2" fmla="*/ 57 w 57"/>
                <a:gd name="T3" fmla="*/ 0 h 57"/>
                <a:gd name="T4" fmla="*/ 57 w 5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57" y="0"/>
                  </a:lnTo>
                  <a:lnTo>
                    <a:pt x="57" y="57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21"/>
          <p:cNvGrpSpPr/>
          <p:nvPr/>
        </p:nvGrpSpPr>
        <p:grpSpPr>
          <a:xfrm>
            <a:off x="3311866" y="321502"/>
            <a:ext cx="2498023" cy="592034"/>
            <a:chOff x="3311860" y="321500"/>
            <a:chExt cx="2498023" cy="592033"/>
          </a:xfrm>
        </p:grpSpPr>
        <p:sp>
          <p:nvSpPr>
            <p:cNvPr id="23" name="TextBox 22"/>
            <p:cNvSpPr txBox="1"/>
            <p:nvPr/>
          </p:nvSpPr>
          <p:spPr>
            <a:xfrm>
              <a:off x="3401870" y="321500"/>
              <a:ext cx="229574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b="1" dirty="0">
                <a:solidFill>
                  <a:prstClr val="black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11860" y="636535"/>
              <a:ext cx="249802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The Goodness of life </a:t>
              </a:r>
              <a:endParaRPr lang="zh-CN" altLang="en-US" sz="1200" dirty="0">
                <a:solidFill>
                  <a:srgbClr val="FF0000"/>
                </a:solidFill>
                <a:latin typeface="Ebrima" pitchFamily="2" charset="0"/>
                <a:cs typeface="Ebrima" pitchFamily="2" charset="0"/>
              </a:endParaRPr>
            </a:p>
          </p:txBody>
        </p:sp>
      </p:grpSp>
      <p:grpSp>
        <p:nvGrpSpPr>
          <p:cNvPr id="8" name="组合 27"/>
          <p:cNvGrpSpPr/>
          <p:nvPr/>
        </p:nvGrpSpPr>
        <p:grpSpPr>
          <a:xfrm>
            <a:off x="4391979" y="2966075"/>
            <a:ext cx="1575176" cy="1688415"/>
            <a:chOff x="4391979" y="2940378"/>
            <a:chExt cx="1575176" cy="1688415"/>
          </a:xfrm>
        </p:grpSpPr>
        <p:sp>
          <p:nvSpPr>
            <p:cNvPr id="25" name="TextBox 24"/>
            <p:cNvSpPr txBox="1"/>
            <p:nvPr/>
          </p:nvSpPr>
          <p:spPr>
            <a:xfrm>
              <a:off x="4391979" y="2940378"/>
              <a:ext cx="1395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438086">
                      <a:lumMod val="75000"/>
                    </a:srgbClr>
                  </a:solidFill>
                  <a:sym typeface="Webdings"/>
                </a:rPr>
                <a:t></a:t>
              </a:r>
              <a:r>
                <a:rPr lang="en-US" altLang="zh-CN" sz="2800" b="1" dirty="0">
                  <a:solidFill>
                    <a:srgbClr val="438086">
                      <a:lumMod val="75000"/>
                    </a:srgbClr>
                  </a:solidFill>
                  <a:sym typeface="Webdings"/>
                </a:rPr>
                <a:t>81%</a:t>
              </a:r>
              <a:endParaRPr lang="zh-CN" altLang="en-US" sz="2800" b="1" dirty="0">
                <a:solidFill>
                  <a:srgbClr val="438086">
                    <a:lumMod val="75000"/>
                  </a:srgb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91980" y="3480271"/>
              <a:ext cx="153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438086">
                      <a:lumMod val="75000"/>
                    </a:srgb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sz="1200" b="1" dirty="0">
                <a:solidFill>
                  <a:srgbClr val="438086">
                    <a:lumMod val="75000"/>
                  </a:srgbClr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391980" y="3705463"/>
              <a:ext cx="15751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28"/>
          <p:cNvGrpSpPr/>
          <p:nvPr/>
        </p:nvGrpSpPr>
        <p:grpSpPr>
          <a:xfrm>
            <a:off x="6642230" y="2966075"/>
            <a:ext cx="1575176" cy="1688415"/>
            <a:chOff x="4391979" y="2940378"/>
            <a:chExt cx="1575176" cy="1688415"/>
          </a:xfrm>
        </p:grpSpPr>
        <p:sp>
          <p:nvSpPr>
            <p:cNvPr id="30" name="TextBox 29"/>
            <p:cNvSpPr txBox="1"/>
            <p:nvPr/>
          </p:nvSpPr>
          <p:spPr>
            <a:xfrm>
              <a:off x="4391979" y="2940378"/>
              <a:ext cx="148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C4652D">
                      <a:lumMod val="75000"/>
                    </a:srgbClr>
                  </a:solidFill>
                  <a:sym typeface="Webdings"/>
                </a:rPr>
                <a:t></a:t>
              </a:r>
              <a:r>
                <a:rPr lang="en-US" altLang="zh-CN" sz="2800" b="1" dirty="0">
                  <a:solidFill>
                    <a:srgbClr val="C4652D">
                      <a:lumMod val="75000"/>
                    </a:srgbClr>
                  </a:solidFill>
                  <a:sym typeface="Webdings"/>
                </a:rPr>
                <a:t>67%</a:t>
              </a:r>
              <a:endParaRPr lang="zh-CN" altLang="en-US" sz="2800" b="1" dirty="0">
                <a:solidFill>
                  <a:srgbClr val="C4652D">
                    <a:lumMod val="75000"/>
                  </a:srgbClr>
                </a:solidFill>
                <a:sym typeface="Webding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91980" y="3480271"/>
              <a:ext cx="153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C4652D">
                      <a:lumMod val="75000"/>
                    </a:srgb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sz="1200" b="1" dirty="0">
                <a:solidFill>
                  <a:srgbClr val="C4652D">
                    <a:lumMod val="75000"/>
                  </a:srgbClr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391980" y="3705463"/>
              <a:ext cx="15751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组合 32"/>
          <p:cNvGrpSpPr/>
          <p:nvPr/>
        </p:nvGrpSpPr>
        <p:grpSpPr>
          <a:xfrm>
            <a:off x="4391979" y="1176596"/>
            <a:ext cx="1575176" cy="1688415"/>
            <a:chOff x="4391979" y="2940378"/>
            <a:chExt cx="1575176" cy="1688415"/>
          </a:xfrm>
        </p:grpSpPr>
        <p:sp>
          <p:nvSpPr>
            <p:cNvPr id="34" name="TextBox 33"/>
            <p:cNvSpPr txBox="1"/>
            <p:nvPr/>
          </p:nvSpPr>
          <p:spPr>
            <a:xfrm>
              <a:off x="4391979" y="2940378"/>
              <a:ext cx="13051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5C92B5">
                      <a:lumMod val="75000"/>
                    </a:srgbClr>
                  </a:solidFill>
                  <a:sym typeface="Webdings"/>
                </a:rPr>
                <a:t></a:t>
              </a:r>
              <a:r>
                <a:rPr lang="en-US" altLang="zh-CN" sz="2800" b="1" dirty="0">
                  <a:solidFill>
                    <a:srgbClr val="5C92B5">
                      <a:lumMod val="75000"/>
                    </a:srgbClr>
                  </a:solidFill>
                  <a:sym typeface="Webdings"/>
                </a:rPr>
                <a:t>65%</a:t>
              </a:r>
              <a:endParaRPr lang="zh-CN" altLang="en-US" sz="2800" b="1" dirty="0">
                <a:solidFill>
                  <a:srgbClr val="5C92B5">
                    <a:lumMod val="75000"/>
                  </a:srgb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91980" y="3480271"/>
              <a:ext cx="153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5C92B5">
                      <a:lumMod val="75000"/>
                    </a:srgb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sz="1200" b="1" dirty="0">
                <a:solidFill>
                  <a:srgbClr val="5C92B5">
                    <a:lumMod val="75000"/>
                  </a:srgbClr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391980" y="3705463"/>
              <a:ext cx="15751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36"/>
          <p:cNvGrpSpPr/>
          <p:nvPr/>
        </p:nvGrpSpPr>
        <p:grpSpPr>
          <a:xfrm>
            <a:off x="6642230" y="1176596"/>
            <a:ext cx="1575176" cy="1688415"/>
            <a:chOff x="4391979" y="2940378"/>
            <a:chExt cx="1575176" cy="1688415"/>
          </a:xfrm>
        </p:grpSpPr>
        <p:sp>
          <p:nvSpPr>
            <p:cNvPr id="38" name="TextBox 37"/>
            <p:cNvSpPr txBox="1"/>
            <p:nvPr/>
          </p:nvSpPr>
          <p:spPr>
            <a:xfrm>
              <a:off x="4391979" y="2940378"/>
              <a:ext cx="1485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8B5D3D">
                      <a:lumMod val="75000"/>
                    </a:srgbClr>
                  </a:solidFill>
                  <a:sym typeface="Webdings"/>
                </a:rPr>
                <a:t></a:t>
              </a:r>
              <a:r>
                <a:rPr lang="en-US" altLang="zh-CN" sz="2800" b="1" dirty="0">
                  <a:solidFill>
                    <a:srgbClr val="8B5D3D">
                      <a:lumMod val="75000"/>
                    </a:srgbClr>
                  </a:solidFill>
                  <a:sym typeface="Webdings"/>
                </a:rPr>
                <a:t>73%</a:t>
              </a:r>
              <a:endParaRPr lang="zh-CN" altLang="en-US" sz="2800" b="1" dirty="0">
                <a:solidFill>
                  <a:srgbClr val="8B5D3D">
                    <a:lumMod val="75000"/>
                  </a:srgb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91980" y="3480271"/>
              <a:ext cx="153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8B5D3D">
                      <a:lumMod val="75000"/>
                    </a:srgb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sz="1200" b="1" dirty="0">
                <a:solidFill>
                  <a:srgbClr val="8B5D3D">
                    <a:lumMod val="75000"/>
                  </a:srgbClr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391980" y="3705463"/>
              <a:ext cx="15751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advTm="190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11866" y="321502"/>
            <a:ext cx="2498023" cy="592034"/>
            <a:chOff x="3311860" y="321500"/>
            <a:chExt cx="2498023" cy="592033"/>
          </a:xfrm>
        </p:grpSpPr>
        <p:sp>
          <p:nvSpPr>
            <p:cNvPr id="3" name="TextBox 2"/>
            <p:cNvSpPr txBox="1"/>
            <p:nvPr/>
          </p:nvSpPr>
          <p:spPr>
            <a:xfrm>
              <a:off x="3401870" y="321500"/>
              <a:ext cx="229574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b="1" dirty="0">
                <a:solidFill>
                  <a:prstClr val="black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1860" y="636535"/>
              <a:ext cx="249802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The Goodness of life </a:t>
              </a:r>
              <a:endParaRPr lang="zh-CN" altLang="en-US" sz="1200" dirty="0">
                <a:solidFill>
                  <a:srgbClr val="FF0000"/>
                </a:solidFill>
                <a:latin typeface="Ebrima" pitchFamily="2" charset="0"/>
                <a:cs typeface="Ebrima" pitchFamily="2" charset="0"/>
              </a:endParaRPr>
            </a:p>
          </p:txBody>
        </p:sp>
      </p:grpSp>
      <p:graphicFrame>
        <p:nvGraphicFramePr>
          <p:cNvPr id="5" name="图表 4"/>
          <p:cNvGraphicFramePr/>
          <p:nvPr/>
        </p:nvGraphicFramePr>
        <p:xfrm>
          <a:off x="250825" y="1086585"/>
          <a:ext cx="5311775" cy="370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组合 9"/>
          <p:cNvGrpSpPr/>
          <p:nvPr/>
        </p:nvGrpSpPr>
        <p:grpSpPr>
          <a:xfrm>
            <a:off x="5877151" y="1176594"/>
            <a:ext cx="2971025" cy="1193360"/>
            <a:chOff x="5877145" y="1176595"/>
            <a:chExt cx="2971025" cy="1193359"/>
          </a:xfrm>
        </p:grpSpPr>
        <p:sp>
          <p:nvSpPr>
            <p:cNvPr id="6" name="TextBox 5"/>
            <p:cNvSpPr txBox="1"/>
            <p:nvPr/>
          </p:nvSpPr>
          <p:spPr>
            <a:xfrm>
              <a:off x="5877145" y="1176595"/>
              <a:ext cx="153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C0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sz="1200" b="1" dirty="0">
                <a:solidFill>
                  <a:srgbClr val="C00000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877145" y="1446625"/>
              <a:ext cx="2971025" cy="923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 to become ,in foggy shadows,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967156" y="2571750"/>
            <a:ext cx="2926020" cy="900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prstClr val="white"/>
                </a:solidFill>
              </a:rPr>
              <a:t>35%       </a:t>
            </a:r>
            <a:r>
              <a:rPr lang="en-US" altLang="zh-CN" sz="1400" b="1" dirty="0">
                <a:solidFill>
                  <a:prstClr val="white"/>
                </a:solidFill>
              </a:rPr>
              <a:t>Simple  Title  Here</a:t>
            </a:r>
          </a:p>
          <a:p>
            <a:r>
              <a:rPr lang="en-US" altLang="zh-CN" sz="1200" dirty="0">
                <a:solidFill>
                  <a:prstClr val="white"/>
                </a:solidFill>
              </a:rPr>
              <a:t>Even when the cold win blow and the world seems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67155" y="3606867"/>
            <a:ext cx="2926020" cy="9001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prstClr val="white"/>
                </a:solidFill>
              </a:rPr>
              <a:t>62%       </a:t>
            </a:r>
            <a:r>
              <a:rPr lang="en-US" altLang="zh-CN" sz="1400" b="1" dirty="0">
                <a:solidFill>
                  <a:prstClr val="white"/>
                </a:solidFill>
              </a:rPr>
              <a:t>Simple  Title  Here</a:t>
            </a:r>
          </a:p>
          <a:p>
            <a:r>
              <a:rPr lang="en-US" altLang="zh-CN" sz="1200" dirty="0">
                <a:solidFill>
                  <a:prstClr val="white"/>
                </a:solidFill>
              </a:rPr>
              <a:t>Even when the cold win blow and the world seems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Tm="221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0825" y="1131590"/>
            <a:ext cx="4725525" cy="3838888"/>
            <a:chOff x="1352554" y="2641992"/>
            <a:chExt cx="5945499" cy="4829962"/>
          </a:xfrm>
          <a:solidFill>
            <a:schemeClr val="bg1">
              <a:lumMod val="75000"/>
            </a:schemeClr>
          </a:solidFill>
        </p:grpSpPr>
        <p:sp>
          <p:nvSpPr>
            <p:cNvPr id="3" name="江西"/>
            <p:cNvSpPr>
              <a:spLocks/>
            </p:cNvSpPr>
            <p:nvPr/>
          </p:nvSpPr>
          <p:spPr bwMode="auto">
            <a:xfrm>
              <a:off x="5487526" y="5853443"/>
              <a:ext cx="569200" cy="756830"/>
            </a:xfrm>
            <a:custGeom>
              <a:avLst/>
              <a:gdLst>
                <a:gd name="T0" fmla="*/ 1131 w 1831"/>
                <a:gd name="T1" fmla="*/ 123 h 2473"/>
                <a:gd name="T2" fmla="*/ 1175 w 1831"/>
                <a:gd name="T3" fmla="*/ 214 h 2473"/>
                <a:gd name="T4" fmla="*/ 1267 w 1831"/>
                <a:gd name="T5" fmla="*/ 107 h 2473"/>
                <a:gd name="T6" fmla="*/ 1330 w 1831"/>
                <a:gd name="T7" fmla="*/ 82 h 2473"/>
                <a:gd name="T8" fmla="*/ 1477 w 1831"/>
                <a:gd name="T9" fmla="*/ 183 h 2473"/>
                <a:gd name="T10" fmla="*/ 1597 w 1831"/>
                <a:gd name="T11" fmla="*/ 186 h 2473"/>
                <a:gd name="T12" fmla="*/ 1697 w 1831"/>
                <a:gd name="T13" fmla="*/ 261 h 2473"/>
                <a:gd name="T14" fmla="*/ 1637 w 1831"/>
                <a:gd name="T15" fmla="*/ 341 h 2473"/>
                <a:gd name="T16" fmla="*/ 1714 w 1831"/>
                <a:gd name="T17" fmla="*/ 445 h 2473"/>
                <a:gd name="T18" fmla="*/ 1786 w 1831"/>
                <a:gd name="T19" fmla="*/ 527 h 2473"/>
                <a:gd name="T20" fmla="*/ 1828 w 1831"/>
                <a:gd name="T21" fmla="*/ 689 h 2473"/>
                <a:gd name="T22" fmla="*/ 1799 w 1831"/>
                <a:gd name="T23" fmla="*/ 789 h 2473"/>
                <a:gd name="T24" fmla="*/ 1703 w 1831"/>
                <a:gd name="T25" fmla="*/ 874 h 2473"/>
                <a:gd name="T26" fmla="*/ 1591 w 1831"/>
                <a:gd name="T27" fmla="*/ 940 h 2473"/>
                <a:gd name="T28" fmla="*/ 1483 w 1831"/>
                <a:gd name="T29" fmla="*/ 899 h 2473"/>
                <a:gd name="T30" fmla="*/ 1354 w 1831"/>
                <a:gd name="T31" fmla="*/ 1025 h 2473"/>
                <a:gd name="T32" fmla="*/ 1310 w 1831"/>
                <a:gd name="T33" fmla="*/ 1081 h 2473"/>
                <a:gd name="T34" fmla="*/ 1370 w 1831"/>
                <a:gd name="T35" fmla="*/ 1202 h 2473"/>
                <a:gd name="T36" fmla="*/ 1231 w 1831"/>
                <a:gd name="T37" fmla="*/ 1332 h 2473"/>
                <a:gd name="T38" fmla="*/ 1144 w 1831"/>
                <a:gd name="T39" fmla="*/ 1483 h 2473"/>
                <a:gd name="T40" fmla="*/ 1174 w 1831"/>
                <a:gd name="T41" fmla="*/ 1604 h 2473"/>
                <a:gd name="T42" fmla="*/ 1111 w 1831"/>
                <a:gd name="T43" fmla="*/ 1693 h 2473"/>
                <a:gd name="T44" fmla="*/ 1074 w 1831"/>
                <a:gd name="T45" fmla="*/ 1811 h 2473"/>
                <a:gd name="T46" fmla="*/ 1012 w 1831"/>
                <a:gd name="T47" fmla="*/ 1899 h 2473"/>
                <a:gd name="T48" fmla="*/ 978 w 1831"/>
                <a:gd name="T49" fmla="*/ 2081 h 2473"/>
                <a:gd name="T50" fmla="*/ 948 w 1831"/>
                <a:gd name="T51" fmla="*/ 2209 h 2473"/>
                <a:gd name="T52" fmla="*/ 924 w 1831"/>
                <a:gd name="T53" fmla="*/ 2272 h 2473"/>
                <a:gd name="T54" fmla="*/ 926 w 1831"/>
                <a:gd name="T55" fmla="*/ 2401 h 2473"/>
                <a:gd name="T56" fmla="*/ 817 w 1831"/>
                <a:gd name="T57" fmla="*/ 2366 h 2473"/>
                <a:gd name="T58" fmla="*/ 678 w 1831"/>
                <a:gd name="T59" fmla="*/ 2378 h 2473"/>
                <a:gd name="T60" fmla="*/ 557 w 1831"/>
                <a:gd name="T61" fmla="*/ 2430 h 2473"/>
                <a:gd name="T62" fmla="*/ 464 w 1831"/>
                <a:gd name="T63" fmla="*/ 2441 h 2473"/>
                <a:gd name="T64" fmla="*/ 340 w 1831"/>
                <a:gd name="T65" fmla="*/ 2433 h 2473"/>
                <a:gd name="T66" fmla="*/ 346 w 1831"/>
                <a:gd name="T67" fmla="*/ 2365 h 2473"/>
                <a:gd name="T68" fmla="*/ 485 w 1831"/>
                <a:gd name="T69" fmla="*/ 2195 h 2473"/>
                <a:gd name="T70" fmla="*/ 489 w 1831"/>
                <a:gd name="T71" fmla="*/ 2120 h 2473"/>
                <a:gd name="T72" fmla="*/ 342 w 1831"/>
                <a:gd name="T73" fmla="*/ 2122 h 2473"/>
                <a:gd name="T74" fmla="*/ 217 w 1831"/>
                <a:gd name="T75" fmla="*/ 2094 h 2473"/>
                <a:gd name="T76" fmla="*/ 170 w 1831"/>
                <a:gd name="T77" fmla="*/ 1966 h 2473"/>
                <a:gd name="T78" fmla="*/ 256 w 1831"/>
                <a:gd name="T79" fmla="*/ 1772 h 2473"/>
                <a:gd name="T80" fmla="*/ 180 w 1831"/>
                <a:gd name="T81" fmla="*/ 1733 h 2473"/>
                <a:gd name="T82" fmla="*/ 220 w 1831"/>
                <a:gd name="T83" fmla="*/ 1589 h 2473"/>
                <a:gd name="T84" fmla="*/ 123 w 1831"/>
                <a:gd name="T85" fmla="*/ 1470 h 2473"/>
                <a:gd name="T86" fmla="*/ 108 w 1831"/>
                <a:gd name="T87" fmla="*/ 1296 h 2473"/>
                <a:gd name="T88" fmla="*/ 35 w 1831"/>
                <a:gd name="T89" fmla="*/ 1249 h 2473"/>
                <a:gd name="T90" fmla="*/ 8 w 1831"/>
                <a:gd name="T91" fmla="*/ 1201 h 2473"/>
                <a:gd name="T92" fmla="*/ 23 w 1831"/>
                <a:gd name="T93" fmla="*/ 1103 h 2473"/>
                <a:gd name="T94" fmla="*/ 145 w 1831"/>
                <a:gd name="T95" fmla="*/ 949 h 2473"/>
                <a:gd name="T96" fmla="*/ 189 w 1831"/>
                <a:gd name="T97" fmla="*/ 871 h 2473"/>
                <a:gd name="T98" fmla="*/ 218 w 1831"/>
                <a:gd name="T99" fmla="*/ 758 h 2473"/>
                <a:gd name="T100" fmla="*/ 193 w 1831"/>
                <a:gd name="T101" fmla="*/ 671 h 2473"/>
                <a:gd name="T102" fmla="*/ 139 w 1831"/>
                <a:gd name="T103" fmla="*/ 551 h 2473"/>
                <a:gd name="T104" fmla="*/ 189 w 1831"/>
                <a:gd name="T105" fmla="*/ 429 h 2473"/>
                <a:gd name="T106" fmla="*/ 313 w 1831"/>
                <a:gd name="T107" fmla="*/ 376 h 2473"/>
                <a:gd name="T108" fmla="*/ 473 w 1831"/>
                <a:gd name="T109" fmla="*/ 318 h 2473"/>
                <a:gd name="T110" fmla="*/ 486 w 1831"/>
                <a:gd name="T111" fmla="*/ 284 h 2473"/>
                <a:gd name="T112" fmla="*/ 556 w 1831"/>
                <a:gd name="T113" fmla="*/ 260 h 2473"/>
                <a:gd name="T114" fmla="*/ 611 w 1831"/>
                <a:gd name="T115" fmla="*/ 219 h 2473"/>
                <a:gd name="T116" fmla="*/ 759 w 1831"/>
                <a:gd name="T117" fmla="*/ 124 h 2473"/>
                <a:gd name="T118" fmla="*/ 914 w 1831"/>
                <a:gd name="T119" fmla="*/ 123 h 2473"/>
                <a:gd name="T120" fmla="*/ 1065 w 1831"/>
                <a:gd name="T121" fmla="*/ 39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1" h="2473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4" name="任意多边形 3"/>
            <p:cNvSpPr>
              <a:spLocks noEditPoints="1"/>
            </p:cNvSpPr>
            <p:nvPr/>
          </p:nvSpPr>
          <p:spPr bwMode="auto">
            <a:xfrm>
              <a:off x="5547441" y="6877528"/>
              <a:ext cx="74895" cy="59916"/>
            </a:xfrm>
            <a:custGeom>
              <a:avLst/>
              <a:gdLst>
                <a:gd name="T0" fmla="*/ 154 w 213"/>
                <a:gd name="T1" fmla="*/ 3 h 153"/>
                <a:gd name="T2" fmla="*/ 166 w 213"/>
                <a:gd name="T3" fmla="*/ 5 h 153"/>
                <a:gd name="T4" fmla="*/ 175 w 213"/>
                <a:gd name="T5" fmla="*/ 13 h 153"/>
                <a:gd name="T6" fmla="*/ 182 w 213"/>
                <a:gd name="T7" fmla="*/ 17 h 153"/>
                <a:gd name="T8" fmla="*/ 162 w 213"/>
                <a:gd name="T9" fmla="*/ 26 h 153"/>
                <a:gd name="T10" fmla="*/ 132 w 213"/>
                <a:gd name="T11" fmla="*/ 33 h 153"/>
                <a:gd name="T12" fmla="*/ 135 w 213"/>
                <a:gd name="T13" fmla="*/ 43 h 153"/>
                <a:gd name="T14" fmla="*/ 141 w 213"/>
                <a:gd name="T15" fmla="*/ 55 h 153"/>
                <a:gd name="T16" fmla="*/ 151 w 213"/>
                <a:gd name="T17" fmla="*/ 46 h 153"/>
                <a:gd name="T18" fmla="*/ 169 w 213"/>
                <a:gd name="T19" fmla="*/ 40 h 153"/>
                <a:gd name="T20" fmla="*/ 180 w 213"/>
                <a:gd name="T21" fmla="*/ 29 h 153"/>
                <a:gd name="T22" fmla="*/ 189 w 213"/>
                <a:gd name="T23" fmla="*/ 28 h 153"/>
                <a:gd name="T24" fmla="*/ 195 w 213"/>
                <a:gd name="T25" fmla="*/ 38 h 153"/>
                <a:gd name="T26" fmla="*/ 200 w 213"/>
                <a:gd name="T27" fmla="*/ 41 h 153"/>
                <a:gd name="T28" fmla="*/ 209 w 213"/>
                <a:gd name="T29" fmla="*/ 34 h 153"/>
                <a:gd name="T30" fmla="*/ 212 w 213"/>
                <a:gd name="T31" fmla="*/ 46 h 153"/>
                <a:gd name="T32" fmla="*/ 204 w 213"/>
                <a:gd name="T33" fmla="*/ 63 h 153"/>
                <a:gd name="T34" fmla="*/ 188 w 213"/>
                <a:gd name="T35" fmla="*/ 60 h 153"/>
                <a:gd name="T36" fmla="*/ 168 w 213"/>
                <a:gd name="T37" fmla="*/ 60 h 153"/>
                <a:gd name="T38" fmla="*/ 167 w 213"/>
                <a:gd name="T39" fmla="*/ 78 h 153"/>
                <a:gd name="T40" fmla="*/ 177 w 213"/>
                <a:gd name="T41" fmla="*/ 89 h 153"/>
                <a:gd name="T42" fmla="*/ 183 w 213"/>
                <a:gd name="T43" fmla="*/ 117 h 153"/>
                <a:gd name="T44" fmla="*/ 179 w 213"/>
                <a:gd name="T45" fmla="*/ 118 h 153"/>
                <a:gd name="T46" fmla="*/ 170 w 213"/>
                <a:gd name="T47" fmla="*/ 102 h 153"/>
                <a:gd name="T48" fmla="*/ 158 w 213"/>
                <a:gd name="T49" fmla="*/ 105 h 153"/>
                <a:gd name="T50" fmla="*/ 162 w 213"/>
                <a:gd name="T51" fmla="*/ 133 h 153"/>
                <a:gd name="T52" fmla="*/ 149 w 213"/>
                <a:gd name="T53" fmla="*/ 146 h 153"/>
                <a:gd name="T54" fmla="*/ 126 w 213"/>
                <a:gd name="T55" fmla="*/ 141 h 153"/>
                <a:gd name="T56" fmla="*/ 120 w 213"/>
                <a:gd name="T57" fmla="*/ 146 h 153"/>
                <a:gd name="T58" fmla="*/ 113 w 213"/>
                <a:gd name="T59" fmla="*/ 152 h 153"/>
                <a:gd name="T60" fmla="*/ 108 w 213"/>
                <a:gd name="T61" fmla="*/ 146 h 153"/>
                <a:gd name="T62" fmla="*/ 112 w 213"/>
                <a:gd name="T63" fmla="*/ 121 h 153"/>
                <a:gd name="T64" fmla="*/ 111 w 213"/>
                <a:gd name="T65" fmla="*/ 108 h 153"/>
                <a:gd name="T66" fmla="*/ 123 w 213"/>
                <a:gd name="T67" fmla="*/ 108 h 153"/>
                <a:gd name="T68" fmla="*/ 133 w 213"/>
                <a:gd name="T69" fmla="*/ 105 h 153"/>
                <a:gd name="T70" fmla="*/ 131 w 213"/>
                <a:gd name="T71" fmla="*/ 99 h 153"/>
                <a:gd name="T72" fmla="*/ 122 w 213"/>
                <a:gd name="T73" fmla="*/ 95 h 153"/>
                <a:gd name="T74" fmla="*/ 112 w 213"/>
                <a:gd name="T75" fmla="*/ 73 h 153"/>
                <a:gd name="T76" fmla="*/ 91 w 213"/>
                <a:gd name="T77" fmla="*/ 70 h 153"/>
                <a:gd name="T78" fmla="*/ 48 w 213"/>
                <a:gd name="T79" fmla="*/ 76 h 153"/>
                <a:gd name="T80" fmla="*/ 19 w 213"/>
                <a:gd name="T81" fmla="*/ 73 h 153"/>
                <a:gd name="T82" fmla="*/ 20 w 213"/>
                <a:gd name="T83" fmla="*/ 60 h 153"/>
                <a:gd name="T84" fmla="*/ 56 w 213"/>
                <a:gd name="T85" fmla="*/ 34 h 153"/>
                <a:gd name="T86" fmla="*/ 75 w 213"/>
                <a:gd name="T87" fmla="*/ 27 h 153"/>
                <a:gd name="T88" fmla="*/ 81 w 213"/>
                <a:gd name="T89" fmla="*/ 14 h 153"/>
                <a:gd name="T90" fmla="*/ 116 w 213"/>
                <a:gd name="T91" fmla="*/ 3 h 153"/>
                <a:gd name="T92" fmla="*/ 3 w 213"/>
                <a:gd name="T93" fmla="*/ 128 h 153"/>
                <a:gd name="T94" fmla="*/ 26 w 213"/>
                <a:gd name="T95" fmla="*/ 112 h 153"/>
                <a:gd name="T96" fmla="*/ 54 w 213"/>
                <a:gd name="T97" fmla="*/ 99 h 153"/>
                <a:gd name="T98" fmla="*/ 74 w 213"/>
                <a:gd name="T99" fmla="*/ 83 h 153"/>
                <a:gd name="T100" fmla="*/ 79 w 213"/>
                <a:gd name="T101" fmla="*/ 86 h 153"/>
                <a:gd name="T102" fmla="*/ 72 w 213"/>
                <a:gd name="T103" fmla="*/ 102 h 153"/>
                <a:gd name="T104" fmla="*/ 70 w 213"/>
                <a:gd name="T105" fmla="*/ 117 h 153"/>
                <a:gd name="T106" fmla="*/ 63 w 213"/>
                <a:gd name="T107" fmla="*/ 123 h 153"/>
                <a:gd name="T108" fmla="*/ 66 w 213"/>
                <a:gd name="T109" fmla="*/ 137 h 153"/>
                <a:gd name="T110" fmla="*/ 57 w 213"/>
                <a:gd name="T111" fmla="*/ 142 h 153"/>
                <a:gd name="T112" fmla="*/ 45 w 213"/>
                <a:gd name="T113" fmla="*/ 134 h 153"/>
                <a:gd name="T114" fmla="*/ 35 w 213"/>
                <a:gd name="T115" fmla="*/ 139 h 153"/>
                <a:gd name="T116" fmla="*/ 10 w 213"/>
                <a:gd name="T117" fmla="*/ 149 h 153"/>
                <a:gd name="T118" fmla="*/ 0 w 213"/>
                <a:gd name="T119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5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5" name="上海"/>
            <p:cNvSpPr>
              <a:spLocks noEditPoints="1"/>
            </p:cNvSpPr>
            <p:nvPr/>
          </p:nvSpPr>
          <p:spPr bwMode="auto">
            <a:xfrm>
              <a:off x="6299541" y="5573571"/>
              <a:ext cx="119831" cy="147426"/>
            </a:xfrm>
            <a:custGeom>
              <a:avLst/>
              <a:gdLst>
                <a:gd name="T0" fmla="*/ 121 w 357"/>
                <a:gd name="T1" fmla="*/ 465 h 494"/>
                <a:gd name="T2" fmla="*/ 98 w 357"/>
                <a:gd name="T3" fmla="*/ 454 h 494"/>
                <a:gd name="T4" fmla="*/ 48 w 357"/>
                <a:gd name="T5" fmla="*/ 449 h 494"/>
                <a:gd name="T6" fmla="*/ 30 w 357"/>
                <a:gd name="T7" fmla="*/ 439 h 494"/>
                <a:gd name="T8" fmla="*/ 25 w 357"/>
                <a:gd name="T9" fmla="*/ 416 h 494"/>
                <a:gd name="T10" fmla="*/ 22 w 357"/>
                <a:gd name="T11" fmla="*/ 373 h 494"/>
                <a:gd name="T12" fmla="*/ 11 w 357"/>
                <a:gd name="T13" fmla="*/ 365 h 494"/>
                <a:gd name="T14" fmla="*/ 0 w 357"/>
                <a:gd name="T15" fmla="*/ 366 h 494"/>
                <a:gd name="T16" fmla="*/ 5 w 357"/>
                <a:gd name="T17" fmla="*/ 342 h 494"/>
                <a:gd name="T18" fmla="*/ 32 w 357"/>
                <a:gd name="T19" fmla="*/ 302 h 494"/>
                <a:gd name="T20" fmla="*/ 46 w 357"/>
                <a:gd name="T21" fmla="*/ 247 h 494"/>
                <a:gd name="T22" fmla="*/ 50 w 357"/>
                <a:gd name="T23" fmla="*/ 184 h 494"/>
                <a:gd name="T24" fmla="*/ 80 w 357"/>
                <a:gd name="T25" fmla="*/ 157 h 494"/>
                <a:gd name="T26" fmla="*/ 113 w 357"/>
                <a:gd name="T27" fmla="*/ 146 h 494"/>
                <a:gd name="T28" fmla="*/ 163 w 357"/>
                <a:gd name="T29" fmla="*/ 164 h 494"/>
                <a:gd name="T30" fmla="*/ 199 w 357"/>
                <a:gd name="T31" fmla="*/ 184 h 494"/>
                <a:gd name="T32" fmla="*/ 233 w 357"/>
                <a:gd name="T33" fmla="*/ 200 h 494"/>
                <a:gd name="T34" fmla="*/ 287 w 357"/>
                <a:gd name="T35" fmla="*/ 241 h 494"/>
                <a:gd name="T36" fmla="*/ 325 w 357"/>
                <a:gd name="T37" fmla="*/ 298 h 494"/>
                <a:gd name="T38" fmla="*/ 350 w 357"/>
                <a:gd name="T39" fmla="*/ 340 h 494"/>
                <a:gd name="T40" fmla="*/ 357 w 357"/>
                <a:gd name="T41" fmla="*/ 372 h 494"/>
                <a:gd name="T42" fmla="*/ 348 w 357"/>
                <a:gd name="T43" fmla="*/ 402 h 494"/>
                <a:gd name="T44" fmla="*/ 323 w 357"/>
                <a:gd name="T45" fmla="*/ 411 h 494"/>
                <a:gd name="T46" fmla="*/ 265 w 357"/>
                <a:gd name="T47" fmla="*/ 409 h 494"/>
                <a:gd name="T48" fmla="*/ 215 w 357"/>
                <a:gd name="T49" fmla="*/ 421 h 494"/>
                <a:gd name="T50" fmla="*/ 192 w 357"/>
                <a:gd name="T51" fmla="*/ 448 h 494"/>
                <a:gd name="T52" fmla="*/ 171 w 357"/>
                <a:gd name="T53" fmla="*/ 472 h 494"/>
                <a:gd name="T54" fmla="*/ 71 w 357"/>
                <a:gd name="T55" fmla="*/ 6 h 494"/>
                <a:gd name="T56" fmla="*/ 99 w 357"/>
                <a:gd name="T57" fmla="*/ 0 h 494"/>
                <a:gd name="T58" fmla="*/ 144 w 357"/>
                <a:gd name="T59" fmla="*/ 25 h 494"/>
                <a:gd name="T60" fmla="*/ 190 w 357"/>
                <a:gd name="T61" fmla="*/ 45 h 494"/>
                <a:gd name="T62" fmla="*/ 213 w 357"/>
                <a:gd name="T63" fmla="*/ 62 h 494"/>
                <a:gd name="T64" fmla="*/ 266 w 357"/>
                <a:gd name="T65" fmla="*/ 84 h 494"/>
                <a:gd name="T66" fmla="*/ 304 w 357"/>
                <a:gd name="T67" fmla="*/ 92 h 494"/>
                <a:gd name="T68" fmla="*/ 313 w 357"/>
                <a:gd name="T69" fmla="*/ 99 h 494"/>
                <a:gd name="T70" fmla="*/ 314 w 357"/>
                <a:gd name="T71" fmla="*/ 112 h 494"/>
                <a:gd name="T72" fmla="*/ 284 w 357"/>
                <a:gd name="T73" fmla="*/ 137 h 494"/>
                <a:gd name="T74" fmla="*/ 260 w 357"/>
                <a:gd name="T75" fmla="*/ 135 h 494"/>
                <a:gd name="T76" fmla="*/ 188 w 357"/>
                <a:gd name="T77" fmla="*/ 106 h 494"/>
                <a:gd name="T78" fmla="*/ 125 w 357"/>
                <a:gd name="T79" fmla="*/ 84 h 494"/>
                <a:gd name="T80" fmla="*/ 98 w 357"/>
                <a:gd name="T81" fmla="*/ 71 h 494"/>
                <a:gd name="T82" fmla="*/ 51 w 357"/>
                <a:gd name="T83" fmla="*/ 42 h 494"/>
                <a:gd name="T84" fmla="*/ 43 w 357"/>
                <a:gd name="T85" fmla="*/ 31 h 494"/>
                <a:gd name="T86" fmla="*/ 46 w 357"/>
                <a:gd name="T87" fmla="*/ 20 h 494"/>
                <a:gd name="T88" fmla="*/ 71 w 357"/>
                <a:gd name="T89" fmla="*/ 6 h 494"/>
                <a:gd name="T90" fmla="*/ 215 w 357"/>
                <a:gd name="T91" fmla="*/ 162 h 494"/>
                <a:gd name="T92" fmla="*/ 222 w 357"/>
                <a:gd name="T93" fmla="*/ 157 h 494"/>
                <a:gd name="T94" fmla="*/ 260 w 357"/>
                <a:gd name="T95" fmla="*/ 166 h 494"/>
                <a:gd name="T96" fmla="*/ 282 w 357"/>
                <a:gd name="T97" fmla="*/ 183 h 494"/>
                <a:gd name="T98" fmla="*/ 278 w 357"/>
                <a:gd name="T99" fmla="*/ 193 h 494"/>
                <a:gd name="T100" fmla="*/ 253 w 357"/>
                <a:gd name="T101" fmla="*/ 183 h 494"/>
                <a:gd name="T102" fmla="*/ 289 w 357"/>
                <a:gd name="T103" fmla="*/ 175 h 494"/>
                <a:gd name="T104" fmla="*/ 293 w 357"/>
                <a:gd name="T105" fmla="*/ 171 h 494"/>
                <a:gd name="T106" fmla="*/ 319 w 357"/>
                <a:gd name="T107" fmla="*/ 189 h 494"/>
                <a:gd name="T108" fmla="*/ 315 w 357"/>
                <a:gd name="T109" fmla="*/ 194 h 494"/>
                <a:gd name="T110" fmla="*/ 295 w 357"/>
                <a:gd name="T111" fmla="*/ 187 h 494"/>
                <a:gd name="T112" fmla="*/ 289 w 357"/>
                <a:gd name="T113" fmla="*/ 17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7" h="494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6" name="黑龙江"/>
            <p:cNvSpPr>
              <a:spLocks/>
            </p:cNvSpPr>
            <p:nvPr/>
          </p:nvSpPr>
          <p:spPr bwMode="auto">
            <a:xfrm>
              <a:off x="6003557" y="2641992"/>
              <a:ext cx="1294496" cy="1231425"/>
            </a:xfrm>
            <a:custGeom>
              <a:avLst/>
              <a:gdLst>
                <a:gd name="T0" fmla="*/ 385 w 4137"/>
                <a:gd name="T1" fmla="*/ 68 h 3992"/>
                <a:gd name="T2" fmla="*/ 616 w 4137"/>
                <a:gd name="T3" fmla="*/ 2 h 3992"/>
                <a:gd name="T4" fmla="*/ 893 w 4137"/>
                <a:gd name="T5" fmla="*/ 105 h 3992"/>
                <a:gd name="T6" fmla="*/ 1227 w 4137"/>
                <a:gd name="T7" fmla="*/ 198 h 3992"/>
                <a:gd name="T8" fmla="*/ 1337 w 4137"/>
                <a:gd name="T9" fmla="*/ 327 h 3992"/>
                <a:gd name="T10" fmla="*/ 1458 w 4137"/>
                <a:gd name="T11" fmla="*/ 485 h 3992"/>
                <a:gd name="T12" fmla="*/ 1574 w 4137"/>
                <a:gd name="T13" fmla="*/ 700 h 3992"/>
                <a:gd name="T14" fmla="*/ 1623 w 4137"/>
                <a:gd name="T15" fmla="*/ 786 h 3992"/>
                <a:gd name="T16" fmla="*/ 1780 w 4137"/>
                <a:gd name="T17" fmla="*/ 1046 h 3992"/>
                <a:gd name="T18" fmla="*/ 1874 w 4137"/>
                <a:gd name="T19" fmla="*/ 1293 h 3992"/>
                <a:gd name="T20" fmla="*/ 2045 w 4137"/>
                <a:gd name="T21" fmla="*/ 1461 h 3992"/>
                <a:gd name="T22" fmla="*/ 2302 w 4137"/>
                <a:gd name="T23" fmla="*/ 1468 h 3992"/>
                <a:gd name="T24" fmla="*/ 2485 w 4137"/>
                <a:gd name="T25" fmla="*/ 1457 h 3992"/>
                <a:gd name="T26" fmla="*/ 2681 w 4137"/>
                <a:gd name="T27" fmla="*/ 1624 h 3992"/>
                <a:gd name="T28" fmla="*/ 2844 w 4137"/>
                <a:gd name="T29" fmla="*/ 1695 h 3992"/>
                <a:gd name="T30" fmla="*/ 2942 w 4137"/>
                <a:gd name="T31" fmla="*/ 1854 h 3992"/>
                <a:gd name="T32" fmla="*/ 3074 w 4137"/>
                <a:gd name="T33" fmla="*/ 2101 h 3992"/>
                <a:gd name="T34" fmla="*/ 3345 w 4137"/>
                <a:gd name="T35" fmla="*/ 2034 h 3992"/>
                <a:gd name="T36" fmla="*/ 3520 w 4137"/>
                <a:gd name="T37" fmla="*/ 1878 h 3992"/>
                <a:gd name="T38" fmla="*/ 3652 w 4137"/>
                <a:gd name="T39" fmla="*/ 1771 h 3992"/>
                <a:gd name="T40" fmla="*/ 3909 w 4137"/>
                <a:gd name="T41" fmla="*/ 1599 h 3992"/>
                <a:gd name="T42" fmla="*/ 4124 w 4137"/>
                <a:gd name="T43" fmla="*/ 1502 h 3992"/>
                <a:gd name="T44" fmla="*/ 4074 w 4137"/>
                <a:gd name="T45" fmla="*/ 1766 h 3992"/>
                <a:gd name="T46" fmla="*/ 4009 w 4137"/>
                <a:gd name="T47" fmla="*/ 2032 h 3992"/>
                <a:gd name="T48" fmla="*/ 3993 w 4137"/>
                <a:gd name="T49" fmla="*/ 2413 h 3992"/>
                <a:gd name="T50" fmla="*/ 3947 w 4137"/>
                <a:gd name="T51" fmla="*/ 2706 h 3992"/>
                <a:gd name="T52" fmla="*/ 3915 w 4137"/>
                <a:gd name="T53" fmla="*/ 3042 h 3992"/>
                <a:gd name="T54" fmla="*/ 3518 w 4137"/>
                <a:gd name="T55" fmla="*/ 3043 h 3992"/>
                <a:gd name="T56" fmla="*/ 3363 w 4137"/>
                <a:gd name="T57" fmla="*/ 3261 h 3992"/>
                <a:gd name="T58" fmla="*/ 3446 w 4137"/>
                <a:gd name="T59" fmla="*/ 3579 h 3992"/>
                <a:gd name="T60" fmla="*/ 3484 w 4137"/>
                <a:gd name="T61" fmla="*/ 3907 h 3992"/>
                <a:gd name="T62" fmla="*/ 3256 w 4137"/>
                <a:gd name="T63" fmla="*/ 3855 h 3992"/>
                <a:gd name="T64" fmla="*/ 3121 w 4137"/>
                <a:gd name="T65" fmla="*/ 3790 h 3992"/>
                <a:gd name="T66" fmla="*/ 2932 w 4137"/>
                <a:gd name="T67" fmla="*/ 3832 h 3992"/>
                <a:gd name="T68" fmla="*/ 2812 w 4137"/>
                <a:gd name="T69" fmla="*/ 3991 h 3992"/>
                <a:gd name="T70" fmla="*/ 2588 w 4137"/>
                <a:gd name="T71" fmla="*/ 3700 h 3992"/>
                <a:gd name="T72" fmla="*/ 2480 w 4137"/>
                <a:gd name="T73" fmla="*/ 3784 h 3992"/>
                <a:gd name="T74" fmla="*/ 2322 w 4137"/>
                <a:gd name="T75" fmla="*/ 3737 h 3992"/>
                <a:gd name="T76" fmla="*/ 2178 w 4137"/>
                <a:gd name="T77" fmla="*/ 3632 h 3992"/>
                <a:gd name="T78" fmla="*/ 2098 w 4137"/>
                <a:gd name="T79" fmla="*/ 3465 h 3992"/>
                <a:gd name="T80" fmla="*/ 1802 w 4137"/>
                <a:gd name="T81" fmla="*/ 3460 h 3992"/>
                <a:gd name="T82" fmla="*/ 1598 w 4137"/>
                <a:gd name="T83" fmla="*/ 3370 h 3992"/>
                <a:gd name="T84" fmla="*/ 1383 w 4137"/>
                <a:gd name="T85" fmla="*/ 3393 h 3992"/>
                <a:gd name="T86" fmla="*/ 1134 w 4137"/>
                <a:gd name="T87" fmla="*/ 3214 h 3992"/>
                <a:gd name="T88" fmla="*/ 974 w 4137"/>
                <a:gd name="T89" fmla="*/ 3093 h 3992"/>
                <a:gd name="T90" fmla="*/ 869 w 4137"/>
                <a:gd name="T91" fmla="*/ 2964 h 3992"/>
                <a:gd name="T92" fmla="*/ 961 w 4137"/>
                <a:gd name="T93" fmla="*/ 2837 h 3992"/>
                <a:gd name="T94" fmla="*/ 855 w 4137"/>
                <a:gd name="T95" fmla="*/ 2860 h 3992"/>
                <a:gd name="T96" fmla="*/ 705 w 4137"/>
                <a:gd name="T97" fmla="*/ 2767 h 3992"/>
                <a:gd name="T98" fmla="*/ 803 w 4137"/>
                <a:gd name="T99" fmla="*/ 2410 h 3992"/>
                <a:gd name="T100" fmla="*/ 1094 w 4137"/>
                <a:gd name="T101" fmla="*/ 2176 h 3992"/>
                <a:gd name="T102" fmla="*/ 1163 w 4137"/>
                <a:gd name="T103" fmla="*/ 1909 h 3992"/>
                <a:gd name="T104" fmla="*/ 1242 w 4137"/>
                <a:gd name="T105" fmla="*/ 1570 h 3992"/>
                <a:gd name="T106" fmla="*/ 1302 w 4137"/>
                <a:gd name="T107" fmla="*/ 1221 h 3992"/>
                <a:gd name="T108" fmla="*/ 1361 w 4137"/>
                <a:gd name="T109" fmla="*/ 926 h 3992"/>
                <a:gd name="T110" fmla="*/ 1089 w 4137"/>
                <a:gd name="T111" fmla="*/ 774 h 3992"/>
                <a:gd name="T112" fmla="*/ 912 w 4137"/>
                <a:gd name="T113" fmla="*/ 916 h 3992"/>
                <a:gd name="T114" fmla="*/ 669 w 4137"/>
                <a:gd name="T115" fmla="*/ 959 h 3992"/>
                <a:gd name="T116" fmla="*/ 505 w 4137"/>
                <a:gd name="T117" fmla="*/ 840 h 3992"/>
                <a:gd name="T118" fmla="*/ 429 w 4137"/>
                <a:gd name="T119" fmla="*/ 592 h 3992"/>
                <a:gd name="T120" fmla="*/ 262 w 4137"/>
                <a:gd name="T121" fmla="*/ 518 h 3992"/>
                <a:gd name="T122" fmla="*/ 0 w 4137"/>
                <a:gd name="T123" fmla="*/ 496 h 3992"/>
                <a:gd name="T124" fmla="*/ 87 w 4137"/>
                <a:gd name="T125" fmla="*/ 216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37" h="3992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7" name="湖北"/>
            <p:cNvSpPr>
              <a:spLocks/>
            </p:cNvSpPr>
            <p:nvPr/>
          </p:nvSpPr>
          <p:spPr bwMode="auto">
            <a:xfrm>
              <a:off x="4855258" y="5453740"/>
              <a:ext cx="901888" cy="564470"/>
            </a:xfrm>
            <a:custGeom>
              <a:avLst/>
              <a:gdLst>
                <a:gd name="T0" fmla="*/ 2776 w 2869"/>
                <a:gd name="T1" fmla="*/ 1214 h 1815"/>
                <a:gd name="T2" fmla="*/ 2734 w 2869"/>
                <a:gd name="T3" fmla="*/ 1076 h 1815"/>
                <a:gd name="T4" fmla="*/ 2776 w 2869"/>
                <a:gd name="T5" fmla="*/ 956 h 1815"/>
                <a:gd name="T6" fmla="*/ 2706 w 2869"/>
                <a:gd name="T7" fmla="*/ 850 h 1815"/>
                <a:gd name="T8" fmla="*/ 2570 w 2869"/>
                <a:gd name="T9" fmla="*/ 763 h 1815"/>
                <a:gd name="T10" fmla="*/ 2494 w 2869"/>
                <a:gd name="T11" fmla="*/ 724 h 1815"/>
                <a:gd name="T12" fmla="*/ 2402 w 2869"/>
                <a:gd name="T13" fmla="*/ 735 h 1815"/>
                <a:gd name="T14" fmla="*/ 2267 w 2869"/>
                <a:gd name="T15" fmla="*/ 659 h 1815"/>
                <a:gd name="T16" fmla="*/ 2102 w 2869"/>
                <a:gd name="T17" fmla="*/ 596 h 1815"/>
                <a:gd name="T18" fmla="*/ 2015 w 2869"/>
                <a:gd name="T19" fmla="*/ 592 h 1815"/>
                <a:gd name="T20" fmla="*/ 1971 w 2869"/>
                <a:gd name="T21" fmla="*/ 457 h 1815"/>
                <a:gd name="T22" fmla="*/ 1939 w 2869"/>
                <a:gd name="T23" fmla="*/ 341 h 1815"/>
                <a:gd name="T24" fmla="*/ 1794 w 2869"/>
                <a:gd name="T25" fmla="*/ 377 h 1815"/>
                <a:gd name="T26" fmla="*/ 1662 w 2869"/>
                <a:gd name="T27" fmla="*/ 364 h 1815"/>
                <a:gd name="T28" fmla="*/ 1370 w 2869"/>
                <a:gd name="T29" fmla="*/ 356 h 1815"/>
                <a:gd name="T30" fmla="*/ 1187 w 2869"/>
                <a:gd name="T31" fmla="*/ 289 h 1815"/>
                <a:gd name="T32" fmla="*/ 1052 w 2869"/>
                <a:gd name="T33" fmla="*/ 146 h 1815"/>
                <a:gd name="T34" fmla="*/ 945 w 2869"/>
                <a:gd name="T35" fmla="*/ 4 h 1815"/>
                <a:gd name="T36" fmla="*/ 824 w 2869"/>
                <a:gd name="T37" fmla="*/ 43 h 1815"/>
                <a:gd name="T38" fmla="*/ 675 w 2869"/>
                <a:gd name="T39" fmla="*/ 30 h 1815"/>
                <a:gd name="T40" fmla="*/ 435 w 2869"/>
                <a:gd name="T41" fmla="*/ 7 h 1815"/>
                <a:gd name="T42" fmla="*/ 519 w 2869"/>
                <a:gd name="T43" fmla="*/ 101 h 1815"/>
                <a:gd name="T44" fmla="*/ 656 w 2869"/>
                <a:gd name="T45" fmla="*/ 195 h 1815"/>
                <a:gd name="T46" fmla="*/ 583 w 2869"/>
                <a:gd name="T47" fmla="*/ 305 h 1815"/>
                <a:gd name="T48" fmla="*/ 444 w 2869"/>
                <a:gd name="T49" fmla="*/ 341 h 1815"/>
                <a:gd name="T50" fmla="*/ 451 w 2869"/>
                <a:gd name="T51" fmla="*/ 530 h 1815"/>
                <a:gd name="T52" fmla="*/ 498 w 2869"/>
                <a:gd name="T53" fmla="*/ 705 h 1815"/>
                <a:gd name="T54" fmla="*/ 649 w 2869"/>
                <a:gd name="T55" fmla="*/ 804 h 1815"/>
                <a:gd name="T56" fmla="*/ 631 w 2869"/>
                <a:gd name="T57" fmla="*/ 1055 h 1815"/>
                <a:gd name="T58" fmla="*/ 453 w 2869"/>
                <a:gd name="T59" fmla="*/ 1121 h 1815"/>
                <a:gd name="T60" fmla="*/ 351 w 2869"/>
                <a:gd name="T61" fmla="*/ 1154 h 1815"/>
                <a:gd name="T62" fmla="*/ 233 w 2869"/>
                <a:gd name="T63" fmla="*/ 1135 h 1815"/>
                <a:gd name="T64" fmla="*/ 104 w 2869"/>
                <a:gd name="T65" fmla="*/ 1164 h 1815"/>
                <a:gd name="T66" fmla="*/ 44 w 2869"/>
                <a:gd name="T67" fmla="*/ 1284 h 1815"/>
                <a:gd name="T68" fmla="*/ 54 w 2869"/>
                <a:gd name="T69" fmla="*/ 1462 h 1815"/>
                <a:gd name="T70" fmla="*/ 54 w 2869"/>
                <a:gd name="T71" fmla="*/ 1545 h 1815"/>
                <a:gd name="T72" fmla="*/ 169 w 2869"/>
                <a:gd name="T73" fmla="*/ 1580 h 1815"/>
                <a:gd name="T74" fmla="*/ 213 w 2869"/>
                <a:gd name="T75" fmla="*/ 1718 h 1815"/>
                <a:gd name="T76" fmla="*/ 314 w 2869"/>
                <a:gd name="T77" fmla="*/ 1807 h 1815"/>
                <a:gd name="T78" fmla="*/ 359 w 2869"/>
                <a:gd name="T79" fmla="*/ 1706 h 1815"/>
                <a:gd name="T80" fmla="*/ 485 w 2869"/>
                <a:gd name="T81" fmla="*/ 1586 h 1815"/>
                <a:gd name="T82" fmla="*/ 672 w 2869"/>
                <a:gd name="T83" fmla="*/ 1524 h 1815"/>
                <a:gd name="T84" fmla="*/ 835 w 2869"/>
                <a:gd name="T85" fmla="*/ 1528 h 1815"/>
                <a:gd name="T86" fmla="*/ 776 w 2869"/>
                <a:gd name="T87" fmla="*/ 1402 h 1815"/>
                <a:gd name="T88" fmla="*/ 891 w 2869"/>
                <a:gd name="T89" fmla="*/ 1362 h 1815"/>
                <a:gd name="T90" fmla="*/ 1093 w 2869"/>
                <a:gd name="T91" fmla="*/ 1429 h 1815"/>
                <a:gd name="T92" fmla="*/ 1278 w 2869"/>
                <a:gd name="T93" fmla="*/ 1471 h 1815"/>
                <a:gd name="T94" fmla="*/ 1405 w 2869"/>
                <a:gd name="T95" fmla="*/ 1574 h 1815"/>
                <a:gd name="T96" fmla="*/ 1504 w 2869"/>
                <a:gd name="T97" fmla="*/ 1589 h 1815"/>
                <a:gd name="T98" fmla="*/ 1654 w 2869"/>
                <a:gd name="T99" fmla="*/ 1511 h 1815"/>
                <a:gd name="T100" fmla="*/ 1732 w 2869"/>
                <a:gd name="T101" fmla="*/ 1543 h 1815"/>
                <a:gd name="T102" fmla="*/ 1751 w 2869"/>
                <a:gd name="T103" fmla="*/ 1646 h 1815"/>
                <a:gd name="T104" fmla="*/ 1919 w 2869"/>
                <a:gd name="T105" fmla="*/ 1478 h 1815"/>
                <a:gd name="T106" fmla="*/ 1970 w 2869"/>
                <a:gd name="T107" fmla="*/ 1598 h 1815"/>
                <a:gd name="T108" fmla="*/ 1982 w 2869"/>
                <a:gd name="T109" fmla="*/ 1733 h 1815"/>
                <a:gd name="T110" fmla="*/ 2044 w 2869"/>
                <a:gd name="T111" fmla="*/ 1796 h 1815"/>
                <a:gd name="T112" fmla="*/ 2182 w 2869"/>
                <a:gd name="T113" fmla="*/ 1726 h 1815"/>
                <a:gd name="T114" fmla="*/ 2350 w 2869"/>
                <a:gd name="T115" fmla="*/ 1644 h 1815"/>
                <a:gd name="T116" fmla="*/ 2436 w 2869"/>
                <a:gd name="T117" fmla="*/ 1588 h 1815"/>
                <a:gd name="T118" fmla="*/ 2520 w 2869"/>
                <a:gd name="T119" fmla="*/ 1573 h 1815"/>
                <a:gd name="T120" fmla="*/ 2592 w 2869"/>
                <a:gd name="T121" fmla="*/ 1519 h 1815"/>
                <a:gd name="T122" fmla="*/ 2772 w 2869"/>
                <a:gd name="T123" fmla="*/ 1466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1815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8" name="山东"/>
            <p:cNvSpPr>
              <a:spLocks/>
            </p:cNvSpPr>
            <p:nvPr/>
          </p:nvSpPr>
          <p:spPr bwMode="auto">
            <a:xfrm>
              <a:off x="5569169" y="4737732"/>
              <a:ext cx="812015" cy="519533"/>
            </a:xfrm>
            <a:custGeom>
              <a:avLst/>
              <a:gdLst>
                <a:gd name="T0" fmla="*/ 831 w 2606"/>
                <a:gd name="T1" fmla="*/ 153 h 1671"/>
                <a:gd name="T2" fmla="*/ 614 w 2606"/>
                <a:gd name="T3" fmla="*/ 197 h 1671"/>
                <a:gd name="T4" fmla="*/ 432 w 2606"/>
                <a:gd name="T5" fmla="*/ 342 h 1671"/>
                <a:gd name="T6" fmla="*/ 367 w 2606"/>
                <a:gd name="T7" fmla="*/ 411 h 1671"/>
                <a:gd name="T8" fmla="*/ 252 w 2606"/>
                <a:gd name="T9" fmla="*/ 665 h 1671"/>
                <a:gd name="T10" fmla="*/ 153 w 2606"/>
                <a:gd name="T11" fmla="*/ 883 h 1671"/>
                <a:gd name="T12" fmla="*/ 157 w 2606"/>
                <a:gd name="T13" fmla="*/ 1075 h 1671"/>
                <a:gd name="T14" fmla="*/ 237 w 2606"/>
                <a:gd name="T15" fmla="*/ 1070 h 1671"/>
                <a:gd name="T16" fmla="*/ 400 w 2606"/>
                <a:gd name="T17" fmla="*/ 1024 h 1671"/>
                <a:gd name="T18" fmla="*/ 286 w 2606"/>
                <a:gd name="T19" fmla="*/ 1117 h 1671"/>
                <a:gd name="T20" fmla="*/ 164 w 2606"/>
                <a:gd name="T21" fmla="*/ 1251 h 1671"/>
                <a:gd name="T22" fmla="*/ 27 w 2606"/>
                <a:gd name="T23" fmla="*/ 1393 h 1671"/>
                <a:gd name="T24" fmla="*/ 73 w 2606"/>
                <a:gd name="T25" fmla="*/ 1491 h 1671"/>
                <a:gd name="T26" fmla="*/ 213 w 2606"/>
                <a:gd name="T27" fmla="*/ 1586 h 1671"/>
                <a:gd name="T28" fmla="*/ 427 w 2606"/>
                <a:gd name="T29" fmla="*/ 1633 h 1671"/>
                <a:gd name="T30" fmla="*/ 550 w 2606"/>
                <a:gd name="T31" fmla="*/ 1564 h 1671"/>
                <a:gd name="T32" fmla="*/ 658 w 2606"/>
                <a:gd name="T33" fmla="*/ 1426 h 1671"/>
                <a:gd name="T34" fmla="*/ 701 w 2606"/>
                <a:gd name="T35" fmla="*/ 1437 h 1671"/>
                <a:gd name="T36" fmla="*/ 811 w 2606"/>
                <a:gd name="T37" fmla="*/ 1602 h 1671"/>
                <a:gd name="T38" fmla="*/ 1004 w 2606"/>
                <a:gd name="T39" fmla="*/ 1657 h 1671"/>
                <a:gd name="T40" fmla="*/ 1063 w 2606"/>
                <a:gd name="T41" fmla="*/ 1579 h 1671"/>
                <a:gd name="T42" fmla="*/ 1187 w 2606"/>
                <a:gd name="T43" fmla="*/ 1652 h 1671"/>
                <a:gd name="T44" fmla="*/ 1275 w 2606"/>
                <a:gd name="T45" fmla="*/ 1602 h 1671"/>
                <a:gd name="T46" fmla="*/ 1378 w 2606"/>
                <a:gd name="T47" fmla="*/ 1499 h 1671"/>
                <a:gd name="T48" fmla="*/ 1489 w 2606"/>
                <a:gd name="T49" fmla="*/ 1343 h 1671"/>
                <a:gd name="T50" fmla="*/ 1623 w 2606"/>
                <a:gd name="T51" fmla="*/ 1208 h 1671"/>
                <a:gd name="T52" fmla="*/ 1675 w 2606"/>
                <a:gd name="T53" fmla="*/ 1085 h 1671"/>
                <a:gd name="T54" fmla="*/ 1741 w 2606"/>
                <a:gd name="T55" fmla="*/ 1026 h 1671"/>
                <a:gd name="T56" fmla="*/ 1774 w 2606"/>
                <a:gd name="T57" fmla="*/ 964 h 1671"/>
                <a:gd name="T58" fmla="*/ 1824 w 2606"/>
                <a:gd name="T59" fmla="*/ 913 h 1671"/>
                <a:gd name="T60" fmla="*/ 1774 w 2606"/>
                <a:gd name="T61" fmla="*/ 823 h 1671"/>
                <a:gd name="T62" fmla="*/ 1847 w 2606"/>
                <a:gd name="T63" fmla="*/ 800 h 1671"/>
                <a:gd name="T64" fmla="*/ 1886 w 2606"/>
                <a:gd name="T65" fmla="*/ 879 h 1671"/>
                <a:gd name="T66" fmla="*/ 1982 w 2606"/>
                <a:gd name="T67" fmla="*/ 800 h 1671"/>
                <a:gd name="T68" fmla="*/ 2006 w 2606"/>
                <a:gd name="T69" fmla="*/ 675 h 1671"/>
                <a:gd name="T70" fmla="*/ 2040 w 2606"/>
                <a:gd name="T71" fmla="*/ 681 h 1671"/>
                <a:gd name="T72" fmla="*/ 1990 w 2606"/>
                <a:gd name="T73" fmla="*/ 641 h 1671"/>
                <a:gd name="T74" fmla="*/ 2059 w 2606"/>
                <a:gd name="T75" fmla="*/ 628 h 1671"/>
                <a:gd name="T76" fmla="*/ 2204 w 2606"/>
                <a:gd name="T77" fmla="*/ 495 h 1671"/>
                <a:gd name="T78" fmla="*/ 2241 w 2606"/>
                <a:gd name="T79" fmla="*/ 531 h 1671"/>
                <a:gd name="T80" fmla="*/ 2373 w 2606"/>
                <a:gd name="T81" fmla="*/ 397 h 1671"/>
                <a:gd name="T82" fmla="*/ 2440 w 2606"/>
                <a:gd name="T83" fmla="*/ 381 h 1671"/>
                <a:gd name="T84" fmla="*/ 2536 w 2606"/>
                <a:gd name="T85" fmla="*/ 458 h 1671"/>
                <a:gd name="T86" fmla="*/ 2541 w 2606"/>
                <a:gd name="T87" fmla="*/ 376 h 1671"/>
                <a:gd name="T88" fmla="*/ 2579 w 2606"/>
                <a:gd name="T89" fmla="*/ 294 h 1671"/>
                <a:gd name="T90" fmla="*/ 2592 w 2606"/>
                <a:gd name="T91" fmla="*/ 187 h 1671"/>
                <a:gd name="T92" fmla="*/ 2428 w 2606"/>
                <a:gd name="T93" fmla="*/ 162 h 1671"/>
                <a:gd name="T94" fmla="*/ 2347 w 2606"/>
                <a:gd name="T95" fmla="*/ 220 h 1671"/>
                <a:gd name="T96" fmla="*/ 2188 w 2606"/>
                <a:gd name="T97" fmla="*/ 212 h 1671"/>
                <a:gd name="T98" fmla="*/ 2070 w 2606"/>
                <a:gd name="T99" fmla="*/ 138 h 1671"/>
                <a:gd name="T100" fmla="*/ 1975 w 2606"/>
                <a:gd name="T101" fmla="*/ 81 h 1671"/>
                <a:gd name="T102" fmla="*/ 1761 w 2606"/>
                <a:gd name="T103" fmla="*/ 159 h 1671"/>
                <a:gd name="T104" fmla="*/ 1734 w 2606"/>
                <a:gd name="T105" fmla="*/ 264 h 1671"/>
                <a:gd name="T106" fmla="*/ 1665 w 2606"/>
                <a:gd name="T107" fmla="*/ 376 h 1671"/>
                <a:gd name="T108" fmla="*/ 1427 w 2606"/>
                <a:gd name="T109" fmla="*/ 440 h 1671"/>
                <a:gd name="T110" fmla="*/ 1344 w 2606"/>
                <a:gd name="T111" fmla="*/ 226 h 1671"/>
                <a:gd name="T112" fmla="*/ 1369 w 2606"/>
                <a:gd name="T113" fmla="*/ 142 h 1671"/>
                <a:gd name="T114" fmla="*/ 1251 w 2606"/>
                <a:gd name="T115" fmla="*/ 4 h 1671"/>
                <a:gd name="T116" fmla="*/ 1145 w 2606"/>
                <a:gd name="T117" fmla="*/ 42 h 1671"/>
                <a:gd name="T118" fmla="*/ 1023 w 2606"/>
                <a:gd name="T119" fmla="*/ 115 h 1671"/>
                <a:gd name="T120" fmla="*/ 961 w 2606"/>
                <a:gd name="T121" fmla="*/ 51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6" h="1671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9" name="安徽"/>
            <p:cNvSpPr>
              <a:spLocks/>
            </p:cNvSpPr>
            <p:nvPr/>
          </p:nvSpPr>
          <p:spPr bwMode="auto">
            <a:xfrm>
              <a:off x="5603242" y="5235536"/>
              <a:ext cx="554221" cy="696915"/>
            </a:xfrm>
            <a:custGeom>
              <a:avLst/>
              <a:gdLst>
                <a:gd name="T0" fmla="*/ 1649 w 1769"/>
                <a:gd name="T1" fmla="*/ 1386 h 2242"/>
                <a:gd name="T2" fmla="*/ 1461 w 1769"/>
                <a:gd name="T3" fmla="*/ 1420 h 2242"/>
                <a:gd name="T4" fmla="*/ 1473 w 1769"/>
                <a:gd name="T5" fmla="*/ 1325 h 2242"/>
                <a:gd name="T6" fmla="*/ 1439 w 1769"/>
                <a:gd name="T7" fmla="*/ 1249 h 2242"/>
                <a:gd name="T8" fmla="*/ 1392 w 1769"/>
                <a:gd name="T9" fmla="*/ 1223 h 2242"/>
                <a:gd name="T10" fmla="*/ 1288 w 1769"/>
                <a:gd name="T11" fmla="*/ 1146 h 2242"/>
                <a:gd name="T12" fmla="*/ 1360 w 1769"/>
                <a:gd name="T13" fmla="*/ 1005 h 2242"/>
                <a:gd name="T14" fmla="*/ 1344 w 1769"/>
                <a:gd name="T15" fmla="*/ 878 h 2242"/>
                <a:gd name="T16" fmla="*/ 1471 w 1769"/>
                <a:gd name="T17" fmla="*/ 840 h 2242"/>
                <a:gd name="T18" fmla="*/ 1553 w 1769"/>
                <a:gd name="T19" fmla="*/ 767 h 2242"/>
                <a:gd name="T20" fmla="*/ 1424 w 1769"/>
                <a:gd name="T21" fmla="*/ 673 h 2242"/>
                <a:gd name="T22" fmla="*/ 1371 w 1769"/>
                <a:gd name="T23" fmla="*/ 774 h 2242"/>
                <a:gd name="T24" fmla="*/ 1205 w 1769"/>
                <a:gd name="T25" fmla="*/ 692 h 2242"/>
                <a:gd name="T26" fmla="*/ 1137 w 1769"/>
                <a:gd name="T27" fmla="*/ 604 h 2242"/>
                <a:gd name="T28" fmla="*/ 1087 w 1769"/>
                <a:gd name="T29" fmla="*/ 525 h 2242"/>
                <a:gd name="T30" fmla="*/ 1130 w 1769"/>
                <a:gd name="T31" fmla="*/ 414 h 2242"/>
                <a:gd name="T32" fmla="*/ 997 w 1769"/>
                <a:gd name="T33" fmla="*/ 364 h 2242"/>
                <a:gd name="T34" fmla="*/ 950 w 1769"/>
                <a:gd name="T35" fmla="*/ 270 h 2242"/>
                <a:gd name="T36" fmla="*/ 873 w 1769"/>
                <a:gd name="T37" fmla="*/ 247 h 2242"/>
                <a:gd name="T38" fmla="*/ 730 w 1769"/>
                <a:gd name="T39" fmla="*/ 208 h 2242"/>
                <a:gd name="T40" fmla="*/ 648 w 1769"/>
                <a:gd name="T41" fmla="*/ 99 h 2242"/>
                <a:gd name="T42" fmla="*/ 482 w 1769"/>
                <a:gd name="T43" fmla="*/ 0 h 2242"/>
                <a:gd name="T44" fmla="*/ 456 w 1769"/>
                <a:gd name="T45" fmla="*/ 137 h 2242"/>
                <a:gd name="T46" fmla="*/ 553 w 1769"/>
                <a:gd name="T47" fmla="*/ 232 h 2242"/>
                <a:gd name="T48" fmla="*/ 519 w 1769"/>
                <a:gd name="T49" fmla="*/ 357 h 2242"/>
                <a:gd name="T50" fmla="*/ 391 w 1769"/>
                <a:gd name="T51" fmla="*/ 371 h 2242"/>
                <a:gd name="T52" fmla="*/ 284 w 1769"/>
                <a:gd name="T53" fmla="*/ 272 h 2242"/>
                <a:gd name="T54" fmla="*/ 230 w 1769"/>
                <a:gd name="T55" fmla="*/ 364 h 2242"/>
                <a:gd name="T56" fmla="*/ 235 w 1769"/>
                <a:gd name="T57" fmla="*/ 488 h 2242"/>
                <a:gd name="T58" fmla="*/ 147 w 1769"/>
                <a:gd name="T59" fmla="*/ 617 h 2242"/>
                <a:gd name="T60" fmla="*/ 12 w 1769"/>
                <a:gd name="T61" fmla="*/ 694 h 2242"/>
                <a:gd name="T62" fmla="*/ 37 w 1769"/>
                <a:gd name="T63" fmla="*/ 796 h 2242"/>
                <a:gd name="T64" fmla="*/ 106 w 1769"/>
                <a:gd name="T65" fmla="*/ 902 h 2242"/>
                <a:gd name="T66" fmla="*/ 193 w 1769"/>
                <a:gd name="T67" fmla="*/ 941 h 2242"/>
                <a:gd name="T68" fmla="*/ 311 w 1769"/>
                <a:gd name="T69" fmla="*/ 959 h 2242"/>
                <a:gd name="T70" fmla="*/ 366 w 1769"/>
                <a:gd name="T71" fmla="*/ 944 h 2242"/>
                <a:gd name="T72" fmla="*/ 383 w 1769"/>
                <a:gd name="T73" fmla="*/ 1211 h 2242"/>
                <a:gd name="T74" fmla="*/ 232 w 1769"/>
                <a:gd name="T75" fmla="*/ 1329 h 2242"/>
                <a:gd name="T76" fmla="*/ 261 w 1769"/>
                <a:gd name="T77" fmla="*/ 1514 h 2242"/>
                <a:gd name="T78" fmla="*/ 391 w 1769"/>
                <a:gd name="T79" fmla="*/ 1542 h 2242"/>
                <a:gd name="T80" fmla="*/ 406 w 1769"/>
                <a:gd name="T81" fmla="*/ 1657 h 2242"/>
                <a:gd name="T82" fmla="*/ 371 w 1769"/>
                <a:gd name="T83" fmla="*/ 1763 h 2242"/>
                <a:gd name="T84" fmla="*/ 415 w 1769"/>
                <a:gd name="T85" fmla="*/ 1878 h 2242"/>
                <a:gd name="T86" fmla="*/ 495 w 1769"/>
                <a:gd name="T87" fmla="*/ 2046 h 2242"/>
                <a:gd name="T88" fmla="*/ 580 w 1769"/>
                <a:gd name="T89" fmla="*/ 2122 h 2242"/>
                <a:gd name="T90" fmla="*/ 750 w 1769"/>
                <a:gd name="T91" fmla="*/ 2007 h 2242"/>
                <a:gd name="T92" fmla="*/ 740 w 1769"/>
                <a:gd name="T93" fmla="*/ 2123 h 2242"/>
                <a:gd name="T94" fmla="*/ 804 w 1769"/>
                <a:gd name="T95" fmla="*/ 2201 h 2242"/>
                <a:gd name="T96" fmla="*/ 872 w 1769"/>
                <a:gd name="T97" fmla="*/ 2095 h 2242"/>
                <a:gd name="T98" fmla="*/ 967 w 1769"/>
                <a:gd name="T99" fmla="*/ 2084 h 2242"/>
                <a:gd name="T100" fmla="*/ 1103 w 1769"/>
                <a:gd name="T101" fmla="*/ 2191 h 2242"/>
                <a:gd name="T102" fmla="*/ 1263 w 1769"/>
                <a:gd name="T103" fmla="*/ 2188 h 2242"/>
                <a:gd name="T104" fmla="*/ 1359 w 1769"/>
                <a:gd name="T105" fmla="*/ 2189 h 2242"/>
                <a:gd name="T106" fmla="*/ 1427 w 1769"/>
                <a:gd name="T107" fmla="*/ 2137 h 2242"/>
                <a:gd name="T108" fmla="*/ 1523 w 1769"/>
                <a:gd name="T109" fmla="*/ 1998 h 2242"/>
                <a:gd name="T110" fmla="*/ 1539 w 1769"/>
                <a:gd name="T111" fmla="*/ 1883 h 2242"/>
                <a:gd name="T112" fmla="*/ 1587 w 1769"/>
                <a:gd name="T113" fmla="*/ 1817 h 2242"/>
                <a:gd name="T114" fmla="*/ 1703 w 1769"/>
                <a:gd name="T115" fmla="*/ 1778 h 2242"/>
                <a:gd name="T116" fmla="*/ 1671 w 1769"/>
                <a:gd name="T117" fmla="*/ 1673 h 2242"/>
                <a:gd name="T118" fmla="*/ 1729 w 1769"/>
                <a:gd name="T119" fmla="*/ 1612 h 2242"/>
                <a:gd name="T120" fmla="*/ 1766 w 1769"/>
                <a:gd name="T121" fmla="*/ 1444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9" h="2242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10" name="山西"/>
            <p:cNvSpPr>
              <a:spLocks/>
            </p:cNvSpPr>
            <p:nvPr/>
          </p:nvSpPr>
          <p:spPr bwMode="auto">
            <a:xfrm>
              <a:off x="5079942" y="4418791"/>
              <a:ext cx="452521" cy="846703"/>
            </a:xfrm>
            <a:custGeom>
              <a:avLst/>
              <a:gdLst>
                <a:gd name="T0" fmla="*/ 4 w 1396"/>
                <a:gd name="T1" fmla="*/ 2572 h 2738"/>
                <a:gd name="T2" fmla="*/ 107 w 1396"/>
                <a:gd name="T3" fmla="*/ 2294 h 2738"/>
                <a:gd name="T4" fmla="*/ 76 w 1396"/>
                <a:gd name="T5" fmla="*/ 2117 h 2738"/>
                <a:gd name="T6" fmla="*/ 65 w 1396"/>
                <a:gd name="T7" fmla="*/ 1925 h 2738"/>
                <a:gd name="T8" fmla="*/ 56 w 1396"/>
                <a:gd name="T9" fmla="*/ 1806 h 2738"/>
                <a:gd name="T10" fmla="*/ 45 w 1396"/>
                <a:gd name="T11" fmla="*/ 1717 h 2738"/>
                <a:gd name="T12" fmla="*/ 136 w 1396"/>
                <a:gd name="T13" fmla="*/ 1551 h 2738"/>
                <a:gd name="T14" fmla="*/ 164 w 1396"/>
                <a:gd name="T15" fmla="*/ 1462 h 2738"/>
                <a:gd name="T16" fmla="*/ 149 w 1396"/>
                <a:gd name="T17" fmla="*/ 1362 h 2738"/>
                <a:gd name="T18" fmla="*/ 77 w 1396"/>
                <a:gd name="T19" fmla="*/ 1263 h 2738"/>
                <a:gd name="T20" fmla="*/ 90 w 1396"/>
                <a:gd name="T21" fmla="*/ 1128 h 2738"/>
                <a:gd name="T22" fmla="*/ 163 w 1396"/>
                <a:gd name="T23" fmla="*/ 1049 h 2738"/>
                <a:gd name="T24" fmla="*/ 222 w 1396"/>
                <a:gd name="T25" fmla="*/ 898 h 2738"/>
                <a:gd name="T26" fmla="*/ 251 w 1396"/>
                <a:gd name="T27" fmla="*/ 792 h 2738"/>
                <a:gd name="T28" fmla="*/ 326 w 1396"/>
                <a:gd name="T29" fmla="*/ 674 h 2738"/>
                <a:gd name="T30" fmla="*/ 264 w 1396"/>
                <a:gd name="T31" fmla="*/ 632 h 2738"/>
                <a:gd name="T32" fmla="*/ 363 w 1396"/>
                <a:gd name="T33" fmla="*/ 584 h 2738"/>
                <a:gd name="T34" fmla="*/ 385 w 1396"/>
                <a:gd name="T35" fmla="*/ 513 h 2738"/>
                <a:gd name="T36" fmla="*/ 541 w 1396"/>
                <a:gd name="T37" fmla="*/ 521 h 2738"/>
                <a:gd name="T38" fmla="*/ 625 w 1396"/>
                <a:gd name="T39" fmla="*/ 322 h 2738"/>
                <a:gd name="T40" fmla="*/ 775 w 1396"/>
                <a:gd name="T41" fmla="*/ 268 h 2738"/>
                <a:gd name="T42" fmla="*/ 877 w 1396"/>
                <a:gd name="T43" fmla="*/ 189 h 2738"/>
                <a:gd name="T44" fmla="*/ 1096 w 1396"/>
                <a:gd name="T45" fmla="*/ 164 h 2738"/>
                <a:gd name="T46" fmla="*/ 1218 w 1396"/>
                <a:gd name="T47" fmla="*/ 60 h 2738"/>
                <a:gd name="T48" fmla="*/ 1290 w 1396"/>
                <a:gd name="T49" fmla="*/ 78 h 2738"/>
                <a:gd name="T50" fmla="*/ 1355 w 1396"/>
                <a:gd name="T51" fmla="*/ 164 h 2738"/>
                <a:gd name="T52" fmla="*/ 1318 w 1396"/>
                <a:gd name="T53" fmla="*/ 216 h 2738"/>
                <a:gd name="T54" fmla="*/ 1236 w 1396"/>
                <a:gd name="T55" fmla="*/ 290 h 2738"/>
                <a:gd name="T56" fmla="*/ 1197 w 1396"/>
                <a:gd name="T57" fmla="*/ 317 h 2738"/>
                <a:gd name="T58" fmla="*/ 1249 w 1396"/>
                <a:gd name="T59" fmla="*/ 368 h 2738"/>
                <a:gd name="T60" fmla="*/ 1352 w 1396"/>
                <a:gd name="T61" fmla="*/ 456 h 2738"/>
                <a:gd name="T62" fmla="*/ 1387 w 1396"/>
                <a:gd name="T63" fmla="*/ 564 h 2738"/>
                <a:gd name="T64" fmla="*/ 1372 w 1396"/>
                <a:gd name="T65" fmla="*/ 687 h 2738"/>
                <a:gd name="T66" fmla="*/ 1314 w 1396"/>
                <a:gd name="T67" fmla="*/ 735 h 2738"/>
                <a:gd name="T68" fmla="*/ 1229 w 1396"/>
                <a:gd name="T69" fmla="*/ 715 h 2738"/>
                <a:gd name="T70" fmla="*/ 1176 w 1396"/>
                <a:gd name="T71" fmla="*/ 841 h 2738"/>
                <a:gd name="T72" fmla="*/ 1136 w 1396"/>
                <a:gd name="T73" fmla="*/ 922 h 2738"/>
                <a:gd name="T74" fmla="*/ 1091 w 1396"/>
                <a:gd name="T75" fmla="*/ 1018 h 2738"/>
                <a:gd name="T76" fmla="*/ 1131 w 1396"/>
                <a:gd name="T77" fmla="*/ 1126 h 2738"/>
                <a:gd name="T78" fmla="*/ 1189 w 1396"/>
                <a:gd name="T79" fmla="*/ 1145 h 2738"/>
                <a:gd name="T80" fmla="*/ 1234 w 1396"/>
                <a:gd name="T81" fmla="*/ 1276 h 2738"/>
                <a:gd name="T82" fmla="*/ 1253 w 1396"/>
                <a:gd name="T83" fmla="*/ 1336 h 2738"/>
                <a:gd name="T84" fmla="*/ 1278 w 1396"/>
                <a:gd name="T85" fmla="*/ 1444 h 2738"/>
                <a:gd name="T86" fmla="*/ 1184 w 1396"/>
                <a:gd name="T87" fmla="*/ 1615 h 2738"/>
                <a:gd name="T88" fmla="*/ 1157 w 1396"/>
                <a:gd name="T89" fmla="*/ 1717 h 2738"/>
                <a:gd name="T90" fmla="*/ 1097 w 1396"/>
                <a:gd name="T91" fmla="*/ 1796 h 2738"/>
                <a:gd name="T92" fmla="*/ 1150 w 1396"/>
                <a:gd name="T93" fmla="*/ 1888 h 2738"/>
                <a:gd name="T94" fmla="*/ 1170 w 1396"/>
                <a:gd name="T95" fmla="*/ 2048 h 2738"/>
                <a:gd name="T96" fmla="*/ 1157 w 1396"/>
                <a:gd name="T97" fmla="*/ 2114 h 2738"/>
                <a:gd name="T98" fmla="*/ 1148 w 1396"/>
                <a:gd name="T99" fmla="*/ 2199 h 2738"/>
                <a:gd name="T100" fmla="*/ 1092 w 1396"/>
                <a:gd name="T101" fmla="*/ 2320 h 2738"/>
                <a:gd name="T102" fmla="*/ 1039 w 1396"/>
                <a:gd name="T103" fmla="*/ 2349 h 2738"/>
                <a:gd name="T104" fmla="*/ 959 w 1396"/>
                <a:gd name="T105" fmla="*/ 2390 h 2738"/>
                <a:gd name="T106" fmla="*/ 892 w 1396"/>
                <a:gd name="T107" fmla="*/ 2430 h 2738"/>
                <a:gd name="T108" fmla="*/ 816 w 1396"/>
                <a:gd name="T109" fmla="*/ 2442 h 2738"/>
                <a:gd name="T110" fmla="*/ 661 w 1396"/>
                <a:gd name="T111" fmla="*/ 2430 h 2738"/>
                <a:gd name="T112" fmla="*/ 618 w 1396"/>
                <a:gd name="T113" fmla="*/ 2508 h 2738"/>
                <a:gd name="T114" fmla="*/ 541 w 1396"/>
                <a:gd name="T115" fmla="*/ 2525 h 2738"/>
                <a:gd name="T116" fmla="*/ 446 w 1396"/>
                <a:gd name="T117" fmla="*/ 2620 h 2738"/>
                <a:gd name="T118" fmla="*/ 266 w 1396"/>
                <a:gd name="T119" fmla="*/ 2676 h 2738"/>
                <a:gd name="T120" fmla="*/ 131 w 1396"/>
                <a:gd name="T121" fmla="*/ 2735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6" h="2738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11" name="吉林"/>
            <p:cNvSpPr>
              <a:spLocks/>
            </p:cNvSpPr>
            <p:nvPr/>
          </p:nvSpPr>
          <p:spPr bwMode="auto">
            <a:xfrm>
              <a:off x="6153347" y="3587066"/>
              <a:ext cx="946826" cy="699279"/>
            </a:xfrm>
            <a:custGeom>
              <a:avLst/>
              <a:gdLst>
                <a:gd name="T0" fmla="*/ 3049 w 3070"/>
                <a:gd name="T1" fmla="*/ 1066 h 2270"/>
                <a:gd name="T2" fmla="*/ 2912 w 3070"/>
                <a:gd name="T3" fmla="*/ 1134 h 2270"/>
                <a:gd name="T4" fmla="*/ 2939 w 3070"/>
                <a:gd name="T5" fmla="*/ 1241 h 2270"/>
                <a:gd name="T6" fmla="*/ 2898 w 3070"/>
                <a:gd name="T7" fmla="*/ 1258 h 2270"/>
                <a:gd name="T8" fmla="*/ 2808 w 3070"/>
                <a:gd name="T9" fmla="*/ 1144 h 2270"/>
                <a:gd name="T10" fmla="*/ 2698 w 3070"/>
                <a:gd name="T11" fmla="*/ 1099 h 2270"/>
                <a:gd name="T12" fmla="*/ 2672 w 3070"/>
                <a:gd name="T13" fmla="*/ 1361 h 2270"/>
                <a:gd name="T14" fmla="*/ 2561 w 3070"/>
                <a:gd name="T15" fmla="*/ 1389 h 2270"/>
                <a:gd name="T16" fmla="*/ 2456 w 3070"/>
                <a:gd name="T17" fmla="*/ 1597 h 2270"/>
                <a:gd name="T18" fmla="*/ 2264 w 3070"/>
                <a:gd name="T19" fmla="*/ 1629 h 2270"/>
                <a:gd name="T20" fmla="*/ 2260 w 3070"/>
                <a:gd name="T21" fmla="*/ 1775 h 2270"/>
                <a:gd name="T22" fmla="*/ 2242 w 3070"/>
                <a:gd name="T23" fmla="*/ 1913 h 2270"/>
                <a:gd name="T24" fmla="*/ 2009 w 3070"/>
                <a:gd name="T25" fmla="*/ 1932 h 2270"/>
                <a:gd name="T26" fmla="*/ 1914 w 3070"/>
                <a:gd name="T27" fmla="*/ 1860 h 2270"/>
                <a:gd name="T28" fmla="*/ 1833 w 3070"/>
                <a:gd name="T29" fmla="*/ 1849 h 2270"/>
                <a:gd name="T30" fmla="*/ 1760 w 3070"/>
                <a:gd name="T31" fmla="*/ 1980 h 2270"/>
                <a:gd name="T32" fmla="*/ 1688 w 3070"/>
                <a:gd name="T33" fmla="*/ 2138 h 2270"/>
                <a:gd name="T34" fmla="*/ 1572 w 3070"/>
                <a:gd name="T35" fmla="*/ 2264 h 2270"/>
                <a:gd name="T36" fmla="*/ 1532 w 3070"/>
                <a:gd name="T37" fmla="*/ 2213 h 2270"/>
                <a:gd name="T38" fmla="*/ 1513 w 3070"/>
                <a:gd name="T39" fmla="*/ 2111 h 2270"/>
                <a:gd name="T40" fmla="*/ 1364 w 3070"/>
                <a:gd name="T41" fmla="*/ 1935 h 2270"/>
                <a:gd name="T42" fmla="*/ 1373 w 3070"/>
                <a:gd name="T43" fmla="*/ 1725 h 2270"/>
                <a:gd name="T44" fmla="*/ 1272 w 3070"/>
                <a:gd name="T45" fmla="*/ 1660 h 2270"/>
                <a:gd name="T46" fmla="*/ 1194 w 3070"/>
                <a:gd name="T47" fmla="*/ 1540 h 2270"/>
                <a:gd name="T48" fmla="*/ 1128 w 3070"/>
                <a:gd name="T49" fmla="*/ 1391 h 2270"/>
                <a:gd name="T50" fmla="*/ 1005 w 3070"/>
                <a:gd name="T51" fmla="*/ 1471 h 2270"/>
                <a:gd name="T52" fmla="*/ 986 w 3070"/>
                <a:gd name="T53" fmla="*/ 1381 h 2270"/>
                <a:gd name="T54" fmla="*/ 814 w 3070"/>
                <a:gd name="T55" fmla="*/ 1271 h 2270"/>
                <a:gd name="T56" fmla="*/ 697 w 3070"/>
                <a:gd name="T57" fmla="*/ 1273 h 2270"/>
                <a:gd name="T58" fmla="*/ 677 w 3070"/>
                <a:gd name="T59" fmla="*/ 1175 h 2270"/>
                <a:gd name="T60" fmla="*/ 599 w 3070"/>
                <a:gd name="T61" fmla="*/ 972 h 2270"/>
                <a:gd name="T62" fmla="*/ 463 w 3070"/>
                <a:gd name="T63" fmla="*/ 828 h 2270"/>
                <a:gd name="T64" fmla="*/ 253 w 3070"/>
                <a:gd name="T65" fmla="*/ 865 h 2270"/>
                <a:gd name="T66" fmla="*/ 182 w 3070"/>
                <a:gd name="T67" fmla="*/ 740 h 2270"/>
                <a:gd name="T68" fmla="*/ 191 w 3070"/>
                <a:gd name="T69" fmla="*/ 534 h 2270"/>
                <a:gd name="T70" fmla="*/ 102 w 3070"/>
                <a:gd name="T71" fmla="*/ 366 h 2270"/>
                <a:gd name="T72" fmla="*/ 31 w 3070"/>
                <a:gd name="T73" fmla="*/ 286 h 2270"/>
                <a:gd name="T74" fmla="*/ 95 w 3070"/>
                <a:gd name="T75" fmla="*/ 214 h 2270"/>
                <a:gd name="T76" fmla="*/ 236 w 3070"/>
                <a:gd name="T77" fmla="*/ 229 h 2270"/>
                <a:gd name="T78" fmla="*/ 319 w 3070"/>
                <a:gd name="T79" fmla="*/ 154 h 2270"/>
                <a:gd name="T80" fmla="*/ 441 w 3070"/>
                <a:gd name="T81" fmla="*/ 45 h 2270"/>
                <a:gd name="T82" fmla="*/ 627 w 3070"/>
                <a:gd name="T83" fmla="*/ 1 h 2270"/>
                <a:gd name="T84" fmla="*/ 692 w 3070"/>
                <a:gd name="T85" fmla="*/ 161 h 2270"/>
                <a:gd name="T86" fmla="*/ 851 w 3070"/>
                <a:gd name="T87" fmla="*/ 350 h 2270"/>
                <a:gd name="T88" fmla="*/ 1017 w 3070"/>
                <a:gd name="T89" fmla="*/ 300 h 2270"/>
                <a:gd name="T90" fmla="*/ 1169 w 3070"/>
                <a:gd name="T91" fmla="*/ 275 h 2270"/>
                <a:gd name="T92" fmla="*/ 1297 w 3070"/>
                <a:gd name="T93" fmla="*/ 387 h 2270"/>
                <a:gd name="T94" fmla="*/ 1532 w 3070"/>
                <a:gd name="T95" fmla="*/ 342 h 2270"/>
                <a:gd name="T96" fmla="*/ 1685 w 3070"/>
                <a:gd name="T97" fmla="*/ 452 h 2270"/>
                <a:gd name="T98" fmla="*/ 1715 w 3070"/>
                <a:gd name="T99" fmla="*/ 600 h 2270"/>
                <a:gd name="T100" fmla="*/ 1848 w 3070"/>
                <a:gd name="T101" fmla="*/ 583 h 2270"/>
                <a:gd name="T102" fmla="*/ 1909 w 3070"/>
                <a:gd name="T103" fmla="*/ 738 h 2270"/>
                <a:gd name="T104" fmla="*/ 2029 w 3070"/>
                <a:gd name="T105" fmla="*/ 723 h 2270"/>
                <a:gd name="T106" fmla="*/ 2085 w 3070"/>
                <a:gd name="T107" fmla="*/ 562 h 2270"/>
                <a:gd name="T108" fmla="*/ 2236 w 3070"/>
                <a:gd name="T109" fmla="*/ 802 h 2270"/>
                <a:gd name="T110" fmla="*/ 2365 w 3070"/>
                <a:gd name="T111" fmla="*/ 929 h 2270"/>
                <a:gd name="T112" fmla="*/ 2443 w 3070"/>
                <a:gd name="T113" fmla="*/ 798 h 2270"/>
                <a:gd name="T114" fmla="*/ 2599 w 3070"/>
                <a:gd name="T115" fmla="*/ 669 h 2270"/>
                <a:gd name="T116" fmla="*/ 2722 w 3070"/>
                <a:gd name="T117" fmla="*/ 632 h 2270"/>
                <a:gd name="T118" fmla="*/ 2797 w 3070"/>
                <a:gd name="T119" fmla="*/ 789 h 2270"/>
                <a:gd name="T120" fmla="*/ 2968 w 3070"/>
                <a:gd name="T121" fmla="*/ 823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70" h="22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12" name="湖南"/>
            <p:cNvSpPr>
              <a:spLocks/>
            </p:cNvSpPr>
            <p:nvPr/>
          </p:nvSpPr>
          <p:spPr bwMode="auto">
            <a:xfrm>
              <a:off x="4902826" y="5875169"/>
              <a:ext cx="662225" cy="729731"/>
            </a:xfrm>
            <a:custGeom>
              <a:avLst/>
              <a:gdLst>
                <a:gd name="T0" fmla="*/ 1870 w 2092"/>
                <a:gd name="T1" fmla="*/ 2073 h 2386"/>
                <a:gd name="T2" fmla="*/ 1729 w 2092"/>
                <a:gd name="T3" fmla="*/ 1997 h 2386"/>
                <a:gd name="T4" fmla="*/ 1575 w 2092"/>
                <a:gd name="T5" fmla="*/ 2103 h 2386"/>
                <a:gd name="T6" fmla="*/ 1639 w 2092"/>
                <a:gd name="T7" fmla="*/ 2220 h 2386"/>
                <a:gd name="T8" fmla="*/ 1554 w 2092"/>
                <a:gd name="T9" fmla="*/ 2265 h 2386"/>
                <a:gd name="T10" fmla="*/ 1347 w 2092"/>
                <a:gd name="T11" fmla="*/ 2157 h 2386"/>
                <a:gd name="T12" fmla="*/ 1280 w 2092"/>
                <a:gd name="T13" fmla="*/ 2308 h 2386"/>
                <a:gd name="T14" fmla="*/ 1071 w 2092"/>
                <a:gd name="T15" fmla="*/ 2386 h 2386"/>
                <a:gd name="T16" fmla="*/ 1030 w 2092"/>
                <a:gd name="T17" fmla="*/ 2244 h 2386"/>
                <a:gd name="T18" fmla="*/ 979 w 2092"/>
                <a:gd name="T19" fmla="*/ 2191 h 2386"/>
                <a:gd name="T20" fmla="*/ 857 w 2092"/>
                <a:gd name="T21" fmla="*/ 2273 h 2386"/>
                <a:gd name="T22" fmla="*/ 897 w 2092"/>
                <a:gd name="T23" fmla="*/ 2110 h 2386"/>
                <a:gd name="T24" fmla="*/ 979 w 2092"/>
                <a:gd name="T25" fmla="*/ 1903 h 2386"/>
                <a:gd name="T26" fmla="*/ 963 w 2092"/>
                <a:gd name="T27" fmla="*/ 1854 h 2386"/>
                <a:gd name="T28" fmla="*/ 948 w 2092"/>
                <a:gd name="T29" fmla="*/ 1737 h 2386"/>
                <a:gd name="T30" fmla="*/ 814 w 2092"/>
                <a:gd name="T31" fmla="*/ 1645 h 2386"/>
                <a:gd name="T32" fmla="*/ 667 w 2092"/>
                <a:gd name="T33" fmla="*/ 1677 h 2386"/>
                <a:gd name="T34" fmla="*/ 555 w 2092"/>
                <a:gd name="T35" fmla="*/ 1815 h 2386"/>
                <a:gd name="T36" fmla="*/ 491 w 2092"/>
                <a:gd name="T37" fmla="*/ 1740 h 2386"/>
                <a:gd name="T38" fmla="*/ 378 w 2092"/>
                <a:gd name="T39" fmla="*/ 1830 h 2386"/>
                <a:gd name="T40" fmla="*/ 346 w 2092"/>
                <a:gd name="T41" fmla="*/ 1810 h 2386"/>
                <a:gd name="T42" fmla="*/ 258 w 2092"/>
                <a:gd name="T43" fmla="*/ 1750 h 2386"/>
                <a:gd name="T44" fmla="*/ 213 w 2092"/>
                <a:gd name="T45" fmla="*/ 1699 h 2386"/>
                <a:gd name="T46" fmla="*/ 230 w 2092"/>
                <a:gd name="T47" fmla="*/ 1494 h 2386"/>
                <a:gd name="T48" fmla="*/ 245 w 2092"/>
                <a:gd name="T49" fmla="*/ 1426 h 2386"/>
                <a:gd name="T50" fmla="*/ 250 w 2092"/>
                <a:gd name="T51" fmla="*/ 1313 h 2386"/>
                <a:gd name="T52" fmla="*/ 121 w 2092"/>
                <a:gd name="T53" fmla="*/ 1321 h 2386"/>
                <a:gd name="T54" fmla="*/ 37 w 2092"/>
                <a:gd name="T55" fmla="*/ 1313 h 2386"/>
                <a:gd name="T56" fmla="*/ 195 w 2092"/>
                <a:gd name="T57" fmla="*/ 1180 h 2386"/>
                <a:gd name="T58" fmla="*/ 196 w 2092"/>
                <a:gd name="T59" fmla="*/ 1038 h 2386"/>
                <a:gd name="T60" fmla="*/ 193 w 2092"/>
                <a:gd name="T61" fmla="*/ 891 h 2386"/>
                <a:gd name="T62" fmla="*/ 180 w 2092"/>
                <a:gd name="T63" fmla="*/ 745 h 2386"/>
                <a:gd name="T64" fmla="*/ 180 w 2092"/>
                <a:gd name="T65" fmla="*/ 632 h 2386"/>
                <a:gd name="T66" fmla="*/ 182 w 2092"/>
                <a:gd name="T67" fmla="*/ 467 h 2386"/>
                <a:gd name="T68" fmla="*/ 208 w 2092"/>
                <a:gd name="T69" fmla="*/ 346 h 2386"/>
                <a:gd name="T70" fmla="*/ 334 w 2092"/>
                <a:gd name="T71" fmla="*/ 226 h 2386"/>
                <a:gd name="T72" fmla="*/ 521 w 2092"/>
                <a:gd name="T73" fmla="*/ 164 h 2386"/>
                <a:gd name="T74" fmla="*/ 684 w 2092"/>
                <a:gd name="T75" fmla="*/ 168 h 2386"/>
                <a:gd name="T76" fmla="*/ 624 w 2092"/>
                <a:gd name="T77" fmla="*/ 38 h 2386"/>
                <a:gd name="T78" fmla="*/ 740 w 2092"/>
                <a:gd name="T79" fmla="*/ 2 h 2386"/>
                <a:gd name="T80" fmla="*/ 942 w 2092"/>
                <a:gd name="T81" fmla="*/ 69 h 2386"/>
                <a:gd name="T82" fmla="*/ 1127 w 2092"/>
                <a:gd name="T83" fmla="*/ 111 h 2386"/>
                <a:gd name="T84" fmla="*/ 1254 w 2092"/>
                <a:gd name="T85" fmla="*/ 214 h 2386"/>
                <a:gd name="T86" fmla="*/ 1353 w 2092"/>
                <a:gd name="T87" fmla="*/ 229 h 2386"/>
                <a:gd name="T88" fmla="*/ 1503 w 2092"/>
                <a:gd name="T89" fmla="*/ 151 h 2386"/>
                <a:gd name="T90" fmla="*/ 1586 w 2092"/>
                <a:gd name="T91" fmla="*/ 162 h 2386"/>
                <a:gd name="T92" fmla="*/ 1597 w 2092"/>
                <a:gd name="T93" fmla="*/ 289 h 2386"/>
                <a:gd name="T94" fmla="*/ 1764 w 2092"/>
                <a:gd name="T95" fmla="*/ 115 h 2386"/>
                <a:gd name="T96" fmla="*/ 1825 w 2092"/>
                <a:gd name="T97" fmla="*/ 227 h 2386"/>
                <a:gd name="T98" fmla="*/ 1815 w 2092"/>
                <a:gd name="T99" fmla="*/ 366 h 2386"/>
                <a:gd name="T100" fmla="*/ 1882 w 2092"/>
                <a:gd name="T101" fmla="*/ 426 h 2386"/>
                <a:gd name="T102" fmla="*/ 1981 w 2092"/>
                <a:gd name="T103" fmla="*/ 521 h 2386"/>
                <a:gd name="T104" fmla="*/ 2037 w 2092"/>
                <a:gd name="T105" fmla="*/ 668 h 2386"/>
                <a:gd name="T106" fmla="*/ 2063 w 2092"/>
                <a:gd name="T107" fmla="*/ 750 h 2386"/>
                <a:gd name="T108" fmla="*/ 1979 w 2092"/>
                <a:gd name="T109" fmla="*/ 883 h 2386"/>
                <a:gd name="T110" fmla="*/ 1824 w 2092"/>
                <a:gd name="T111" fmla="*/ 1070 h 2386"/>
                <a:gd name="T112" fmla="*/ 1848 w 2092"/>
                <a:gd name="T113" fmla="*/ 1160 h 2386"/>
                <a:gd name="T114" fmla="*/ 1930 w 2092"/>
                <a:gd name="T115" fmla="*/ 1195 h 2386"/>
                <a:gd name="T116" fmla="*/ 1932 w 2092"/>
                <a:gd name="T117" fmla="*/ 1439 h 2386"/>
                <a:gd name="T118" fmla="*/ 2025 w 2092"/>
                <a:gd name="T119" fmla="*/ 1594 h 2386"/>
                <a:gd name="T120" fmla="*/ 2083 w 2092"/>
                <a:gd name="T121" fmla="*/ 1677 h 2386"/>
                <a:gd name="T122" fmla="*/ 1982 w 2092"/>
                <a:gd name="T123" fmla="*/ 188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2" h="2386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13" name="江苏"/>
            <p:cNvSpPr>
              <a:spLocks/>
            </p:cNvSpPr>
            <p:nvPr/>
          </p:nvSpPr>
          <p:spPr bwMode="auto">
            <a:xfrm>
              <a:off x="5744800" y="5152411"/>
              <a:ext cx="647247" cy="564470"/>
            </a:xfrm>
            <a:custGeom>
              <a:avLst/>
              <a:gdLst>
                <a:gd name="T0" fmla="*/ 1699 w 2079"/>
                <a:gd name="T1" fmla="*/ 1399 h 1843"/>
                <a:gd name="T2" fmla="*/ 1653 w 2079"/>
                <a:gd name="T3" fmla="*/ 1318 h 1843"/>
                <a:gd name="T4" fmla="*/ 1534 w 2079"/>
                <a:gd name="T5" fmla="*/ 1336 h 1843"/>
                <a:gd name="T6" fmla="*/ 1579 w 2079"/>
                <a:gd name="T7" fmla="*/ 1274 h 1843"/>
                <a:gd name="T8" fmla="*/ 1695 w 2079"/>
                <a:gd name="T9" fmla="*/ 1372 h 1843"/>
                <a:gd name="T10" fmla="*/ 1837 w 2079"/>
                <a:gd name="T11" fmla="*/ 1343 h 1843"/>
                <a:gd name="T12" fmla="*/ 2066 w 2079"/>
                <a:gd name="T13" fmla="*/ 1401 h 1843"/>
                <a:gd name="T14" fmla="*/ 2026 w 2079"/>
                <a:gd name="T15" fmla="*/ 1268 h 1843"/>
                <a:gd name="T16" fmla="*/ 1882 w 2079"/>
                <a:gd name="T17" fmla="*/ 1198 h 1843"/>
                <a:gd name="T18" fmla="*/ 1830 w 2079"/>
                <a:gd name="T19" fmla="*/ 1091 h 1843"/>
                <a:gd name="T20" fmla="*/ 1665 w 2079"/>
                <a:gd name="T21" fmla="*/ 975 h 1843"/>
                <a:gd name="T22" fmla="*/ 1666 w 2079"/>
                <a:gd name="T23" fmla="*/ 898 h 1843"/>
                <a:gd name="T24" fmla="*/ 1588 w 2079"/>
                <a:gd name="T25" fmla="*/ 769 h 1843"/>
                <a:gd name="T26" fmla="*/ 1502 w 2079"/>
                <a:gd name="T27" fmla="*/ 581 h 1843"/>
                <a:gd name="T28" fmla="*/ 1443 w 2079"/>
                <a:gd name="T29" fmla="*/ 452 h 1843"/>
                <a:gd name="T30" fmla="*/ 1291 w 2079"/>
                <a:gd name="T31" fmla="*/ 273 h 1843"/>
                <a:gd name="T32" fmla="*/ 1201 w 2079"/>
                <a:gd name="T33" fmla="*/ 247 h 1843"/>
                <a:gd name="T34" fmla="*/ 1119 w 2079"/>
                <a:gd name="T35" fmla="*/ 259 h 1843"/>
                <a:gd name="T36" fmla="*/ 1070 w 2079"/>
                <a:gd name="T37" fmla="*/ 147 h 1843"/>
                <a:gd name="T38" fmla="*/ 987 w 2079"/>
                <a:gd name="T39" fmla="*/ 53 h 1843"/>
                <a:gd name="T40" fmla="*/ 897 w 2079"/>
                <a:gd name="T41" fmla="*/ 34 h 1843"/>
                <a:gd name="T42" fmla="*/ 834 w 2079"/>
                <a:gd name="T43" fmla="*/ 187 h 1843"/>
                <a:gd name="T44" fmla="*/ 728 w 2079"/>
                <a:gd name="T45" fmla="*/ 260 h 1843"/>
                <a:gd name="T46" fmla="*/ 653 w 2079"/>
                <a:gd name="T47" fmla="*/ 344 h 1843"/>
                <a:gd name="T48" fmla="*/ 567 w 2079"/>
                <a:gd name="T49" fmla="*/ 230 h 1843"/>
                <a:gd name="T50" fmla="*/ 478 w 2079"/>
                <a:gd name="T51" fmla="*/ 298 h 1843"/>
                <a:gd name="T52" fmla="*/ 331 w 2079"/>
                <a:gd name="T53" fmla="*/ 286 h 1843"/>
                <a:gd name="T54" fmla="*/ 237 w 2079"/>
                <a:gd name="T55" fmla="*/ 205 h 1843"/>
                <a:gd name="T56" fmla="*/ 68 w 2079"/>
                <a:gd name="T57" fmla="*/ 14 h 1843"/>
                <a:gd name="T58" fmla="*/ 94 w 2079"/>
                <a:gd name="T59" fmla="*/ 146 h 1843"/>
                <a:gd name="T60" fmla="*/ 1 w 2079"/>
                <a:gd name="T61" fmla="*/ 283 h 1843"/>
                <a:gd name="T62" fmla="*/ 152 w 2079"/>
                <a:gd name="T63" fmla="*/ 365 h 1843"/>
                <a:gd name="T64" fmla="*/ 240 w 2079"/>
                <a:gd name="T65" fmla="*/ 449 h 1843"/>
                <a:gd name="T66" fmla="*/ 371 w 2079"/>
                <a:gd name="T67" fmla="*/ 513 h 1843"/>
                <a:gd name="T68" fmla="*/ 439 w 2079"/>
                <a:gd name="T69" fmla="*/ 540 h 1843"/>
                <a:gd name="T70" fmla="*/ 509 w 2079"/>
                <a:gd name="T71" fmla="*/ 582 h 1843"/>
                <a:gd name="T72" fmla="*/ 636 w 2079"/>
                <a:gd name="T73" fmla="*/ 631 h 1843"/>
                <a:gd name="T74" fmla="*/ 660 w 2079"/>
                <a:gd name="T75" fmla="*/ 739 h 1843"/>
                <a:gd name="T76" fmla="*/ 608 w 2079"/>
                <a:gd name="T77" fmla="*/ 835 h 1843"/>
                <a:gd name="T78" fmla="*/ 672 w 2079"/>
                <a:gd name="T79" fmla="*/ 868 h 1843"/>
                <a:gd name="T80" fmla="*/ 730 w 2079"/>
                <a:gd name="T81" fmla="*/ 952 h 1843"/>
                <a:gd name="T82" fmla="*/ 790 w 2079"/>
                <a:gd name="T83" fmla="*/ 1061 h 1843"/>
                <a:gd name="T84" fmla="*/ 914 w 2079"/>
                <a:gd name="T85" fmla="*/ 1006 h 1843"/>
                <a:gd name="T86" fmla="*/ 1002 w 2079"/>
                <a:gd name="T87" fmla="*/ 962 h 1843"/>
                <a:gd name="T88" fmla="*/ 1081 w 2079"/>
                <a:gd name="T89" fmla="*/ 1109 h 1843"/>
                <a:gd name="T90" fmla="*/ 963 w 2079"/>
                <a:gd name="T91" fmla="*/ 1107 h 1843"/>
                <a:gd name="T92" fmla="*/ 874 w 2079"/>
                <a:gd name="T93" fmla="*/ 1163 h 1843"/>
                <a:gd name="T94" fmla="*/ 891 w 2079"/>
                <a:gd name="T95" fmla="*/ 1280 h 1843"/>
                <a:gd name="T96" fmla="*/ 804 w 2079"/>
                <a:gd name="T97" fmla="*/ 1362 h 1843"/>
                <a:gd name="T98" fmla="*/ 861 w 2079"/>
                <a:gd name="T99" fmla="*/ 1470 h 1843"/>
                <a:gd name="T100" fmla="*/ 923 w 2079"/>
                <a:gd name="T101" fmla="*/ 1534 h 1843"/>
                <a:gd name="T102" fmla="*/ 977 w 2079"/>
                <a:gd name="T103" fmla="*/ 1528 h 1843"/>
                <a:gd name="T104" fmla="*/ 987 w 2079"/>
                <a:gd name="T105" fmla="*/ 1638 h 1843"/>
                <a:gd name="T106" fmla="*/ 1011 w 2079"/>
                <a:gd name="T107" fmla="*/ 1698 h 1843"/>
                <a:gd name="T108" fmla="*/ 1177 w 2079"/>
                <a:gd name="T109" fmla="*/ 1665 h 1843"/>
                <a:gd name="T110" fmla="*/ 1271 w 2079"/>
                <a:gd name="T111" fmla="*/ 1716 h 1843"/>
                <a:gd name="T112" fmla="*/ 1402 w 2079"/>
                <a:gd name="T113" fmla="*/ 1699 h 1843"/>
                <a:gd name="T114" fmla="*/ 1543 w 2079"/>
                <a:gd name="T115" fmla="*/ 1784 h 1843"/>
                <a:gd name="T116" fmla="*/ 1643 w 2079"/>
                <a:gd name="T117" fmla="*/ 1821 h 1843"/>
                <a:gd name="T118" fmla="*/ 1722 w 2079"/>
                <a:gd name="T119" fmla="*/ 1730 h 1843"/>
                <a:gd name="T120" fmla="*/ 1819 w 2079"/>
                <a:gd name="T121" fmla="*/ 1555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9" h="1843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14" name="福建"/>
            <p:cNvSpPr>
              <a:spLocks/>
            </p:cNvSpPr>
            <p:nvPr/>
          </p:nvSpPr>
          <p:spPr bwMode="auto">
            <a:xfrm>
              <a:off x="5772126" y="6078126"/>
              <a:ext cx="527416" cy="636999"/>
            </a:xfrm>
            <a:custGeom>
              <a:avLst/>
              <a:gdLst>
                <a:gd name="T0" fmla="*/ 1565 w 1689"/>
                <a:gd name="T1" fmla="*/ 334 h 2064"/>
                <a:gd name="T2" fmla="*/ 1442 w 1689"/>
                <a:gd name="T3" fmla="*/ 393 h 2064"/>
                <a:gd name="T4" fmla="*/ 1376 w 1689"/>
                <a:gd name="T5" fmla="*/ 269 h 2064"/>
                <a:gd name="T6" fmla="*/ 1307 w 1689"/>
                <a:gd name="T7" fmla="*/ 313 h 2064"/>
                <a:gd name="T8" fmla="*/ 1189 w 1689"/>
                <a:gd name="T9" fmla="*/ 346 h 2064"/>
                <a:gd name="T10" fmla="*/ 1100 w 1689"/>
                <a:gd name="T11" fmla="*/ 306 h 2064"/>
                <a:gd name="T12" fmla="*/ 1033 w 1689"/>
                <a:gd name="T13" fmla="*/ 78 h 2064"/>
                <a:gd name="T14" fmla="*/ 963 w 1689"/>
                <a:gd name="T15" fmla="*/ 22 h 2064"/>
                <a:gd name="T16" fmla="*/ 872 w 1689"/>
                <a:gd name="T17" fmla="*/ 23 h 2064"/>
                <a:gd name="T18" fmla="*/ 792 w 1689"/>
                <a:gd name="T19" fmla="*/ 129 h 2064"/>
                <a:gd name="T20" fmla="*/ 666 w 1689"/>
                <a:gd name="T21" fmla="*/ 211 h 2064"/>
                <a:gd name="T22" fmla="*/ 545 w 1689"/>
                <a:gd name="T23" fmla="*/ 190 h 2064"/>
                <a:gd name="T24" fmla="*/ 413 w 1689"/>
                <a:gd name="T25" fmla="*/ 318 h 2064"/>
                <a:gd name="T26" fmla="*/ 406 w 1689"/>
                <a:gd name="T27" fmla="*/ 378 h 2064"/>
                <a:gd name="T28" fmla="*/ 378 w 1689"/>
                <a:gd name="T29" fmla="*/ 591 h 2064"/>
                <a:gd name="T30" fmla="*/ 213 w 1689"/>
                <a:gd name="T31" fmla="*/ 738 h 2064"/>
                <a:gd name="T32" fmla="*/ 249 w 1689"/>
                <a:gd name="T33" fmla="*/ 886 h 2064"/>
                <a:gd name="T34" fmla="*/ 186 w 1689"/>
                <a:gd name="T35" fmla="*/ 982 h 2064"/>
                <a:gd name="T36" fmla="*/ 97 w 1689"/>
                <a:gd name="T37" fmla="*/ 1114 h 2064"/>
                <a:gd name="T38" fmla="*/ 69 w 1689"/>
                <a:gd name="T39" fmla="*/ 1267 h 2064"/>
                <a:gd name="T40" fmla="*/ 17 w 1689"/>
                <a:gd name="T41" fmla="*/ 1465 h 2064"/>
                <a:gd name="T42" fmla="*/ 98 w 1689"/>
                <a:gd name="T43" fmla="*/ 1568 h 2064"/>
                <a:gd name="T44" fmla="*/ 220 w 1689"/>
                <a:gd name="T45" fmla="*/ 1592 h 2064"/>
                <a:gd name="T46" fmla="*/ 385 w 1689"/>
                <a:gd name="T47" fmla="*/ 1629 h 2064"/>
                <a:gd name="T48" fmla="*/ 428 w 1689"/>
                <a:gd name="T49" fmla="*/ 1753 h 2064"/>
                <a:gd name="T50" fmla="*/ 461 w 1689"/>
                <a:gd name="T51" fmla="*/ 1903 h 2064"/>
                <a:gd name="T52" fmla="*/ 562 w 1689"/>
                <a:gd name="T53" fmla="*/ 2059 h 2064"/>
                <a:gd name="T54" fmla="*/ 604 w 1689"/>
                <a:gd name="T55" fmla="*/ 2032 h 2064"/>
                <a:gd name="T56" fmla="*/ 665 w 1689"/>
                <a:gd name="T57" fmla="*/ 1976 h 2064"/>
                <a:gd name="T58" fmla="*/ 740 w 1689"/>
                <a:gd name="T59" fmla="*/ 1946 h 2064"/>
                <a:gd name="T60" fmla="*/ 753 w 1689"/>
                <a:gd name="T61" fmla="*/ 1919 h 2064"/>
                <a:gd name="T62" fmla="*/ 792 w 1689"/>
                <a:gd name="T63" fmla="*/ 1923 h 2064"/>
                <a:gd name="T64" fmla="*/ 927 w 1689"/>
                <a:gd name="T65" fmla="*/ 1768 h 2064"/>
                <a:gd name="T66" fmla="*/ 820 w 1689"/>
                <a:gd name="T67" fmla="*/ 1683 h 2064"/>
                <a:gd name="T68" fmla="*/ 832 w 1689"/>
                <a:gd name="T69" fmla="*/ 1641 h 2064"/>
                <a:gd name="T70" fmla="*/ 899 w 1689"/>
                <a:gd name="T71" fmla="*/ 1685 h 2064"/>
                <a:gd name="T72" fmla="*/ 924 w 1689"/>
                <a:gd name="T73" fmla="*/ 1584 h 2064"/>
                <a:gd name="T74" fmla="*/ 992 w 1689"/>
                <a:gd name="T75" fmla="*/ 1612 h 2064"/>
                <a:gd name="T76" fmla="*/ 1040 w 1689"/>
                <a:gd name="T77" fmla="*/ 1592 h 2064"/>
                <a:gd name="T78" fmla="*/ 1122 w 1689"/>
                <a:gd name="T79" fmla="*/ 1608 h 2064"/>
                <a:gd name="T80" fmla="*/ 1130 w 1689"/>
                <a:gd name="T81" fmla="*/ 1518 h 2064"/>
                <a:gd name="T82" fmla="*/ 1231 w 1689"/>
                <a:gd name="T83" fmla="*/ 1468 h 2064"/>
                <a:gd name="T84" fmla="*/ 1231 w 1689"/>
                <a:gd name="T85" fmla="*/ 1403 h 2064"/>
                <a:gd name="T86" fmla="*/ 1210 w 1689"/>
                <a:gd name="T87" fmla="*/ 1386 h 2064"/>
                <a:gd name="T88" fmla="*/ 1227 w 1689"/>
                <a:gd name="T89" fmla="*/ 1327 h 2064"/>
                <a:gd name="T90" fmla="*/ 1411 w 1689"/>
                <a:gd name="T91" fmla="*/ 1335 h 2064"/>
                <a:gd name="T92" fmla="*/ 1278 w 1689"/>
                <a:gd name="T93" fmla="*/ 1222 h 2064"/>
                <a:gd name="T94" fmla="*/ 1373 w 1689"/>
                <a:gd name="T95" fmla="*/ 1203 h 2064"/>
                <a:gd name="T96" fmla="*/ 1474 w 1689"/>
                <a:gd name="T97" fmla="*/ 1215 h 2064"/>
                <a:gd name="T98" fmla="*/ 1387 w 1689"/>
                <a:gd name="T99" fmla="*/ 1128 h 2064"/>
                <a:gd name="T100" fmla="*/ 1474 w 1689"/>
                <a:gd name="T101" fmla="*/ 987 h 2064"/>
                <a:gd name="T102" fmla="*/ 1448 w 1689"/>
                <a:gd name="T103" fmla="*/ 862 h 2064"/>
                <a:gd name="T104" fmla="*/ 1524 w 1689"/>
                <a:gd name="T105" fmla="*/ 793 h 2064"/>
                <a:gd name="T106" fmla="*/ 1443 w 1689"/>
                <a:gd name="T107" fmla="*/ 800 h 2064"/>
                <a:gd name="T108" fmla="*/ 1492 w 1689"/>
                <a:gd name="T109" fmla="*/ 743 h 2064"/>
                <a:gd name="T110" fmla="*/ 1397 w 1689"/>
                <a:gd name="T111" fmla="*/ 703 h 2064"/>
                <a:gd name="T112" fmla="*/ 1440 w 1689"/>
                <a:gd name="T113" fmla="*/ 633 h 2064"/>
                <a:gd name="T114" fmla="*/ 1448 w 1689"/>
                <a:gd name="T115" fmla="*/ 623 h 2064"/>
                <a:gd name="T116" fmla="*/ 1474 w 1689"/>
                <a:gd name="T117" fmla="*/ 618 h 2064"/>
                <a:gd name="T118" fmla="*/ 1528 w 1689"/>
                <a:gd name="T119" fmla="*/ 603 h 2064"/>
                <a:gd name="T120" fmla="*/ 1497 w 1689"/>
                <a:gd name="T121" fmla="*/ 705 h 2064"/>
                <a:gd name="T122" fmla="*/ 1598 w 1689"/>
                <a:gd name="T123" fmla="*/ 640 h 2064"/>
                <a:gd name="T124" fmla="*/ 1622 w 1689"/>
                <a:gd name="T125" fmla="*/ 526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9" h="2064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15" name="河南"/>
            <p:cNvSpPr>
              <a:spLocks/>
            </p:cNvSpPr>
            <p:nvPr/>
          </p:nvSpPr>
          <p:spPr bwMode="auto">
            <a:xfrm>
              <a:off x="5090806" y="5015850"/>
              <a:ext cx="692184" cy="666957"/>
            </a:xfrm>
            <a:custGeom>
              <a:avLst/>
              <a:gdLst>
                <a:gd name="T0" fmla="*/ 591 w 2215"/>
                <a:gd name="T1" fmla="*/ 492 h 2153"/>
                <a:gd name="T2" fmla="*/ 779 w 2215"/>
                <a:gd name="T3" fmla="*/ 510 h 2153"/>
                <a:gd name="T4" fmla="*/ 878 w 2215"/>
                <a:gd name="T5" fmla="*/ 497 h 2153"/>
                <a:gd name="T6" fmla="*/ 957 w 2215"/>
                <a:gd name="T7" fmla="*/ 458 h 2153"/>
                <a:gd name="T8" fmla="*/ 1025 w 2215"/>
                <a:gd name="T9" fmla="*/ 395 h 2153"/>
                <a:gd name="T10" fmla="*/ 1115 w 2215"/>
                <a:gd name="T11" fmla="*/ 278 h 2153"/>
                <a:gd name="T12" fmla="*/ 1124 w 2215"/>
                <a:gd name="T13" fmla="*/ 169 h 2153"/>
                <a:gd name="T14" fmla="*/ 1147 w 2215"/>
                <a:gd name="T15" fmla="*/ 12 h 2153"/>
                <a:gd name="T16" fmla="*/ 1318 w 2215"/>
                <a:gd name="T17" fmla="*/ 31 h 2153"/>
                <a:gd name="T18" fmla="*/ 1549 w 2215"/>
                <a:gd name="T19" fmla="*/ 85 h 2153"/>
                <a:gd name="T20" fmla="*/ 1675 w 2215"/>
                <a:gd name="T21" fmla="*/ 68 h 2153"/>
                <a:gd name="T22" fmla="*/ 1741 w 2215"/>
                <a:gd name="T23" fmla="*/ 117 h 2153"/>
                <a:gd name="T24" fmla="*/ 1730 w 2215"/>
                <a:gd name="T25" fmla="*/ 205 h 2153"/>
                <a:gd name="T26" fmla="*/ 1853 w 2215"/>
                <a:gd name="T27" fmla="*/ 127 h 2153"/>
                <a:gd name="T28" fmla="*/ 1905 w 2215"/>
                <a:gd name="T29" fmla="*/ 136 h 2153"/>
                <a:gd name="T30" fmla="*/ 1822 w 2215"/>
                <a:gd name="T31" fmla="*/ 236 h 2153"/>
                <a:gd name="T32" fmla="*/ 1710 w 2215"/>
                <a:gd name="T33" fmla="*/ 353 h 2153"/>
                <a:gd name="T34" fmla="*/ 1587 w 2215"/>
                <a:gd name="T35" fmla="*/ 477 h 2153"/>
                <a:gd name="T36" fmla="*/ 1600 w 2215"/>
                <a:gd name="T37" fmla="*/ 592 h 2153"/>
                <a:gd name="T38" fmla="*/ 1719 w 2215"/>
                <a:gd name="T39" fmla="*/ 647 h 2153"/>
                <a:gd name="T40" fmla="*/ 1891 w 2215"/>
                <a:gd name="T41" fmla="*/ 749 h 2153"/>
                <a:gd name="T42" fmla="*/ 2033 w 2215"/>
                <a:gd name="T43" fmla="*/ 780 h 2153"/>
                <a:gd name="T44" fmla="*/ 2150 w 2215"/>
                <a:gd name="T45" fmla="*/ 864 h 2153"/>
                <a:gd name="T46" fmla="*/ 2212 w 2215"/>
                <a:gd name="T47" fmla="*/ 994 h 2153"/>
                <a:gd name="T48" fmla="*/ 2111 w 2215"/>
                <a:gd name="T49" fmla="*/ 1089 h 2153"/>
                <a:gd name="T50" fmla="*/ 1991 w 2215"/>
                <a:gd name="T51" fmla="*/ 1044 h 2153"/>
                <a:gd name="T52" fmla="*/ 1869 w 2215"/>
                <a:gd name="T53" fmla="*/ 976 h 2153"/>
                <a:gd name="T54" fmla="*/ 1848 w 2215"/>
                <a:gd name="T55" fmla="*/ 1084 h 2153"/>
                <a:gd name="T56" fmla="*/ 1828 w 2215"/>
                <a:gd name="T57" fmla="*/ 1194 h 2153"/>
                <a:gd name="T58" fmla="*/ 1762 w 2215"/>
                <a:gd name="T59" fmla="*/ 1329 h 2153"/>
                <a:gd name="T60" fmla="*/ 1630 w 2215"/>
                <a:gd name="T61" fmla="*/ 1398 h 2153"/>
                <a:gd name="T62" fmla="*/ 1658 w 2215"/>
                <a:gd name="T63" fmla="*/ 1500 h 2153"/>
                <a:gd name="T64" fmla="*/ 1726 w 2215"/>
                <a:gd name="T65" fmla="*/ 1604 h 2153"/>
                <a:gd name="T66" fmla="*/ 1803 w 2215"/>
                <a:gd name="T67" fmla="*/ 1642 h 2153"/>
                <a:gd name="T68" fmla="*/ 1920 w 2215"/>
                <a:gd name="T69" fmla="*/ 1664 h 2153"/>
                <a:gd name="T70" fmla="*/ 1999 w 2215"/>
                <a:gd name="T71" fmla="*/ 1613 h 2153"/>
                <a:gd name="T72" fmla="*/ 2012 w 2215"/>
                <a:gd name="T73" fmla="*/ 1871 h 2153"/>
                <a:gd name="T74" fmla="*/ 1890 w 2215"/>
                <a:gd name="T75" fmla="*/ 1998 h 2153"/>
                <a:gd name="T76" fmla="*/ 1783 w 2215"/>
                <a:gd name="T77" fmla="*/ 2152 h 2153"/>
                <a:gd name="T78" fmla="*/ 1750 w 2215"/>
                <a:gd name="T79" fmla="*/ 2067 h 2153"/>
                <a:gd name="T80" fmla="*/ 1625 w 2215"/>
                <a:gd name="T81" fmla="*/ 2136 h 2153"/>
                <a:gd name="T82" fmla="*/ 1532 w 2215"/>
                <a:gd name="T83" fmla="*/ 2058 h 2153"/>
                <a:gd name="T84" fmla="*/ 1391 w 2215"/>
                <a:gd name="T85" fmla="*/ 1971 h 2153"/>
                <a:gd name="T86" fmla="*/ 1309 w 2215"/>
                <a:gd name="T87" fmla="*/ 1985 h 2153"/>
                <a:gd name="T88" fmla="*/ 1248 w 2215"/>
                <a:gd name="T89" fmla="*/ 1932 h 2153"/>
                <a:gd name="T90" fmla="*/ 1225 w 2215"/>
                <a:gd name="T91" fmla="*/ 1826 h 2153"/>
                <a:gd name="T92" fmla="*/ 1196 w 2215"/>
                <a:gd name="T93" fmla="*/ 1745 h 2153"/>
                <a:gd name="T94" fmla="*/ 1078 w 2215"/>
                <a:gd name="T95" fmla="*/ 1796 h 2153"/>
                <a:gd name="T96" fmla="*/ 985 w 2215"/>
                <a:gd name="T97" fmla="*/ 1765 h 2153"/>
                <a:gd name="T98" fmla="*/ 781 w 2215"/>
                <a:gd name="T99" fmla="*/ 1780 h 2153"/>
                <a:gd name="T100" fmla="*/ 586 w 2215"/>
                <a:gd name="T101" fmla="*/ 1742 h 2153"/>
                <a:gd name="T102" fmla="*/ 442 w 2215"/>
                <a:gd name="T103" fmla="*/ 1688 h 2153"/>
                <a:gd name="T104" fmla="*/ 343 w 2215"/>
                <a:gd name="T105" fmla="*/ 1563 h 2153"/>
                <a:gd name="T106" fmla="*/ 273 w 2215"/>
                <a:gd name="T107" fmla="*/ 1453 h 2153"/>
                <a:gd name="T108" fmla="*/ 229 w 2215"/>
                <a:gd name="T109" fmla="*/ 1270 h 2153"/>
                <a:gd name="T110" fmla="*/ 84 w 2215"/>
                <a:gd name="T111" fmla="*/ 1124 h 2153"/>
                <a:gd name="T112" fmla="*/ 83 w 2215"/>
                <a:gd name="T113" fmla="*/ 1025 h 2153"/>
                <a:gd name="T114" fmla="*/ 38 w 2215"/>
                <a:gd name="T115" fmla="*/ 914 h 2153"/>
                <a:gd name="T116" fmla="*/ 20 w 2215"/>
                <a:gd name="T117" fmla="*/ 806 h 2153"/>
                <a:gd name="T118" fmla="*/ 229 w 2215"/>
                <a:gd name="T119" fmla="*/ 744 h 2153"/>
                <a:gd name="T120" fmla="*/ 446 w 2215"/>
                <a:gd name="T121" fmla="*/ 649 h 2153"/>
                <a:gd name="T122" fmla="*/ 556 w 2215"/>
                <a:gd name="T123" fmla="*/ 58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5" h="2153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16" name="辽宁"/>
            <p:cNvSpPr>
              <a:spLocks noEditPoints="1"/>
            </p:cNvSpPr>
            <p:nvPr/>
          </p:nvSpPr>
          <p:spPr bwMode="auto">
            <a:xfrm>
              <a:off x="5936894" y="3955059"/>
              <a:ext cx="707163" cy="681934"/>
            </a:xfrm>
            <a:custGeom>
              <a:avLst/>
              <a:gdLst>
                <a:gd name="T0" fmla="*/ 259 w 2212"/>
                <a:gd name="T1" fmla="*/ 1537 h 2187"/>
                <a:gd name="T2" fmla="*/ 137 w 2212"/>
                <a:gd name="T3" fmla="*/ 1452 h 2187"/>
                <a:gd name="T4" fmla="*/ 8 w 2212"/>
                <a:gd name="T5" fmla="*/ 1353 h 2187"/>
                <a:gd name="T6" fmla="*/ 26 w 2212"/>
                <a:gd name="T7" fmla="*/ 1249 h 2187"/>
                <a:gd name="T8" fmla="*/ 103 w 2212"/>
                <a:gd name="T9" fmla="*/ 1131 h 2187"/>
                <a:gd name="T10" fmla="*/ 154 w 2212"/>
                <a:gd name="T11" fmla="*/ 1037 h 2187"/>
                <a:gd name="T12" fmla="*/ 115 w 2212"/>
                <a:gd name="T13" fmla="*/ 918 h 2187"/>
                <a:gd name="T14" fmla="*/ 84 w 2212"/>
                <a:gd name="T15" fmla="*/ 727 h 2187"/>
                <a:gd name="T16" fmla="*/ 219 w 2212"/>
                <a:gd name="T17" fmla="*/ 704 h 2187"/>
                <a:gd name="T18" fmla="*/ 340 w 2212"/>
                <a:gd name="T19" fmla="*/ 910 h 2187"/>
                <a:gd name="T20" fmla="*/ 449 w 2212"/>
                <a:gd name="T21" fmla="*/ 787 h 2187"/>
                <a:gd name="T22" fmla="*/ 623 w 2212"/>
                <a:gd name="T23" fmla="*/ 652 h 2187"/>
                <a:gd name="T24" fmla="*/ 820 w 2212"/>
                <a:gd name="T25" fmla="*/ 538 h 2187"/>
                <a:gd name="T26" fmla="*/ 931 w 2212"/>
                <a:gd name="T27" fmla="*/ 415 h 2187"/>
                <a:gd name="T28" fmla="*/ 1051 w 2212"/>
                <a:gd name="T29" fmla="*/ 392 h 2187"/>
                <a:gd name="T30" fmla="*/ 1120 w 2212"/>
                <a:gd name="T31" fmla="*/ 362 h 2187"/>
                <a:gd name="T32" fmla="*/ 1258 w 2212"/>
                <a:gd name="T33" fmla="*/ 331 h 2187"/>
                <a:gd name="T34" fmla="*/ 1343 w 2212"/>
                <a:gd name="T35" fmla="*/ 211 h 2187"/>
                <a:gd name="T36" fmla="*/ 1422 w 2212"/>
                <a:gd name="T37" fmla="*/ 0 h 2187"/>
                <a:gd name="T38" fmla="*/ 1601 w 2212"/>
                <a:gd name="T39" fmla="*/ 94 h 2187"/>
                <a:gd name="T40" fmla="*/ 1638 w 2212"/>
                <a:gd name="T41" fmla="*/ 197 h 2187"/>
                <a:gd name="T42" fmla="*/ 1695 w 2212"/>
                <a:gd name="T43" fmla="*/ 236 h 2187"/>
                <a:gd name="T44" fmla="*/ 1797 w 2212"/>
                <a:gd name="T45" fmla="*/ 181 h 2187"/>
                <a:gd name="T46" fmla="*/ 1854 w 2212"/>
                <a:gd name="T47" fmla="*/ 319 h 2187"/>
                <a:gd name="T48" fmla="*/ 1930 w 2212"/>
                <a:gd name="T49" fmla="*/ 415 h 2187"/>
                <a:gd name="T50" fmla="*/ 2003 w 2212"/>
                <a:gd name="T51" fmla="*/ 508 h 2187"/>
                <a:gd name="T52" fmla="*/ 2001 w 2212"/>
                <a:gd name="T53" fmla="*/ 622 h 2187"/>
                <a:gd name="T54" fmla="*/ 2075 w 2212"/>
                <a:gd name="T55" fmla="*/ 758 h 2187"/>
                <a:gd name="T56" fmla="*/ 2191 w 2212"/>
                <a:gd name="T57" fmla="*/ 907 h 2187"/>
                <a:gd name="T58" fmla="*/ 2156 w 2212"/>
                <a:gd name="T59" fmla="*/ 1031 h 2187"/>
                <a:gd name="T60" fmla="*/ 2188 w 2212"/>
                <a:gd name="T61" fmla="*/ 1096 h 2187"/>
                <a:gd name="T62" fmla="*/ 2033 w 2212"/>
                <a:gd name="T63" fmla="*/ 1210 h 2187"/>
                <a:gd name="T64" fmla="*/ 1844 w 2212"/>
                <a:gd name="T65" fmla="*/ 1409 h 2187"/>
                <a:gd name="T66" fmla="*/ 1732 w 2212"/>
                <a:gd name="T67" fmla="*/ 1586 h 2187"/>
                <a:gd name="T68" fmla="*/ 1548 w 2212"/>
                <a:gd name="T69" fmla="*/ 1630 h 2187"/>
                <a:gd name="T70" fmla="*/ 1334 w 2212"/>
                <a:gd name="T71" fmla="*/ 1752 h 2187"/>
                <a:gd name="T72" fmla="*/ 1129 w 2212"/>
                <a:gd name="T73" fmla="*/ 1956 h 2187"/>
                <a:gd name="T74" fmla="*/ 1116 w 2212"/>
                <a:gd name="T75" fmla="*/ 1997 h 2187"/>
                <a:gd name="T76" fmla="*/ 1078 w 2212"/>
                <a:gd name="T77" fmla="*/ 2064 h 2187"/>
                <a:gd name="T78" fmla="*/ 995 w 2212"/>
                <a:gd name="T79" fmla="*/ 2048 h 2187"/>
                <a:gd name="T80" fmla="*/ 975 w 2212"/>
                <a:gd name="T81" fmla="*/ 2107 h 2187"/>
                <a:gd name="T82" fmla="*/ 853 w 2212"/>
                <a:gd name="T83" fmla="*/ 2185 h 2187"/>
                <a:gd name="T84" fmla="*/ 857 w 2212"/>
                <a:gd name="T85" fmla="*/ 2091 h 2187"/>
                <a:gd name="T86" fmla="*/ 966 w 2212"/>
                <a:gd name="T87" fmla="*/ 2027 h 2187"/>
                <a:gd name="T88" fmla="*/ 975 w 2212"/>
                <a:gd name="T89" fmla="*/ 1946 h 2187"/>
                <a:gd name="T90" fmla="*/ 1042 w 2212"/>
                <a:gd name="T91" fmla="*/ 1886 h 2187"/>
                <a:gd name="T92" fmla="*/ 940 w 2212"/>
                <a:gd name="T93" fmla="*/ 1897 h 2187"/>
                <a:gd name="T94" fmla="*/ 903 w 2212"/>
                <a:gd name="T95" fmla="*/ 1739 h 2187"/>
                <a:gd name="T96" fmla="*/ 1002 w 2212"/>
                <a:gd name="T97" fmla="*/ 1599 h 2187"/>
                <a:gd name="T98" fmla="*/ 1070 w 2212"/>
                <a:gd name="T99" fmla="*/ 1496 h 2187"/>
                <a:gd name="T100" fmla="*/ 1059 w 2212"/>
                <a:gd name="T101" fmla="*/ 1302 h 2187"/>
                <a:gd name="T102" fmla="*/ 952 w 2212"/>
                <a:gd name="T103" fmla="*/ 1152 h 2187"/>
                <a:gd name="T104" fmla="*/ 905 w 2212"/>
                <a:gd name="T105" fmla="*/ 1225 h 2187"/>
                <a:gd name="T106" fmla="*/ 786 w 2212"/>
                <a:gd name="T107" fmla="*/ 1207 h 2187"/>
                <a:gd name="T108" fmla="*/ 655 w 2212"/>
                <a:gd name="T109" fmla="*/ 1301 h 2187"/>
                <a:gd name="T110" fmla="*/ 618 w 2212"/>
                <a:gd name="T111" fmla="*/ 1401 h 2187"/>
                <a:gd name="T112" fmla="*/ 534 w 2212"/>
                <a:gd name="T113" fmla="*/ 1566 h 2187"/>
                <a:gd name="T114" fmla="*/ 878 w 2212"/>
                <a:gd name="T115" fmla="*/ 1788 h 2187"/>
                <a:gd name="T116" fmla="*/ 850 w 2212"/>
                <a:gd name="T117" fmla="*/ 1838 h 2187"/>
                <a:gd name="T118" fmla="*/ 899 w 2212"/>
                <a:gd name="T119" fmla="*/ 1886 h 2187"/>
                <a:gd name="T120" fmla="*/ 845 w 2212"/>
                <a:gd name="T121" fmla="*/ 1899 h 2187"/>
                <a:gd name="T122" fmla="*/ 1229 w 2212"/>
                <a:gd name="T123" fmla="*/ 1939 h 2187"/>
                <a:gd name="T124" fmla="*/ 1350 w 2212"/>
                <a:gd name="T125" fmla="*/ 1990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2" h="2187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17" name="浙江"/>
            <p:cNvSpPr>
              <a:spLocks/>
            </p:cNvSpPr>
            <p:nvPr/>
          </p:nvSpPr>
          <p:spPr bwMode="auto">
            <a:xfrm>
              <a:off x="5996810" y="5676061"/>
              <a:ext cx="467500" cy="534511"/>
            </a:xfrm>
            <a:custGeom>
              <a:avLst/>
              <a:gdLst>
                <a:gd name="T0" fmla="*/ 882 w 1493"/>
                <a:gd name="T1" fmla="*/ 1623 h 1731"/>
                <a:gd name="T2" fmla="*/ 793 w 1493"/>
                <a:gd name="T3" fmla="*/ 1671 h 1731"/>
                <a:gd name="T4" fmla="*/ 704 w 1493"/>
                <a:gd name="T5" fmla="*/ 1615 h 1731"/>
                <a:gd name="T6" fmla="*/ 646 w 1493"/>
                <a:gd name="T7" fmla="*/ 1535 h 1731"/>
                <a:gd name="T8" fmla="*/ 577 w 1493"/>
                <a:gd name="T9" fmla="*/ 1610 h 1731"/>
                <a:gd name="T10" fmla="*/ 469 w 1493"/>
                <a:gd name="T11" fmla="*/ 1637 h 1731"/>
                <a:gd name="T12" fmla="*/ 395 w 1493"/>
                <a:gd name="T13" fmla="*/ 1604 h 1731"/>
                <a:gd name="T14" fmla="*/ 306 w 1493"/>
                <a:gd name="T15" fmla="*/ 1400 h 1731"/>
                <a:gd name="T16" fmla="*/ 299 w 1493"/>
                <a:gd name="T17" fmla="*/ 1296 h 1731"/>
                <a:gd name="T18" fmla="*/ 222 w 1493"/>
                <a:gd name="T19" fmla="*/ 1320 h 1731"/>
                <a:gd name="T20" fmla="*/ 189 w 1493"/>
                <a:gd name="T21" fmla="*/ 1250 h 1731"/>
                <a:gd name="T22" fmla="*/ 142 w 1493"/>
                <a:gd name="T23" fmla="*/ 1087 h 1731"/>
                <a:gd name="T24" fmla="*/ 79 w 1493"/>
                <a:gd name="T25" fmla="*/ 1019 h 1731"/>
                <a:gd name="T26" fmla="*/ 10 w 1493"/>
                <a:gd name="T27" fmla="*/ 914 h 1731"/>
                <a:gd name="T28" fmla="*/ 71 w 1493"/>
                <a:gd name="T29" fmla="*/ 824 h 1731"/>
                <a:gd name="T30" fmla="*/ 167 w 1493"/>
                <a:gd name="T31" fmla="*/ 751 h 1731"/>
                <a:gd name="T32" fmla="*/ 245 w 1493"/>
                <a:gd name="T33" fmla="*/ 672 h 1731"/>
                <a:gd name="T34" fmla="*/ 280 w 1493"/>
                <a:gd name="T35" fmla="*/ 515 h 1731"/>
                <a:gd name="T36" fmla="*/ 278 w 1493"/>
                <a:gd name="T37" fmla="*/ 430 h 1731"/>
                <a:gd name="T38" fmla="*/ 404 w 1493"/>
                <a:gd name="T39" fmla="*/ 411 h 1731"/>
                <a:gd name="T40" fmla="*/ 439 w 1493"/>
                <a:gd name="T41" fmla="*/ 312 h 1731"/>
                <a:gd name="T42" fmla="*/ 445 w 1493"/>
                <a:gd name="T43" fmla="*/ 233 h 1731"/>
                <a:gd name="T44" fmla="*/ 491 w 1493"/>
                <a:gd name="T45" fmla="*/ 183 h 1731"/>
                <a:gd name="T46" fmla="*/ 539 w 1493"/>
                <a:gd name="T47" fmla="*/ 10 h 1731"/>
                <a:gd name="T48" fmla="*/ 659 w 1493"/>
                <a:gd name="T49" fmla="*/ 60 h 1731"/>
                <a:gd name="T50" fmla="*/ 828 w 1493"/>
                <a:gd name="T51" fmla="*/ 128 h 1731"/>
                <a:gd name="T52" fmla="*/ 921 w 1493"/>
                <a:gd name="T53" fmla="*/ 73 h 1731"/>
                <a:gd name="T54" fmla="*/ 1020 w 1493"/>
                <a:gd name="T55" fmla="*/ 63 h 1731"/>
                <a:gd name="T56" fmla="*/ 1126 w 1493"/>
                <a:gd name="T57" fmla="*/ 156 h 1731"/>
                <a:gd name="T58" fmla="*/ 1026 w 1493"/>
                <a:gd name="T59" fmla="*/ 246 h 1731"/>
                <a:gd name="T60" fmla="*/ 907 w 1493"/>
                <a:gd name="T61" fmla="*/ 309 h 1731"/>
                <a:gd name="T62" fmla="*/ 793 w 1493"/>
                <a:gd name="T63" fmla="*/ 385 h 1731"/>
                <a:gd name="T64" fmla="*/ 906 w 1493"/>
                <a:gd name="T65" fmla="*/ 385 h 1731"/>
                <a:gd name="T66" fmla="*/ 1033 w 1493"/>
                <a:gd name="T67" fmla="*/ 401 h 1731"/>
                <a:gd name="T68" fmla="*/ 1208 w 1493"/>
                <a:gd name="T69" fmla="*/ 337 h 1731"/>
                <a:gd name="T70" fmla="*/ 1430 w 1493"/>
                <a:gd name="T71" fmla="*/ 474 h 1731"/>
                <a:gd name="T72" fmla="*/ 1423 w 1493"/>
                <a:gd name="T73" fmla="*/ 517 h 1731"/>
                <a:gd name="T74" fmla="*/ 1450 w 1493"/>
                <a:gd name="T75" fmla="*/ 599 h 1731"/>
                <a:gd name="T76" fmla="*/ 1314 w 1493"/>
                <a:gd name="T77" fmla="*/ 647 h 1731"/>
                <a:gd name="T78" fmla="*/ 1402 w 1493"/>
                <a:gd name="T79" fmla="*/ 650 h 1731"/>
                <a:gd name="T80" fmla="*/ 1452 w 1493"/>
                <a:gd name="T81" fmla="*/ 714 h 1731"/>
                <a:gd name="T82" fmla="*/ 1463 w 1493"/>
                <a:gd name="T83" fmla="*/ 763 h 1731"/>
                <a:gd name="T84" fmla="*/ 1391 w 1493"/>
                <a:gd name="T85" fmla="*/ 713 h 1731"/>
                <a:gd name="T86" fmla="*/ 1327 w 1493"/>
                <a:gd name="T87" fmla="*/ 773 h 1731"/>
                <a:gd name="T88" fmla="*/ 1313 w 1493"/>
                <a:gd name="T89" fmla="*/ 834 h 1731"/>
                <a:gd name="T90" fmla="*/ 1372 w 1493"/>
                <a:gd name="T91" fmla="*/ 912 h 1731"/>
                <a:gd name="T92" fmla="*/ 1330 w 1493"/>
                <a:gd name="T93" fmla="*/ 928 h 1731"/>
                <a:gd name="T94" fmla="*/ 1299 w 1493"/>
                <a:gd name="T95" fmla="*/ 1015 h 1731"/>
                <a:gd name="T96" fmla="*/ 1358 w 1493"/>
                <a:gd name="T97" fmla="*/ 1136 h 1731"/>
                <a:gd name="T98" fmla="*/ 1341 w 1493"/>
                <a:gd name="T99" fmla="*/ 1180 h 1731"/>
                <a:gd name="T100" fmla="*/ 1292 w 1493"/>
                <a:gd name="T101" fmla="*/ 1239 h 1731"/>
                <a:gd name="T102" fmla="*/ 1254 w 1493"/>
                <a:gd name="T103" fmla="*/ 1257 h 1731"/>
                <a:gd name="T104" fmla="*/ 1223 w 1493"/>
                <a:gd name="T105" fmla="*/ 1313 h 1731"/>
                <a:gd name="T106" fmla="*/ 1251 w 1493"/>
                <a:gd name="T107" fmla="*/ 1225 h 1731"/>
                <a:gd name="T108" fmla="*/ 1167 w 1493"/>
                <a:gd name="T109" fmla="*/ 1200 h 1731"/>
                <a:gd name="T110" fmla="*/ 1178 w 1493"/>
                <a:gd name="T111" fmla="*/ 1270 h 1731"/>
                <a:gd name="T112" fmla="*/ 1122 w 1493"/>
                <a:gd name="T113" fmla="*/ 1343 h 1731"/>
                <a:gd name="T114" fmla="*/ 1078 w 1493"/>
                <a:gd name="T115" fmla="*/ 1369 h 1731"/>
                <a:gd name="T116" fmla="*/ 1053 w 1493"/>
                <a:gd name="T117" fmla="*/ 1478 h 1731"/>
                <a:gd name="T118" fmla="*/ 1047 w 1493"/>
                <a:gd name="T119" fmla="*/ 1570 h 1731"/>
                <a:gd name="T120" fmla="*/ 1018 w 1493"/>
                <a:gd name="T121" fmla="*/ 1623 h 1731"/>
                <a:gd name="T122" fmla="*/ 1011 w 1493"/>
                <a:gd name="T123" fmla="*/ 1696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3" h="1731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18" name="广东"/>
            <p:cNvSpPr>
              <a:spLocks noEditPoints="1"/>
            </p:cNvSpPr>
            <p:nvPr/>
          </p:nvSpPr>
          <p:spPr bwMode="auto">
            <a:xfrm>
              <a:off x="5013278" y="6484575"/>
              <a:ext cx="931846" cy="711892"/>
            </a:xfrm>
            <a:custGeom>
              <a:avLst/>
              <a:gdLst>
                <a:gd name="T0" fmla="*/ 1983 w 2993"/>
                <a:gd name="T1" fmla="*/ 1253 h 2287"/>
                <a:gd name="T2" fmla="*/ 2080 w 2993"/>
                <a:gd name="T3" fmla="*/ 1133 h 2287"/>
                <a:gd name="T4" fmla="*/ 2127 w 2993"/>
                <a:gd name="T5" fmla="*/ 1209 h 2287"/>
                <a:gd name="T6" fmla="*/ 2356 w 2993"/>
                <a:gd name="T7" fmla="*/ 1181 h 2287"/>
                <a:gd name="T8" fmla="*/ 2480 w 2993"/>
                <a:gd name="T9" fmla="*/ 1152 h 2287"/>
                <a:gd name="T10" fmla="*/ 2738 w 2993"/>
                <a:gd name="T11" fmla="*/ 1021 h 2287"/>
                <a:gd name="T12" fmla="*/ 2854 w 2993"/>
                <a:gd name="T13" fmla="*/ 891 h 2287"/>
                <a:gd name="T14" fmla="*/ 2844 w 2993"/>
                <a:gd name="T15" fmla="*/ 848 h 2287"/>
                <a:gd name="T16" fmla="*/ 2946 w 2993"/>
                <a:gd name="T17" fmla="*/ 699 h 2287"/>
                <a:gd name="T18" fmla="*/ 2872 w 2993"/>
                <a:gd name="T19" fmla="*/ 454 h 2287"/>
                <a:gd name="T20" fmla="*/ 2773 w 2993"/>
                <a:gd name="T21" fmla="*/ 297 h 2287"/>
                <a:gd name="T22" fmla="*/ 2603 w 2993"/>
                <a:gd name="T23" fmla="*/ 246 h 2287"/>
                <a:gd name="T24" fmla="*/ 2417 w 2993"/>
                <a:gd name="T25" fmla="*/ 227 h 2287"/>
                <a:gd name="T26" fmla="*/ 2342 w 2993"/>
                <a:gd name="T27" fmla="*/ 335 h 2287"/>
                <a:gd name="T28" fmla="*/ 2086 w 2993"/>
                <a:gd name="T29" fmla="*/ 337 h 2287"/>
                <a:gd name="T30" fmla="*/ 1904 w 2993"/>
                <a:gd name="T31" fmla="*/ 415 h 2287"/>
                <a:gd name="T32" fmla="*/ 1849 w 2993"/>
                <a:gd name="T33" fmla="*/ 309 h 2287"/>
                <a:gd name="T34" fmla="*/ 1992 w 2993"/>
                <a:gd name="T35" fmla="*/ 90 h 2287"/>
                <a:gd name="T36" fmla="*/ 1765 w 2993"/>
                <a:gd name="T37" fmla="*/ 66 h 2287"/>
                <a:gd name="T38" fmla="*/ 1610 w 2993"/>
                <a:gd name="T39" fmla="*/ 65 h 2287"/>
                <a:gd name="T40" fmla="*/ 1415 w 2993"/>
                <a:gd name="T41" fmla="*/ 0 h 2287"/>
                <a:gd name="T42" fmla="*/ 1315 w 2993"/>
                <a:gd name="T43" fmla="*/ 121 h 2287"/>
                <a:gd name="T44" fmla="*/ 1253 w 2993"/>
                <a:gd name="T45" fmla="*/ 274 h 2287"/>
                <a:gd name="T46" fmla="*/ 999 w 2993"/>
                <a:gd name="T47" fmla="*/ 159 h 2287"/>
                <a:gd name="T48" fmla="*/ 901 w 2993"/>
                <a:gd name="T49" fmla="*/ 417 h 2287"/>
                <a:gd name="T50" fmla="*/ 909 w 2993"/>
                <a:gd name="T51" fmla="*/ 657 h 2287"/>
                <a:gd name="T52" fmla="*/ 793 w 2993"/>
                <a:gd name="T53" fmla="*/ 809 h 2287"/>
                <a:gd name="T54" fmla="*/ 716 w 2993"/>
                <a:gd name="T55" fmla="*/ 1086 h 2287"/>
                <a:gd name="T56" fmla="*/ 506 w 2993"/>
                <a:gd name="T57" fmla="*/ 1278 h 2287"/>
                <a:gd name="T58" fmla="*/ 453 w 2993"/>
                <a:gd name="T59" fmla="*/ 1412 h 2287"/>
                <a:gd name="T60" fmla="*/ 285 w 2993"/>
                <a:gd name="T61" fmla="*/ 1453 h 2287"/>
                <a:gd name="T62" fmla="*/ 212 w 2993"/>
                <a:gd name="T63" fmla="*/ 1574 h 2287"/>
                <a:gd name="T64" fmla="*/ 40 w 2993"/>
                <a:gd name="T65" fmla="*/ 1698 h 2287"/>
                <a:gd name="T66" fmla="*/ 86 w 2993"/>
                <a:gd name="T67" fmla="*/ 1807 h 2287"/>
                <a:gd name="T68" fmla="*/ 27 w 2993"/>
                <a:gd name="T69" fmla="*/ 2081 h 2287"/>
                <a:gd name="T70" fmla="*/ 234 w 2993"/>
                <a:gd name="T71" fmla="*/ 2275 h 2287"/>
                <a:gd name="T72" fmla="*/ 285 w 2993"/>
                <a:gd name="T73" fmla="*/ 2113 h 2287"/>
                <a:gd name="T74" fmla="*/ 297 w 2993"/>
                <a:gd name="T75" fmla="*/ 2077 h 2287"/>
                <a:gd name="T76" fmla="*/ 266 w 2993"/>
                <a:gd name="T77" fmla="*/ 1930 h 2287"/>
                <a:gd name="T78" fmla="*/ 366 w 2993"/>
                <a:gd name="T79" fmla="*/ 1948 h 2287"/>
                <a:gd name="T80" fmla="*/ 325 w 2993"/>
                <a:gd name="T81" fmla="*/ 1792 h 2287"/>
                <a:gd name="T82" fmla="*/ 371 w 2993"/>
                <a:gd name="T83" fmla="*/ 1847 h 2287"/>
                <a:gd name="T84" fmla="*/ 403 w 2993"/>
                <a:gd name="T85" fmla="*/ 1860 h 2287"/>
                <a:gd name="T86" fmla="*/ 655 w 2993"/>
                <a:gd name="T87" fmla="*/ 1746 h 2287"/>
                <a:gd name="T88" fmla="*/ 742 w 2993"/>
                <a:gd name="T89" fmla="*/ 1733 h 2287"/>
                <a:gd name="T90" fmla="*/ 869 w 2993"/>
                <a:gd name="T91" fmla="*/ 1660 h 2287"/>
                <a:gd name="T92" fmla="*/ 898 w 2993"/>
                <a:gd name="T93" fmla="*/ 1658 h 2287"/>
                <a:gd name="T94" fmla="*/ 940 w 2993"/>
                <a:gd name="T95" fmla="*/ 1669 h 2287"/>
                <a:gd name="T96" fmla="*/ 965 w 2993"/>
                <a:gd name="T97" fmla="*/ 1603 h 2287"/>
                <a:gd name="T98" fmla="*/ 1103 w 2993"/>
                <a:gd name="T99" fmla="*/ 1553 h 2287"/>
                <a:gd name="T100" fmla="*/ 1131 w 2993"/>
                <a:gd name="T101" fmla="*/ 1574 h 2287"/>
                <a:gd name="T102" fmla="*/ 1322 w 2993"/>
                <a:gd name="T103" fmla="*/ 1575 h 2287"/>
                <a:gd name="T104" fmla="*/ 1375 w 2993"/>
                <a:gd name="T105" fmla="*/ 1307 h 2287"/>
                <a:gd name="T106" fmla="*/ 1511 w 2993"/>
                <a:gd name="T107" fmla="*/ 1424 h 2287"/>
                <a:gd name="T108" fmla="*/ 1551 w 2993"/>
                <a:gd name="T109" fmla="*/ 1433 h 2287"/>
                <a:gd name="T110" fmla="*/ 1591 w 2993"/>
                <a:gd name="T111" fmla="*/ 1270 h 2287"/>
                <a:gd name="T112" fmla="*/ 1587 w 2993"/>
                <a:gd name="T113" fmla="*/ 1162 h 2287"/>
                <a:gd name="T114" fmla="*/ 1594 w 2993"/>
                <a:gd name="T115" fmla="*/ 1093 h 2287"/>
                <a:gd name="T116" fmla="*/ 1723 w 2993"/>
                <a:gd name="T117" fmla="*/ 1284 h 2287"/>
                <a:gd name="T118" fmla="*/ 370 w 2993"/>
                <a:gd name="T119" fmla="*/ 1998 h 2287"/>
                <a:gd name="T120" fmla="*/ 1834 w 2993"/>
                <a:gd name="T121" fmla="*/ 1500 h 2287"/>
                <a:gd name="T122" fmla="*/ 1897 w 2993"/>
                <a:gd name="T123" fmla="*/ 1471 h 2287"/>
                <a:gd name="T124" fmla="*/ 2948 w 2993"/>
                <a:gd name="T125" fmla="*/ 801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19" name="天津"/>
            <p:cNvSpPr>
              <a:spLocks/>
            </p:cNvSpPr>
            <p:nvPr/>
          </p:nvSpPr>
          <p:spPr bwMode="auto">
            <a:xfrm>
              <a:off x="5753031" y="4474592"/>
              <a:ext cx="134811" cy="222319"/>
            </a:xfrm>
            <a:custGeom>
              <a:avLst/>
              <a:gdLst>
                <a:gd name="T0" fmla="*/ 139 w 430"/>
                <a:gd name="T1" fmla="*/ 49 h 726"/>
                <a:gd name="T2" fmla="*/ 152 w 430"/>
                <a:gd name="T3" fmla="*/ 42 h 726"/>
                <a:gd name="T4" fmla="*/ 171 w 430"/>
                <a:gd name="T5" fmla="*/ 25 h 726"/>
                <a:gd name="T6" fmla="*/ 178 w 430"/>
                <a:gd name="T7" fmla="*/ 4 h 726"/>
                <a:gd name="T8" fmla="*/ 237 w 430"/>
                <a:gd name="T9" fmla="*/ 3 h 726"/>
                <a:gd name="T10" fmla="*/ 253 w 430"/>
                <a:gd name="T11" fmla="*/ 22 h 726"/>
                <a:gd name="T12" fmla="*/ 294 w 430"/>
                <a:gd name="T13" fmla="*/ 62 h 726"/>
                <a:gd name="T14" fmla="*/ 294 w 430"/>
                <a:gd name="T15" fmla="*/ 89 h 726"/>
                <a:gd name="T16" fmla="*/ 271 w 430"/>
                <a:gd name="T17" fmla="*/ 98 h 726"/>
                <a:gd name="T18" fmla="*/ 231 w 430"/>
                <a:gd name="T19" fmla="*/ 110 h 726"/>
                <a:gd name="T20" fmla="*/ 227 w 430"/>
                <a:gd name="T21" fmla="*/ 152 h 726"/>
                <a:gd name="T22" fmla="*/ 266 w 430"/>
                <a:gd name="T23" fmla="*/ 212 h 726"/>
                <a:gd name="T24" fmla="*/ 286 w 430"/>
                <a:gd name="T25" fmla="*/ 245 h 726"/>
                <a:gd name="T26" fmla="*/ 297 w 430"/>
                <a:gd name="T27" fmla="*/ 281 h 726"/>
                <a:gd name="T28" fmla="*/ 313 w 430"/>
                <a:gd name="T29" fmla="*/ 284 h 726"/>
                <a:gd name="T30" fmla="*/ 357 w 430"/>
                <a:gd name="T31" fmla="*/ 268 h 726"/>
                <a:gd name="T32" fmla="*/ 378 w 430"/>
                <a:gd name="T33" fmla="*/ 276 h 726"/>
                <a:gd name="T34" fmla="*/ 367 w 430"/>
                <a:gd name="T35" fmla="*/ 321 h 726"/>
                <a:gd name="T36" fmla="*/ 378 w 430"/>
                <a:gd name="T37" fmla="*/ 333 h 726"/>
                <a:gd name="T38" fmla="*/ 417 w 430"/>
                <a:gd name="T39" fmla="*/ 356 h 726"/>
                <a:gd name="T40" fmla="*/ 429 w 430"/>
                <a:gd name="T41" fmla="*/ 403 h 726"/>
                <a:gd name="T42" fmla="*/ 396 w 430"/>
                <a:gd name="T43" fmla="*/ 431 h 726"/>
                <a:gd name="T44" fmla="*/ 348 w 430"/>
                <a:gd name="T45" fmla="*/ 460 h 726"/>
                <a:gd name="T46" fmla="*/ 335 w 430"/>
                <a:gd name="T47" fmla="*/ 503 h 726"/>
                <a:gd name="T48" fmla="*/ 324 w 430"/>
                <a:gd name="T49" fmla="*/ 557 h 726"/>
                <a:gd name="T50" fmla="*/ 287 w 430"/>
                <a:gd name="T51" fmla="*/ 630 h 726"/>
                <a:gd name="T52" fmla="*/ 279 w 430"/>
                <a:gd name="T53" fmla="*/ 693 h 726"/>
                <a:gd name="T54" fmla="*/ 223 w 430"/>
                <a:gd name="T55" fmla="*/ 716 h 726"/>
                <a:gd name="T56" fmla="*/ 192 w 430"/>
                <a:gd name="T57" fmla="*/ 723 h 726"/>
                <a:gd name="T58" fmla="*/ 182 w 430"/>
                <a:gd name="T59" fmla="*/ 711 h 726"/>
                <a:gd name="T60" fmla="*/ 153 w 430"/>
                <a:gd name="T61" fmla="*/ 715 h 726"/>
                <a:gd name="T62" fmla="*/ 133 w 430"/>
                <a:gd name="T63" fmla="*/ 726 h 726"/>
                <a:gd name="T64" fmla="*/ 116 w 430"/>
                <a:gd name="T65" fmla="*/ 681 h 726"/>
                <a:gd name="T66" fmla="*/ 95 w 430"/>
                <a:gd name="T67" fmla="*/ 674 h 726"/>
                <a:gd name="T68" fmla="*/ 32 w 430"/>
                <a:gd name="T69" fmla="*/ 672 h 726"/>
                <a:gd name="T70" fmla="*/ 8 w 430"/>
                <a:gd name="T71" fmla="*/ 635 h 726"/>
                <a:gd name="T72" fmla="*/ 3 w 430"/>
                <a:gd name="T73" fmla="*/ 578 h 726"/>
                <a:gd name="T74" fmla="*/ 1 w 430"/>
                <a:gd name="T75" fmla="*/ 536 h 726"/>
                <a:gd name="T76" fmla="*/ 31 w 430"/>
                <a:gd name="T77" fmla="*/ 532 h 726"/>
                <a:gd name="T78" fmla="*/ 45 w 430"/>
                <a:gd name="T79" fmla="*/ 518 h 726"/>
                <a:gd name="T80" fmla="*/ 33 w 430"/>
                <a:gd name="T81" fmla="*/ 431 h 726"/>
                <a:gd name="T82" fmla="*/ 16 w 430"/>
                <a:gd name="T83" fmla="*/ 290 h 726"/>
                <a:gd name="T84" fmla="*/ 22 w 430"/>
                <a:gd name="T85" fmla="*/ 275 h 726"/>
                <a:gd name="T86" fmla="*/ 29 w 430"/>
                <a:gd name="T87" fmla="*/ 259 h 726"/>
                <a:gd name="T88" fmla="*/ 51 w 430"/>
                <a:gd name="T89" fmla="*/ 271 h 726"/>
                <a:gd name="T90" fmla="*/ 64 w 430"/>
                <a:gd name="T91" fmla="*/ 280 h 726"/>
                <a:gd name="T92" fmla="*/ 108 w 430"/>
                <a:gd name="T93" fmla="*/ 270 h 726"/>
                <a:gd name="T94" fmla="*/ 126 w 430"/>
                <a:gd name="T95" fmla="*/ 252 h 726"/>
                <a:gd name="T96" fmla="*/ 128 w 430"/>
                <a:gd name="T97" fmla="*/ 200 h 726"/>
                <a:gd name="T98" fmla="*/ 129 w 430"/>
                <a:gd name="T99" fmla="*/ 174 h 726"/>
                <a:gd name="T100" fmla="*/ 141 w 430"/>
                <a:gd name="T101" fmla="*/ 165 h 726"/>
                <a:gd name="T102" fmla="*/ 114 w 430"/>
                <a:gd name="T103" fmla="*/ 146 h 726"/>
                <a:gd name="T104" fmla="*/ 110 w 430"/>
                <a:gd name="T105" fmla="*/ 131 h 726"/>
                <a:gd name="T106" fmla="*/ 122 w 430"/>
                <a:gd name="T107" fmla="*/ 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0" h="726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20" name="北京"/>
            <p:cNvSpPr>
              <a:spLocks/>
            </p:cNvSpPr>
            <p:nvPr/>
          </p:nvSpPr>
          <p:spPr bwMode="auto">
            <a:xfrm>
              <a:off x="5607358" y="4354760"/>
              <a:ext cx="194726" cy="224684"/>
            </a:xfrm>
            <a:custGeom>
              <a:avLst/>
              <a:gdLst>
                <a:gd name="T0" fmla="*/ 265 w 636"/>
                <a:gd name="T1" fmla="*/ 650 h 711"/>
                <a:gd name="T2" fmla="*/ 282 w 636"/>
                <a:gd name="T3" fmla="*/ 694 h 711"/>
                <a:gd name="T4" fmla="*/ 304 w 636"/>
                <a:gd name="T5" fmla="*/ 711 h 711"/>
                <a:gd name="T6" fmla="*/ 325 w 636"/>
                <a:gd name="T7" fmla="*/ 696 h 711"/>
                <a:gd name="T8" fmla="*/ 372 w 636"/>
                <a:gd name="T9" fmla="*/ 646 h 711"/>
                <a:gd name="T10" fmla="*/ 401 w 636"/>
                <a:gd name="T11" fmla="*/ 633 h 711"/>
                <a:gd name="T12" fmla="*/ 428 w 636"/>
                <a:gd name="T13" fmla="*/ 631 h 711"/>
                <a:gd name="T14" fmla="*/ 448 w 636"/>
                <a:gd name="T15" fmla="*/ 625 h 711"/>
                <a:gd name="T16" fmla="*/ 471 w 636"/>
                <a:gd name="T17" fmla="*/ 626 h 711"/>
                <a:gd name="T18" fmla="*/ 486 w 636"/>
                <a:gd name="T19" fmla="*/ 568 h 711"/>
                <a:gd name="T20" fmla="*/ 496 w 636"/>
                <a:gd name="T21" fmla="*/ 535 h 711"/>
                <a:gd name="T22" fmla="*/ 446 w 636"/>
                <a:gd name="T23" fmla="*/ 513 h 711"/>
                <a:gd name="T24" fmla="*/ 435 w 636"/>
                <a:gd name="T25" fmla="*/ 469 h 711"/>
                <a:gd name="T26" fmla="*/ 446 w 636"/>
                <a:gd name="T27" fmla="*/ 441 h 711"/>
                <a:gd name="T28" fmla="*/ 496 w 636"/>
                <a:gd name="T29" fmla="*/ 436 h 711"/>
                <a:gd name="T30" fmla="*/ 572 w 636"/>
                <a:gd name="T31" fmla="*/ 416 h 711"/>
                <a:gd name="T32" fmla="*/ 599 w 636"/>
                <a:gd name="T33" fmla="*/ 391 h 711"/>
                <a:gd name="T34" fmla="*/ 619 w 636"/>
                <a:gd name="T35" fmla="*/ 366 h 711"/>
                <a:gd name="T36" fmla="*/ 602 w 636"/>
                <a:gd name="T37" fmla="*/ 320 h 711"/>
                <a:gd name="T38" fmla="*/ 594 w 636"/>
                <a:gd name="T39" fmla="*/ 270 h 711"/>
                <a:gd name="T40" fmla="*/ 597 w 636"/>
                <a:gd name="T41" fmla="*/ 248 h 711"/>
                <a:gd name="T42" fmla="*/ 574 w 636"/>
                <a:gd name="T43" fmla="*/ 252 h 711"/>
                <a:gd name="T44" fmla="*/ 570 w 636"/>
                <a:gd name="T45" fmla="*/ 220 h 711"/>
                <a:gd name="T46" fmla="*/ 592 w 636"/>
                <a:gd name="T47" fmla="*/ 199 h 711"/>
                <a:gd name="T48" fmla="*/ 627 w 636"/>
                <a:gd name="T49" fmla="*/ 194 h 711"/>
                <a:gd name="T50" fmla="*/ 633 w 636"/>
                <a:gd name="T51" fmla="*/ 161 h 711"/>
                <a:gd name="T52" fmla="*/ 545 w 636"/>
                <a:gd name="T53" fmla="*/ 147 h 711"/>
                <a:gd name="T54" fmla="*/ 474 w 636"/>
                <a:gd name="T55" fmla="*/ 142 h 711"/>
                <a:gd name="T56" fmla="*/ 429 w 636"/>
                <a:gd name="T57" fmla="*/ 93 h 711"/>
                <a:gd name="T58" fmla="*/ 382 w 636"/>
                <a:gd name="T59" fmla="*/ 49 h 711"/>
                <a:gd name="T60" fmla="*/ 366 w 636"/>
                <a:gd name="T61" fmla="*/ 3 h 711"/>
                <a:gd name="T62" fmla="*/ 353 w 636"/>
                <a:gd name="T63" fmla="*/ 3 h 711"/>
                <a:gd name="T64" fmla="*/ 340 w 636"/>
                <a:gd name="T65" fmla="*/ 28 h 711"/>
                <a:gd name="T66" fmla="*/ 308 w 636"/>
                <a:gd name="T67" fmla="*/ 34 h 711"/>
                <a:gd name="T68" fmla="*/ 300 w 636"/>
                <a:gd name="T69" fmla="*/ 51 h 711"/>
                <a:gd name="T70" fmla="*/ 288 w 636"/>
                <a:gd name="T71" fmla="*/ 63 h 711"/>
                <a:gd name="T72" fmla="*/ 266 w 636"/>
                <a:gd name="T73" fmla="*/ 72 h 711"/>
                <a:gd name="T74" fmla="*/ 298 w 636"/>
                <a:gd name="T75" fmla="*/ 108 h 711"/>
                <a:gd name="T76" fmla="*/ 302 w 636"/>
                <a:gd name="T77" fmla="*/ 129 h 711"/>
                <a:gd name="T78" fmla="*/ 252 w 636"/>
                <a:gd name="T79" fmla="*/ 139 h 711"/>
                <a:gd name="T80" fmla="*/ 233 w 636"/>
                <a:gd name="T81" fmla="*/ 131 h 711"/>
                <a:gd name="T82" fmla="*/ 216 w 636"/>
                <a:gd name="T83" fmla="*/ 173 h 711"/>
                <a:gd name="T84" fmla="*/ 176 w 636"/>
                <a:gd name="T85" fmla="*/ 217 h 711"/>
                <a:gd name="T86" fmla="*/ 144 w 636"/>
                <a:gd name="T87" fmla="*/ 209 h 711"/>
                <a:gd name="T88" fmla="*/ 106 w 636"/>
                <a:gd name="T89" fmla="*/ 227 h 711"/>
                <a:gd name="T90" fmla="*/ 90 w 636"/>
                <a:gd name="T91" fmla="*/ 271 h 711"/>
                <a:gd name="T92" fmla="*/ 137 w 636"/>
                <a:gd name="T93" fmla="*/ 318 h 711"/>
                <a:gd name="T94" fmla="*/ 145 w 636"/>
                <a:gd name="T95" fmla="*/ 374 h 711"/>
                <a:gd name="T96" fmla="*/ 115 w 636"/>
                <a:gd name="T97" fmla="*/ 416 h 711"/>
                <a:gd name="T98" fmla="*/ 63 w 636"/>
                <a:gd name="T99" fmla="*/ 432 h 711"/>
                <a:gd name="T100" fmla="*/ 0 w 636"/>
                <a:gd name="T101" fmla="*/ 481 h 711"/>
                <a:gd name="T102" fmla="*/ 10 w 636"/>
                <a:gd name="T103" fmla="*/ 516 h 711"/>
                <a:gd name="T104" fmla="*/ 39 w 636"/>
                <a:gd name="T105" fmla="*/ 566 h 711"/>
                <a:gd name="T106" fmla="*/ 17 w 636"/>
                <a:gd name="T107" fmla="*/ 575 h 711"/>
                <a:gd name="T108" fmla="*/ 25 w 636"/>
                <a:gd name="T109" fmla="*/ 607 h 711"/>
                <a:gd name="T110" fmla="*/ 37 w 636"/>
                <a:gd name="T111" fmla="*/ 646 h 711"/>
                <a:gd name="T112" fmla="*/ 64 w 636"/>
                <a:gd name="T113" fmla="*/ 662 h 711"/>
                <a:gd name="T114" fmla="*/ 93 w 636"/>
                <a:gd name="T115" fmla="*/ 663 h 711"/>
                <a:gd name="T116" fmla="*/ 118 w 636"/>
                <a:gd name="T117" fmla="*/ 689 h 711"/>
                <a:gd name="T118" fmla="*/ 157 w 636"/>
                <a:gd name="T119" fmla="*/ 675 h 711"/>
                <a:gd name="T120" fmla="*/ 201 w 636"/>
                <a:gd name="T121" fmla="*/ 64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711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21" name="河北"/>
            <p:cNvSpPr>
              <a:spLocks noEditPoints="1"/>
            </p:cNvSpPr>
            <p:nvPr/>
          </p:nvSpPr>
          <p:spPr bwMode="auto">
            <a:xfrm>
              <a:off x="5419380" y="4147421"/>
              <a:ext cx="644094" cy="891640"/>
            </a:xfrm>
            <a:custGeom>
              <a:avLst/>
              <a:gdLst>
                <a:gd name="T0" fmla="*/ 1177 w 2047"/>
                <a:gd name="T1" fmla="*/ 2101 h 2907"/>
                <a:gd name="T2" fmla="*/ 917 w 2047"/>
                <a:gd name="T3" fmla="*/ 2293 h 2907"/>
                <a:gd name="T4" fmla="*/ 781 w 2047"/>
                <a:gd name="T5" fmla="*/ 2510 h 2907"/>
                <a:gd name="T6" fmla="*/ 635 w 2047"/>
                <a:gd name="T7" fmla="*/ 2788 h 2907"/>
                <a:gd name="T8" fmla="*/ 608 w 2047"/>
                <a:gd name="T9" fmla="*/ 2863 h 2907"/>
                <a:gd name="T10" fmla="*/ 320 w 2047"/>
                <a:gd name="T11" fmla="*/ 2852 h 2907"/>
                <a:gd name="T12" fmla="*/ 104 w 2047"/>
                <a:gd name="T13" fmla="*/ 2796 h 2907"/>
                <a:gd name="T14" fmla="*/ 33 w 2047"/>
                <a:gd name="T15" fmla="*/ 2646 h 2907"/>
                <a:gd name="T16" fmla="*/ 117 w 2047"/>
                <a:gd name="T17" fmla="*/ 2466 h 2907"/>
                <a:gd name="T18" fmla="*/ 165 w 2047"/>
                <a:gd name="T19" fmla="*/ 2214 h 2907"/>
                <a:gd name="T20" fmla="*/ 105 w 2047"/>
                <a:gd name="T21" fmla="*/ 2031 h 2907"/>
                <a:gd name="T22" fmla="*/ 0 w 2047"/>
                <a:gd name="T23" fmla="*/ 1928 h 2907"/>
                <a:gd name="T24" fmla="*/ 98 w 2047"/>
                <a:gd name="T25" fmla="*/ 1761 h 2907"/>
                <a:gd name="T26" fmla="*/ 174 w 2047"/>
                <a:gd name="T27" fmla="*/ 1620 h 2907"/>
                <a:gd name="T28" fmla="*/ 299 w 2047"/>
                <a:gd name="T29" fmla="*/ 1564 h 2907"/>
                <a:gd name="T30" fmla="*/ 269 w 2047"/>
                <a:gd name="T31" fmla="*/ 1321 h 2907"/>
                <a:gd name="T32" fmla="*/ 108 w 2047"/>
                <a:gd name="T33" fmla="*/ 1206 h 2907"/>
                <a:gd name="T34" fmla="*/ 184 w 2047"/>
                <a:gd name="T35" fmla="*/ 1121 h 2907"/>
                <a:gd name="T36" fmla="*/ 221 w 2047"/>
                <a:gd name="T37" fmla="*/ 1036 h 2907"/>
                <a:gd name="T38" fmla="*/ 66 w 2047"/>
                <a:gd name="T39" fmla="*/ 735 h 2907"/>
                <a:gd name="T40" fmla="*/ 74 w 2047"/>
                <a:gd name="T41" fmla="*/ 586 h 2907"/>
                <a:gd name="T42" fmla="*/ 193 w 2047"/>
                <a:gd name="T43" fmla="*/ 354 h 2907"/>
                <a:gd name="T44" fmla="*/ 357 w 2047"/>
                <a:gd name="T45" fmla="*/ 247 h 2907"/>
                <a:gd name="T46" fmla="*/ 382 w 2047"/>
                <a:gd name="T47" fmla="*/ 482 h 2907"/>
                <a:gd name="T48" fmla="*/ 532 w 2047"/>
                <a:gd name="T49" fmla="*/ 449 h 2907"/>
                <a:gd name="T50" fmla="*/ 718 w 2047"/>
                <a:gd name="T51" fmla="*/ 374 h 2907"/>
                <a:gd name="T52" fmla="*/ 857 w 2047"/>
                <a:gd name="T53" fmla="*/ 311 h 2907"/>
                <a:gd name="T54" fmla="*/ 986 w 2047"/>
                <a:gd name="T55" fmla="*/ 214 h 2907"/>
                <a:gd name="T56" fmla="*/ 1058 w 2047"/>
                <a:gd name="T57" fmla="*/ 70 h 2907"/>
                <a:gd name="T58" fmla="*/ 1301 w 2047"/>
                <a:gd name="T59" fmla="*/ 12 h 2907"/>
                <a:gd name="T60" fmla="*/ 1397 w 2047"/>
                <a:gd name="T61" fmla="*/ 196 h 2907"/>
                <a:gd name="T62" fmla="*/ 1466 w 2047"/>
                <a:gd name="T63" fmla="*/ 341 h 2907"/>
                <a:gd name="T64" fmla="*/ 1475 w 2047"/>
                <a:gd name="T65" fmla="*/ 482 h 2907"/>
                <a:gd name="T66" fmla="*/ 1660 w 2047"/>
                <a:gd name="T67" fmla="*/ 518 h 2907"/>
                <a:gd name="T68" fmla="*/ 1700 w 2047"/>
                <a:gd name="T69" fmla="*/ 623 h 2907"/>
                <a:gd name="T70" fmla="*/ 1682 w 2047"/>
                <a:gd name="T71" fmla="*/ 752 h 2907"/>
                <a:gd name="T72" fmla="*/ 1863 w 2047"/>
                <a:gd name="T73" fmla="*/ 853 h 2907"/>
                <a:gd name="T74" fmla="*/ 2009 w 2047"/>
                <a:gd name="T75" fmla="*/ 1033 h 2907"/>
                <a:gd name="T76" fmla="*/ 1905 w 2047"/>
                <a:gd name="T77" fmla="*/ 1185 h 2907"/>
                <a:gd name="T78" fmla="*/ 1862 w 2047"/>
                <a:gd name="T79" fmla="*/ 1338 h 2907"/>
                <a:gd name="T80" fmla="*/ 1782 w 2047"/>
                <a:gd name="T81" fmla="*/ 1457 h 2907"/>
                <a:gd name="T82" fmla="*/ 1548 w 2047"/>
                <a:gd name="T83" fmla="*/ 1538 h 2907"/>
                <a:gd name="T84" fmla="*/ 1420 w 2047"/>
                <a:gd name="T85" fmla="*/ 1382 h 2907"/>
                <a:gd name="T86" fmla="*/ 1328 w 2047"/>
                <a:gd name="T87" fmla="*/ 1277 h 2907"/>
                <a:gd name="T88" fmla="*/ 1307 w 2047"/>
                <a:gd name="T89" fmla="*/ 1079 h 2907"/>
                <a:gd name="T90" fmla="*/ 1204 w 2047"/>
                <a:gd name="T91" fmla="*/ 957 h 2907"/>
                <a:gd name="T92" fmla="*/ 1233 w 2047"/>
                <a:gd name="T93" fmla="*/ 877 h 2907"/>
                <a:gd name="T94" fmla="*/ 968 w 2047"/>
                <a:gd name="T95" fmla="*/ 713 h 2907"/>
                <a:gd name="T96" fmla="*/ 888 w 2047"/>
                <a:gd name="T97" fmla="*/ 763 h 2907"/>
                <a:gd name="T98" fmla="*/ 831 w 2047"/>
                <a:gd name="T99" fmla="*/ 831 h 2907"/>
                <a:gd name="T100" fmla="*/ 690 w 2047"/>
                <a:gd name="T101" fmla="*/ 979 h 2907"/>
                <a:gd name="T102" fmla="*/ 597 w 2047"/>
                <a:gd name="T103" fmla="*/ 1192 h 2907"/>
                <a:gd name="T104" fmla="*/ 643 w 2047"/>
                <a:gd name="T105" fmla="*/ 1358 h 2907"/>
                <a:gd name="T106" fmla="*/ 843 w 2047"/>
                <a:gd name="T107" fmla="*/ 1346 h 2907"/>
                <a:gd name="T108" fmla="*/ 984 w 2047"/>
                <a:gd name="T109" fmla="*/ 1336 h 2907"/>
                <a:gd name="T110" fmla="*/ 1093 w 2047"/>
                <a:gd name="T111" fmla="*/ 1548 h 2907"/>
                <a:gd name="T112" fmla="*/ 1131 w 2047"/>
                <a:gd name="T113" fmla="*/ 1723 h 2907"/>
                <a:gd name="T114" fmla="*/ 1272 w 2047"/>
                <a:gd name="T115" fmla="*/ 1765 h 2907"/>
                <a:gd name="T116" fmla="*/ 1390 w 2047"/>
                <a:gd name="T117" fmla="*/ 1918 h 2907"/>
                <a:gd name="T118" fmla="*/ 1163 w 2047"/>
                <a:gd name="T119" fmla="*/ 1195 h 2907"/>
                <a:gd name="T120" fmla="*/ 1107 w 2047"/>
                <a:gd name="T121" fmla="*/ 1329 h 2907"/>
                <a:gd name="T122" fmla="*/ 1033 w 2047"/>
                <a:gd name="T123" fmla="*/ 1188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7" h="290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22" name="内蒙古"/>
            <p:cNvSpPr>
              <a:spLocks/>
            </p:cNvSpPr>
            <p:nvPr/>
          </p:nvSpPr>
          <p:spPr bwMode="auto">
            <a:xfrm>
              <a:off x="3788601" y="2693677"/>
              <a:ext cx="2660730" cy="2165636"/>
            </a:xfrm>
            <a:custGeom>
              <a:avLst/>
              <a:gdLst>
                <a:gd name="T0" fmla="*/ 3037 w 8497"/>
                <a:gd name="T1" fmla="*/ 6400 h 7037"/>
                <a:gd name="T2" fmla="*/ 2793 w 8497"/>
                <a:gd name="T3" fmla="*/ 6311 h 7037"/>
                <a:gd name="T4" fmla="*/ 2585 w 8497"/>
                <a:gd name="T5" fmla="*/ 6887 h 7037"/>
                <a:gd name="T6" fmla="*/ 2116 w 8497"/>
                <a:gd name="T7" fmla="*/ 7024 h 7037"/>
                <a:gd name="T8" fmla="*/ 1852 w 8497"/>
                <a:gd name="T9" fmla="*/ 6611 h 7037"/>
                <a:gd name="T10" fmla="*/ 2048 w 8497"/>
                <a:gd name="T11" fmla="*/ 6147 h 7037"/>
                <a:gd name="T12" fmla="*/ 1341 w 8497"/>
                <a:gd name="T13" fmla="*/ 6249 h 7037"/>
                <a:gd name="T14" fmla="*/ 1134 w 8497"/>
                <a:gd name="T15" fmla="*/ 6306 h 7037"/>
                <a:gd name="T16" fmla="*/ 856 w 8497"/>
                <a:gd name="T17" fmla="*/ 5986 h 7037"/>
                <a:gd name="T18" fmla="*/ 822 w 8497"/>
                <a:gd name="T19" fmla="*/ 5621 h 7037"/>
                <a:gd name="T20" fmla="*/ 443 w 8497"/>
                <a:gd name="T21" fmla="*/ 5430 h 7037"/>
                <a:gd name="T22" fmla="*/ 184 w 8497"/>
                <a:gd name="T23" fmla="*/ 5245 h 7037"/>
                <a:gd name="T24" fmla="*/ 123 w 8497"/>
                <a:gd name="T25" fmla="*/ 4497 h 7037"/>
                <a:gd name="T26" fmla="*/ 1476 w 8497"/>
                <a:gd name="T27" fmla="*/ 4787 h 7037"/>
                <a:gd name="T28" fmla="*/ 2334 w 8497"/>
                <a:gd name="T29" fmla="*/ 5189 h 7037"/>
                <a:gd name="T30" fmla="*/ 3262 w 8497"/>
                <a:gd name="T31" fmla="*/ 4881 h 7037"/>
                <a:gd name="T32" fmla="*/ 4097 w 8497"/>
                <a:gd name="T33" fmla="*/ 4763 h 7037"/>
                <a:gd name="T34" fmla="*/ 4531 w 8497"/>
                <a:gd name="T35" fmla="*/ 4161 h 7037"/>
                <a:gd name="T36" fmla="*/ 5111 w 8497"/>
                <a:gd name="T37" fmla="*/ 3848 h 7037"/>
                <a:gd name="T38" fmla="*/ 5838 w 8497"/>
                <a:gd name="T39" fmla="*/ 3413 h 7037"/>
                <a:gd name="T40" fmla="*/ 6310 w 8497"/>
                <a:gd name="T41" fmla="*/ 2990 h 7037"/>
                <a:gd name="T42" fmla="*/ 6874 w 8497"/>
                <a:gd name="T43" fmla="*/ 2918 h 7037"/>
                <a:gd name="T44" fmla="*/ 6779 w 8497"/>
                <a:gd name="T45" fmla="*/ 2573 h 7037"/>
                <a:gd name="T46" fmla="*/ 6193 w 8497"/>
                <a:gd name="T47" fmla="*/ 2525 h 7037"/>
                <a:gd name="T48" fmla="*/ 5720 w 8497"/>
                <a:gd name="T49" fmla="*/ 2216 h 7037"/>
                <a:gd name="T50" fmla="*/ 6283 w 8497"/>
                <a:gd name="T51" fmla="*/ 1669 h 7037"/>
                <a:gd name="T52" fmla="*/ 6621 w 8497"/>
                <a:gd name="T53" fmla="*/ 1322 h 7037"/>
                <a:gd name="T54" fmla="*/ 6818 w 8497"/>
                <a:gd name="T55" fmla="*/ 786 h 7037"/>
                <a:gd name="T56" fmla="*/ 6937 w 8497"/>
                <a:gd name="T57" fmla="*/ 349 h 7037"/>
                <a:gd name="T58" fmla="*/ 6993 w 8497"/>
                <a:gd name="T59" fmla="*/ 35 h 7037"/>
                <a:gd name="T60" fmla="*/ 7108 w 8497"/>
                <a:gd name="T61" fmla="*/ 346 h 7037"/>
                <a:gd name="T62" fmla="*/ 7530 w 8497"/>
                <a:gd name="T63" fmla="*/ 419 h 7037"/>
                <a:gd name="T64" fmla="*/ 7725 w 8497"/>
                <a:gd name="T65" fmla="*/ 815 h 7037"/>
                <a:gd name="T66" fmla="*/ 8106 w 8497"/>
                <a:gd name="T67" fmla="*/ 709 h 7037"/>
                <a:gd name="T68" fmla="*/ 8491 w 8497"/>
                <a:gd name="T69" fmla="*/ 842 h 7037"/>
                <a:gd name="T70" fmla="*/ 8330 w 8497"/>
                <a:gd name="T71" fmla="*/ 1414 h 7037"/>
                <a:gd name="T72" fmla="*/ 8223 w 8497"/>
                <a:gd name="T73" fmla="*/ 2079 h 7037"/>
                <a:gd name="T74" fmla="*/ 7691 w 8497"/>
                <a:gd name="T75" fmla="*/ 2500 h 7037"/>
                <a:gd name="T76" fmla="*/ 7983 w 8497"/>
                <a:gd name="T77" fmla="*/ 2670 h 7037"/>
                <a:gd name="T78" fmla="*/ 7968 w 8497"/>
                <a:gd name="T79" fmla="*/ 2801 h 7037"/>
                <a:gd name="T80" fmla="*/ 7799 w 8497"/>
                <a:gd name="T81" fmla="*/ 3172 h 7037"/>
                <a:gd name="T82" fmla="*/ 7559 w 8497"/>
                <a:gd name="T83" fmla="*/ 3236 h 7037"/>
                <a:gd name="T84" fmla="*/ 7718 w 8497"/>
                <a:gd name="T85" fmla="*/ 3627 h 7037"/>
                <a:gd name="T86" fmla="*/ 8068 w 8497"/>
                <a:gd name="T87" fmla="*/ 3722 h 7037"/>
                <a:gd name="T88" fmla="*/ 8207 w 8497"/>
                <a:gd name="T89" fmla="*/ 4165 h 7037"/>
                <a:gd name="T90" fmla="*/ 8061 w 8497"/>
                <a:gd name="T91" fmla="*/ 4497 h 7037"/>
                <a:gd name="T92" fmla="*/ 7779 w 8497"/>
                <a:gd name="T93" fmla="*/ 4600 h 7037"/>
                <a:gd name="T94" fmla="*/ 7318 w 8497"/>
                <a:gd name="T95" fmla="*/ 4915 h 7037"/>
                <a:gd name="T96" fmla="*/ 6971 w 8497"/>
                <a:gd name="T97" fmla="*/ 4840 h 7037"/>
                <a:gd name="T98" fmla="*/ 7017 w 8497"/>
                <a:gd name="T99" fmla="*/ 5229 h 7037"/>
                <a:gd name="T100" fmla="*/ 6632 w 8497"/>
                <a:gd name="T101" fmla="*/ 5051 h 7037"/>
                <a:gd name="T102" fmla="*/ 6525 w 8497"/>
                <a:gd name="T103" fmla="*/ 4756 h 7037"/>
                <a:gd name="T104" fmla="*/ 6218 w 8497"/>
                <a:gd name="T105" fmla="*/ 4978 h 7037"/>
                <a:gd name="T106" fmla="*/ 5883 w 8497"/>
                <a:gd name="T107" fmla="*/ 5056 h 7037"/>
                <a:gd name="T108" fmla="*/ 5575 w 8497"/>
                <a:gd name="T109" fmla="*/ 5022 h 7037"/>
                <a:gd name="T110" fmla="*/ 5310 w 8497"/>
                <a:gd name="T111" fmla="*/ 5262 h 7037"/>
                <a:gd name="T112" fmla="*/ 5258 w 8497"/>
                <a:gd name="T113" fmla="*/ 5721 h 7037"/>
                <a:gd name="T114" fmla="*/ 4683 w 8497"/>
                <a:gd name="T115" fmla="*/ 6112 h 7037"/>
                <a:gd name="T116" fmla="*/ 4410 w 8497"/>
                <a:gd name="T117" fmla="*/ 6157 h 7037"/>
                <a:gd name="T118" fmla="*/ 4101 w 8497"/>
                <a:gd name="T119" fmla="*/ 6279 h 7037"/>
                <a:gd name="T120" fmla="*/ 3769 w 8497"/>
                <a:gd name="T121" fmla="*/ 6592 h 7037"/>
                <a:gd name="T122" fmla="*/ 3634 w 8497"/>
                <a:gd name="T123" fmla="*/ 6961 h 7037"/>
                <a:gd name="T124" fmla="*/ 3048 w 8497"/>
                <a:gd name="T125" fmla="*/ 6779 h 7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97" h="703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23" name="陕西"/>
            <p:cNvSpPr>
              <a:spLocks/>
            </p:cNvSpPr>
            <p:nvPr/>
          </p:nvSpPr>
          <p:spPr bwMode="auto">
            <a:xfrm>
              <a:off x="4555680" y="4579444"/>
              <a:ext cx="629115" cy="1081638"/>
            </a:xfrm>
            <a:custGeom>
              <a:avLst/>
              <a:gdLst>
                <a:gd name="T0" fmla="*/ 546 w 2030"/>
                <a:gd name="T1" fmla="*/ 3014 h 3463"/>
                <a:gd name="T2" fmla="*/ 423 w 2030"/>
                <a:gd name="T3" fmla="*/ 2992 h 3463"/>
                <a:gd name="T4" fmla="*/ 284 w 2030"/>
                <a:gd name="T5" fmla="*/ 3007 h 3463"/>
                <a:gd name="T6" fmla="*/ 215 w 2030"/>
                <a:gd name="T7" fmla="*/ 2929 h 3463"/>
                <a:gd name="T8" fmla="*/ 70 w 2030"/>
                <a:gd name="T9" fmla="*/ 2972 h 3463"/>
                <a:gd name="T10" fmla="*/ 0 w 2030"/>
                <a:gd name="T11" fmla="*/ 2900 h 3463"/>
                <a:gd name="T12" fmla="*/ 145 w 2030"/>
                <a:gd name="T13" fmla="*/ 2878 h 3463"/>
                <a:gd name="T14" fmla="*/ 179 w 2030"/>
                <a:gd name="T15" fmla="*/ 2805 h 3463"/>
                <a:gd name="T16" fmla="*/ 91 w 2030"/>
                <a:gd name="T17" fmla="*/ 2700 h 3463"/>
                <a:gd name="T18" fmla="*/ 206 w 2030"/>
                <a:gd name="T19" fmla="*/ 2597 h 3463"/>
                <a:gd name="T20" fmla="*/ 348 w 2030"/>
                <a:gd name="T21" fmla="*/ 2604 h 3463"/>
                <a:gd name="T22" fmla="*/ 372 w 2030"/>
                <a:gd name="T23" fmla="*/ 2550 h 3463"/>
                <a:gd name="T24" fmla="*/ 377 w 2030"/>
                <a:gd name="T25" fmla="*/ 2410 h 3463"/>
                <a:gd name="T26" fmla="*/ 454 w 2030"/>
                <a:gd name="T27" fmla="*/ 2271 h 3463"/>
                <a:gd name="T28" fmla="*/ 361 w 2030"/>
                <a:gd name="T29" fmla="*/ 2139 h 3463"/>
                <a:gd name="T30" fmla="*/ 418 w 2030"/>
                <a:gd name="T31" fmla="*/ 1958 h 3463"/>
                <a:gd name="T32" fmla="*/ 657 w 2030"/>
                <a:gd name="T33" fmla="*/ 2036 h 3463"/>
                <a:gd name="T34" fmla="*/ 853 w 2030"/>
                <a:gd name="T35" fmla="*/ 2004 h 3463"/>
                <a:gd name="T36" fmla="*/ 820 w 2030"/>
                <a:gd name="T37" fmla="*/ 1880 h 3463"/>
                <a:gd name="T38" fmla="*/ 976 w 2030"/>
                <a:gd name="T39" fmla="*/ 1868 h 3463"/>
                <a:gd name="T40" fmla="*/ 1116 w 2030"/>
                <a:gd name="T41" fmla="*/ 1747 h 3463"/>
                <a:gd name="T42" fmla="*/ 1154 w 2030"/>
                <a:gd name="T43" fmla="*/ 1479 h 3463"/>
                <a:gd name="T44" fmla="*/ 1051 w 2030"/>
                <a:gd name="T45" fmla="*/ 1337 h 3463"/>
                <a:gd name="T46" fmla="*/ 928 w 2030"/>
                <a:gd name="T47" fmla="*/ 1264 h 3463"/>
                <a:gd name="T48" fmla="*/ 774 w 2030"/>
                <a:gd name="T49" fmla="*/ 1188 h 3463"/>
                <a:gd name="T50" fmla="*/ 688 w 2030"/>
                <a:gd name="T51" fmla="*/ 1069 h 3463"/>
                <a:gd name="T52" fmla="*/ 699 w 2030"/>
                <a:gd name="T53" fmla="*/ 1004 h 3463"/>
                <a:gd name="T54" fmla="*/ 716 w 2030"/>
                <a:gd name="T55" fmla="*/ 842 h 3463"/>
                <a:gd name="T56" fmla="*/ 855 w 2030"/>
                <a:gd name="T57" fmla="*/ 746 h 3463"/>
                <a:gd name="T58" fmla="*/ 1091 w 2030"/>
                <a:gd name="T59" fmla="*/ 835 h 3463"/>
                <a:gd name="T60" fmla="*/ 1245 w 2030"/>
                <a:gd name="T61" fmla="*/ 708 h 3463"/>
                <a:gd name="T62" fmla="*/ 1259 w 2030"/>
                <a:gd name="T63" fmla="*/ 565 h 3463"/>
                <a:gd name="T64" fmla="*/ 1388 w 2030"/>
                <a:gd name="T65" fmla="*/ 414 h 3463"/>
                <a:gd name="T66" fmla="*/ 1481 w 2030"/>
                <a:gd name="T67" fmla="*/ 309 h 3463"/>
                <a:gd name="T68" fmla="*/ 1626 w 2030"/>
                <a:gd name="T69" fmla="*/ 152 h 3463"/>
                <a:gd name="T70" fmla="*/ 1714 w 2030"/>
                <a:gd name="T71" fmla="*/ 104 h 3463"/>
                <a:gd name="T72" fmla="*/ 1829 w 2030"/>
                <a:gd name="T73" fmla="*/ 133 h 3463"/>
                <a:gd name="T74" fmla="*/ 1958 w 2030"/>
                <a:gd name="T75" fmla="*/ 58 h 3463"/>
                <a:gd name="T76" fmla="*/ 2003 w 2030"/>
                <a:gd name="T77" fmla="*/ 139 h 3463"/>
                <a:gd name="T78" fmla="*/ 1927 w 2030"/>
                <a:gd name="T79" fmla="*/ 338 h 3463"/>
                <a:gd name="T80" fmla="*/ 1818 w 2030"/>
                <a:gd name="T81" fmla="*/ 561 h 3463"/>
                <a:gd name="T82" fmla="*/ 1806 w 2030"/>
                <a:gd name="T83" fmla="*/ 739 h 3463"/>
                <a:gd name="T84" fmla="*/ 1870 w 2030"/>
                <a:gd name="T85" fmla="*/ 904 h 3463"/>
                <a:gd name="T86" fmla="*/ 1751 w 2030"/>
                <a:gd name="T87" fmla="*/ 1118 h 3463"/>
                <a:gd name="T88" fmla="*/ 1760 w 2030"/>
                <a:gd name="T89" fmla="*/ 1268 h 3463"/>
                <a:gd name="T90" fmla="*/ 1765 w 2030"/>
                <a:gd name="T91" fmla="*/ 1534 h 3463"/>
                <a:gd name="T92" fmla="*/ 1736 w 2030"/>
                <a:gd name="T93" fmla="*/ 1900 h 3463"/>
                <a:gd name="T94" fmla="*/ 1749 w 2030"/>
                <a:gd name="T95" fmla="*/ 2190 h 3463"/>
                <a:gd name="T96" fmla="*/ 1778 w 2030"/>
                <a:gd name="T97" fmla="*/ 2351 h 3463"/>
                <a:gd name="T98" fmla="*/ 1826 w 2030"/>
                <a:gd name="T99" fmla="*/ 2492 h 3463"/>
                <a:gd name="T100" fmla="*/ 1974 w 2030"/>
                <a:gd name="T101" fmla="*/ 2680 h 3463"/>
                <a:gd name="T102" fmla="*/ 1847 w 2030"/>
                <a:gd name="T103" fmla="*/ 2834 h 3463"/>
                <a:gd name="T104" fmla="*/ 1703 w 2030"/>
                <a:gd name="T105" fmla="*/ 2818 h 3463"/>
                <a:gd name="T106" fmla="*/ 1454 w 2030"/>
                <a:gd name="T107" fmla="*/ 2790 h 3463"/>
                <a:gd name="T108" fmla="*/ 1522 w 2030"/>
                <a:gd name="T109" fmla="*/ 2884 h 3463"/>
                <a:gd name="T110" fmla="*/ 1661 w 2030"/>
                <a:gd name="T111" fmla="*/ 2985 h 3463"/>
                <a:gd name="T112" fmla="*/ 1566 w 2030"/>
                <a:gd name="T113" fmla="*/ 3074 h 3463"/>
                <a:gd name="T114" fmla="*/ 1440 w 2030"/>
                <a:gd name="T115" fmla="*/ 3155 h 3463"/>
                <a:gd name="T116" fmla="*/ 1457 w 2030"/>
                <a:gd name="T117" fmla="*/ 3423 h 3463"/>
                <a:gd name="T118" fmla="*/ 1229 w 2030"/>
                <a:gd name="T119" fmla="*/ 3336 h 3463"/>
                <a:gd name="T120" fmla="*/ 994 w 2030"/>
                <a:gd name="T121" fmla="*/ 3208 h 3463"/>
                <a:gd name="T122" fmla="*/ 812 w 2030"/>
                <a:gd name="T123" fmla="*/ 3209 h 3463"/>
                <a:gd name="T124" fmla="*/ 681 w 2030"/>
                <a:gd name="T125" fmla="*/ 3086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24" name="重庆"/>
            <p:cNvSpPr>
              <a:spLocks/>
            </p:cNvSpPr>
            <p:nvPr/>
          </p:nvSpPr>
          <p:spPr bwMode="auto">
            <a:xfrm>
              <a:off x="4525722" y="5601166"/>
              <a:ext cx="554221" cy="534511"/>
            </a:xfrm>
            <a:custGeom>
              <a:avLst/>
              <a:gdLst>
                <a:gd name="T0" fmla="*/ 595 w 1775"/>
                <a:gd name="T1" fmla="*/ 1433 h 1753"/>
                <a:gd name="T2" fmla="*/ 546 w 1775"/>
                <a:gd name="T3" fmla="*/ 1466 h 1753"/>
                <a:gd name="T4" fmla="*/ 501 w 1775"/>
                <a:gd name="T5" fmla="*/ 1586 h 1753"/>
                <a:gd name="T6" fmla="*/ 438 w 1775"/>
                <a:gd name="T7" fmla="*/ 1581 h 1753"/>
                <a:gd name="T8" fmla="*/ 420 w 1775"/>
                <a:gd name="T9" fmla="*/ 1467 h 1753"/>
                <a:gd name="T10" fmla="*/ 411 w 1775"/>
                <a:gd name="T11" fmla="*/ 1505 h 1753"/>
                <a:gd name="T12" fmla="*/ 366 w 1775"/>
                <a:gd name="T13" fmla="*/ 1557 h 1753"/>
                <a:gd name="T14" fmla="*/ 313 w 1775"/>
                <a:gd name="T15" fmla="*/ 1467 h 1753"/>
                <a:gd name="T16" fmla="*/ 202 w 1775"/>
                <a:gd name="T17" fmla="*/ 1382 h 1753"/>
                <a:gd name="T18" fmla="*/ 115 w 1775"/>
                <a:gd name="T19" fmla="*/ 1292 h 1753"/>
                <a:gd name="T20" fmla="*/ 74 w 1775"/>
                <a:gd name="T21" fmla="*/ 1221 h 1753"/>
                <a:gd name="T22" fmla="*/ 18 w 1775"/>
                <a:gd name="T23" fmla="*/ 1127 h 1753"/>
                <a:gd name="T24" fmla="*/ 92 w 1775"/>
                <a:gd name="T25" fmla="*/ 988 h 1753"/>
                <a:gd name="T26" fmla="*/ 146 w 1775"/>
                <a:gd name="T27" fmla="*/ 910 h 1753"/>
                <a:gd name="T28" fmla="*/ 109 w 1775"/>
                <a:gd name="T29" fmla="*/ 843 h 1753"/>
                <a:gd name="T30" fmla="*/ 153 w 1775"/>
                <a:gd name="T31" fmla="*/ 754 h 1753"/>
                <a:gd name="T32" fmla="*/ 269 w 1775"/>
                <a:gd name="T33" fmla="*/ 767 h 1753"/>
                <a:gd name="T34" fmla="*/ 383 w 1775"/>
                <a:gd name="T35" fmla="*/ 825 h 1753"/>
                <a:gd name="T36" fmla="*/ 495 w 1775"/>
                <a:gd name="T37" fmla="*/ 888 h 1753"/>
                <a:gd name="T38" fmla="*/ 652 w 1775"/>
                <a:gd name="T39" fmla="*/ 868 h 1753"/>
                <a:gd name="T40" fmla="*/ 726 w 1775"/>
                <a:gd name="T41" fmla="*/ 770 h 1753"/>
                <a:gd name="T42" fmla="*/ 772 w 1775"/>
                <a:gd name="T43" fmla="*/ 624 h 1753"/>
                <a:gd name="T44" fmla="*/ 793 w 1775"/>
                <a:gd name="T45" fmla="*/ 560 h 1753"/>
                <a:gd name="T46" fmla="*/ 866 w 1775"/>
                <a:gd name="T47" fmla="*/ 561 h 1753"/>
                <a:gd name="T48" fmla="*/ 933 w 1775"/>
                <a:gd name="T49" fmla="*/ 550 h 1753"/>
                <a:gd name="T50" fmla="*/ 986 w 1775"/>
                <a:gd name="T51" fmla="*/ 458 h 1753"/>
                <a:gd name="T52" fmla="*/ 1045 w 1775"/>
                <a:gd name="T53" fmla="*/ 353 h 1753"/>
                <a:gd name="T54" fmla="*/ 1166 w 1775"/>
                <a:gd name="T55" fmla="*/ 229 h 1753"/>
                <a:gd name="T56" fmla="*/ 1140 w 1775"/>
                <a:gd name="T57" fmla="*/ 166 h 1753"/>
                <a:gd name="T58" fmla="*/ 1103 w 1775"/>
                <a:gd name="T59" fmla="*/ 52 h 1753"/>
                <a:gd name="T60" fmla="*/ 1244 w 1775"/>
                <a:gd name="T61" fmla="*/ 34 h 1753"/>
                <a:gd name="T62" fmla="*/ 1449 w 1775"/>
                <a:gd name="T63" fmla="*/ 207 h 1753"/>
                <a:gd name="T64" fmla="*/ 1605 w 1775"/>
                <a:gd name="T65" fmla="*/ 223 h 1753"/>
                <a:gd name="T66" fmla="*/ 1717 w 1775"/>
                <a:gd name="T67" fmla="*/ 330 h 1753"/>
                <a:gd name="T68" fmla="*/ 1763 w 1775"/>
                <a:gd name="T69" fmla="*/ 466 h 1753"/>
                <a:gd name="T70" fmla="*/ 1714 w 1775"/>
                <a:gd name="T71" fmla="*/ 597 h 1753"/>
                <a:gd name="T72" fmla="*/ 1562 w 1775"/>
                <a:gd name="T73" fmla="*/ 656 h 1753"/>
                <a:gd name="T74" fmla="*/ 1469 w 1775"/>
                <a:gd name="T75" fmla="*/ 732 h 1753"/>
                <a:gd name="T76" fmla="*/ 1392 w 1775"/>
                <a:gd name="T77" fmla="*/ 718 h 1753"/>
                <a:gd name="T78" fmla="*/ 1289 w 1775"/>
                <a:gd name="T79" fmla="*/ 727 h 1753"/>
                <a:gd name="T80" fmla="*/ 1207 w 1775"/>
                <a:gd name="T81" fmla="*/ 708 h 1753"/>
                <a:gd name="T82" fmla="*/ 1120 w 1775"/>
                <a:gd name="T83" fmla="*/ 794 h 1753"/>
                <a:gd name="T84" fmla="*/ 1164 w 1775"/>
                <a:gd name="T85" fmla="*/ 927 h 1753"/>
                <a:gd name="T86" fmla="*/ 1109 w 1775"/>
                <a:gd name="T87" fmla="*/ 1025 h 1753"/>
                <a:gd name="T88" fmla="*/ 1182 w 1775"/>
                <a:gd name="T89" fmla="*/ 1040 h 1753"/>
                <a:gd name="T90" fmla="*/ 1271 w 1775"/>
                <a:gd name="T91" fmla="*/ 1110 h 1753"/>
                <a:gd name="T92" fmla="*/ 1309 w 1775"/>
                <a:gd name="T93" fmla="*/ 1230 h 1753"/>
                <a:gd name="T94" fmla="*/ 1372 w 1775"/>
                <a:gd name="T95" fmla="*/ 1229 h 1753"/>
                <a:gd name="T96" fmla="*/ 1453 w 1775"/>
                <a:gd name="T97" fmla="*/ 1374 h 1753"/>
                <a:gd name="T98" fmla="*/ 1449 w 1775"/>
                <a:gd name="T99" fmla="*/ 1519 h 1753"/>
                <a:gd name="T100" fmla="*/ 1421 w 1775"/>
                <a:gd name="T101" fmla="*/ 1565 h 1753"/>
                <a:gd name="T102" fmla="*/ 1385 w 1775"/>
                <a:gd name="T103" fmla="*/ 1694 h 1753"/>
                <a:gd name="T104" fmla="*/ 1302 w 1775"/>
                <a:gd name="T105" fmla="*/ 1732 h 1753"/>
                <a:gd name="T106" fmla="*/ 1250 w 1775"/>
                <a:gd name="T107" fmla="*/ 1641 h 1753"/>
                <a:gd name="T108" fmla="*/ 1195 w 1775"/>
                <a:gd name="T109" fmla="*/ 1691 h 1753"/>
                <a:gd name="T110" fmla="*/ 1189 w 1775"/>
                <a:gd name="T111" fmla="*/ 1563 h 1753"/>
                <a:gd name="T112" fmla="*/ 1102 w 1775"/>
                <a:gd name="T113" fmla="*/ 1488 h 1753"/>
                <a:gd name="T114" fmla="*/ 1022 w 1775"/>
                <a:gd name="T115" fmla="*/ 1362 h 1753"/>
                <a:gd name="T116" fmla="*/ 885 w 1775"/>
                <a:gd name="T117" fmla="*/ 1315 h 1753"/>
                <a:gd name="T118" fmla="*/ 792 w 1775"/>
                <a:gd name="T119" fmla="*/ 1302 h 1753"/>
                <a:gd name="T120" fmla="*/ 764 w 1775"/>
                <a:gd name="T121" fmla="*/ 1418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5" h="1753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25" name="广西"/>
            <p:cNvSpPr>
              <a:spLocks/>
            </p:cNvSpPr>
            <p:nvPr/>
          </p:nvSpPr>
          <p:spPr bwMode="auto">
            <a:xfrm>
              <a:off x="4375932" y="6364744"/>
              <a:ext cx="931846" cy="669321"/>
            </a:xfrm>
            <a:custGeom>
              <a:avLst/>
              <a:gdLst>
                <a:gd name="T0" fmla="*/ 1018 w 2980"/>
                <a:gd name="T1" fmla="*/ 1986 h 2145"/>
                <a:gd name="T2" fmla="*/ 879 w 2980"/>
                <a:gd name="T3" fmla="*/ 1879 h 2145"/>
                <a:gd name="T4" fmla="*/ 786 w 2980"/>
                <a:gd name="T5" fmla="*/ 1722 h 2145"/>
                <a:gd name="T6" fmla="*/ 867 w 2980"/>
                <a:gd name="T7" fmla="*/ 1563 h 2145"/>
                <a:gd name="T8" fmla="*/ 768 w 2980"/>
                <a:gd name="T9" fmla="*/ 1472 h 2145"/>
                <a:gd name="T10" fmla="*/ 558 w 2980"/>
                <a:gd name="T11" fmla="*/ 1450 h 2145"/>
                <a:gd name="T12" fmla="*/ 427 w 2980"/>
                <a:gd name="T13" fmla="*/ 1403 h 2145"/>
                <a:gd name="T14" fmla="*/ 413 w 2980"/>
                <a:gd name="T15" fmla="*/ 1291 h 2145"/>
                <a:gd name="T16" fmla="*/ 499 w 2980"/>
                <a:gd name="T17" fmla="*/ 1229 h 2145"/>
                <a:gd name="T18" fmla="*/ 602 w 2980"/>
                <a:gd name="T19" fmla="*/ 1225 h 2145"/>
                <a:gd name="T20" fmla="*/ 617 w 2980"/>
                <a:gd name="T21" fmla="*/ 976 h 2145"/>
                <a:gd name="T22" fmla="*/ 500 w 2980"/>
                <a:gd name="T23" fmla="*/ 983 h 2145"/>
                <a:gd name="T24" fmla="*/ 408 w 2980"/>
                <a:gd name="T25" fmla="*/ 940 h 2145"/>
                <a:gd name="T26" fmla="*/ 340 w 2980"/>
                <a:gd name="T27" fmla="*/ 955 h 2145"/>
                <a:gd name="T28" fmla="*/ 269 w 2980"/>
                <a:gd name="T29" fmla="*/ 871 h 2145"/>
                <a:gd name="T30" fmla="*/ 112 w 2980"/>
                <a:gd name="T31" fmla="*/ 783 h 2145"/>
                <a:gd name="T32" fmla="*/ 19 w 2980"/>
                <a:gd name="T33" fmla="*/ 776 h 2145"/>
                <a:gd name="T34" fmla="*/ 86 w 2980"/>
                <a:gd name="T35" fmla="*/ 708 h 2145"/>
                <a:gd name="T36" fmla="*/ 220 w 2980"/>
                <a:gd name="T37" fmla="*/ 624 h 2145"/>
                <a:gd name="T38" fmla="*/ 353 w 2980"/>
                <a:gd name="T39" fmla="*/ 589 h 2145"/>
                <a:gd name="T40" fmla="*/ 491 w 2980"/>
                <a:gd name="T41" fmla="*/ 669 h 2145"/>
                <a:gd name="T42" fmla="*/ 641 w 2980"/>
                <a:gd name="T43" fmla="*/ 694 h 2145"/>
                <a:gd name="T44" fmla="*/ 757 w 2980"/>
                <a:gd name="T45" fmla="*/ 584 h 2145"/>
                <a:gd name="T46" fmla="*/ 980 w 2980"/>
                <a:gd name="T47" fmla="*/ 480 h 2145"/>
                <a:gd name="T48" fmla="*/ 1012 w 2980"/>
                <a:gd name="T49" fmla="*/ 374 h 2145"/>
                <a:gd name="T50" fmla="*/ 1129 w 2980"/>
                <a:gd name="T51" fmla="*/ 416 h 2145"/>
                <a:gd name="T52" fmla="*/ 1255 w 2980"/>
                <a:gd name="T53" fmla="*/ 458 h 2145"/>
                <a:gd name="T54" fmla="*/ 1328 w 2980"/>
                <a:gd name="T55" fmla="*/ 538 h 2145"/>
                <a:gd name="T56" fmla="*/ 1471 w 2980"/>
                <a:gd name="T57" fmla="*/ 401 h 2145"/>
                <a:gd name="T58" fmla="*/ 1613 w 2980"/>
                <a:gd name="T59" fmla="*/ 444 h 2145"/>
                <a:gd name="T60" fmla="*/ 1670 w 2980"/>
                <a:gd name="T61" fmla="*/ 331 h 2145"/>
                <a:gd name="T62" fmla="*/ 1796 w 2980"/>
                <a:gd name="T63" fmla="*/ 346 h 2145"/>
                <a:gd name="T64" fmla="*/ 1784 w 2980"/>
                <a:gd name="T65" fmla="*/ 261 h 2145"/>
                <a:gd name="T66" fmla="*/ 1935 w 2980"/>
                <a:gd name="T67" fmla="*/ 224 h 2145"/>
                <a:gd name="T68" fmla="*/ 2060 w 2980"/>
                <a:gd name="T69" fmla="*/ 189 h 2145"/>
                <a:gd name="T70" fmla="*/ 2121 w 2980"/>
                <a:gd name="T71" fmla="*/ 149 h 2145"/>
                <a:gd name="T72" fmla="*/ 2240 w 2980"/>
                <a:gd name="T73" fmla="*/ 155 h 2145"/>
                <a:gd name="T74" fmla="*/ 2370 w 2980"/>
                <a:gd name="T75" fmla="*/ 78 h 2145"/>
                <a:gd name="T76" fmla="*/ 2533 w 2980"/>
                <a:gd name="T77" fmla="*/ 1 h 2145"/>
                <a:gd name="T78" fmla="*/ 2634 w 2980"/>
                <a:gd name="T79" fmla="*/ 171 h 2145"/>
                <a:gd name="T80" fmla="*/ 2735 w 2980"/>
                <a:gd name="T81" fmla="*/ 231 h 2145"/>
                <a:gd name="T82" fmla="*/ 2668 w 2980"/>
                <a:gd name="T83" fmla="*/ 413 h 2145"/>
                <a:gd name="T84" fmla="*/ 2569 w 2980"/>
                <a:gd name="T85" fmla="*/ 637 h 2145"/>
                <a:gd name="T86" fmla="*/ 2713 w 2980"/>
                <a:gd name="T87" fmla="*/ 544 h 2145"/>
                <a:gd name="T88" fmla="*/ 2739 w 2980"/>
                <a:gd name="T89" fmla="*/ 734 h 2145"/>
                <a:gd name="T90" fmla="*/ 2961 w 2980"/>
                <a:gd name="T91" fmla="*/ 705 h 2145"/>
                <a:gd name="T92" fmla="*/ 2959 w 2980"/>
                <a:gd name="T93" fmla="*/ 903 h 2145"/>
                <a:gd name="T94" fmla="*/ 2897 w 2980"/>
                <a:gd name="T95" fmla="*/ 1092 h 2145"/>
                <a:gd name="T96" fmla="*/ 2752 w 2980"/>
                <a:gd name="T97" fmla="*/ 1239 h 2145"/>
                <a:gd name="T98" fmla="*/ 2676 w 2980"/>
                <a:gd name="T99" fmla="*/ 1546 h 2145"/>
                <a:gd name="T100" fmla="*/ 2500 w 2980"/>
                <a:gd name="T101" fmla="*/ 1644 h 2145"/>
                <a:gd name="T102" fmla="*/ 2481 w 2980"/>
                <a:gd name="T103" fmla="*/ 1772 h 2145"/>
                <a:gd name="T104" fmla="*/ 2335 w 2980"/>
                <a:gd name="T105" fmla="*/ 1809 h 2145"/>
                <a:gd name="T106" fmla="*/ 2278 w 2980"/>
                <a:gd name="T107" fmla="*/ 1928 h 2145"/>
                <a:gd name="T108" fmla="*/ 2137 w 2980"/>
                <a:gd name="T109" fmla="*/ 2010 h 2145"/>
                <a:gd name="T110" fmla="*/ 2004 w 2980"/>
                <a:gd name="T111" fmla="*/ 2068 h 2145"/>
                <a:gd name="T112" fmla="*/ 1953 w 2980"/>
                <a:gd name="T113" fmla="*/ 2042 h 2145"/>
                <a:gd name="T114" fmla="*/ 1857 w 2980"/>
                <a:gd name="T115" fmla="*/ 2112 h 2145"/>
                <a:gd name="T116" fmla="*/ 1733 w 2980"/>
                <a:gd name="T117" fmla="*/ 2048 h 2145"/>
                <a:gd name="T118" fmla="*/ 1608 w 2980"/>
                <a:gd name="T119" fmla="*/ 2002 h 2145"/>
                <a:gd name="T120" fmla="*/ 1566 w 2980"/>
                <a:gd name="T121" fmla="*/ 2055 h 2145"/>
                <a:gd name="T122" fmla="*/ 1211 w 2980"/>
                <a:gd name="T123" fmla="*/ 204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0" h="2145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26" name="云南"/>
            <p:cNvSpPr>
              <a:spLocks/>
            </p:cNvSpPr>
            <p:nvPr/>
          </p:nvSpPr>
          <p:spPr bwMode="auto">
            <a:xfrm>
              <a:off x="3505606" y="5917370"/>
              <a:ext cx="1081636" cy="1113959"/>
            </a:xfrm>
            <a:custGeom>
              <a:avLst/>
              <a:gdLst>
                <a:gd name="T0" fmla="*/ 748 w 3417"/>
                <a:gd name="T1" fmla="*/ 167 h 3582"/>
                <a:gd name="T2" fmla="*/ 679 w 3417"/>
                <a:gd name="T3" fmla="*/ 344 h 3582"/>
                <a:gd name="T4" fmla="*/ 525 w 3417"/>
                <a:gd name="T5" fmla="*/ 338 h 3582"/>
                <a:gd name="T6" fmla="*/ 466 w 3417"/>
                <a:gd name="T7" fmla="*/ 635 h 3582"/>
                <a:gd name="T8" fmla="*/ 621 w 3417"/>
                <a:gd name="T9" fmla="*/ 787 h 3582"/>
                <a:gd name="T10" fmla="*/ 557 w 3417"/>
                <a:gd name="T11" fmla="*/ 1327 h 3582"/>
                <a:gd name="T12" fmla="*/ 437 w 3417"/>
                <a:gd name="T13" fmla="*/ 1491 h 3582"/>
                <a:gd name="T14" fmla="*/ 244 w 3417"/>
                <a:gd name="T15" fmla="*/ 1657 h 3582"/>
                <a:gd name="T16" fmla="*/ 117 w 3417"/>
                <a:gd name="T17" fmla="*/ 1845 h 3582"/>
                <a:gd name="T18" fmla="*/ 75 w 3417"/>
                <a:gd name="T19" fmla="*/ 2079 h 3582"/>
                <a:gd name="T20" fmla="*/ 265 w 3417"/>
                <a:gd name="T21" fmla="*/ 2183 h 3582"/>
                <a:gd name="T22" fmla="*/ 469 w 3417"/>
                <a:gd name="T23" fmla="*/ 2250 h 3582"/>
                <a:gd name="T24" fmla="*/ 503 w 3417"/>
                <a:gd name="T25" fmla="*/ 2540 h 3582"/>
                <a:gd name="T26" fmla="*/ 678 w 3417"/>
                <a:gd name="T27" fmla="*/ 2653 h 3582"/>
                <a:gd name="T28" fmla="*/ 635 w 3417"/>
                <a:gd name="T29" fmla="*/ 2829 h 3582"/>
                <a:gd name="T30" fmla="*/ 705 w 3417"/>
                <a:gd name="T31" fmla="*/ 3092 h 3582"/>
                <a:gd name="T32" fmla="*/ 848 w 3417"/>
                <a:gd name="T33" fmla="*/ 3240 h 3582"/>
                <a:gd name="T34" fmla="*/ 957 w 3417"/>
                <a:gd name="T35" fmla="*/ 3387 h 3582"/>
                <a:gd name="T36" fmla="*/ 1268 w 3417"/>
                <a:gd name="T37" fmla="*/ 3316 h 3582"/>
                <a:gd name="T38" fmla="*/ 1355 w 3417"/>
                <a:gd name="T39" fmla="*/ 3508 h 3582"/>
                <a:gd name="T40" fmla="*/ 1590 w 3417"/>
                <a:gd name="T41" fmla="*/ 3549 h 3582"/>
                <a:gd name="T42" fmla="*/ 1580 w 3417"/>
                <a:gd name="T43" fmla="*/ 3290 h 3582"/>
                <a:gd name="T44" fmla="*/ 1613 w 3417"/>
                <a:gd name="T45" fmla="*/ 3009 h 3582"/>
                <a:gd name="T46" fmla="*/ 1836 w 3417"/>
                <a:gd name="T47" fmla="*/ 2998 h 3582"/>
                <a:gd name="T48" fmla="*/ 2064 w 3417"/>
                <a:gd name="T49" fmla="*/ 3036 h 3582"/>
                <a:gd name="T50" fmla="*/ 2289 w 3417"/>
                <a:gd name="T51" fmla="*/ 2985 h 3582"/>
                <a:gd name="T52" fmla="*/ 2513 w 3417"/>
                <a:gd name="T53" fmla="*/ 3069 h 3582"/>
                <a:gd name="T54" fmla="*/ 2668 w 3417"/>
                <a:gd name="T55" fmla="*/ 2985 h 3582"/>
                <a:gd name="T56" fmla="*/ 2896 w 3417"/>
                <a:gd name="T57" fmla="*/ 2809 h 3582"/>
                <a:gd name="T58" fmla="*/ 3109 w 3417"/>
                <a:gd name="T59" fmla="*/ 2790 h 3582"/>
                <a:gd name="T60" fmla="*/ 3287 w 3417"/>
                <a:gd name="T61" fmla="*/ 2667 h 3582"/>
                <a:gd name="T62" fmla="*/ 3360 w 3417"/>
                <a:gd name="T63" fmla="*/ 2413 h 3582"/>
                <a:gd name="T64" fmla="*/ 3170 w 3417"/>
                <a:gd name="T65" fmla="*/ 2399 h 3582"/>
                <a:gd name="T66" fmla="*/ 3041 w 3417"/>
                <a:gd name="T67" fmla="*/ 2373 h 3582"/>
                <a:gd name="T68" fmla="*/ 2824 w 3417"/>
                <a:gd name="T69" fmla="*/ 2294 h 3582"/>
                <a:gd name="T70" fmla="*/ 2841 w 3417"/>
                <a:gd name="T71" fmla="*/ 1988 h 3582"/>
                <a:gd name="T72" fmla="*/ 2819 w 3417"/>
                <a:gd name="T73" fmla="*/ 1847 h 3582"/>
                <a:gd name="T74" fmla="*/ 2739 w 3417"/>
                <a:gd name="T75" fmla="*/ 1674 h 3582"/>
                <a:gd name="T76" fmla="*/ 2840 w 3417"/>
                <a:gd name="T77" fmla="*/ 1326 h 3582"/>
                <a:gd name="T78" fmla="*/ 2523 w 3417"/>
                <a:gd name="T79" fmla="*/ 1296 h 3582"/>
                <a:gd name="T80" fmla="*/ 2496 w 3417"/>
                <a:gd name="T81" fmla="*/ 1087 h 3582"/>
                <a:gd name="T82" fmla="*/ 2713 w 3417"/>
                <a:gd name="T83" fmla="*/ 1013 h 3582"/>
                <a:gd name="T84" fmla="*/ 2965 w 3417"/>
                <a:gd name="T85" fmla="*/ 1022 h 3582"/>
                <a:gd name="T86" fmla="*/ 3136 w 3417"/>
                <a:gd name="T87" fmla="*/ 817 h 3582"/>
                <a:gd name="T88" fmla="*/ 3072 w 3417"/>
                <a:gd name="T89" fmla="*/ 675 h 3582"/>
                <a:gd name="T90" fmla="*/ 2787 w 3417"/>
                <a:gd name="T91" fmla="*/ 671 h 3582"/>
                <a:gd name="T92" fmla="*/ 2759 w 3417"/>
                <a:gd name="T93" fmla="*/ 542 h 3582"/>
                <a:gd name="T94" fmla="*/ 2639 w 3417"/>
                <a:gd name="T95" fmla="*/ 419 h 3582"/>
                <a:gd name="T96" fmla="*/ 2511 w 3417"/>
                <a:gd name="T97" fmla="*/ 566 h 3582"/>
                <a:gd name="T98" fmla="*/ 2306 w 3417"/>
                <a:gd name="T99" fmla="*/ 913 h 3582"/>
                <a:gd name="T100" fmla="*/ 2213 w 3417"/>
                <a:gd name="T101" fmla="*/ 1152 h 3582"/>
                <a:gd name="T102" fmla="*/ 2184 w 3417"/>
                <a:gd name="T103" fmla="*/ 1383 h 3582"/>
                <a:gd name="T104" fmla="*/ 1934 w 3417"/>
                <a:gd name="T105" fmla="*/ 1416 h 3582"/>
                <a:gd name="T106" fmla="*/ 1685 w 3417"/>
                <a:gd name="T107" fmla="*/ 1404 h 3582"/>
                <a:gd name="T108" fmla="*/ 1619 w 3417"/>
                <a:gd name="T109" fmla="*/ 1254 h 3582"/>
                <a:gd name="T110" fmla="*/ 1619 w 3417"/>
                <a:gd name="T111" fmla="*/ 1116 h 3582"/>
                <a:gd name="T112" fmla="*/ 1502 w 3417"/>
                <a:gd name="T113" fmla="*/ 912 h 3582"/>
                <a:gd name="T114" fmla="*/ 1353 w 3417"/>
                <a:gd name="T115" fmla="*/ 650 h 3582"/>
                <a:gd name="T116" fmla="*/ 1215 w 3417"/>
                <a:gd name="T117" fmla="*/ 634 h 3582"/>
                <a:gd name="T118" fmla="*/ 1205 w 3417"/>
                <a:gd name="T119" fmla="*/ 427 h 3582"/>
                <a:gd name="T120" fmla="*/ 1075 w 3417"/>
                <a:gd name="T121" fmla="*/ 193 h 3582"/>
                <a:gd name="T122" fmla="*/ 929 w 3417"/>
                <a:gd name="T123" fmla="*/ 344 h 3582"/>
                <a:gd name="T124" fmla="*/ 844 w 3417"/>
                <a:gd name="T125" fmla="*/ 233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7" h="3582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27" name="青海"/>
            <p:cNvSpPr>
              <a:spLocks/>
            </p:cNvSpPr>
            <p:nvPr/>
          </p:nvSpPr>
          <p:spPr bwMode="auto">
            <a:xfrm>
              <a:off x="2826794" y="4489570"/>
              <a:ext cx="1489221" cy="1084001"/>
            </a:xfrm>
            <a:custGeom>
              <a:avLst/>
              <a:gdLst>
                <a:gd name="T0" fmla="*/ 4484 w 4767"/>
                <a:gd name="T1" fmla="*/ 1080 h 3475"/>
                <a:gd name="T2" fmla="*/ 4267 w 4767"/>
                <a:gd name="T3" fmla="*/ 940 h 3475"/>
                <a:gd name="T4" fmla="*/ 3970 w 4767"/>
                <a:gd name="T5" fmla="*/ 724 h 3475"/>
                <a:gd name="T6" fmla="*/ 3855 w 4767"/>
                <a:gd name="T7" fmla="*/ 686 h 3475"/>
                <a:gd name="T8" fmla="*/ 3520 w 4767"/>
                <a:gd name="T9" fmla="*/ 407 h 3475"/>
                <a:gd name="T10" fmla="*/ 3316 w 4767"/>
                <a:gd name="T11" fmla="*/ 341 h 3475"/>
                <a:gd name="T12" fmla="*/ 3107 w 4767"/>
                <a:gd name="T13" fmla="*/ 338 h 3475"/>
                <a:gd name="T14" fmla="*/ 2841 w 4767"/>
                <a:gd name="T15" fmla="*/ 214 h 3475"/>
                <a:gd name="T16" fmla="*/ 2741 w 4767"/>
                <a:gd name="T17" fmla="*/ 462 h 3475"/>
                <a:gd name="T18" fmla="*/ 2572 w 4767"/>
                <a:gd name="T19" fmla="*/ 613 h 3475"/>
                <a:gd name="T20" fmla="*/ 2258 w 4767"/>
                <a:gd name="T21" fmla="*/ 510 h 3475"/>
                <a:gd name="T22" fmla="*/ 1977 w 4767"/>
                <a:gd name="T23" fmla="*/ 266 h 3475"/>
                <a:gd name="T24" fmla="*/ 1714 w 4767"/>
                <a:gd name="T25" fmla="*/ 140 h 3475"/>
                <a:gd name="T26" fmla="*/ 1379 w 4767"/>
                <a:gd name="T27" fmla="*/ 13 h 3475"/>
                <a:gd name="T28" fmla="*/ 995 w 4767"/>
                <a:gd name="T29" fmla="*/ 77 h 3475"/>
                <a:gd name="T30" fmla="*/ 575 w 4767"/>
                <a:gd name="T31" fmla="*/ 226 h 3475"/>
                <a:gd name="T32" fmla="*/ 747 w 4767"/>
                <a:gd name="T33" fmla="*/ 602 h 3475"/>
                <a:gd name="T34" fmla="*/ 637 w 4767"/>
                <a:gd name="T35" fmla="*/ 872 h 3475"/>
                <a:gd name="T36" fmla="*/ 684 w 4767"/>
                <a:gd name="T37" fmla="*/ 1099 h 3475"/>
                <a:gd name="T38" fmla="*/ 620 w 4767"/>
                <a:gd name="T39" fmla="*/ 1228 h 3475"/>
                <a:gd name="T40" fmla="*/ 297 w 4767"/>
                <a:gd name="T41" fmla="*/ 1142 h 3475"/>
                <a:gd name="T42" fmla="*/ 151 w 4767"/>
                <a:gd name="T43" fmla="*/ 1229 h 3475"/>
                <a:gd name="T44" fmla="*/ 160 w 4767"/>
                <a:gd name="T45" fmla="*/ 1402 h 3475"/>
                <a:gd name="T46" fmla="*/ 48 w 4767"/>
                <a:gd name="T47" fmla="*/ 1621 h 3475"/>
                <a:gd name="T48" fmla="*/ 102 w 4767"/>
                <a:gd name="T49" fmla="*/ 1783 h 3475"/>
                <a:gd name="T50" fmla="*/ 25 w 4767"/>
                <a:gd name="T51" fmla="*/ 2058 h 3475"/>
                <a:gd name="T52" fmla="*/ 154 w 4767"/>
                <a:gd name="T53" fmla="*/ 2283 h 3475"/>
                <a:gd name="T54" fmla="*/ 349 w 4767"/>
                <a:gd name="T55" fmla="*/ 2480 h 3475"/>
                <a:gd name="T56" fmla="*/ 535 w 4767"/>
                <a:gd name="T57" fmla="*/ 2458 h 3475"/>
                <a:gd name="T58" fmla="*/ 805 w 4767"/>
                <a:gd name="T59" fmla="*/ 2695 h 3475"/>
                <a:gd name="T60" fmla="*/ 1068 w 4767"/>
                <a:gd name="T61" fmla="*/ 2800 h 3475"/>
                <a:gd name="T62" fmla="*/ 1293 w 4767"/>
                <a:gd name="T63" fmla="*/ 2908 h 3475"/>
                <a:gd name="T64" fmla="*/ 1575 w 4767"/>
                <a:gd name="T65" fmla="*/ 2940 h 3475"/>
                <a:gd name="T66" fmla="*/ 1799 w 4767"/>
                <a:gd name="T67" fmla="*/ 3128 h 3475"/>
                <a:gd name="T68" fmla="*/ 1898 w 4767"/>
                <a:gd name="T69" fmla="*/ 3362 h 3475"/>
                <a:gd name="T70" fmla="*/ 2118 w 4767"/>
                <a:gd name="T71" fmla="*/ 3459 h 3475"/>
                <a:gd name="T72" fmla="*/ 2153 w 4767"/>
                <a:gd name="T73" fmla="*/ 3342 h 3475"/>
                <a:gd name="T74" fmla="*/ 2363 w 4767"/>
                <a:gd name="T75" fmla="*/ 3450 h 3475"/>
                <a:gd name="T76" fmla="*/ 2490 w 4767"/>
                <a:gd name="T77" fmla="*/ 3308 h 3475"/>
                <a:gd name="T78" fmla="*/ 2607 w 4767"/>
                <a:gd name="T79" fmla="*/ 3183 h 3475"/>
                <a:gd name="T80" fmla="*/ 2667 w 4767"/>
                <a:gd name="T81" fmla="*/ 3041 h 3475"/>
                <a:gd name="T82" fmla="*/ 2714 w 4767"/>
                <a:gd name="T83" fmla="*/ 2824 h 3475"/>
                <a:gd name="T84" fmla="*/ 2705 w 4767"/>
                <a:gd name="T85" fmla="*/ 2666 h 3475"/>
                <a:gd name="T86" fmla="*/ 2815 w 4767"/>
                <a:gd name="T87" fmla="*/ 2484 h 3475"/>
                <a:gd name="T88" fmla="*/ 3033 w 4767"/>
                <a:gd name="T89" fmla="*/ 2568 h 3475"/>
                <a:gd name="T90" fmla="*/ 3163 w 4767"/>
                <a:gd name="T91" fmla="*/ 2858 h 3475"/>
                <a:gd name="T92" fmla="*/ 3390 w 4767"/>
                <a:gd name="T93" fmla="*/ 3058 h 3475"/>
                <a:gd name="T94" fmla="*/ 3562 w 4767"/>
                <a:gd name="T95" fmla="*/ 3006 h 3475"/>
                <a:gd name="T96" fmla="*/ 3656 w 4767"/>
                <a:gd name="T97" fmla="*/ 3139 h 3475"/>
                <a:gd name="T98" fmla="*/ 3791 w 4767"/>
                <a:gd name="T99" fmla="*/ 3233 h 3475"/>
                <a:gd name="T100" fmla="*/ 3971 w 4767"/>
                <a:gd name="T101" fmla="*/ 3197 h 3475"/>
                <a:gd name="T102" fmla="*/ 4081 w 4767"/>
                <a:gd name="T103" fmla="*/ 2974 h 3475"/>
                <a:gd name="T104" fmla="*/ 4211 w 4767"/>
                <a:gd name="T105" fmla="*/ 2888 h 3475"/>
                <a:gd name="T106" fmla="*/ 4101 w 4767"/>
                <a:gd name="T107" fmla="*/ 2763 h 3475"/>
                <a:gd name="T108" fmla="*/ 3917 w 4767"/>
                <a:gd name="T109" fmla="*/ 2548 h 3475"/>
                <a:gd name="T110" fmla="*/ 4074 w 4767"/>
                <a:gd name="T111" fmla="*/ 2490 h 3475"/>
                <a:gd name="T112" fmla="*/ 4310 w 4767"/>
                <a:gd name="T113" fmla="*/ 2584 h 3475"/>
                <a:gd name="T114" fmla="*/ 4414 w 4767"/>
                <a:gd name="T115" fmla="*/ 2449 h 3475"/>
                <a:gd name="T116" fmla="*/ 4499 w 4767"/>
                <a:gd name="T117" fmla="*/ 2126 h 3475"/>
                <a:gd name="T118" fmla="*/ 4622 w 4767"/>
                <a:gd name="T119" fmla="*/ 1986 h 3475"/>
                <a:gd name="T120" fmla="*/ 4720 w 4767"/>
                <a:gd name="T121" fmla="*/ 1784 h 3475"/>
                <a:gd name="T122" fmla="*/ 4623 w 4767"/>
                <a:gd name="T123" fmla="*/ 1483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7" h="3475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28" name="西藏"/>
            <p:cNvSpPr>
              <a:spLocks/>
            </p:cNvSpPr>
            <p:nvPr/>
          </p:nvSpPr>
          <p:spPr bwMode="auto">
            <a:xfrm>
              <a:off x="1558665" y="4681931"/>
              <a:ext cx="2238167" cy="1468724"/>
            </a:xfrm>
            <a:custGeom>
              <a:avLst/>
              <a:gdLst>
                <a:gd name="T0" fmla="*/ 7031 w 7150"/>
                <a:gd name="T1" fmla="*/ 2898 h 4733"/>
                <a:gd name="T2" fmla="*/ 7084 w 7150"/>
                <a:gd name="T3" fmla="*/ 3189 h 4733"/>
                <a:gd name="T4" fmla="*/ 7132 w 7150"/>
                <a:gd name="T5" fmla="*/ 3593 h 4733"/>
                <a:gd name="T6" fmla="*/ 7083 w 7150"/>
                <a:gd name="T7" fmla="*/ 4058 h 4733"/>
                <a:gd name="T8" fmla="*/ 6950 w 7150"/>
                <a:gd name="T9" fmla="*/ 4115 h 4733"/>
                <a:gd name="T10" fmla="*/ 6864 w 7150"/>
                <a:gd name="T11" fmla="*/ 4456 h 4733"/>
                <a:gd name="T12" fmla="*/ 6653 w 7150"/>
                <a:gd name="T13" fmla="*/ 4387 h 4733"/>
                <a:gd name="T14" fmla="*/ 6435 w 7150"/>
                <a:gd name="T15" fmla="*/ 4373 h 4733"/>
                <a:gd name="T16" fmla="*/ 6285 w 7150"/>
                <a:gd name="T17" fmla="*/ 4528 h 4733"/>
                <a:gd name="T18" fmla="*/ 5894 w 7150"/>
                <a:gd name="T19" fmla="*/ 4318 h 4733"/>
                <a:gd name="T20" fmla="*/ 5095 w 7150"/>
                <a:gd name="T21" fmla="*/ 4600 h 4733"/>
                <a:gd name="T22" fmla="*/ 4581 w 7150"/>
                <a:gd name="T23" fmla="*/ 4667 h 4733"/>
                <a:gd name="T24" fmla="*/ 4323 w 7150"/>
                <a:gd name="T25" fmla="*/ 4387 h 4733"/>
                <a:gd name="T26" fmla="*/ 4127 w 7150"/>
                <a:gd name="T27" fmla="*/ 4124 h 4733"/>
                <a:gd name="T28" fmla="*/ 3734 w 7150"/>
                <a:gd name="T29" fmla="*/ 3951 h 4733"/>
                <a:gd name="T30" fmla="*/ 3334 w 7150"/>
                <a:gd name="T31" fmla="*/ 4075 h 4733"/>
                <a:gd name="T32" fmla="*/ 3190 w 7150"/>
                <a:gd name="T33" fmla="*/ 4078 h 4733"/>
                <a:gd name="T34" fmla="*/ 2955 w 7150"/>
                <a:gd name="T35" fmla="*/ 3920 h 4733"/>
                <a:gd name="T36" fmla="*/ 2594 w 7150"/>
                <a:gd name="T37" fmla="*/ 3863 h 4733"/>
                <a:gd name="T38" fmla="*/ 2351 w 7150"/>
                <a:gd name="T39" fmla="*/ 3763 h 4733"/>
                <a:gd name="T40" fmla="*/ 2160 w 7150"/>
                <a:gd name="T41" fmla="*/ 3684 h 4733"/>
                <a:gd name="T42" fmla="*/ 1969 w 7150"/>
                <a:gd name="T43" fmla="*/ 3499 h 4733"/>
                <a:gd name="T44" fmla="*/ 1780 w 7150"/>
                <a:gd name="T45" fmla="*/ 3293 h 4733"/>
                <a:gd name="T46" fmla="*/ 1629 w 7150"/>
                <a:gd name="T47" fmla="*/ 2969 h 4733"/>
                <a:gd name="T48" fmla="*/ 1363 w 7150"/>
                <a:gd name="T49" fmla="*/ 2779 h 4733"/>
                <a:gd name="T50" fmla="*/ 1145 w 7150"/>
                <a:gd name="T51" fmla="*/ 2528 h 4733"/>
                <a:gd name="T52" fmla="*/ 887 w 7150"/>
                <a:gd name="T53" fmla="*/ 2246 h 4733"/>
                <a:gd name="T54" fmla="*/ 664 w 7150"/>
                <a:gd name="T55" fmla="*/ 2360 h 4733"/>
                <a:gd name="T56" fmla="*/ 352 w 7150"/>
                <a:gd name="T57" fmla="*/ 1998 h 4733"/>
                <a:gd name="T58" fmla="*/ 125 w 7150"/>
                <a:gd name="T59" fmla="*/ 1758 h 4733"/>
                <a:gd name="T60" fmla="*/ 23 w 7150"/>
                <a:gd name="T61" fmla="*/ 1458 h 4733"/>
                <a:gd name="T62" fmla="*/ 27 w 7150"/>
                <a:gd name="T63" fmla="*/ 1129 h 4733"/>
                <a:gd name="T64" fmla="*/ 224 w 7150"/>
                <a:gd name="T65" fmla="*/ 1144 h 4733"/>
                <a:gd name="T66" fmla="*/ 359 w 7150"/>
                <a:gd name="T67" fmla="*/ 803 h 4733"/>
                <a:gd name="T68" fmla="*/ 437 w 7150"/>
                <a:gd name="T69" fmla="*/ 372 h 4733"/>
                <a:gd name="T70" fmla="*/ 787 w 7150"/>
                <a:gd name="T71" fmla="*/ 344 h 4733"/>
                <a:gd name="T72" fmla="*/ 1055 w 7150"/>
                <a:gd name="T73" fmla="*/ 24 h 4733"/>
                <a:gd name="T74" fmla="*/ 1310 w 7150"/>
                <a:gd name="T75" fmla="*/ 95 h 4733"/>
                <a:gd name="T76" fmla="*/ 1717 w 7150"/>
                <a:gd name="T77" fmla="*/ 148 h 4733"/>
                <a:gd name="T78" fmla="*/ 1955 w 7150"/>
                <a:gd name="T79" fmla="*/ 233 h 4733"/>
                <a:gd name="T80" fmla="*/ 2298 w 7150"/>
                <a:gd name="T81" fmla="*/ 363 h 4733"/>
                <a:gd name="T82" fmla="*/ 2787 w 7150"/>
                <a:gd name="T83" fmla="*/ 352 h 4733"/>
                <a:gd name="T84" fmla="*/ 3146 w 7150"/>
                <a:gd name="T85" fmla="*/ 232 h 4733"/>
                <a:gd name="T86" fmla="*/ 3464 w 7150"/>
                <a:gd name="T87" fmla="*/ 224 h 4733"/>
                <a:gd name="T88" fmla="*/ 3869 w 7150"/>
                <a:gd name="T89" fmla="*/ 266 h 4733"/>
                <a:gd name="T90" fmla="*/ 4125 w 7150"/>
                <a:gd name="T91" fmla="*/ 413 h 4733"/>
                <a:gd name="T92" fmla="*/ 4261 w 7150"/>
                <a:gd name="T93" fmla="*/ 634 h 4733"/>
                <a:gd name="T94" fmla="*/ 4122 w 7150"/>
                <a:gd name="T95" fmla="*/ 857 h 4733"/>
                <a:gd name="T96" fmla="*/ 4192 w 7150"/>
                <a:gd name="T97" fmla="*/ 1090 h 4733"/>
                <a:gd name="T98" fmla="*/ 4111 w 7150"/>
                <a:gd name="T99" fmla="*/ 1367 h 4733"/>
                <a:gd name="T100" fmla="*/ 4156 w 7150"/>
                <a:gd name="T101" fmla="*/ 1628 h 4733"/>
                <a:gd name="T102" fmla="*/ 4388 w 7150"/>
                <a:gd name="T103" fmla="*/ 1878 h 4733"/>
                <a:gd name="T104" fmla="*/ 4596 w 7150"/>
                <a:gd name="T105" fmla="*/ 1882 h 4733"/>
                <a:gd name="T106" fmla="*/ 4870 w 7150"/>
                <a:gd name="T107" fmla="*/ 2140 h 4733"/>
                <a:gd name="T108" fmla="*/ 5218 w 7150"/>
                <a:gd name="T109" fmla="*/ 2265 h 4733"/>
                <a:gd name="T110" fmla="*/ 5507 w 7150"/>
                <a:gd name="T111" fmla="*/ 2375 h 4733"/>
                <a:gd name="T112" fmla="*/ 5780 w 7150"/>
                <a:gd name="T113" fmla="*/ 2421 h 4733"/>
                <a:gd name="T114" fmla="*/ 5919 w 7150"/>
                <a:gd name="T115" fmla="*/ 2566 h 4733"/>
                <a:gd name="T116" fmla="*/ 6049 w 7150"/>
                <a:gd name="T117" fmla="*/ 2783 h 4733"/>
                <a:gd name="T118" fmla="*/ 6193 w 7150"/>
                <a:gd name="T119" fmla="*/ 2848 h 4733"/>
                <a:gd name="T120" fmla="*/ 6276 w 7150"/>
                <a:gd name="T121" fmla="*/ 2763 h 4733"/>
                <a:gd name="T122" fmla="*/ 6478 w 7150"/>
                <a:gd name="T123" fmla="*/ 2718 h 4733"/>
                <a:gd name="T124" fmla="*/ 6657 w 7150"/>
                <a:gd name="T125" fmla="*/ 2594 h 4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733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29" name="新疆"/>
            <p:cNvSpPr>
              <a:spLocks/>
            </p:cNvSpPr>
            <p:nvPr/>
          </p:nvSpPr>
          <p:spPr bwMode="auto">
            <a:xfrm>
              <a:off x="1352554" y="3065784"/>
              <a:ext cx="2376132" cy="1808508"/>
            </a:xfrm>
            <a:custGeom>
              <a:avLst/>
              <a:gdLst>
                <a:gd name="T0" fmla="*/ 7312 w 7557"/>
                <a:gd name="T1" fmla="*/ 2647 h 5874"/>
                <a:gd name="T2" fmla="*/ 7035 w 7557"/>
                <a:gd name="T3" fmla="*/ 2362 h 5874"/>
                <a:gd name="T4" fmla="*/ 6457 w 7557"/>
                <a:gd name="T5" fmla="*/ 2072 h 5874"/>
                <a:gd name="T6" fmla="*/ 6089 w 7557"/>
                <a:gd name="T7" fmla="*/ 1917 h 5874"/>
                <a:gd name="T8" fmla="*/ 6152 w 7557"/>
                <a:gd name="T9" fmla="*/ 1496 h 5874"/>
                <a:gd name="T10" fmla="*/ 6157 w 7557"/>
                <a:gd name="T11" fmla="*/ 1125 h 5874"/>
                <a:gd name="T12" fmla="*/ 5989 w 7557"/>
                <a:gd name="T13" fmla="*/ 736 h 5874"/>
                <a:gd name="T14" fmla="*/ 5713 w 7557"/>
                <a:gd name="T15" fmla="*/ 562 h 5874"/>
                <a:gd name="T16" fmla="*/ 5468 w 7557"/>
                <a:gd name="T17" fmla="*/ 159 h 5874"/>
                <a:gd name="T18" fmla="*/ 5285 w 7557"/>
                <a:gd name="T19" fmla="*/ 0 h 5874"/>
                <a:gd name="T20" fmla="*/ 5011 w 7557"/>
                <a:gd name="T21" fmla="*/ 246 h 5874"/>
                <a:gd name="T22" fmla="*/ 4728 w 7557"/>
                <a:gd name="T23" fmla="*/ 610 h 5874"/>
                <a:gd name="T24" fmla="*/ 4421 w 7557"/>
                <a:gd name="T25" fmla="*/ 791 h 5874"/>
                <a:gd name="T26" fmla="*/ 4019 w 7557"/>
                <a:gd name="T27" fmla="*/ 567 h 5874"/>
                <a:gd name="T28" fmla="*/ 3604 w 7557"/>
                <a:gd name="T29" fmla="*/ 1072 h 5874"/>
                <a:gd name="T30" fmla="*/ 3381 w 7557"/>
                <a:gd name="T31" fmla="*/ 1195 h 5874"/>
                <a:gd name="T32" fmla="*/ 2975 w 7557"/>
                <a:gd name="T33" fmla="*/ 1191 h 5874"/>
                <a:gd name="T34" fmla="*/ 2786 w 7557"/>
                <a:gd name="T35" fmla="*/ 1257 h 5874"/>
                <a:gd name="T36" fmla="*/ 2830 w 7557"/>
                <a:gd name="T37" fmla="*/ 1655 h 5874"/>
                <a:gd name="T38" fmla="*/ 2723 w 7557"/>
                <a:gd name="T39" fmla="*/ 2043 h 5874"/>
                <a:gd name="T40" fmla="*/ 2565 w 7557"/>
                <a:gd name="T41" fmla="*/ 2244 h 5874"/>
                <a:gd name="T42" fmla="*/ 2433 w 7557"/>
                <a:gd name="T43" fmla="*/ 2428 h 5874"/>
                <a:gd name="T44" fmla="*/ 2035 w 7557"/>
                <a:gd name="T45" fmla="*/ 2509 h 5874"/>
                <a:gd name="T46" fmla="*/ 1570 w 7557"/>
                <a:gd name="T47" fmla="*/ 2614 h 5874"/>
                <a:gd name="T48" fmla="*/ 1235 w 7557"/>
                <a:gd name="T49" fmla="*/ 2643 h 5874"/>
                <a:gd name="T50" fmla="*/ 919 w 7557"/>
                <a:gd name="T51" fmla="*/ 2730 h 5874"/>
                <a:gd name="T52" fmla="*/ 693 w 7557"/>
                <a:gd name="T53" fmla="*/ 2584 h 5874"/>
                <a:gd name="T54" fmla="*/ 497 w 7557"/>
                <a:gd name="T55" fmla="*/ 2641 h 5874"/>
                <a:gd name="T56" fmla="*/ 152 w 7557"/>
                <a:gd name="T57" fmla="*/ 2851 h 5874"/>
                <a:gd name="T58" fmla="*/ 59 w 7557"/>
                <a:gd name="T59" fmla="*/ 3076 h 5874"/>
                <a:gd name="T60" fmla="*/ 282 w 7557"/>
                <a:gd name="T61" fmla="*/ 3290 h 5874"/>
                <a:gd name="T62" fmla="*/ 289 w 7557"/>
                <a:gd name="T63" fmla="*/ 3698 h 5874"/>
                <a:gd name="T64" fmla="*/ 153 w 7557"/>
                <a:gd name="T65" fmla="*/ 3884 h 5874"/>
                <a:gd name="T66" fmla="*/ 138 w 7557"/>
                <a:gd name="T67" fmla="*/ 4019 h 5874"/>
                <a:gd name="T68" fmla="*/ 355 w 7557"/>
                <a:gd name="T69" fmla="*/ 4188 h 5874"/>
                <a:gd name="T70" fmla="*/ 345 w 7557"/>
                <a:gd name="T71" fmla="*/ 4525 h 5874"/>
                <a:gd name="T72" fmla="*/ 502 w 7557"/>
                <a:gd name="T73" fmla="*/ 4681 h 5874"/>
                <a:gd name="T74" fmla="*/ 774 w 7557"/>
                <a:gd name="T75" fmla="*/ 4931 h 5874"/>
                <a:gd name="T76" fmla="*/ 908 w 7557"/>
                <a:gd name="T77" fmla="*/ 5140 h 5874"/>
                <a:gd name="T78" fmla="*/ 982 w 7557"/>
                <a:gd name="T79" fmla="*/ 5434 h 5874"/>
                <a:gd name="T80" fmla="*/ 1204 w 7557"/>
                <a:gd name="T81" fmla="*/ 5566 h 5874"/>
                <a:gd name="T82" fmla="*/ 1504 w 7557"/>
                <a:gd name="T83" fmla="*/ 5456 h 5874"/>
                <a:gd name="T84" fmla="*/ 1761 w 7557"/>
                <a:gd name="T85" fmla="*/ 5292 h 5874"/>
                <a:gd name="T86" fmla="*/ 2054 w 7557"/>
                <a:gd name="T87" fmla="*/ 5399 h 5874"/>
                <a:gd name="T88" fmla="*/ 2399 w 7557"/>
                <a:gd name="T89" fmla="*/ 5361 h 5874"/>
                <a:gd name="T90" fmla="*/ 2613 w 7557"/>
                <a:gd name="T91" fmla="*/ 5537 h 5874"/>
                <a:gd name="T92" fmla="*/ 2924 w 7557"/>
                <a:gd name="T93" fmla="*/ 5614 h 5874"/>
                <a:gd name="T94" fmla="*/ 3323 w 7557"/>
                <a:gd name="T95" fmla="*/ 5575 h 5874"/>
                <a:gd name="T96" fmla="*/ 3703 w 7557"/>
                <a:gd name="T97" fmla="*/ 5518 h 5874"/>
                <a:gd name="T98" fmla="*/ 3978 w 7557"/>
                <a:gd name="T99" fmla="*/ 5486 h 5874"/>
                <a:gd name="T100" fmla="*/ 4287 w 7557"/>
                <a:gd name="T101" fmla="*/ 5524 h 5874"/>
                <a:gd name="T102" fmla="*/ 4622 w 7557"/>
                <a:gd name="T103" fmla="*/ 5618 h 5874"/>
                <a:gd name="T104" fmla="*/ 4994 w 7557"/>
                <a:gd name="T105" fmla="*/ 5762 h 5874"/>
                <a:gd name="T106" fmla="*/ 5330 w 7557"/>
                <a:gd name="T107" fmla="*/ 5856 h 5874"/>
                <a:gd name="T108" fmla="*/ 5342 w 7557"/>
                <a:gd name="T109" fmla="*/ 5658 h 5874"/>
                <a:gd name="T110" fmla="*/ 5448 w 7557"/>
                <a:gd name="T111" fmla="*/ 5468 h 5874"/>
                <a:gd name="T112" fmla="*/ 5286 w 7557"/>
                <a:gd name="T113" fmla="*/ 5100 h 5874"/>
                <a:gd name="T114" fmla="*/ 5452 w 7557"/>
                <a:gd name="T115" fmla="*/ 4736 h 5874"/>
                <a:gd name="T116" fmla="*/ 6021 w 7557"/>
                <a:gd name="T117" fmla="*/ 4678 h 5874"/>
                <a:gd name="T118" fmla="*/ 6254 w 7557"/>
                <a:gd name="T119" fmla="*/ 4258 h 5874"/>
                <a:gd name="T120" fmla="*/ 6592 w 7557"/>
                <a:gd name="T121" fmla="*/ 3994 h 5874"/>
                <a:gd name="T122" fmla="*/ 7097 w 7557"/>
                <a:gd name="T123" fmla="*/ 3631 h 5874"/>
                <a:gd name="T124" fmla="*/ 7508 w 7557"/>
                <a:gd name="T125" fmla="*/ 3279 h 5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7" h="5874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30" name="宁夏"/>
            <p:cNvSpPr>
              <a:spLocks/>
            </p:cNvSpPr>
            <p:nvPr/>
          </p:nvSpPr>
          <p:spPr bwMode="auto">
            <a:xfrm>
              <a:off x="4450827" y="4607036"/>
              <a:ext cx="359494" cy="564468"/>
            </a:xfrm>
            <a:custGeom>
              <a:avLst/>
              <a:gdLst>
                <a:gd name="T0" fmla="*/ 1014 w 1159"/>
                <a:gd name="T1" fmla="*/ 989 h 1815"/>
                <a:gd name="T2" fmla="*/ 1037 w 1159"/>
                <a:gd name="T3" fmla="*/ 980 h 1815"/>
                <a:gd name="T4" fmla="*/ 1047 w 1159"/>
                <a:gd name="T5" fmla="*/ 964 h 1815"/>
                <a:gd name="T6" fmla="*/ 1031 w 1159"/>
                <a:gd name="T7" fmla="*/ 934 h 1815"/>
                <a:gd name="T8" fmla="*/ 1024 w 1159"/>
                <a:gd name="T9" fmla="*/ 903 h 1815"/>
                <a:gd name="T10" fmla="*/ 1038 w 1159"/>
                <a:gd name="T11" fmla="*/ 826 h 1815"/>
                <a:gd name="T12" fmla="*/ 1043 w 1159"/>
                <a:gd name="T13" fmla="*/ 776 h 1815"/>
                <a:gd name="T14" fmla="*/ 1089 w 1159"/>
                <a:gd name="T15" fmla="*/ 739 h 1815"/>
                <a:gd name="T16" fmla="*/ 1158 w 1159"/>
                <a:gd name="T17" fmla="*/ 676 h 1815"/>
                <a:gd name="T18" fmla="*/ 1090 w 1159"/>
                <a:gd name="T19" fmla="*/ 617 h 1815"/>
                <a:gd name="T20" fmla="*/ 971 w 1159"/>
                <a:gd name="T21" fmla="*/ 553 h 1815"/>
                <a:gd name="T22" fmla="*/ 794 w 1159"/>
                <a:gd name="T23" fmla="*/ 482 h 1815"/>
                <a:gd name="T24" fmla="*/ 819 w 1159"/>
                <a:gd name="T25" fmla="*/ 422 h 1815"/>
                <a:gd name="T26" fmla="*/ 824 w 1159"/>
                <a:gd name="T27" fmla="*/ 343 h 1815"/>
                <a:gd name="T28" fmla="*/ 855 w 1159"/>
                <a:gd name="T29" fmla="*/ 276 h 1815"/>
                <a:gd name="T30" fmla="*/ 953 w 1159"/>
                <a:gd name="T31" fmla="*/ 159 h 1815"/>
                <a:gd name="T32" fmla="*/ 892 w 1159"/>
                <a:gd name="T33" fmla="*/ 82 h 1815"/>
                <a:gd name="T34" fmla="*/ 844 w 1159"/>
                <a:gd name="T35" fmla="*/ 1 h 1815"/>
                <a:gd name="T36" fmla="*/ 731 w 1159"/>
                <a:gd name="T37" fmla="*/ 31 h 1815"/>
                <a:gd name="T38" fmla="*/ 682 w 1159"/>
                <a:gd name="T39" fmla="*/ 84 h 1815"/>
                <a:gd name="T40" fmla="*/ 587 w 1159"/>
                <a:gd name="T41" fmla="*/ 254 h 1815"/>
                <a:gd name="T42" fmla="*/ 568 w 1159"/>
                <a:gd name="T43" fmla="*/ 423 h 1815"/>
                <a:gd name="T44" fmla="*/ 541 w 1159"/>
                <a:gd name="T45" fmla="*/ 627 h 1815"/>
                <a:gd name="T46" fmla="*/ 464 w 1159"/>
                <a:gd name="T47" fmla="*/ 679 h 1815"/>
                <a:gd name="T48" fmla="*/ 376 w 1159"/>
                <a:gd name="T49" fmla="*/ 682 h 1815"/>
                <a:gd name="T50" fmla="*/ 244 w 1159"/>
                <a:gd name="T51" fmla="*/ 755 h 1815"/>
                <a:gd name="T52" fmla="*/ 79 w 1159"/>
                <a:gd name="T53" fmla="*/ 763 h 1815"/>
                <a:gd name="T54" fmla="*/ 12 w 1159"/>
                <a:gd name="T55" fmla="*/ 803 h 1815"/>
                <a:gd name="T56" fmla="*/ 108 w 1159"/>
                <a:gd name="T57" fmla="*/ 822 h 1815"/>
                <a:gd name="T58" fmla="*/ 156 w 1159"/>
                <a:gd name="T59" fmla="*/ 855 h 1815"/>
                <a:gd name="T60" fmla="*/ 144 w 1159"/>
                <a:gd name="T61" fmla="*/ 922 h 1815"/>
                <a:gd name="T62" fmla="*/ 226 w 1159"/>
                <a:gd name="T63" fmla="*/ 965 h 1815"/>
                <a:gd name="T64" fmla="*/ 307 w 1159"/>
                <a:gd name="T65" fmla="*/ 1053 h 1815"/>
                <a:gd name="T66" fmla="*/ 348 w 1159"/>
                <a:gd name="T67" fmla="*/ 1128 h 1815"/>
                <a:gd name="T68" fmla="*/ 327 w 1159"/>
                <a:gd name="T69" fmla="*/ 1212 h 1815"/>
                <a:gd name="T70" fmla="*/ 394 w 1159"/>
                <a:gd name="T71" fmla="*/ 1334 h 1815"/>
                <a:gd name="T72" fmla="*/ 401 w 1159"/>
                <a:gd name="T73" fmla="*/ 1407 h 1815"/>
                <a:gd name="T74" fmla="*/ 333 w 1159"/>
                <a:gd name="T75" fmla="*/ 1463 h 1815"/>
                <a:gd name="T76" fmla="*/ 364 w 1159"/>
                <a:gd name="T77" fmla="*/ 1551 h 1815"/>
                <a:gd name="T78" fmla="*/ 401 w 1159"/>
                <a:gd name="T79" fmla="*/ 1594 h 1815"/>
                <a:gd name="T80" fmla="*/ 484 w 1159"/>
                <a:gd name="T81" fmla="*/ 1594 h 1815"/>
                <a:gd name="T82" fmla="*/ 501 w 1159"/>
                <a:gd name="T83" fmla="*/ 1664 h 1815"/>
                <a:gd name="T84" fmla="*/ 540 w 1159"/>
                <a:gd name="T85" fmla="*/ 1673 h 1815"/>
                <a:gd name="T86" fmla="*/ 537 w 1159"/>
                <a:gd name="T87" fmla="*/ 1728 h 1815"/>
                <a:gd name="T88" fmla="*/ 591 w 1159"/>
                <a:gd name="T89" fmla="*/ 1736 h 1815"/>
                <a:gd name="T90" fmla="*/ 641 w 1159"/>
                <a:gd name="T91" fmla="*/ 1729 h 1815"/>
                <a:gd name="T92" fmla="*/ 698 w 1159"/>
                <a:gd name="T93" fmla="*/ 1813 h 1815"/>
                <a:gd name="T94" fmla="*/ 732 w 1159"/>
                <a:gd name="T95" fmla="*/ 1697 h 1815"/>
                <a:gd name="T96" fmla="*/ 741 w 1159"/>
                <a:gd name="T97" fmla="*/ 1589 h 1815"/>
                <a:gd name="T98" fmla="*/ 816 w 1159"/>
                <a:gd name="T99" fmla="*/ 1615 h 1815"/>
                <a:gd name="T100" fmla="*/ 877 w 1159"/>
                <a:gd name="T101" fmla="*/ 1576 h 1815"/>
                <a:gd name="T102" fmla="*/ 882 w 1159"/>
                <a:gd name="T103" fmla="*/ 1499 h 1815"/>
                <a:gd name="T104" fmla="*/ 850 w 1159"/>
                <a:gd name="T105" fmla="*/ 1385 h 1815"/>
                <a:gd name="T106" fmla="*/ 757 w 1159"/>
                <a:gd name="T107" fmla="*/ 1353 h 1815"/>
                <a:gd name="T108" fmla="*/ 751 w 1159"/>
                <a:gd name="T109" fmla="*/ 1269 h 1815"/>
                <a:gd name="T110" fmla="*/ 738 w 1159"/>
                <a:gd name="T111" fmla="*/ 1225 h 1815"/>
                <a:gd name="T112" fmla="*/ 773 w 1159"/>
                <a:gd name="T113" fmla="*/ 1150 h 1815"/>
                <a:gd name="T114" fmla="*/ 805 w 1159"/>
                <a:gd name="T115" fmla="*/ 1086 h 1815"/>
                <a:gd name="T116" fmla="*/ 770 w 1159"/>
                <a:gd name="T117" fmla="*/ 1041 h 1815"/>
                <a:gd name="T118" fmla="*/ 801 w 1159"/>
                <a:gd name="T119" fmla="*/ 1016 h 1815"/>
                <a:gd name="T120" fmla="*/ 832 w 1159"/>
                <a:gd name="T121" fmla="*/ 979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815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31" name="甘肃"/>
            <p:cNvSpPr>
              <a:spLocks/>
            </p:cNvSpPr>
            <p:nvPr/>
          </p:nvSpPr>
          <p:spPr bwMode="auto">
            <a:xfrm>
              <a:off x="3239110" y="4052029"/>
              <a:ext cx="1683948" cy="1468723"/>
            </a:xfrm>
            <a:custGeom>
              <a:avLst/>
              <a:gdLst>
                <a:gd name="T0" fmla="*/ 5071 w 5358"/>
                <a:gd name="T1" fmla="*/ 2925 h 4735"/>
                <a:gd name="T2" fmla="*/ 5289 w 5358"/>
                <a:gd name="T3" fmla="*/ 3067 h 4735"/>
                <a:gd name="T4" fmla="*/ 5306 w 5358"/>
                <a:gd name="T5" fmla="*/ 3448 h 4735"/>
                <a:gd name="T6" fmla="*/ 5084 w 5358"/>
                <a:gd name="T7" fmla="*/ 3604 h 4735"/>
                <a:gd name="T8" fmla="*/ 5043 w 5358"/>
                <a:gd name="T9" fmla="*/ 3697 h 4735"/>
                <a:gd name="T10" fmla="*/ 4806 w 5358"/>
                <a:gd name="T11" fmla="*/ 3735 h 4735"/>
                <a:gd name="T12" fmla="*/ 4594 w 5358"/>
                <a:gd name="T13" fmla="*/ 3923 h 4735"/>
                <a:gd name="T14" fmla="*/ 4567 w 5358"/>
                <a:gd name="T15" fmla="*/ 4191 h 4735"/>
                <a:gd name="T16" fmla="*/ 4457 w 5358"/>
                <a:gd name="T17" fmla="*/ 4323 h 4735"/>
                <a:gd name="T18" fmla="*/ 4377 w 5358"/>
                <a:gd name="T19" fmla="*/ 4504 h 4735"/>
                <a:gd name="T20" fmla="*/ 4158 w 5358"/>
                <a:gd name="T21" fmla="*/ 4658 h 4735"/>
                <a:gd name="T22" fmla="*/ 3939 w 5358"/>
                <a:gd name="T23" fmla="*/ 4703 h 4735"/>
                <a:gd name="T24" fmla="*/ 3791 w 5358"/>
                <a:gd name="T25" fmla="*/ 4510 h 4735"/>
                <a:gd name="T26" fmla="*/ 3681 w 5358"/>
                <a:gd name="T27" fmla="*/ 4230 h 4735"/>
                <a:gd name="T28" fmla="*/ 3405 w 5358"/>
                <a:gd name="T29" fmla="*/ 4171 h 4735"/>
                <a:gd name="T30" fmla="*/ 3280 w 5358"/>
                <a:gd name="T31" fmla="*/ 3937 h 4735"/>
                <a:gd name="T32" fmla="*/ 3083 w 5358"/>
                <a:gd name="T33" fmla="*/ 4155 h 4735"/>
                <a:gd name="T34" fmla="*/ 2995 w 5358"/>
                <a:gd name="T35" fmla="*/ 4347 h 4735"/>
                <a:gd name="T36" fmla="*/ 2936 w 5358"/>
                <a:gd name="T37" fmla="*/ 4267 h 4735"/>
                <a:gd name="T38" fmla="*/ 2763 w 5358"/>
                <a:gd name="T39" fmla="*/ 4158 h 4735"/>
                <a:gd name="T40" fmla="*/ 2555 w 5358"/>
                <a:gd name="T41" fmla="*/ 3917 h 4735"/>
                <a:gd name="T42" fmla="*/ 2820 w 5358"/>
                <a:gd name="T43" fmla="*/ 3933 h 4735"/>
                <a:gd name="T44" fmla="*/ 3047 w 5358"/>
                <a:gd name="T45" fmla="*/ 3915 h 4735"/>
                <a:gd name="T46" fmla="*/ 2990 w 5358"/>
                <a:gd name="T47" fmla="*/ 3656 h 4735"/>
                <a:gd name="T48" fmla="*/ 3224 w 5358"/>
                <a:gd name="T49" fmla="*/ 3367 h 4735"/>
                <a:gd name="T50" fmla="*/ 3376 w 5358"/>
                <a:gd name="T51" fmla="*/ 3218 h 4735"/>
                <a:gd name="T52" fmla="*/ 3278 w 5358"/>
                <a:gd name="T53" fmla="*/ 2875 h 4735"/>
                <a:gd name="T54" fmla="*/ 3224 w 5358"/>
                <a:gd name="T55" fmla="*/ 2604 h 4735"/>
                <a:gd name="T56" fmla="*/ 2986 w 5358"/>
                <a:gd name="T57" fmla="*/ 2398 h 4735"/>
                <a:gd name="T58" fmla="*/ 2664 w 5358"/>
                <a:gd name="T59" fmla="*/ 2144 h 4735"/>
                <a:gd name="T60" fmla="*/ 2518 w 5358"/>
                <a:gd name="T61" fmla="*/ 2098 h 4735"/>
                <a:gd name="T62" fmla="*/ 2179 w 5358"/>
                <a:gd name="T63" fmla="*/ 1781 h 4735"/>
                <a:gd name="T64" fmla="*/ 1922 w 5358"/>
                <a:gd name="T65" fmla="*/ 1724 h 4735"/>
                <a:gd name="T66" fmla="*/ 1672 w 5358"/>
                <a:gd name="T67" fmla="*/ 1651 h 4735"/>
                <a:gd name="T68" fmla="*/ 1503 w 5358"/>
                <a:gd name="T69" fmla="*/ 1842 h 4735"/>
                <a:gd name="T70" fmla="*/ 1346 w 5358"/>
                <a:gd name="T71" fmla="*/ 2006 h 4735"/>
                <a:gd name="T72" fmla="*/ 1038 w 5358"/>
                <a:gd name="T73" fmla="*/ 1891 h 4735"/>
                <a:gd name="T74" fmla="*/ 646 w 5358"/>
                <a:gd name="T75" fmla="*/ 1760 h 4735"/>
                <a:gd name="T76" fmla="*/ 363 w 5358"/>
                <a:gd name="T77" fmla="*/ 1533 h 4735"/>
                <a:gd name="T78" fmla="*/ 23 w 5358"/>
                <a:gd name="T79" fmla="*/ 1323 h 4735"/>
                <a:gd name="T80" fmla="*/ 287 w 5358"/>
                <a:gd name="T81" fmla="*/ 785 h 4735"/>
                <a:gd name="T82" fmla="*/ 826 w 5358"/>
                <a:gd name="T83" fmla="*/ 489 h 4735"/>
                <a:gd name="T84" fmla="*/ 1389 w 5358"/>
                <a:gd name="T85" fmla="*/ 276 h 4735"/>
                <a:gd name="T86" fmla="*/ 1868 w 5358"/>
                <a:gd name="T87" fmla="*/ 359 h 4735"/>
                <a:gd name="T88" fmla="*/ 2033 w 5358"/>
                <a:gd name="T89" fmla="*/ 875 h 4735"/>
                <a:gd name="T90" fmla="*/ 2161 w 5358"/>
                <a:gd name="T91" fmla="*/ 1014 h 4735"/>
                <a:gd name="T92" fmla="*/ 2644 w 5358"/>
                <a:gd name="T93" fmla="*/ 1044 h 4735"/>
                <a:gd name="T94" fmla="*/ 2450 w 5358"/>
                <a:gd name="T95" fmla="*/ 1382 h 4735"/>
                <a:gd name="T96" fmla="*/ 2795 w 5358"/>
                <a:gd name="T97" fmla="*/ 1639 h 4735"/>
                <a:gd name="T98" fmla="*/ 2999 w 5358"/>
                <a:gd name="T99" fmla="*/ 1964 h 4735"/>
                <a:gd name="T100" fmla="*/ 3292 w 5358"/>
                <a:gd name="T101" fmla="*/ 1755 h 4735"/>
                <a:gd name="T102" fmla="*/ 3830 w 5358"/>
                <a:gd name="T103" fmla="*/ 1776 h 4735"/>
                <a:gd name="T104" fmla="*/ 3625 w 5358"/>
                <a:gd name="T105" fmla="*/ 2174 h 4735"/>
                <a:gd name="T106" fmla="*/ 3836 w 5358"/>
                <a:gd name="T107" fmla="*/ 2584 h 4735"/>
                <a:gd name="T108" fmla="*/ 4081 w 5358"/>
                <a:gd name="T109" fmla="*/ 2734 h 4735"/>
                <a:gd name="T110" fmla="*/ 4231 w 5358"/>
                <a:gd name="T111" fmla="*/ 3039 h 4735"/>
                <a:gd name="T112" fmla="*/ 4233 w 5358"/>
                <a:gd name="T113" fmla="*/ 3327 h 4735"/>
                <a:gd name="T114" fmla="*/ 4393 w 5358"/>
                <a:gd name="T115" fmla="*/ 3447 h 4735"/>
                <a:gd name="T116" fmla="*/ 4525 w 5358"/>
                <a:gd name="T117" fmla="*/ 3558 h 4735"/>
                <a:gd name="T118" fmla="*/ 4679 w 5358"/>
                <a:gd name="T119" fmla="*/ 3384 h 4735"/>
                <a:gd name="T120" fmla="*/ 4620 w 5358"/>
                <a:gd name="T121" fmla="*/ 3127 h 4735"/>
                <a:gd name="T122" fmla="*/ 4658 w 5358"/>
                <a:gd name="T123" fmla="*/ 2888 h 4735"/>
                <a:gd name="T124" fmla="*/ 4718 w 5358"/>
                <a:gd name="T125" fmla="*/ 2742 h 4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58" h="4735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32" name="四川"/>
            <p:cNvSpPr>
              <a:spLocks/>
            </p:cNvSpPr>
            <p:nvPr/>
          </p:nvSpPr>
          <p:spPr bwMode="auto">
            <a:xfrm>
              <a:off x="3638811" y="5231422"/>
              <a:ext cx="1261383" cy="1141554"/>
            </a:xfrm>
            <a:custGeom>
              <a:avLst/>
              <a:gdLst>
                <a:gd name="T0" fmla="*/ 3666 w 4006"/>
                <a:gd name="T1" fmla="*/ 1742 h 3723"/>
                <a:gd name="T2" fmla="*/ 3823 w 4006"/>
                <a:gd name="T3" fmla="*/ 1601 h 3723"/>
                <a:gd name="T4" fmla="*/ 3955 w 4006"/>
                <a:gd name="T5" fmla="*/ 1338 h 3723"/>
                <a:gd name="T6" fmla="*/ 3994 w 4006"/>
                <a:gd name="T7" fmla="*/ 1152 h 3723"/>
                <a:gd name="T8" fmla="*/ 3670 w 4006"/>
                <a:gd name="T9" fmla="*/ 1062 h 3723"/>
                <a:gd name="T10" fmla="*/ 3471 w 4006"/>
                <a:gd name="T11" fmla="*/ 1017 h 3723"/>
                <a:gd name="T12" fmla="*/ 3203 w 4006"/>
                <a:gd name="T13" fmla="*/ 929 h 3723"/>
                <a:gd name="T14" fmla="*/ 3003 w 4006"/>
                <a:gd name="T15" fmla="*/ 892 h 3723"/>
                <a:gd name="T16" fmla="*/ 2846 w 4006"/>
                <a:gd name="T17" fmla="*/ 922 h 3723"/>
                <a:gd name="T18" fmla="*/ 2611 w 4006"/>
                <a:gd name="T19" fmla="*/ 912 h 3723"/>
                <a:gd name="T20" fmla="*/ 2522 w 4006"/>
                <a:gd name="T21" fmla="*/ 721 h 3723"/>
                <a:gd name="T22" fmla="*/ 2442 w 4006"/>
                <a:gd name="T23" fmla="*/ 463 h 3723"/>
                <a:gd name="T24" fmla="*/ 2206 w 4006"/>
                <a:gd name="T25" fmla="*/ 399 h 3723"/>
                <a:gd name="T26" fmla="*/ 2064 w 4006"/>
                <a:gd name="T27" fmla="*/ 192 h 3723"/>
                <a:gd name="T28" fmla="*/ 1864 w 4006"/>
                <a:gd name="T29" fmla="*/ 238 h 3723"/>
                <a:gd name="T30" fmla="*/ 1815 w 4006"/>
                <a:gd name="T31" fmla="*/ 430 h 3723"/>
                <a:gd name="T32" fmla="*/ 1712 w 4006"/>
                <a:gd name="T33" fmla="*/ 569 h 3723"/>
                <a:gd name="T34" fmla="*/ 1667 w 4006"/>
                <a:gd name="T35" fmla="*/ 495 h 3723"/>
                <a:gd name="T36" fmla="*/ 1565 w 4006"/>
                <a:gd name="T37" fmla="*/ 556 h 3723"/>
                <a:gd name="T38" fmla="*/ 1396 w 4006"/>
                <a:gd name="T39" fmla="*/ 590 h 3723"/>
                <a:gd name="T40" fmla="*/ 1269 w 4006"/>
                <a:gd name="T41" fmla="*/ 824 h 3723"/>
                <a:gd name="T42" fmla="*/ 1097 w 4006"/>
                <a:gd name="T43" fmla="*/ 880 h 3723"/>
                <a:gd name="T44" fmla="*/ 995 w 4006"/>
                <a:gd name="T45" fmla="*/ 800 h 3723"/>
                <a:gd name="T46" fmla="*/ 904 w 4006"/>
                <a:gd name="T47" fmla="*/ 630 h 3723"/>
                <a:gd name="T48" fmla="*/ 677 w 4006"/>
                <a:gd name="T49" fmla="*/ 592 h 3723"/>
                <a:gd name="T50" fmla="*/ 508 w 4006"/>
                <a:gd name="T51" fmla="*/ 306 h 3723"/>
                <a:gd name="T52" fmla="*/ 310 w 4006"/>
                <a:gd name="T53" fmla="*/ 43 h 3723"/>
                <a:gd name="T54" fmla="*/ 145 w 4006"/>
                <a:gd name="T55" fmla="*/ 131 h 3723"/>
                <a:gd name="T56" fmla="*/ 120 w 4006"/>
                <a:gd name="T57" fmla="*/ 326 h 3723"/>
                <a:gd name="T58" fmla="*/ 79 w 4006"/>
                <a:gd name="T59" fmla="*/ 523 h 3723"/>
                <a:gd name="T60" fmla="*/ 213 w 4006"/>
                <a:gd name="T61" fmla="*/ 791 h 3723"/>
                <a:gd name="T62" fmla="*/ 373 w 4006"/>
                <a:gd name="T63" fmla="*/ 1130 h 3723"/>
                <a:gd name="T64" fmla="*/ 400 w 4006"/>
                <a:gd name="T65" fmla="*/ 1380 h 3723"/>
                <a:gd name="T66" fmla="*/ 471 w 4006"/>
                <a:gd name="T67" fmla="*/ 1697 h 3723"/>
                <a:gd name="T68" fmla="*/ 461 w 4006"/>
                <a:gd name="T69" fmla="*/ 2216 h 3723"/>
                <a:gd name="T70" fmla="*/ 490 w 4006"/>
                <a:gd name="T71" fmla="*/ 2674 h 3723"/>
                <a:gd name="T72" fmla="*/ 605 w 4006"/>
                <a:gd name="T73" fmla="*/ 2482 h 3723"/>
                <a:gd name="T74" fmla="*/ 759 w 4006"/>
                <a:gd name="T75" fmla="*/ 2583 h 3723"/>
                <a:gd name="T76" fmla="*/ 804 w 4006"/>
                <a:gd name="T77" fmla="*/ 2832 h 3723"/>
                <a:gd name="T78" fmla="*/ 914 w 4006"/>
                <a:gd name="T79" fmla="*/ 2880 h 3723"/>
                <a:gd name="T80" fmla="*/ 1075 w 4006"/>
                <a:gd name="T81" fmla="*/ 3085 h 3723"/>
                <a:gd name="T82" fmla="*/ 1182 w 4006"/>
                <a:gd name="T83" fmla="*/ 3336 h 3723"/>
                <a:gd name="T84" fmla="*/ 1221 w 4006"/>
                <a:gd name="T85" fmla="*/ 3479 h 3723"/>
                <a:gd name="T86" fmla="*/ 1314 w 4006"/>
                <a:gd name="T87" fmla="*/ 3648 h 3723"/>
                <a:gd name="T88" fmla="*/ 1579 w 4006"/>
                <a:gd name="T89" fmla="*/ 3648 h 3723"/>
                <a:gd name="T90" fmla="*/ 1814 w 4006"/>
                <a:gd name="T91" fmla="*/ 3629 h 3723"/>
                <a:gd name="T92" fmla="*/ 1804 w 4006"/>
                <a:gd name="T93" fmla="*/ 3357 h 3723"/>
                <a:gd name="T94" fmla="*/ 1953 w 4006"/>
                <a:gd name="T95" fmla="*/ 3099 h 3723"/>
                <a:gd name="T96" fmla="*/ 2164 w 4006"/>
                <a:gd name="T97" fmla="*/ 2835 h 3723"/>
                <a:gd name="T98" fmla="*/ 2340 w 4006"/>
                <a:gd name="T99" fmla="*/ 2664 h 3723"/>
                <a:gd name="T100" fmla="*/ 2399 w 4006"/>
                <a:gd name="T101" fmla="*/ 2794 h 3723"/>
                <a:gd name="T102" fmla="*/ 2444 w 4006"/>
                <a:gd name="T103" fmla="*/ 2992 h 3723"/>
                <a:gd name="T104" fmla="*/ 2714 w 4006"/>
                <a:gd name="T105" fmla="*/ 2961 h 3723"/>
                <a:gd name="T106" fmla="*/ 2820 w 4006"/>
                <a:gd name="T107" fmla="*/ 3062 h 3723"/>
                <a:gd name="T108" fmla="*/ 3140 w 4006"/>
                <a:gd name="T109" fmla="*/ 3063 h 3723"/>
                <a:gd name="T110" fmla="*/ 2965 w 4006"/>
                <a:gd name="T111" fmla="*/ 2892 h 3723"/>
                <a:gd name="T112" fmla="*/ 2959 w 4006"/>
                <a:gd name="T113" fmla="*/ 2708 h 3723"/>
                <a:gd name="T114" fmla="*/ 3169 w 4006"/>
                <a:gd name="T115" fmla="*/ 2771 h 3723"/>
                <a:gd name="T116" fmla="*/ 2979 w 4006"/>
                <a:gd name="T117" fmla="*/ 2527 h 3723"/>
                <a:gd name="T118" fmla="*/ 2841 w 4006"/>
                <a:gd name="T119" fmla="*/ 2302 h 3723"/>
                <a:gd name="T120" fmla="*/ 2898 w 4006"/>
                <a:gd name="T121" fmla="*/ 2039 h 3723"/>
                <a:gd name="T122" fmla="*/ 3080 w 4006"/>
                <a:gd name="T123" fmla="*/ 1935 h 3723"/>
                <a:gd name="T124" fmla="*/ 3371 w 4006"/>
                <a:gd name="T125" fmla="*/ 2085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6" h="3723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33" name="贵州"/>
            <p:cNvSpPr>
              <a:spLocks/>
            </p:cNvSpPr>
            <p:nvPr/>
          </p:nvSpPr>
          <p:spPr bwMode="auto">
            <a:xfrm>
              <a:off x="4293941" y="5995347"/>
              <a:ext cx="704011" cy="594426"/>
            </a:xfrm>
            <a:custGeom>
              <a:avLst/>
              <a:gdLst>
                <a:gd name="T0" fmla="*/ 1464 w 2274"/>
                <a:gd name="T1" fmla="*/ 41 h 1956"/>
                <a:gd name="T2" fmla="*/ 1595 w 2274"/>
                <a:gd name="T3" fmla="*/ 13 h 1956"/>
                <a:gd name="T4" fmla="*/ 1725 w 2274"/>
                <a:gd name="T5" fmla="*/ 60 h 1956"/>
                <a:gd name="T6" fmla="*/ 1814 w 2274"/>
                <a:gd name="T7" fmla="*/ 79 h 1956"/>
                <a:gd name="T8" fmla="*/ 1920 w 2274"/>
                <a:gd name="T9" fmla="*/ 245 h 1956"/>
                <a:gd name="T10" fmla="*/ 1946 w 2274"/>
                <a:gd name="T11" fmla="*/ 383 h 1956"/>
                <a:gd name="T12" fmla="*/ 1974 w 2274"/>
                <a:gd name="T13" fmla="*/ 412 h 1956"/>
                <a:gd name="T14" fmla="*/ 2045 w 2274"/>
                <a:gd name="T15" fmla="*/ 445 h 1956"/>
                <a:gd name="T16" fmla="*/ 2142 w 2274"/>
                <a:gd name="T17" fmla="*/ 330 h 1956"/>
                <a:gd name="T18" fmla="*/ 2205 w 2274"/>
                <a:gd name="T19" fmla="*/ 453 h 1956"/>
                <a:gd name="T20" fmla="*/ 2182 w 2274"/>
                <a:gd name="T21" fmla="*/ 611 h 1956"/>
                <a:gd name="T22" fmla="*/ 2187 w 2274"/>
                <a:gd name="T23" fmla="*/ 763 h 1956"/>
                <a:gd name="T24" fmla="*/ 2072 w 2274"/>
                <a:gd name="T25" fmla="*/ 868 h 1956"/>
                <a:gd name="T26" fmla="*/ 2031 w 2274"/>
                <a:gd name="T27" fmla="*/ 964 h 1956"/>
                <a:gd name="T28" fmla="*/ 2187 w 2274"/>
                <a:gd name="T29" fmla="*/ 899 h 1956"/>
                <a:gd name="T30" fmla="*/ 2274 w 2274"/>
                <a:gd name="T31" fmla="*/ 980 h 1956"/>
                <a:gd name="T32" fmla="*/ 2269 w 2274"/>
                <a:gd name="T33" fmla="*/ 1028 h 1956"/>
                <a:gd name="T34" fmla="*/ 2219 w 2274"/>
                <a:gd name="T35" fmla="*/ 1157 h 1956"/>
                <a:gd name="T36" fmla="*/ 2215 w 2274"/>
                <a:gd name="T37" fmla="*/ 1283 h 1956"/>
                <a:gd name="T38" fmla="*/ 2234 w 2274"/>
                <a:gd name="T39" fmla="*/ 1310 h 1956"/>
                <a:gd name="T40" fmla="*/ 2217 w 2274"/>
                <a:gd name="T41" fmla="*/ 1453 h 1956"/>
                <a:gd name="T42" fmla="*/ 2078 w 2274"/>
                <a:gd name="T43" fmla="*/ 1485 h 1956"/>
                <a:gd name="T44" fmla="*/ 2081 w 2274"/>
                <a:gd name="T45" fmla="*/ 1554 h 1956"/>
                <a:gd name="T46" fmla="*/ 1977 w 2274"/>
                <a:gd name="T47" fmla="*/ 1585 h 1956"/>
                <a:gd name="T48" fmla="*/ 1917 w 2274"/>
                <a:gd name="T49" fmla="*/ 1623 h 1956"/>
                <a:gd name="T50" fmla="*/ 1831 w 2274"/>
                <a:gd name="T51" fmla="*/ 1636 h 1956"/>
                <a:gd name="T52" fmla="*/ 1735 w 2274"/>
                <a:gd name="T53" fmla="*/ 1647 h 1956"/>
                <a:gd name="T54" fmla="*/ 1580 w 2274"/>
                <a:gd name="T55" fmla="*/ 1770 h 1956"/>
                <a:gd name="T56" fmla="*/ 1535 w 2274"/>
                <a:gd name="T57" fmla="*/ 1690 h 1956"/>
                <a:gd name="T58" fmla="*/ 1430 w 2274"/>
                <a:gd name="T59" fmla="*/ 1656 h 1956"/>
                <a:gd name="T60" fmla="*/ 1334 w 2274"/>
                <a:gd name="T61" fmla="*/ 1576 h 1956"/>
                <a:gd name="T62" fmla="*/ 1266 w 2274"/>
                <a:gd name="T63" fmla="*/ 1733 h 1956"/>
                <a:gd name="T64" fmla="*/ 1134 w 2274"/>
                <a:gd name="T65" fmla="*/ 1745 h 1956"/>
                <a:gd name="T66" fmla="*/ 960 w 2274"/>
                <a:gd name="T67" fmla="*/ 1870 h 1956"/>
                <a:gd name="T68" fmla="*/ 814 w 2274"/>
                <a:gd name="T69" fmla="*/ 1931 h 1956"/>
                <a:gd name="T70" fmla="*/ 664 w 2274"/>
                <a:gd name="T71" fmla="*/ 1847 h 1956"/>
                <a:gd name="T72" fmla="*/ 510 w 2274"/>
                <a:gd name="T73" fmla="*/ 1828 h 1956"/>
                <a:gd name="T74" fmla="*/ 368 w 2274"/>
                <a:gd name="T75" fmla="*/ 1946 h 1956"/>
                <a:gd name="T76" fmla="*/ 359 w 2274"/>
                <a:gd name="T77" fmla="*/ 1776 h 1956"/>
                <a:gd name="T78" fmla="*/ 403 w 2274"/>
                <a:gd name="T79" fmla="*/ 1700 h 1956"/>
                <a:gd name="T80" fmla="*/ 334 w 2274"/>
                <a:gd name="T81" fmla="*/ 1616 h 1956"/>
                <a:gd name="T82" fmla="*/ 270 w 2274"/>
                <a:gd name="T83" fmla="*/ 1530 h 1956"/>
                <a:gd name="T84" fmla="*/ 301 w 2274"/>
                <a:gd name="T85" fmla="*/ 1320 h 1956"/>
                <a:gd name="T86" fmla="*/ 376 w 2274"/>
                <a:gd name="T87" fmla="*/ 1121 h 1956"/>
                <a:gd name="T88" fmla="*/ 185 w 2274"/>
                <a:gd name="T89" fmla="*/ 1063 h 1956"/>
                <a:gd name="T90" fmla="*/ 38 w 2274"/>
                <a:gd name="T91" fmla="*/ 990 h 1956"/>
                <a:gd name="T92" fmla="*/ 0 w 2274"/>
                <a:gd name="T93" fmla="*/ 867 h 1956"/>
                <a:gd name="T94" fmla="*/ 132 w 2274"/>
                <a:gd name="T95" fmla="*/ 699 h 1956"/>
                <a:gd name="T96" fmla="*/ 296 w 2274"/>
                <a:gd name="T97" fmla="*/ 713 h 1956"/>
                <a:gd name="T98" fmla="*/ 474 w 2274"/>
                <a:gd name="T99" fmla="*/ 775 h 1956"/>
                <a:gd name="T100" fmla="*/ 625 w 2274"/>
                <a:gd name="T101" fmla="*/ 747 h 1956"/>
                <a:gd name="T102" fmla="*/ 729 w 2274"/>
                <a:gd name="T103" fmla="*/ 592 h 1956"/>
                <a:gd name="T104" fmla="*/ 941 w 2274"/>
                <a:gd name="T105" fmla="*/ 612 h 1956"/>
                <a:gd name="T106" fmla="*/ 1048 w 2274"/>
                <a:gd name="T107" fmla="*/ 511 h 1956"/>
                <a:gd name="T108" fmla="*/ 904 w 2274"/>
                <a:gd name="T109" fmla="*/ 450 h 1956"/>
                <a:gd name="T110" fmla="*/ 803 w 2274"/>
                <a:gd name="T111" fmla="*/ 362 h 1956"/>
                <a:gd name="T112" fmla="*/ 900 w 2274"/>
                <a:gd name="T113" fmla="*/ 227 h 1956"/>
                <a:gd name="T114" fmla="*/ 1023 w 2274"/>
                <a:gd name="T115" fmla="*/ 257 h 1956"/>
                <a:gd name="T116" fmla="*/ 1128 w 2274"/>
                <a:gd name="T117" fmla="*/ 274 h 1956"/>
                <a:gd name="T118" fmla="*/ 1141 w 2274"/>
                <a:gd name="T119" fmla="*/ 149 h 1956"/>
                <a:gd name="T120" fmla="*/ 1196 w 2274"/>
                <a:gd name="T121" fmla="*/ 294 h 1956"/>
                <a:gd name="T122" fmla="*/ 1290 w 2274"/>
                <a:gd name="T123" fmla="*/ 163 h 1956"/>
                <a:gd name="T124" fmla="*/ 1411 w 2274"/>
                <a:gd name="T125" fmla="*/ 17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4" h="1956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/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34" name="任意多边形 33"/>
            <p:cNvSpPr>
              <a:spLocks/>
            </p:cNvSpPr>
            <p:nvPr/>
          </p:nvSpPr>
          <p:spPr bwMode="auto">
            <a:xfrm>
              <a:off x="5547441" y="6907486"/>
              <a:ext cx="29958" cy="14980"/>
            </a:xfrm>
            <a:custGeom>
              <a:avLst/>
              <a:gdLst>
                <a:gd name="T0" fmla="*/ 2 w 78"/>
                <a:gd name="T1" fmla="*/ 44 h 64"/>
                <a:gd name="T2" fmla="*/ 5 w 78"/>
                <a:gd name="T3" fmla="*/ 38 h 64"/>
                <a:gd name="T4" fmla="*/ 10 w 78"/>
                <a:gd name="T5" fmla="*/ 34 h 64"/>
                <a:gd name="T6" fmla="*/ 17 w 78"/>
                <a:gd name="T7" fmla="*/ 29 h 64"/>
                <a:gd name="T8" fmla="*/ 26 w 78"/>
                <a:gd name="T9" fmla="*/ 27 h 64"/>
                <a:gd name="T10" fmla="*/ 34 w 78"/>
                <a:gd name="T11" fmla="*/ 26 h 64"/>
                <a:gd name="T12" fmla="*/ 41 w 78"/>
                <a:gd name="T13" fmla="*/ 22 h 64"/>
                <a:gd name="T14" fmla="*/ 48 w 78"/>
                <a:gd name="T15" fmla="*/ 19 h 64"/>
                <a:gd name="T16" fmla="*/ 53 w 78"/>
                <a:gd name="T17" fmla="*/ 14 h 64"/>
                <a:gd name="T18" fmla="*/ 60 w 78"/>
                <a:gd name="T19" fmla="*/ 7 h 64"/>
                <a:gd name="T20" fmla="*/ 70 w 78"/>
                <a:gd name="T21" fmla="*/ 1 h 64"/>
                <a:gd name="T22" fmla="*/ 73 w 78"/>
                <a:gd name="T23" fmla="*/ 0 h 64"/>
                <a:gd name="T24" fmla="*/ 77 w 78"/>
                <a:gd name="T25" fmla="*/ 1 h 64"/>
                <a:gd name="T26" fmla="*/ 78 w 78"/>
                <a:gd name="T27" fmla="*/ 4 h 64"/>
                <a:gd name="T28" fmla="*/ 78 w 78"/>
                <a:gd name="T29" fmla="*/ 13 h 64"/>
                <a:gd name="T30" fmla="*/ 76 w 78"/>
                <a:gd name="T31" fmla="*/ 21 h 64"/>
                <a:gd name="T32" fmla="*/ 73 w 78"/>
                <a:gd name="T33" fmla="*/ 31 h 64"/>
                <a:gd name="T34" fmla="*/ 70 w 78"/>
                <a:gd name="T35" fmla="*/ 40 h 64"/>
                <a:gd name="T36" fmla="*/ 67 w 78"/>
                <a:gd name="T37" fmla="*/ 48 h 64"/>
                <a:gd name="T38" fmla="*/ 64 w 78"/>
                <a:gd name="T39" fmla="*/ 54 h 64"/>
                <a:gd name="T40" fmla="*/ 60 w 78"/>
                <a:gd name="T41" fmla="*/ 57 h 64"/>
                <a:gd name="T42" fmla="*/ 58 w 78"/>
                <a:gd name="T43" fmla="*/ 58 h 64"/>
                <a:gd name="T44" fmla="*/ 54 w 78"/>
                <a:gd name="T45" fmla="*/ 57 h 64"/>
                <a:gd name="T46" fmla="*/ 51 w 78"/>
                <a:gd name="T47" fmla="*/ 54 h 64"/>
                <a:gd name="T48" fmla="*/ 46 w 78"/>
                <a:gd name="T49" fmla="*/ 53 h 64"/>
                <a:gd name="T50" fmla="*/ 41 w 78"/>
                <a:gd name="T51" fmla="*/ 52 h 64"/>
                <a:gd name="T52" fmla="*/ 35 w 78"/>
                <a:gd name="T53" fmla="*/ 53 h 64"/>
                <a:gd name="T54" fmla="*/ 21 w 78"/>
                <a:gd name="T55" fmla="*/ 59 h 64"/>
                <a:gd name="T56" fmla="*/ 7 w 78"/>
                <a:gd name="T57" fmla="*/ 64 h 64"/>
                <a:gd name="T58" fmla="*/ 4 w 78"/>
                <a:gd name="T59" fmla="*/ 64 h 64"/>
                <a:gd name="T60" fmla="*/ 2 w 78"/>
                <a:gd name="T61" fmla="*/ 64 h 64"/>
                <a:gd name="T62" fmla="*/ 1 w 78"/>
                <a:gd name="T63" fmla="*/ 63 h 64"/>
                <a:gd name="T64" fmla="*/ 0 w 78"/>
                <a:gd name="T65" fmla="*/ 60 h 64"/>
                <a:gd name="T66" fmla="*/ 0 w 78"/>
                <a:gd name="T67" fmla="*/ 58 h 64"/>
                <a:gd name="T68" fmla="*/ 0 w 78"/>
                <a:gd name="T69" fmla="*/ 54 h 64"/>
                <a:gd name="T70" fmla="*/ 1 w 78"/>
                <a:gd name="T71" fmla="*/ 50 h 64"/>
                <a:gd name="T72" fmla="*/ 2 w 78"/>
                <a:gd name="T73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4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35" name="台湾"/>
            <p:cNvSpPr>
              <a:spLocks/>
            </p:cNvSpPr>
            <p:nvPr/>
          </p:nvSpPr>
          <p:spPr bwMode="auto">
            <a:xfrm>
              <a:off x="6314520" y="6447869"/>
              <a:ext cx="209705" cy="459616"/>
            </a:xfrm>
            <a:custGeom>
              <a:avLst/>
              <a:gdLst>
                <a:gd name="T0" fmla="*/ 213 w 666"/>
                <a:gd name="T1" fmla="*/ 320 h 1493"/>
                <a:gd name="T2" fmla="*/ 261 w 666"/>
                <a:gd name="T3" fmla="*/ 259 h 1493"/>
                <a:gd name="T4" fmla="*/ 280 w 666"/>
                <a:gd name="T5" fmla="*/ 186 h 1493"/>
                <a:gd name="T6" fmla="*/ 306 w 666"/>
                <a:gd name="T7" fmla="*/ 132 h 1493"/>
                <a:gd name="T8" fmla="*/ 345 w 666"/>
                <a:gd name="T9" fmla="*/ 106 h 1493"/>
                <a:gd name="T10" fmla="*/ 430 w 666"/>
                <a:gd name="T11" fmla="*/ 66 h 1493"/>
                <a:gd name="T12" fmla="*/ 446 w 666"/>
                <a:gd name="T13" fmla="*/ 33 h 1493"/>
                <a:gd name="T14" fmla="*/ 469 w 666"/>
                <a:gd name="T15" fmla="*/ 7 h 1493"/>
                <a:gd name="T16" fmla="*/ 495 w 666"/>
                <a:gd name="T17" fmla="*/ 0 h 1493"/>
                <a:gd name="T18" fmla="*/ 522 w 666"/>
                <a:gd name="T19" fmla="*/ 18 h 1493"/>
                <a:gd name="T20" fmla="*/ 564 w 666"/>
                <a:gd name="T21" fmla="*/ 43 h 1493"/>
                <a:gd name="T22" fmla="*/ 615 w 666"/>
                <a:gd name="T23" fmla="*/ 45 h 1493"/>
                <a:gd name="T24" fmla="*/ 652 w 666"/>
                <a:gd name="T25" fmla="*/ 80 h 1493"/>
                <a:gd name="T26" fmla="*/ 665 w 666"/>
                <a:gd name="T27" fmla="*/ 131 h 1493"/>
                <a:gd name="T28" fmla="*/ 634 w 666"/>
                <a:gd name="T29" fmla="*/ 168 h 1493"/>
                <a:gd name="T30" fmla="*/ 625 w 666"/>
                <a:gd name="T31" fmla="*/ 225 h 1493"/>
                <a:gd name="T32" fmla="*/ 644 w 666"/>
                <a:gd name="T33" fmla="*/ 283 h 1493"/>
                <a:gd name="T34" fmla="*/ 644 w 666"/>
                <a:gd name="T35" fmla="*/ 366 h 1493"/>
                <a:gd name="T36" fmla="*/ 606 w 666"/>
                <a:gd name="T37" fmla="*/ 451 h 1493"/>
                <a:gd name="T38" fmla="*/ 573 w 666"/>
                <a:gd name="T39" fmla="*/ 540 h 1493"/>
                <a:gd name="T40" fmla="*/ 570 w 666"/>
                <a:gd name="T41" fmla="*/ 674 h 1493"/>
                <a:gd name="T42" fmla="*/ 553 w 666"/>
                <a:gd name="T43" fmla="*/ 830 h 1493"/>
                <a:gd name="T44" fmla="*/ 537 w 666"/>
                <a:gd name="T45" fmla="*/ 925 h 1493"/>
                <a:gd name="T46" fmla="*/ 519 w 666"/>
                <a:gd name="T47" fmla="*/ 995 h 1493"/>
                <a:gd name="T48" fmla="*/ 433 w 666"/>
                <a:gd name="T49" fmla="*/ 1135 h 1493"/>
                <a:gd name="T50" fmla="*/ 388 w 666"/>
                <a:gd name="T51" fmla="*/ 1214 h 1493"/>
                <a:gd name="T52" fmla="*/ 370 w 666"/>
                <a:gd name="T53" fmla="*/ 1310 h 1493"/>
                <a:gd name="T54" fmla="*/ 384 w 666"/>
                <a:gd name="T55" fmla="*/ 1374 h 1493"/>
                <a:gd name="T56" fmla="*/ 386 w 666"/>
                <a:gd name="T57" fmla="*/ 1426 h 1493"/>
                <a:gd name="T58" fmla="*/ 373 w 666"/>
                <a:gd name="T59" fmla="*/ 1455 h 1493"/>
                <a:gd name="T60" fmla="*/ 387 w 666"/>
                <a:gd name="T61" fmla="*/ 1486 h 1493"/>
                <a:gd name="T62" fmla="*/ 374 w 666"/>
                <a:gd name="T63" fmla="*/ 1492 h 1493"/>
                <a:gd name="T64" fmla="*/ 343 w 666"/>
                <a:gd name="T65" fmla="*/ 1463 h 1493"/>
                <a:gd name="T66" fmla="*/ 310 w 666"/>
                <a:gd name="T67" fmla="*/ 1455 h 1493"/>
                <a:gd name="T68" fmla="*/ 299 w 666"/>
                <a:gd name="T69" fmla="*/ 1413 h 1493"/>
                <a:gd name="T70" fmla="*/ 270 w 666"/>
                <a:gd name="T71" fmla="*/ 1331 h 1493"/>
                <a:gd name="T72" fmla="*/ 228 w 666"/>
                <a:gd name="T73" fmla="*/ 1287 h 1493"/>
                <a:gd name="T74" fmla="*/ 132 w 666"/>
                <a:gd name="T75" fmla="*/ 1240 h 1493"/>
                <a:gd name="T76" fmla="*/ 119 w 666"/>
                <a:gd name="T77" fmla="*/ 1215 h 1493"/>
                <a:gd name="T78" fmla="*/ 88 w 666"/>
                <a:gd name="T79" fmla="*/ 1158 h 1493"/>
                <a:gd name="T80" fmla="*/ 41 w 666"/>
                <a:gd name="T81" fmla="*/ 1058 h 1493"/>
                <a:gd name="T82" fmla="*/ 14 w 666"/>
                <a:gd name="T83" fmla="*/ 1044 h 1493"/>
                <a:gd name="T84" fmla="*/ 2 w 666"/>
                <a:gd name="T85" fmla="*/ 1009 h 1493"/>
                <a:gd name="T86" fmla="*/ 12 w 666"/>
                <a:gd name="T87" fmla="*/ 918 h 1493"/>
                <a:gd name="T88" fmla="*/ 25 w 666"/>
                <a:gd name="T89" fmla="*/ 874 h 1493"/>
                <a:gd name="T90" fmla="*/ 19 w 666"/>
                <a:gd name="T91" fmla="*/ 813 h 1493"/>
                <a:gd name="T92" fmla="*/ 9 w 666"/>
                <a:gd name="T93" fmla="*/ 770 h 1493"/>
                <a:gd name="T94" fmla="*/ 29 w 666"/>
                <a:gd name="T95" fmla="*/ 720 h 1493"/>
                <a:gd name="T96" fmla="*/ 60 w 666"/>
                <a:gd name="T97" fmla="*/ 691 h 1493"/>
                <a:gd name="T98" fmla="*/ 52 w 666"/>
                <a:gd name="T99" fmla="*/ 672 h 1493"/>
                <a:gd name="T100" fmla="*/ 59 w 666"/>
                <a:gd name="T101" fmla="*/ 647 h 1493"/>
                <a:gd name="T102" fmla="*/ 132 w 666"/>
                <a:gd name="T103" fmla="*/ 501 h 1493"/>
                <a:gd name="T104" fmla="*/ 151 w 666"/>
                <a:gd name="T105" fmla="*/ 443 h 1493"/>
                <a:gd name="T106" fmla="*/ 181 w 666"/>
                <a:gd name="T107" fmla="*/ 38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6" h="1493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solidFill>
              <a:schemeClr val="accent1"/>
            </a:soli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36" name="海南"/>
            <p:cNvSpPr>
              <a:spLocks/>
            </p:cNvSpPr>
            <p:nvPr/>
          </p:nvSpPr>
          <p:spPr bwMode="auto">
            <a:xfrm>
              <a:off x="4870236" y="7219677"/>
              <a:ext cx="314558" cy="252277"/>
            </a:xfrm>
            <a:custGeom>
              <a:avLst/>
              <a:gdLst>
                <a:gd name="T0" fmla="*/ 10 w 1013"/>
                <a:gd name="T1" fmla="*/ 523 h 846"/>
                <a:gd name="T2" fmla="*/ 0 w 1013"/>
                <a:gd name="T3" fmla="*/ 448 h 846"/>
                <a:gd name="T4" fmla="*/ 18 w 1013"/>
                <a:gd name="T5" fmla="*/ 400 h 846"/>
                <a:gd name="T6" fmla="*/ 8 w 1013"/>
                <a:gd name="T7" fmla="*/ 342 h 846"/>
                <a:gd name="T8" fmla="*/ 66 w 1013"/>
                <a:gd name="T9" fmla="*/ 318 h 846"/>
                <a:gd name="T10" fmla="*/ 196 w 1013"/>
                <a:gd name="T11" fmla="*/ 227 h 846"/>
                <a:gd name="T12" fmla="*/ 284 w 1013"/>
                <a:gd name="T13" fmla="*/ 170 h 846"/>
                <a:gd name="T14" fmla="*/ 260 w 1013"/>
                <a:gd name="T15" fmla="*/ 167 h 846"/>
                <a:gd name="T16" fmla="*/ 229 w 1013"/>
                <a:gd name="T17" fmla="*/ 165 h 846"/>
                <a:gd name="T18" fmla="*/ 260 w 1013"/>
                <a:gd name="T19" fmla="*/ 120 h 846"/>
                <a:gd name="T20" fmla="*/ 333 w 1013"/>
                <a:gd name="T21" fmla="*/ 114 h 846"/>
                <a:gd name="T22" fmla="*/ 383 w 1013"/>
                <a:gd name="T23" fmla="*/ 132 h 846"/>
                <a:gd name="T24" fmla="*/ 383 w 1013"/>
                <a:gd name="T25" fmla="*/ 104 h 846"/>
                <a:gd name="T26" fmla="*/ 418 w 1013"/>
                <a:gd name="T27" fmla="*/ 64 h 846"/>
                <a:gd name="T28" fmla="*/ 495 w 1013"/>
                <a:gd name="T29" fmla="*/ 88 h 846"/>
                <a:gd name="T30" fmla="*/ 535 w 1013"/>
                <a:gd name="T31" fmla="*/ 75 h 846"/>
                <a:gd name="T32" fmla="*/ 561 w 1013"/>
                <a:gd name="T33" fmla="*/ 102 h 846"/>
                <a:gd name="T34" fmla="*/ 592 w 1013"/>
                <a:gd name="T35" fmla="*/ 77 h 846"/>
                <a:gd name="T36" fmla="*/ 636 w 1013"/>
                <a:gd name="T37" fmla="*/ 77 h 846"/>
                <a:gd name="T38" fmla="*/ 654 w 1013"/>
                <a:gd name="T39" fmla="*/ 46 h 846"/>
                <a:gd name="T40" fmla="*/ 711 w 1013"/>
                <a:gd name="T41" fmla="*/ 37 h 846"/>
                <a:gd name="T42" fmla="*/ 765 w 1013"/>
                <a:gd name="T43" fmla="*/ 43 h 846"/>
                <a:gd name="T44" fmla="*/ 815 w 1013"/>
                <a:gd name="T45" fmla="*/ 69 h 846"/>
                <a:gd name="T46" fmla="*/ 827 w 1013"/>
                <a:gd name="T47" fmla="*/ 12 h 846"/>
                <a:gd name="T48" fmla="*/ 868 w 1013"/>
                <a:gd name="T49" fmla="*/ 14 h 846"/>
                <a:gd name="T50" fmla="*/ 942 w 1013"/>
                <a:gd name="T51" fmla="*/ 60 h 846"/>
                <a:gd name="T52" fmla="*/ 1009 w 1013"/>
                <a:gd name="T53" fmla="*/ 185 h 846"/>
                <a:gd name="T54" fmla="*/ 977 w 1013"/>
                <a:gd name="T55" fmla="*/ 243 h 846"/>
                <a:gd name="T56" fmla="*/ 946 w 1013"/>
                <a:gd name="T57" fmla="*/ 234 h 846"/>
                <a:gd name="T58" fmla="*/ 912 w 1013"/>
                <a:gd name="T59" fmla="*/ 223 h 846"/>
                <a:gd name="T60" fmla="*/ 928 w 1013"/>
                <a:gd name="T61" fmla="*/ 252 h 846"/>
                <a:gd name="T62" fmla="*/ 913 w 1013"/>
                <a:gd name="T63" fmla="*/ 289 h 846"/>
                <a:gd name="T64" fmla="*/ 819 w 1013"/>
                <a:gd name="T65" fmla="*/ 441 h 846"/>
                <a:gd name="T66" fmla="*/ 776 w 1013"/>
                <a:gd name="T67" fmla="*/ 533 h 846"/>
                <a:gd name="T68" fmla="*/ 775 w 1013"/>
                <a:gd name="T69" fmla="*/ 562 h 846"/>
                <a:gd name="T70" fmla="*/ 806 w 1013"/>
                <a:gd name="T71" fmla="*/ 545 h 846"/>
                <a:gd name="T72" fmla="*/ 810 w 1013"/>
                <a:gd name="T73" fmla="*/ 582 h 846"/>
                <a:gd name="T74" fmla="*/ 732 w 1013"/>
                <a:gd name="T75" fmla="*/ 628 h 846"/>
                <a:gd name="T76" fmla="*/ 651 w 1013"/>
                <a:gd name="T77" fmla="*/ 664 h 846"/>
                <a:gd name="T78" fmla="*/ 625 w 1013"/>
                <a:gd name="T79" fmla="*/ 730 h 846"/>
                <a:gd name="T80" fmla="*/ 579 w 1013"/>
                <a:gd name="T81" fmla="*/ 750 h 846"/>
                <a:gd name="T82" fmla="*/ 575 w 1013"/>
                <a:gd name="T83" fmla="*/ 731 h 846"/>
                <a:gd name="T84" fmla="*/ 574 w 1013"/>
                <a:gd name="T85" fmla="*/ 706 h 846"/>
                <a:gd name="T86" fmla="*/ 532 w 1013"/>
                <a:gd name="T87" fmla="*/ 745 h 846"/>
                <a:gd name="T88" fmla="*/ 490 w 1013"/>
                <a:gd name="T89" fmla="*/ 744 h 846"/>
                <a:gd name="T90" fmla="*/ 461 w 1013"/>
                <a:gd name="T91" fmla="*/ 777 h 846"/>
                <a:gd name="T92" fmla="*/ 476 w 1013"/>
                <a:gd name="T93" fmla="*/ 809 h 846"/>
                <a:gd name="T94" fmla="*/ 457 w 1013"/>
                <a:gd name="T95" fmla="*/ 825 h 846"/>
                <a:gd name="T96" fmla="*/ 417 w 1013"/>
                <a:gd name="T97" fmla="*/ 814 h 846"/>
                <a:gd name="T98" fmla="*/ 406 w 1013"/>
                <a:gd name="T99" fmla="*/ 846 h 846"/>
                <a:gd name="T100" fmla="*/ 367 w 1013"/>
                <a:gd name="T101" fmla="*/ 826 h 846"/>
                <a:gd name="T102" fmla="*/ 349 w 1013"/>
                <a:gd name="T103" fmla="*/ 808 h 846"/>
                <a:gd name="T104" fmla="*/ 292 w 1013"/>
                <a:gd name="T105" fmla="*/ 783 h 846"/>
                <a:gd name="T106" fmla="*/ 213 w 1013"/>
                <a:gd name="T107" fmla="*/ 766 h 846"/>
                <a:gd name="T108" fmla="*/ 153 w 1013"/>
                <a:gd name="T109" fmla="*/ 756 h 846"/>
                <a:gd name="T110" fmla="*/ 115 w 1013"/>
                <a:gd name="T111" fmla="*/ 730 h 846"/>
                <a:gd name="T112" fmla="*/ 85 w 1013"/>
                <a:gd name="T113" fmla="*/ 706 h 846"/>
                <a:gd name="T114" fmla="*/ 63 w 1013"/>
                <a:gd name="T115" fmla="*/ 699 h 846"/>
                <a:gd name="T116" fmla="*/ 25 w 1013"/>
                <a:gd name="T117" fmla="*/ 689 h 846"/>
                <a:gd name="T118" fmla="*/ 35 w 1013"/>
                <a:gd name="T119" fmla="*/ 62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3" h="846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grpFill/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1044975">
                <a:defRPr/>
              </a:pPr>
              <a:endParaRPr lang="zh-CN" altLang="en-US" sz="2100" kern="0">
                <a:solidFill>
                  <a:srgbClr val="464646"/>
                </a:solidFill>
                <a:latin typeface="Segoe UI"/>
                <a:ea typeface="微软雅黑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05600" y="6364744"/>
              <a:ext cx="7200" cy="72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311866" y="321502"/>
            <a:ext cx="2498023" cy="592034"/>
            <a:chOff x="3311860" y="321500"/>
            <a:chExt cx="2498023" cy="592033"/>
          </a:xfrm>
        </p:grpSpPr>
        <p:sp>
          <p:nvSpPr>
            <p:cNvPr id="39" name="TextBox 38"/>
            <p:cNvSpPr txBox="1"/>
            <p:nvPr/>
          </p:nvSpPr>
          <p:spPr>
            <a:xfrm>
              <a:off x="3401870" y="321500"/>
              <a:ext cx="229574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b="1" dirty="0">
                <a:solidFill>
                  <a:prstClr val="black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11860" y="636535"/>
              <a:ext cx="249802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The Goodness of life </a:t>
              </a:r>
              <a:endParaRPr lang="zh-CN" altLang="en-US" sz="1200" dirty="0">
                <a:solidFill>
                  <a:srgbClr val="FF0000"/>
                </a:solidFill>
                <a:latin typeface="Ebrima" pitchFamily="2" charset="0"/>
                <a:cs typeface="Ebrima" pitchFamily="2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247077" y="1176597"/>
            <a:ext cx="3601095" cy="1470359"/>
            <a:chOff x="5877145" y="1176595"/>
            <a:chExt cx="2971025" cy="1470358"/>
          </a:xfrm>
        </p:grpSpPr>
        <p:sp>
          <p:nvSpPr>
            <p:cNvPr id="42" name="TextBox 41"/>
            <p:cNvSpPr txBox="1"/>
            <p:nvPr/>
          </p:nvSpPr>
          <p:spPr>
            <a:xfrm>
              <a:off x="5877145" y="1176595"/>
              <a:ext cx="1530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C0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sz="1200" b="1" dirty="0">
                <a:solidFill>
                  <a:srgbClr val="C00000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877145" y="1446625"/>
              <a:ext cx="2971025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 to become ,in foggy shadows,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 to become ,in foggy shadows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292079" y="2706765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424456"/>
                </a:solidFill>
              </a:rPr>
              <a:t>ShanDong</a:t>
            </a:r>
            <a:endParaRPr lang="zh-CN" altLang="en-US" b="1" dirty="0">
              <a:solidFill>
                <a:srgbClr val="42445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37285" y="2706765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424456"/>
                </a:solidFill>
              </a:rPr>
              <a:t>GuangZhou</a:t>
            </a:r>
            <a:endParaRPr lang="zh-CN" altLang="en-US" b="1" dirty="0">
              <a:solidFill>
                <a:srgbClr val="42445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92079" y="3886019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438086">
                    <a:lumMod val="75000"/>
                  </a:srgbClr>
                </a:solidFill>
              </a:rPr>
              <a:t>ShanXi</a:t>
            </a:r>
            <a:endParaRPr lang="zh-CN" altLang="en-US" b="1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37285" y="3886019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438086">
                    <a:lumMod val="75000"/>
                  </a:srgbClr>
                </a:solidFill>
              </a:rPr>
              <a:t>GanSu</a:t>
            </a:r>
            <a:endParaRPr lang="zh-CN" altLang="en-US" b="1" dirty="0">
              <a:solidFill>
                <a:srgbClr val="438086">
                  <a:lumMod val="75000"/>
                </a:srgbClr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292079" y="3076097"/>
            <a:ext cx="144016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137285" y="3076097"/>
            <a:ext cx="144016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5292079" y="4246059"/>
            <a:ext cx="144016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7137285" y="4246059"/>
            <a:ext cx="144016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5292084" y="3076100"/>
            <a:ext cx="171019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Even when the cold winds blow and the world seems to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137291" y="3076100"/>
            <a:ext cx="171019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Even when the cold winds blow and the world seems to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137291" y="4198157"/>
            <a:ext cx="171019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Even when the cold winds blow and the world seems to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292084" y="4246062"/>
            <a:ext cx="1710191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Even when the cold winds blow and the world seems to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Tm="180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16705" y="1311610"/>
            <a:ext cx="5310590" cy="1890210"/>
          </a:xfrm>
          <a:prstGeom prst="rect">
            <a:avLst/>
          </a:prstGeom>
          <a:solidFill>
            <a:schemeClr val="tx1">
              <a:alpha val="2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214" y="1446625"/>
            <a:ext cx="51755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prstClr val="white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Thanks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itchFamily="2" charset="0"/>
                <a:cs typeface="Ebrima" pitchFamily="2" charset="0"/>
              </a:rPr>
              <a:t>The PowerPoint  is extremely beautiful,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itchFamily="2" charset="0"/>
                <a:cs typeface="Ebrima" pitchFamily="2" charset="0"/>
              </a:rPr>
              <a:t>we focus on will be able to admire works of art into PPT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6660" y="2849040"/>
            <a:ext cx="17106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 advTm="221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y_73012752275.jpg"/>
          <p:cNvPicPr>
            <a:picLocks noChangeAspect="1"/>
          </p:cNvPicPr>
          <p:nvPr/>
        </p:nvPicPr>
        <p:blipFill>
          <a:blip r:embed="rId3" cstate="print"/>
          <a:srcRect b="4193"/>
          <a:stretch>
            <a:fillRect/>
          </a:stretch>
        </p:blipFill>
        <p:spPr>
          <a:xfrm>
            <a:off x="0" y="0"/>
            <a:ext cx="3707904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3707904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583" y="1671650"/>
            <a:ext cx="2115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Andy  Carle</a:t>
            </a:r>
            <a:endParaRPr lang="zh-CN" altLang="en-US" sz="2800" dirty="0">
              <a:solidFill>
                <a:prstClr val="white"/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553" y="2121703"/>
            <a:ext cx="2655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To summarize what I have said: aim for the highest; never enter a bar room; do not touch liquor, or if at all only at meals; </a:t>
            </a:r>
            <a:endParaRPr lang="zh-CN" altLang="en-US" sz="1200" dirty="0">
              <a:solidFill>
                <a:prstClr val="white"/>
              </a:solidFill>
              <a:latin typeface="Ebrima" pitchFamily="2" charset="0"/>
              <a:cs typeface="Ebrima" pitchFamily="2" charset="0"/>
            </a:endParaRPr>
          </a:p>
        </p:txBody>
      </p:sp>
      <p:cxnSp>
        <p:nvCxnSpPr>
          <p:cNvPr id="13" name="形状 12"/>
          <p:cNvCxnSpPr>
            <a:stCxn id="4" idx="3"/>
            <a:endCxn id="4" idx="1"/>
          </p:cNvCxnSpPr>
          <p:nvPr/>
        </p:nvCxnSpPr>
        <p:spPr>
          <a:xfrm flipH="1">
            <a:off x="818583" y="1933260"/>
            <a:ext cx="2115235" cy="12700"/>
          </a:xfrm>
          <a:prstGeom prst="bentConnector5">
            <a:avLst>
              <a:gd name="adj1" fmla="val -10807"/>
              <a:gd name="adj2" fmla="val 3859921"/>
              <a:gd name="adj3" fmla="val 11080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6"/>
          <p:cNvGrpSpPr/>
          <p:nvPr/>
        </p:nvGrpSpPr>
        <p:grpSpPr>
          <a:xfrm>
            <a:off x="3716905" y="501520"/>
            <a:ext cx="5176270" cy="1283370"/>
            <a:chOff x="3716905" y="501520"/>
            <a:chExt cx="5176270" cy="1283370"/>
          </a:xfrm>
        </p:grpSpPr>
        <p:sp>
          <p:nvSpPr>
            <p:cNvPr id="15" name="TextBox 14"/>
            <p:cNvSpPr txBox="1"/>
            <p:nvPr/>
          </p:nvSpPr>
          <p:spPr>
            <a:xfrm>
              <a:off x="3806915" y="501520"/>
              <a:ext cx="324036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PART.01 The Road to Success </a:t>
              </a:r>
              <a:endParaRPr lang="zh-CN" altLang="en-US" dirty="0">
                <a:solidFill>
                  <a:prstClr val="white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16905" y="861560"/>
              <a:ext cx="51762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To summarize what I have said: aim for the highest; never enter a bar room; do not touch liquor, or if at all only at meals; never speculate; never indorse beyond your surplus cash fund; </a:t>
              </a:r>
              <a:endParaRPr lang="zh-CN" altLang="en-US" sz="1200" dirty="0">
                <a:solidFill>
                  <a:prstClr val="black"/>
                </a:solidFill>
                <a:latin typeface="Ebrima" pitchFamily="2" charset="0"/>
                <a:cs typeface="Ebrima" pitchFamily="2" charset="0"/>
              </a:endParaRPr>
            </a:p>
          </p:txBody>
        </p:sp>
      </p:grpSp>
      <p:grpSp>
        <p:nvGrpSpPr>
          <p:cNvPr id="7" name="组合 17"/>
          <p:cNvGrpSpPr/>
          <p:nvPr/>
        </p:nvGrpSpPr>
        <p:grpSpPr>
          <a:xfrm>
            <a:off x="3716905" y="1919177"/>
            <a:ext cx="5176270" cy="1283370"/>
            <a:chOff x="3716905" y="501520"/>
            <a:chExt cx="5176270" cy="1283370"/>
          </a:xfrm>
        </p:grpSpPr>
        <p:sp>
          <p:nvSpPr>
            <p:cNvPr id="19" name="TextBox 18"/>
            <p:cNvSpPr txBox="1"/>
            <p:nvPr/>
          </p:nvSpPr>
          <p:spPr>
            <a:xfrm>
              <a:off x="3806915" y="501520"/>
              <a:ext cx="324036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PART.02 The Road to Success </a:t>
              </a:r>
              <a:endParaRPr lang="zh-CN" altLang="en-US" dirty="0">
                <a:solidFill>
                  <a:prstClr val="white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16905" y="861560"/>
              <a:ext cx="51762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To summarize what I have said: aim for the highest; never enter a bar room; do not touch liquor, or if at all only at meals; never speculate; never indorse beyond your surplus cash fund; </a:t>
              </a:r>
              <a:endParaRPr lang="zh-CN" altLang="en-US" sz="1200" dirty="0">
                <a:solidFill>
                  <a:prstClr val="black"/>
                </a:solidFill>
                <a:latin typeface="Ebrima" pitchFamily="2" charset="0"/>
                <a:cs typeface="Ebrima" pitchFamily="2" charset="0"/>
              </a:endParaRPr>
            </a:p>
          </p:txBody>
        </p:sp>
      </p:grpSp>
      <p:grpSp>
        <p:nvGrpSpPr>
          <p:cNvPr id="8" name="组合 20"/>
          <p:cNvGrpSpPr/>
          <p:nvPr/>
        </p:nvGrpSpPr>
        <p:grpSpPr>
          <a:xfrm>
            <a:off x="3716905" y="3336835"/>
            <a:ext cx="5176270" cy="1283370"/>
            <a:chOff x="3716905" y="501520"/>
            <a:chExt cx="5176270" cy="1283370"/>
          </a:xfrm>
        </p:grpSpPr>
        <p:sp>
          <p:nvSpPr>
            <p:cNvPr id="22" name="TextBox 21"/>
            <p:cNvSpPr txBox="1"/>
            <p:nvPr/>
          </p:nvSpPr>
          <p:spPr>
            <a:xfrm>
              <a:off x="3806915" y="501520"/>
              <a:ext cx="324036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PART.03 The Road to Success </a:t>
              </a:r>
              <a:endParaRPr lang="zh-CN" altLang="en-US" dirty="0">
                <a:solidFill>
                  <a:prstClr val="white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16905" y="861560"/>
              <a:ext cx="51762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To summarize what I have said: aim for the highest; never enter a bar room; do not touch liquor, or if at all only at meals; never speculate; never indorse beyond your surplus cash fund; </a:t>
              </a:r>
              <a:endParaRPr lang="zh-CN" altLang="en-US" sz="1200" dirty="0">
                <a:solidFill>
                  <a:prstClr val="black"/>
                </a:solidFill>
                <a:latin typeface="Ebrima" pitchFamily="2" charset="0"/>
                <a:cs typeface="Ebrima" pitchFamily="2" charset="0"/>
              </a:endParaRPr>
            </a:p>
          </p:txBody>
        </p:sp>
      </p:grpSp>
    </p:spTree>
  </p:cSld>
  <p:clrMapOvr>
    <a:masterClrMapping/>
  </p:clrMapOvr>
  <p:transition advTm="212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8002" y="1707654"/>
            <a:ext cx="3941930" cy="2025225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prstClr val="white"/>
                </a:solidFill>
              </a:rPr>
              <a:t>PART.01</a:t>
            </a:r>
          </a:p>
          <a:p>
            <a:endParaRPr lang="en-US" altLang="zh-CN" dirty="0">
              <a:solidFill>
                <a:prstClr val="white"/>
              </a:solidFill>
            </a:endParaRPr>
          </a:p>
          <a:p>
            <a:endParaRPr lang="en-US" altLang="zh-CN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To summarize what I have said: aim for the highest; never enter a bar room; do not touch liquor, or if at all only at meals; never speculate; never indorse beyond your surplus cash fund; 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002" y="2157706"/>
            <a:ext cx="1845205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white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The Road to Success </a:t>
            </a:r>
            <a:endParaRPr lang="zh-CN" altLang="en-US" sz="1400" dirty="0">
              <a:solidFill>
                <a:prstClr val="white"/>
              </a:solidFill>
              <a:latin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 advTm="195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3311866" y="321502"/>
            <a:ext cx="2498023" cy="592034"/>
            <a:chOff x="3311860" y="321500"/>
            <a:chExt cx="2498023" cy="592033"/>
          </a:xfrm>
        </p:grpSpPr>
        <p:sp>
          <p:nvSpPr>
            <p:cNvPr id="2" name="TextBox 1"/>
            <p:cNvSpPr txBox="1"/>
            <p:nvPr/>
          </p:nvSpPr>
          <p:spPr>
            <a:xfrm>
              <a:off x="3401870" y="321500"/>
              <a:ext cx="229574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b="1" dirty="0">
                <a:solidFill>
                  <a:prstClr val="black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11860" y="636535"/>
              <a:ext cx="249802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The Goodness of life </a:t>
              </a:r>
              <a:endParaRPr lang="zh-CN" altLang="en-US" sz="1200" dirty="0">
                <a:solidFill>
                  <a:srgbClr val="FF0000"/>
                </a:solidFill>
                <a:latin typeface="Ebrima" pitchFamily="2" charset="0"/>
                <a:cs typeface="Ebrima" pitchFamily="2" charset="0"/>
              </a:endParaRPr>
            </a:p>
          </p:txBody>
        </p:sp>
      </p:grpSp>
      <p:pic>
        <p:nvPicPr>
          <p:cNvPr id="4" name="图片 3" descr="macbook-apple-imac-computer-screen-laptop.jpg"/>
          <p:cNvPicPr>
            <a:picLocks noChangeAspect="1"/>
          </p:cNvPicPr>
          <p:nvPr/>
        </p:nvPicPr>
        <p:blipFill>
          <a:blip r:embed="rId3" cstate="print"/>
          <a:srcRect r="18218"/>
          <a:stretch>
            <a:fillRect/>
          </a:stretch>
        </p:blipFill>
        <p:spPr>
          <a:xfrm>
            <a:off x="250824" y="1086585"/>
            <a:ext cx="4321176" cy="35103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78330" y="996575"/>
            <a:ext cx="24689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The Goodness of life 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Focused  on</a:t>
            </a:r>
            <a:endParaRPr lang="zh-CN" altLang="en-US" b="1" dirty="0">
              <a:solidFill>
                <a:prstClr val="black"/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8329" y="1765896"/>
            <a:ext cx="4314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Even when the cold winds blow and the world seems to </a:t>
            </a:r>
            <a:r>
              <a:rPr lang="en-US" altLang="zh-CN" sz="1200" dirty="0" err="1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becovered</a:t>
            </a: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in foggy shadows, the goodness of life lives on. Open your eyes, open your heart, and you will see that goodness is everywhere. </a:t>
            </a:r>
          </a:p>
        </p:txBody>
      </p:sp>
      <p:pic>
        <p:nvPicPr>
          <p:cNvPr id="3074" name="Picture 2" descr="C:\Users\0102341\Pictures\背景+素材\ipad-samsung-music-play-google-tablet-internet.jpg"/>
          <p:cNvPicPr>
            <a:picLocks noChangeAspect="1" noChangeArrowheads="1"/>
          </p:cNvPicPr>
          <p:nvPr/>
        </p:nvPicPr>
        <p:blipFill>
          <a:blip r:embed="rId4" cstate="print"/>
          <a:srcRect r="19554"/>
          <a:stretch>
            <a:fillRect/>
          </a:stretch>
        </p:blipFill>
        <p:spPr bwMode="auto">
          <a:xfrm>
            <a:off x="4677440" y="3012975"/>
            <a:ext cx="1919791" cy="1584000"/>
          </a:xfrm>
          <a:prstGeom prst="rect">
            <a:avLst/>
          </a:prstGeom>
          <a:noFill/>
        </p:spPr>
      </p:pic>
      <p:pic>
        <p:nvPicPr>
          <p:cNvPr id="3075" name="Picture 3" descr="C:\Users\0102341\Pictures\背景+素材\apple-iphone-smartphone-desk-4.jpg"/>
          <p:cNvPicPr>
            <a:picLocks noChangeAspect="1" noChangeArrowheads="1"/>
          </p:cNvPicPr>
          <p:nvPr/>
        </p:nvPicPr>
        <p:blipFill>
          <a:blip r:embed="rId5" cstate="print"/>
          <a:srcRect r="5738"/>
          <a:stretch>
            <a:fillRect/>
          </a:stretch>
        </p:blipFill>
        <p:spPr bwMode="auto">
          <a:xfrm>
            <a:off x="6645296" y="3012975"/>
            <a:ext cx="2247885" cy="1584000"/>
          </a:xfrm>
          <a:prstGeom prst="rect">
            <a:avLst/>
          </a:prstGeom>
          <a:noFill/>
        </p:spPr>
      </p:pic>
    </p:spTree>
  </p:cSld>
  <p:clrMapOvr>
    <a:masterClrMapping/>
  </p:clrMapOvr>
  <p:transition advTm="212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11866" y="321502"/>
            <a:ext cx="2498023" cy="592034"/>
            <a:chOff x="3311860" y="321500"/>
            <a:chExt cx="2498023" cy="592033"/>
          </a:xfrm>
        </p:grpSpPr>
        <p:sp>
          <p:nvSpPr>
            <p:cNvPr id="3" name="TextBox 2"/>
            <p:cNvSpPr txBox="1"/>
            <p:nvPr/>
          </p:nvSpPr>
          <p:spPr>
            <a:xfrm>
              <a:off x="3401870" y="321500"/>
              <a:ext cx="229574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b="1" dirty="0">
                <a:solidFill>
                  <a:prstClr val="black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1860" y="636535"/>
              <a:ext cx="249802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The Goodness of life </a:t>
              </a:r>
              <a:endParaRPr lang="zh-CN" altLang="en-US" sz="1200" dirty="0">
                <a:solidFill>
                  <a:srgbClr val="FF0000"/>
                </a:solidFill>
                <a:latin typeface="Ebrima" pitchFamily="2" charset="0"/>
                <a:cs typeface="Ebrima" pitchFamily="2" charset="0"/>
              </a:endParaRPr>
            </a:p>
          </p:txBody>
        </p:sp>
      </p:grpSp>
      <p:pic>
        <p:nvPicPr>
          <p:cNvPr id="4098" name="Picture 2" descr="C:\Users\0102341\Pictures\背景+素材\entrepreneur-startup-start-up-man-planing-business-3.jpg"/>
          <p:cNvPicPr>
            <a:picLocks noChangeAspect="1" noChangeArrowheads="1"/>
          </p:cNvPicPr>
          <p:nvPr/>
        </p:nvPicPr>
        <p:blipFill>
          <a:blip r:embed="rId3" cstate="print"/>
          <a:srcRect l="7594" r="31759"/>
          <a:stretch>
            <a:fillRect/>
          </a:stretch>
        </p:blipFill>
        <p:spPr bwMode="auto">
          <a:xfrm>
            <a:off x="250825" y="1401620"/>
            <a:ext cx="2881015" cy="3168000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3132348" y="1401620"/>
            <a:ext cx="2880000" cy="316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099" name="Picture 3" descr="C:\Users\0102341\Pictures\背景+素材\write-plan-business-startup-start-up-notebooks.jpg"/>
          <p:cNvPicPr>
            <a:picLocks noChangeAspect="1" noChangeArrowheads="1"/>
          </p:cNvPicPr>
          <p:nvPr/>
        </p:nvPicPr>
        <p:blipFill>
          <a:blip r:embed="rId4" cstate="print"/>
          <a:srcRect l="18488" r="27755"/>
          <a:stretch>
            <a:fillRect/>
          </a:stretch>
        </p:blipFill>
        <p:spPr bwMode="auto">
          <a:xfrm>
            <a:off x="6012855" y="1401620"/>
            <a:ext cx="2880320" cy="316800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3276605" y="1941680"/>
            <a:ext cx="2382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The Road to Success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76600" y="2256715"/>
            <a:ext cx="2735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white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Even when the cold winds blow and the world seems to </a:t>
            </a:r>
            <a:r>
              <a:rPr lang="en-US" altLang="zh-CN" sz="1200" dirty="0" err="1">
                <a:solidFill>
                  <a:prstClr val="white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becovered</a:t>
            </a:r>
            <a:r>
              <a:rPr lang="en-US" altLang="zh-CN" sz="1200" dirty="0">
                <a:solidFill>
                  <a:prstClr val="white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in foggy shadows, the goodness of life lives on. Open your eyes, open your heart, and you will see that goodness is everywhere. </a:t>
            </a:r>
          </a:p>
        </p:txBody>
      </p:sp>
    </p:spTree>
  </p:cSld>
  <p:clrMapOvr>
    <a:masterClrMapping/>
  </p:clrMapOvr>
  <p:transition advTm="216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11866" y="321502"/>
            <a:ext cx="2498023" cy="592034"/>
            <a:chOff x="3311860" y="321500"/>
            <a:chExt cx="2498023" cy="592033"/>
          </a:xfrm>
        </p:grpSpPr>
        <p:sp>
          <p:nvSpPr>
            <p:cNvPr id="3" name="TextBox 2"/>
            <p:cNvSpPr txBox="1"/>
            <p:nvPr/>
          </p:nvSpPr>
          <p:spPr>
            <a:xfrm>
              <a:off x="3401870" y="321500"/>
              <a:ext cx="229574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b="1" dirty="0">
                <a:solidFill>
                  <a:prstClr val="black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1860" y="636535"/>
              <a:ext cx="249802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The Goodness of life </a:t>
              </a:r>
              <a:endParaRPr lang="zh-CN" altLang="en-US" sz="1200" dirty="0">
                <a:solidFill>
                  <a:srgbClr val="FF0000"/>
                </a:solidFill>
                <a:latin typeface="Ebrima" pitchFamily="2" charset="0"/>
                <a:cs typeface="Ebrima" pitchFamily="2" charset="0"/>
              </a:endParaRPr>
            </a:p>
          </p:txBody>
        </p:sp>
      </p:grpSp>
      <p:pic>
        <p:nvPicPr>
          <p:cNvPr id="5124" name="Picture 4" descr="C:\Users\0102341\Pictures\背景+素材\apple-iphone-iphone-6-mockup-hand-app-modern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10800"/>
            <a:ext cx="2124000" cy="14112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250824" y="1131591"/>
            <a:ext cx="2124000" cy="22502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25" name="Picture 5" descr="C:\Users\0102341\Pictures\背景+素材\ipad-mockup-apple-business-computer-tablet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3377" y="1131593"/>
            <a:ext cx="2124000" cy="1411133"/>
          </a:xfrm>
          <a:prstGeom prst="rect">
            <a:avLst/>
          </a:prstGeom>
          <a:noFill/>
        </p:spPr>
      </p:pic>
      <p:pic>
        <p:nvPicPr>
          <p:cNvPr id="5122" name="Picture 2" descr="C:\Users\0102341\Pictures\背景+素材\apple-imac-ipad-workplace-freelancer-compu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5929" y="3410870"/>
            <a:ext cx="2124000" cy="1411133"/>
          </a:xfrm>
          <a:prstGeom prst="rect">
            <a:avLst/>
          </a:prstGeom>
          <a:noFill/>
        </p:spPr>
      </p:pic>
      <p:pic>
        <p:nvPicPr>
          <p:cNvPr id="5123" name="Picture 3" descr="C:\Users\0102341\Pictures\背景+素材\mobile-phone-samsung-music-technolog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8480" y="1131593"/>
            <a:ext cx="2124000" cy="1411133"/>
          </a:xfrm>
          <a:prstGeom prst="rect">
            <a:avLst/>
          </a:prstGeom>
          <a:noFill/>
        </p:spPr>
      </p:pic>
      <p:sp>
        <p:nvSpPr>
          <p:cNvPr id="19" name="矩形 18"/>
          <p:cNvSpPr/>
          <p:nvPr/>
        </p:nvSpPr>
        <p:spPr>
          <a:xfrm>
            <a:off x="2423608" y="2571750"/>
            <a:ext cx="2124000" cy="22502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96392" y="1131591"/>
            <a:ext cx="2124000" cy="22502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69175" y="2571750"/>
            <a:ext cx="2124000" cy="22502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23"/>
          <p:cNvGrpSpPr/>
          <p:nvPr/>
        </p:nvGrpSpPr>
        <p:grpSpPr>
          <a:xfrm>
            <a:off x="250825" y="1266606"/>
            <a:ext cx="2115930" cy="2103986"/>
            <a:chOff x="250825" y="1266605"/>
            <a:chExt cx="2115930" cy="2103985"/>
          </a:xfrm>
        </p:grpSpPr>
        <p:sp>
          <p:nvSpPr>
            <p:cNvPr id="22" name="矩形 21"/>
            <p:cNvSpPr/>
            <p:nvPr/>
          </p:nvSpPr>
          <p:spPr>
            <a:xfrm>
              <a:off x="250825" y="1266605"/>
              <a:ext cx="1895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The Road to Success</a:t>
              </a:r>
              <a:endParaRPr lang="zh-CN" alt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50825" y="1581640"/>
              <a:ext cx="2115930" cy="1788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 to </a:t>
              </a:r>
              <a:r>
                <a:rPr lang="en-US" altLang="zh-CN" sz="1050" dirty="0" err="1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becovered</a:t>
              </a:r>
              <a:r>
                <a:rPr lang="en-US" altLang="zh-CN" sz="1050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in foggy shadows, the goodness of life lives on. Open your eyes, open your heart, and you will see that goodness is everywhere. </a:t>
              </a:r>
            </a:p>
          </p:txBody>
        </p:sp>
      </p:grpSp>
      <p:grpSp>
        <p:nvGrpSpPr>
          <p:cNvPr id="6" name="组合 24"/>
          <p:cNvGrpSpPr/>
          <p:nvPr/>
        </p:nvGrpSpPr>
        <p:grpSpPr>
          <a:xfrm>
            <a:off x="2456070" y="2706765"/>
            <a:ext cx="2115930" cy="2103986"/>
            <a:chOff x="250825" y="1266605"/>
            <a:chExt cx="2115930" cy="2103985"/>
          </a:xfrm>
        </p:grpSpPr>
        <p:sp>
          <p:nvSpPr>
            <p:cNvPr id="26" name="矩形 25"/>
            <p:cNvSpPr/>
            <p:nvPr/>
          </p:nvSpPr>
          <p:spPr>
            <a:xfrm>
              <a:off x="250825" y="1266605"/>
              <a:ext cx="1895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The Road to Success</a:t>
              </a:r>
              <a:endParaRPr lang="zh-CN" alt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50825" y="1581640"/>
              <a:ext cx="2115930" cy="1788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 to </a:t>
              </a:r>
              <a:r>
                <a:rPr lang="en-US" altLang="zh-CN" sz="1050" dirty="0" err="1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becovered</a:t>
              </a:r>
              <a:r>
                <a:rPr lang="en-US" altLang="zh-CN" sz="1050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in foggy shadows, the goodness of life lives on. Open your eyes, open your heart, and you will see that goodness is everywhere. </a:t>
              </a:r>
            </a:p>
          </p:txBody>
        </p:sp>
      </p:grpSp>
      <p:grpSp>
        <p:nvGrpSpPr>
          <p:cNvPr id="7" name="组合 27"/>
          <p:cNvGrpSpPr/>
          <p:nvPr/>
        </p:nvGrpSpPr>
        <p:grpSpPr>
          <a:xfrm>
            <a:off x="4572000" y="1266606"/>
            <a:ext cx="2115930" cy="2103986"/>
            <a:chOff x="250825" y="1266605"/>
            <a:chExt cx="2115930" cy="2103985"/>
          </a:xfrm>
        </p:grpSpPr>
        <p:sp>
          <p:nvSpPr>
            <p:cNvPr id="29" name="矩形 28"/>
            <p:cNvSpPr/>
            <p:nvPr/>
          </p:nvSpPr>
          <p:spPr>
            <a:xfrm>
              <a:off x="250825" y="1266605"/>
              <a:ext cx="1895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The Road to Success</a:t>
              </a:r>
              <a:endParaRPr lang="zh-CN" alt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50825" y="1581640"/>
              <a:ext cx="2115930" cy="1788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 to </a:t>
              </a:r>
              <a:r>
                <a:rPr lang="en-US" altLang="zh-CN" sz="1050" dirty="0" err="1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becovered</a:t>
              </a:r>
              <a:r>
                <a:rPr lang="en-US" altLang="zh-CN" sz="1050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in foggy shadows, the goodness of life lives on. Open your eyes, open your heart, and you will see that goodness is everywhere. </a:t>
              </a:r>
            </a:p>
          </p:txBody>
        </p:sp>
      </p:grpSp>
      <p:grpSp>
        <p:nvGrpSpPr>
          <p:cNvPr id="8" name="组合 30"/>
          <p:cNvGrpSpPr/>
          <p:nvPr/>
        </p:nvGrpSpPr>
        <p:grpSpPr>
          <a:xfrm>
            <a:off x="6777245" y="2706765"/>
            <a:ext cx="2115930" cy="2103986"/>
            <a:chOff x="250825" y="1266605"/>
            <a:chExt cx="2115930" cy="2103985"/>
          </a:xfrm>
        </p:grpSpPr>
        <p:sp>
          <p:nvSpPr>
            <p:cNvPr id="32" name="矩形 31"/>
            <p:cNvSpPr/>
            <p:nvPr/>
          </p:nvSpPr>
          <p:spPr>
            <a:xfrm>
              <a:off x="250825" y="1266605"/>
              <a:ext cx="1895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The Road to Success</a:t>
              </a:r>
              <a:endParaRPr lang="zh-CN" alt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50825" y="1581640"/>
              <a:ext cx="2115930" cy="1788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50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Even when the cold winds blow and the world seems to </a:t>
              </a:r>
              <a:r>
                <a:rPr lang="en-US" altLang="zh-CN" sz="1050" dirty="0" err="1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becovered</a:t>
              </a:r>
              <a:r>
                <a:rPr lang="en-US" altLang="zh-CN" sz="1050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 in foggy shadows, the goodness of life lives on. Open your eyes, open your heart, and you will see that goodness is everywhere. </a:t>
              </a:r>
            </a:p>
          </p:txBody>
        </p:sp>
      </p:grpSp>
    </p:spTree>
  </p:cSld>
  <p:clrMapOvr>
    <a:masterClrMapping/>
  </p:clrMapOvr>
  <p:transition advTm="2012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macbook-apple-imac-computer-screen-laptop.jpg"/>
          <p:cNvPicPr>
            <a:picLocks noChangeAspect="1"/>
          </p:cNvPicPr>
          <p:nvPr/>
        </p:nvPicPr>
        <p:blipFill>
          <a:blip r:embed="rId3" cstate="print"/>
          <a:srcRect t="26776" b="30891"/>
          <a:stretch>
            <a:fillRect/>
          </a:stretch>
        </p:blipFill>
        <p:spPr>
          <a:xfrm>
            <a:off x="0" y="0"/>
            <a:ext cx="9144000" cy="25717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11866" y="321502"/>
            <a:ext cx="2498023" cy="592034"/>
            <a:chOff x="3311860" y="321500"/>
            <a:chExt cx="2498023" cy="592033"/>
          </a:xfrm>
        </p:grpSpPr>
        <p:sp>
          <p:nvSpPr>
            <p:cNvPr id="5" name="TextBox 4"/>
            <p:cNvSpPr txBox="1"/>
            <p:nvPr/>
          </p:nvSpPr>
          <p:spPr>
            <a:xfrm>
              <a:off x="3401870" y="321500"/>
              <a:ext cx="229574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b="1" dirty="0">
                <a:solidFill>
                  <a:prstClr val="white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1860" y="636535"/>
              <a:ext cx="249802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The Goodness of life </a:t>
              </a:r>
              <a:endParaRPr lang="zh-CN" altLang="en-US" sz="1200" dirty="0">
                <a:solidFill>
                  <a:schemeClr val="bg1"/>
                </a:solidFill>
                <a:latin typeface="Ebrima" pitchFamily="2" charset="0"/>
                <a:cs typeface="Ebrima" pitchFamily="2" charset="0"/>
              </a:endParaRPr>
            </a:p>
          </p:txBody>
        </p:sp>
      </p:grpSp>
      <p:pic>
        <p:nvPicPr>
          <p:cNvPr id="10" name="图片 9" descr="iPhone6 金色 正面 竖立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507091"/>
            <a:ext cx="2340260" cy="4592643"/>
          </a:xfrm>
          <a:prstGeom prst="rect">
            <a:avLst/>
          </a:prstGeom>
        </p:spPr>
      </p:pic>
      <p:pic>
        <p:nvPicPr>
          <p:cNvPr id="11" name="图片 10" descr="sy_73012752275.jpg"/>
          <p:cNvPicPr>
            <a:picLocks noChangeAspect="1"/>
          </p:cNvPicPr>
          <p:nvPr/>
        </p:nvPicPr>
        <p:blipFill>
          <a:blip r:embed="rId5" cstate="print"/>
          <a:srcRect r="17600" b="4193"/>
          <a:stretch>
            <a:fillRect/>
          </a:stretch>
        </p:blipFill>
        <p:spPr>
          <a:xfrm>
            <a:off x="710830" y="1221601"/>
            <a:ext cx="1781691" cy="3150350"/>
          </a:xfrm>
          <a:prstGeom prst="rect">
            <a:avLst/>
          </a:prstGeom>
        </p:spPr>
      </p:pic>
      <p:grpSp>
        <p:nvGrpSpPr>
          <p:cNvPr id="7" name="组合 39"/>
          <p:cNvGrpSpPr/>
          <p:nvPr/>
        </p:nvGrpSpPr>
        <p:grpSpPr>
          <a:xfrm>
            <a:off x="2861810" y="2784680"/>
            <a:ext cx="1440160" cy="1856289"/>
            <a:chOff x="2861810" y="2784676"/>
            <a:chExt cx="1440160" cy="1856289"/>
          </a:xfrm>
        </p:grpSpPr>
        <p:pic>
          <p:nvPicPr>
            <p:cNvPr id="6146" name="Picture 2" descr="C:\Users\0102341\Pictures\图标\camera_128px_1126158_easyicon.ne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21890" y="2784676"/>
              <a:ext cx="720000" cy="720000"/>
            </a:xfrm>
            <a:prstGeom prst="rect">
              <a:avLst/>
            </a:prstGeom>
            <a:noFill/>
          </p:spPr>
        </p:pic>
        <p:grpSp>
          <p:nvGrpSpPr>
            <p:cNvPr id="8" name="组合 24"/>
            <p:cNvGrpSpPr/>
            <p:nvPr/>
          </p:nvGrpSpPr>
          <p:grpSpPr>
            <a:xfrm>
              <a:off x="2861810" y="3471850"/>
              <a:ext cx="1440160" cy="1169115"/>
              <a:chOff x="2861810" y="3471850"/>
              <a:chExt cx="1440160" cy="116911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3096822" y="3471850"/>
                <a:ext cx="10038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prstClr val="black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Camera</a:t>
                </a:r>
                <a:endParaRPr lang="zh-CN" altLang="en-US" b="1" dirty="0">
                  <a:solidFill>
                    <a:prstClr val="black"/>
                  </a:solidFill>
                  <a:latin typeface="Ebrima" pitchFamily="2" charset="0"/>
                  <a:cs typeface="Ebrima" pitchFamily="2" charset="0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861810" y="3786885"/>
                <a:ext cx="1440160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prstClr val="black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The applause rose to a crescendo and cameras clicked</a:t>
                </a:r>
                <a:endParaRPr lang="zh-CN" altLang="en-US" sz="1100" dirty="0">
                  <a:solidFill>
                    <a:prstClr val="black"/>
                  </a:solidFill>
                  <a:latin typeface="Ebrima" pitchFamily="2" charset="0"/>
                  <a:cs typeface="Ebrima" pitchFamily="2" charset="0"/>
                </a:endParaRPr>
              </a:p>
            </p:txBody>
          </p:sp>
        </p:grpSp>
      </p:grpSp>
      <p:grpSp>
        <p:nvGrpSpPr>
          <p:cNvPr id="9" name="组合 40"/>
          <p:cNvGrpSpPr/>
          <p:nvPr/>
        </p:nvGrpSpPr>
        <p:grpSpPr>
          <a:xfrm>
            <a:off x="4392212" y="2784680"/>
            <a:ext cx="1440160" cy="1856289"/>
            <a:chOff x="4346975" y="2784676"/>
            <a:chExt cx="1440160" cy="1856289"/>
          </a:xfrm>
        </p:grpSpPr>
        <p:pic>
          <p:nvPicPr>
            <p:cNvPr id="6147" name="Picture 3" descr="C:\Users\0102341\Pictures\图标\zzsmss_128px_1126842_easyicon.ne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07055" y="2784676"/>
              <a:ext cx="720000" cy="720000"/>
            </a:xfrm>
            <a:prstGeom prst="rect">
              <a:avLst/>
            </a:prstGeom>
            <a:noFill/>
          </p:spPr>
        </p:pic>
        <p:grpSp>
          <p:nvGrpSpPr>
            <p:cNvPr id="12" name="组合 31"/>
            <p:cNvGrpSpPr/>
            <p:nvPr/>
          </p:nvGrpSpPr>
          <p:grpSpPr>
            <a:xfrm>
              <a:off x="4346975" y="3471850"/>
              <a:ext cx="1440160" cy="1169115"/>
              <a:chOff x="4346975" y="3471850"/>
              <a:chExt cx="1440160" cy="1169115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4505042" y="3471850"/>
                <a:ext cx="1124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prstClr val="black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Message</a:t>
                </a:r>
                <a:endParaRPr lang="zh-CN" altLang="en-US" b="1" dirty="0">
                  <a:solidFill>
                    <a:prstClr val="black"/>
                  </a:solidFill>
                  <a:latin typeface="Ebrima" pitchFamily="2" charset="0"/>
                  <a:cs typeface="Ebrima" pitchFamily="2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346975" y="3786885"/>
                <a:ext cx="1440160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prstClr val="black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Officials failed to </a:t>
                </a:r>
                <a:r>
                  <a:rPr lang="en-US" altLang="zh-CN" sz="1100" dirty="0" err="1">
                    <a:solidFill>
                      <a:prstClr val="black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passvital</a:t>
                </a:r>
                <a:r>
                  <a:rPr lang="en-US" altLang="zh-CN" sz="1100" dirty="0">
                    <a:solidFill>
                      <a:prstClr val="black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 information to their superiors</a:t>
                </a:r>
                <a:endParaRPr lang="zh-CN" altLang="en-US" sz="1100" dirty="0">
                  <a:solidFill>
                    <a:prstClr val="black"/>
                  </a:solidFill>
                  <a:latin typeface="Ebrima" pitchFamily="2" charset="0"/>
                  <a:cs typeface="Ebrima" pitchFamily="2" charset="0"/>
                </a:endParaRPr>
              </a:p>
            </p:txBody>
          </p:sp>
        </p:grpSp>
      </p:grpSp>
      <p:grpSp>
        <p:nvGrpSpPr>
          <p:cNvPr id="13" name="组合 41"/>
          <p:cNvGrpSpPr/>
          <p:nvPr/>
        </p:nvGrpSpPr>
        <p:grpSpPr>
          <a:xfrm>
            <a:off x="5922614" y="2784680"/>
            <a:ext cx="1440160" cy="1856289"/>
            <a:chOff x="5922150" y="2784676"/>
            <a:chExt cx="1440160" cy="1856289"/>
          </a:xfrm>
        </p:grpSpPr>
        <p:pic>
          <p:nvPicPr>
            <p:cNvPr id="6149" name="Picture 5" descr="C:\Users\0102341\Pictures\图标\zzcontacts_128px_1126707_easyicon.net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82230" y="2784676"/>
              <a:ext cx="720000" cy="720000"/>
            </a:xfrm>
            <a:prstGeom prst="rect">
              <a:avLst/>
            </a:prstGeom>
            <a:noFill/>
          </p:spPr>
        </p:pic>
        <p:grpSp>
          <p:nvGrpSpPr>
            <p:cNvPr id="14" name="组合 32"/>
            <p:cNvGrpSpPr/>
            <p:nvPr/>
          </p:nvGrpSpPr>
          <p:grpSpPr>
            <a:xfrm>
              <a:off x="5922150" y="3471850"/>
              <a:ext cx="1440160" cy="1169115"/>
              <a:chOff x="4346975" y="3471850"/>
              <a:chExt cx="1440160" cy="1169115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4541911" y="3471850"/>
                <a:ext cx="1050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prstClr val="black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Address</a:t>
                </a:r>
                <a:endParaRPr lang="zh-CN" altLang="en-US" b="1" dirty="0">
                  <a:solidFill>
                    <a:prstClr val="black"/>
                  </a:solidFill>
                  <a:latin typeface="Ebrima" pitchFamily="2" charset="0"/>
                  <a:cs typeface="Ebrima" pitchFamily="2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4346975" y="3786885"/>
                <a:ext cx="1440160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prstClr val="black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Officials failed to </a:t>
                </a:r>
                <a:r>
                  <a:rPr lang="en-US" altLang="zh-CN" sz="1100" dirty="0" err="1">
                    <a:solidFill>
                      <a:prstClr val="black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passvital</a:t>
                </a:r>
                <a:r>
                  <a:rPr lang="en-US" altLang="zh-CN" sz="1100" dirty="0">
                    <a:solidFill>
                      <a:prstClr val="black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 information to their superiors</a:t>
                </a:r>
                <a:endParaRPr lang="zh-CN" altLang="en-US" sz="1100" dirty="0">
                  <a:solidFill>
                    <a:prstClr val="black"/>
                  </a:solidFill>
                  <a:latin typeface="Ebrima" pitchFamily="2" charset="0"/>
                  <a:cs typeface="Ebrima" pitchFamily="2" charset="0"/>
                </a:endParaRPr>
              </a:p>
            </p:txBody>
          </p:sp>
        </p:grpSp>
      </p:grpSp>
      <p:grpSp>
        <p:nvGrpSpPr>
          <p:cNvPr id="15" name="组合 42"/>
          <p:cNvGrpSpPr/>
          <p:nvPr/>
        </p:nvGrpSpPr>
        <p:grpSpPr>
          <a:xfrm>
            <a:off x="7453015" y="2784681"/>
            <a:ext cx="1440160" cy="1856289"/>
            <a:chOff x="7453015" y="2784676"/>
            <a:chExt cx="1440160" cy="1856289"/>
          </a:xfrm>
        </p:grpSpPr>
        <p:pic>
          <p:nvPicPr>
            <p:cNvPr id="6150" name="Picture 6" descr="C:\Users\0102341\Pictures\图标\voicedial_128px_1126628_easyicon.net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13095" y="2784676"/>
              <a:ext cx="720000" cy="720000"/>
            </a:xfrm>
            <a:prstGeom prst="rect">
              <a:avLst/>
            </a:prstGeom>
            <a:noFill/>
          </p:spPr>
        </p:pic>
        <p:grpSp>
          <p:nvGrpSpPr>
            <p:cNvPr id="16" name="组合 38"/>
            <p:cNvGrpSpPr/>
            <p:nvPr/>
          </p:nvGrpSpPr>
          <p:grpSpPr>
            <a:xfrm>
              <a:off x="7453015" y="3471850"/>
              <a:ext cx="1440160" cy="1169115"/>
              <a:chOff x="7453015" y="3606865"/>
              <a:chExt cx="1440160" cy="116911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7782604" y="3606865"/>
                <a:ext cx="7809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prstClr val="black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Voice</a:t>
                </a:r>
                <a:endParaRPr lang="zh-CN" altLang="en-US" b="1" dirty="0">
                  <a:solidFill>
                    <a:prstClr val="black"/>
                  </a:solidFill>
                  <a:latin typeface="Ebrima" pitchFamily="2" charset="0"/>
                  <a:cs typeface="Ebrima" pitchFamily="2" charset="0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453015" y="3921900"/>
                <a:ext cx="1440160" cy="854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prstClr val="black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 </a:t>
                </a:r>
                <a:r>
                  <a:rPr lang="en-US" altLang="zh-CN" sz="1100" dirty="0" err="1">
                    <a:solidFill>
                      <a:prstClr val="black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thoughta</a:t>
                </a:r>
                <a:r>
                  <a:rPr lang="en-US" altLang="zh-CN" sz="1100" dirty="0">
                    <a:solidFill>
                      <a:prstClr val="black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 phonetic spelling might aid in pronunciation</a:t>
                </a:r>
                <a:endParaRPr lang="zh-CN" altLang="en-US" sz="1100" dirty="0">
                  <a:solidFill>
                    <a:prstClr val="black"/>
                  </a:solidFill>
                  <a:latin typeface="Ebrima" pitchFamily="2" charset="0"/>
                  <a:cs typeface="Ebrima" pitchFamily="2" charset="0"/>
                </a:endParaRPr>
              </a:p>
            </p:txBody>
          </p:sp>
        </p:grpSp>
      </p:grpSp>
    </p:spTree>
  </p:cSld>
  <p:clrMapOvr>
    <a:masterClrMapping/>
  </p:clrMapOvr>
  <p:transition advTm="152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509" y="1491631"/>
            <a:ext cx="4609567" cy="3105344"/>
            <a:chOff x="431540" y="1941513"/>
            <a:chExt cx="3466080" cy="233500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40" y="1941513"/>
              <a:ext cx="3466080" cy="2335007"/>
            </a:xfrm>
            <a:prstGeom prst="rect">
              <a:avLst/>
            </a:prstGeom>
          </p:spPr>
        </p:pic>
        <p:pic>
          <p:nvPicPr>
            <p:cNvPr id="4" name="图片 3" descr="1347499464d5qJ9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6933" y="2076694"/>
              <a:ext cx="2655295" cy="1665185"/>
            </a:xfrm>
            <a:prstGeom prst="rect">
              <a:avLst/>
            </a:prstGeom>
          </p:spPr>
        </p:pic>
      </p:grpSp>
      <p:grpSp>
        <p:nvGrpSpPr>
          <p:cNvPr id="5" name="组合 12"/>
          <p:cNvGrpSpPr/>
          <p:nvPr/>
        </p:nvGrpSpPr>
        <p:grpSpPr>
          <a:xfrm>
            <a:off x="3407983" y="2179324"/>
            <a:ext cx="1209022" cy="2372646"/>
            <a:chOff x="3227963" y="2171958"/>
            <a:chExt cx="848982" cy="1666085"/>
          </a:xfrm>
        </p:grpSpPr>
        <p:pic>
          <p:nvPicPr>
            <p:cNvPr id="6" name="图片 5" descr="iPhone6 金色 正面 竖立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63" y="2171958"/>
              <a:ext cx="848982" cy="1666085"/>
            </a:xfrm>
            <a:prstGeom prst="rect">
              <a:avLst/>
            </a:prstGeom>
          </p:spPr>
        </p:pic>
        <p:pic>
          <p:nvPicPr>
            <p:cNvPr id="7" name="图片 6" descr="sy_73012752275.jpg"/>
            <p:cNvPicPr>
              <a:picLocks noChangeAspect="1"/>
            </p:cNvPicPr>
            <p:nvPr/>
          </p:nvPicPr>
          <p:blipFill>
            <a:blip r:embed="rId6" cstate="print"/>
            <a:srcRect r="17600" b="4193"/>
            <a:stretch>
              <a:fillRect/>
            </a:stretch>
          </p:blipFill>
          <p:spPr>
            <a:xfrm>
              <a:off x="3334295" y="2441987"/>
              <a:ext cx="636318" cy="112512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3311866" y="321502"/>
            <a:ext cx="2498023" cy="592034"/>
            <a:chOff x="3311860" y="321500"/>
            <a:chExt cx="2498023" cy="592033"/>
          </a:xfrm>
        </p:grpSpPr>
        <p:sp>
          <p:nvSpPr>
            <p:cNvPr id="9" name="TextBox 8"/>
            <p:cNvSpPr txBox="1"/>
            <p:nvPr/>
          </p:nvSpPr>
          <p:spPr>
            <a:xfrm>
              <a:off x="3401870" y="321500"/>
              <a:ext cx="229574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b="1" dirty="0">
                <a:solidFill>
                  <a:prstClr val="black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11860" y="636535"/>
              <a:ext cx="249802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The Goodness of life </a:t>
              </a:r>
              <a:endParaRPr lang="zh-CN" altLang="en-US" sz="1200" dirty="0">
                <a:solidFill>
                  <a:srgbClr val="FF0000"/>
                </a:solidFill>
                <a:latin typeface="Ebrima" pitchFamily="2" charset="0"/>
                <a:cs typeface="Ebrima" pitchFamily="2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578329" y="996578"/>
            <a:ext cx="246894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The Goodness of life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8329" y="1446626"/>
            <a:ext cx="4314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Even when the cold winds blow and the world seems to </a:t>
            </a:r>
            <a:r>
              <a:rPr lang="en-US" altLang="zh-CN" sz="1200" dirty="0" err="1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becovered</a:t>
            </a: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in foggy shadows, the goodness of life lives on. Open your eyes, open your heart, and you will see that goodness is everywhere. </a:t>
            </a:r>
          </a:p>
        </p:txBody>
      </p:sp>
      <p:graphicFrame>
        <p:nvGraphicFramePr>
          <p:cNvPr id="14" name="图表 13"/>
          <p:cNvGraphicFramePr/>
          <p:nvPr/>
        </p:nvGraphicFramePr>
        <p:xfrm>
          <a:off x="4572000" y="2256718"/>
          <a:ext cx="4096151" cy="2070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37085" y="3741883"/>
            <a:ext cx="81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01</a:t>
            </a:r>
            <a:endParaRPr lang="zh-CN" altLang="en-US" sz="2400" b="1" dirty="0">
              <a:solidFill>
                <a:prstClr val="white"/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92180" y="3741883"/>
            <a:ext cx="81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02</a:t>
            </a:r>
            <a:endParaRPr lang="zh-CN" altLang="en-US" sz="2400" b="1" dirty="0">
              <a:solidFill>
                <a:prstClr val="white"/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7275" y="3741883"/>
            <a:ext cx="81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03</a:t>
            </a:r>
            <a:endParaRPr lang="zh-CN" altLang="en-US" sz="2400" b="1" dirty="0">
              <a:solidFill>
                <a:prstClr val="white"/>
              </a:solidFill>
              <a:latin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 advTm="168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11866" y="321502"/>
            <a:ext cx="2498023" cy="592034"/>
            <a:chOff x="3311860" y="321500"/>
            <a:chExt cx="2498023" cy="592033"/>
          </a:xfrm>
        </p:grpSpPr>
        <p:sp>
          <p:nvSpPr>
            <p:cNvPr id="3" name="TextBox 2"/>
            <p:cNvSpPr txBox="1"/>
            <p:nvPr/>
          </p:nvSpPr>
          <p:spPr>
            <a:xfrm>
              <a:off x="3401870" y="321500"/>
              <a:ext cx="229574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black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Simple  Title  Here</a:t>
              </a:r>
              <a:endParaRPr lang="zh-CN" altLang="en-US" b="1" dirty="0">
                <a:solidFill>
                  <a:prstClr val="black"/>
                </a:solidFill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11860" y="636535"/>
              <a:ext cx="249802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0000"/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The Goodness of life </a:t>
              </a:r>
              <a:endParaRPr lang="zh-CN" altLang="en-US" sz="1200" dirty="0">
                <a:solidFill>
                  <a:srgbClr val="FF0000"/>
                </a:solidFill>
                <a:latin typeface="Ebrima" pitchFamily="2" charset="0"/>
                <a:cs typeface="Ebrima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0828" y="1401620"/>
            <a:ext cx="36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438086">
                    <a:lumMod val="75000"/>
                  </a:srgbClr>
                </a:solidFill>
                <a:sym typeface="Webdings"/>
              </a:rPr>
              <a:t></a:t>
            </a:r>
            <a:endParaRPr lang="zh-CN" altLang="en-US" sz="2800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72206" y="141829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sym typeface="Webdings"/>
              </a:rPr>
              <a:t>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11518" y="32019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38086">
                    <a:lumMod val="75000"/>
                  </a:srgbClr>
                </a:solidFill>
                <a:sym typeface="Webdings"/>
              </a:rPr>
              <a:t></a:t>
            </a:r>
            <a:endParaRPr lang="zh-CN" altLang="en-US" sz="2800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72206" y="32019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38086">
                    <a:lumMod val="75000"/>
                  </a:srgbClr>
                </a:solidFill>
                <a:sym typeface="Webdings"/>
              </a:rPr>
              <a:t></a:t>
            </a:r>
            <a:endParaRPr lang="zh-CN" altLang="en-US" sz="2800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0826" y="32019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38086">
                    <a:lumMod val="75000"/>
                  </a:srgbClr>
                </a:solidFill>
                <a:sym typeface="Webdings"/>
              </a:rPr>
              <a:t></a:t>
            </a:r>
            <a:endParaRPr lang="zh-CN" altLang="en-US" sz="2800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19666" y="141829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38086">
                    <a:lumMod val="75000"/>
                  </a:srgbClr>
                </a:solidFill>
                <a:sym typeface="Webdings"/>
              </a:rPr>
              <a:t></a:t>
            </a:r>
            <a:endParaRPr lang="zh-CN" altLang="en-US" sz="2800" dirty="0">
              <a:solidFill>
                <a:srgbClr val="438086">
                  <a:lumMod val="75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826" y="1941516"/>
            <a:ext cx="153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438086">
                    <a:lumMod val="75000"/>
                  </a:srgb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Simple  Title  Here</a:t>
            </a:r>
            <a:endParaRPr lang="zh-CN" altLang="en-US" sz="1200" b="1" dirty="0">
              <a:solidFill>
                <a:srgbClr val="438086">
                  <a:lumMod val="75000"/>
                </a:srgbClr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9663" y="1941516"/>
            <a:ext cx="153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438086">
                    <a:lumMod val="75000"/>
                  </a:srgb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Simple  Title  Here</a:t>
            </a:r>
            <a:endParaRPr lang="zh-CN" altLang="en-US" sz="1200" b="1" dirty="0">
              <a:solidFill>
                <a:srgbClr val="438086">
                  <a:lumMod val="75000"/>
                </a:srgbClr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1941516"/>
            <a:ext cx="153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Simple  Title  Here</a:t>
            </a:r>
            <a:endParaRPr lang="zh-CN" altLang="en-US" sz="1200" b="1" dirty="0">
              <a:solidFill>
                <a:srgbClr val="C00000"/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825" y="3696878"/>
            <a:ext cx="153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438086">
                    <a:lumMod val="75000"/>
                  </a:srgb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Simple  Title  Here</a:t>
            </a:r>
            <a:endParaRPr lang="zh-CN" altLang="en-US" sz="1200" b="1" dirty="0">
              <a:solidFill>
                <a:srgbClr val="438086">
                  <a:lumMod val="75000"/>
                </a:srgbClr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1512" y="3696878"/>
            <a:ext cx="153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438086">
                    <a:lumMod val="75000"/>
                  </a:srgb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Simple  Title  Here</a:t>
            </a:r>
            <a:endParaRPr lang="zh-CN" altLang="en-US" sz="1200" b="1" dirty="0">
              <a:solidFill>
                <a:srgbClr val="438086">
                  <a:lumMod val="75000"/>
                </a:srgbClr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2200" y="3696878"/>
            <a:ext cx="153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438086">
                    <a:lumMod val="75000"/>
                  </a:srgb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Simple  Title  Here</a:t>
            </a:r>
            <a:endParaRPr lang="zh-CN" altLang="en-US" sz="1200" b="1" dirty="0">
              <a:solidFill>
                <a:srgbClr val="438086">
                  <a:lumMod val="75000"/>
                </a:srgbClr>
              </a:solidFill>
              <a:latin typeface="Ebrima" pitchFamily="2" charset="0"/>
              <a:cs typeface="Ebrima" pitchFamily="2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0825" y="2166705"/>
            <a:ext cx="2520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Even when the cold winds blow and the world seems to </a:t>
            </a:r>
            <a:r>
              <a:rPr lang="en-US" altLang="zh-CN" sz="1200" dirty="0" err="1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becovered</a:t>
            </a: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in foggy shadows,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19669" y="2166873"/>
            <a:ext cx="2520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Even when the cold winds blow and the world seems to </a:t>
            </a:r>
            <a:r>
              <a:rPr lang="en-US" altLang="zh-CN" sz="1200" dirty="0" err="1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becovered</a:t>
            </a: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in foggy shadows,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72206" y="2166873"/>
            <a:ext cx="2520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Even when the cold winds blow and the world seems to </a:t>
            </a:r>
            <a:r>
              <a:rPr lang="en-US" altLang="zh-CN" sz="1200" dirty="0" err="1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becovered</a:t>
            </a: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in foggy shadows,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0825" y="3921900"/>
            <a:ext cx="2520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Even when the cold winds blow and the world seems to </a:t>
            </a:r>
            <a:r>
              <a:rPr lang="en-US" altLang="zh-CN" sz="1200" dirty="0" err="1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becovered</a:t>
            </a: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in foggy shadows,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11516" y="3921900"/>
            <a:ext cx="2520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Even when the cold winds blow and the world seems to </a:t>
            </a:r>
            <a:r>
              <a:rPr lang="en-US" altLang="zh-CN" sz="1200" dirty="0" err="1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becovered</a:t>
            </a: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in foggy shadows, 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72206" y="3921900"/>
            <a:ext cx="2520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Even when the cold winds blow and the world seems to </a:t>
            </a:r>
            <a:r>
              <a:rPr lang="en-US" altLang="zh-CN" sz="1200" dirty="0" err="1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becovered</a:t>
            </a:r>
            <a:r>
              <a:rPr lang="en-US" altLang="zh-CN" sz="1200" dirty="0">
                <a:solidFill>
                  <a:prstClr val="black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in foggy shadows, 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Tm="2106"/>
</p:sld>
</file>

<file path=ppt/theme/theme1.xml><?xml version="1.0" encoding="utf-8"?>
<a:theme xmlns:a="http://schemas.openxmlformats.org/drawingml/2006/main" name="https://www.freeppt7.com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1153</Words>
  <Application>Microsoft Office PowerPoint</Application>
  <PresentationFormat>全屏显示(16:9)</PresentationFormat>
  <Paragraphs>148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Arial</vt:lpstr>
      <vt:lpstr>Calibri</vt:lpstr>
      <vt:lpstr>Ebrima</vt:lpstr>
      <vt:lpstr>Segoe UI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4</cp:revision>
  <dcterms:created xsi:type="dcterms:W3CDTF">2015-12-10T03:20:04Z</dcterms:created>
  <dcterms:modified xsi:type="dcterms:W3CDTF">2020-04-08T09:18:39Z</dcterms:modified>
</cp:coreProperties>
</file>