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91" r:id="rId3"/>
    <p:sldId id="264" r:id="rId4"/>
    <p:sldId id="269" r:id="rId5"/>
    <p:sldId id="271" r:id="rId6"/>
    <p:sldId id="270" r:id="rId7"/>
    <p:sldId id="272" r:id="rId8"/>
    <p:sldId id="265" r:id="rId9"/>
    <p:sldId id="273" r:id="rId10"/>
    <p:sldId id="274" r:id="rId11"/>
    <p:sldId id="275" r:id="rId12"/>
    <p:sldId id="276" r:id="rId13"/>
    <p:sldId id="266" r:id="rId14"/>
    <p:sldId id="277" r:id="rId15"/>
    <p:sldId id="278" r:id="rId16"/>
    <p:sldId id="279" r:id="rId17"/>
    <p:sldId id="280" r:id="rId18"/>
    <p:sldId id="267" r:id="rId19"/>
    <p:sldId id="281" r:id="rId20"/>
    <p:sldId id="282" r:id="rId21"/>
    <p:sldId id="283" r:id="rId22"/>
    <p:sldId id="284" r:id="rId23"/>
    <p:sldId id="268" r:id="rId24"/>
    <p:sldId id="285" r:id="rId25"/>
    <p:sldId id="286" r:id="rId26"/>
    <p:sldId id="290" r:id="rId27"/>
    <p:sldId id="288" r:id="rId28"/>
    <p:sldId id="28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424"/>
    <a:srgbClr val="E1D3B8"/>
    <a:srgbClr val="2CBEFD"/>
    <a:srgbClr val="68DB13"/>
    <a:srgbClr val="FF9425"/>
    <a:srgbClr val="FF3399"/>
    <a:srgbClr val="16557F"/>
    <a:srgbClr val="0B83CF"/>
    <a:srgbClr val="29B9FD"/>
    <a:srgbClr val="67C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6314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26695302499"/>
          <c:y val="7.8850996949439894E-2"/>
          <c:w val="0.68137723008830997"/>
          <c:h val="0.855434596527848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数值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C-42A4-85C2-FEE7D461B5E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C-42A4-85C2-FEE7D461B5E3}"/>
              </c:ext>
            </c:extLst>
          </c:dPt>
          <c:dLbls>
            <c:dLbl>
              <c:idx val="0"/>
              <c:layout>
                <c:manualLayout>
                  <c:x val="-0.21360401401533699"/>
                  <c:y val="-0.2881426403797129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8963416140353"/>
                      <c:h val="0.28928895933868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CC-42A4-85C2-FEE7D461B5E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CC-42A4-85C2-FEE7D461B5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已完成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C-42A4-85C2-FEE7D461B5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4877-8B5A-E3E43B9158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4877-8B5A-E3E43B9158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96723184"/>
        <c:axId val="-296715568"/>
      </c:barChart>
      <c:catAx>
        <c:axId val="-296723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-296715568"/>
        <c:crosses val="autoZero"/>
        <c:auto val="1"/>
        <c:lblAlgn val="ctr"/>
        <c:lblOffset val="100"/>
        <c:noMultiLvlLbl val="0"/>
      </c:catAx>
      <c:valAx>
        <c:axId val="-29671556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-296723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9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2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63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94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555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7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54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55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64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1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75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73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31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573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70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47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27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879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742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331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8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75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97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17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1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42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41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85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甲方\ppt\工作\视频素材\视频素材\商务合作\10.jpeg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甲方\ppt\工作\视频素材\视频素材\商务合作\15.jpeg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甲方\ppt\工作\视频素材\视频素材\商务合作\12.jpeg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0955" y="0"/>
            <a:ext cx="1221232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82550" y="0"/>
            <a:ext cx="123571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43219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8729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63877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8299387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61758" y="2593331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6042214" y="2753189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46214" y="2861097"/>
            <a:ext cx="288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矩形 15"/>
          <p:cNvSpPr/>
          <p:nvPr userDrawn="1"/>
        </p:nvSpPr>
        <p:spPr>
          <a:xfrm rot="16200000">
            <a:off x="642215" y="3378907"/>
            <a:ext cx="108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8" name="矩形 17"/>
          <p:cNvSpPr/>
          <p:nvPr userDrawn="1"/>
        </p:nvSpPr>
        <p:spPr>
          <a:xfrm>
            <a:off x="1146214" y="3924574"/>
            <a:ext cx="9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6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甲方\ppt\工作\视频素材\视频素材\商务合作\13.jpeg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769264"/>
            <a:ext cx="12192000" cy="608873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237306" cy="76926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8094" y="123022"/>
            <a:ext cx="5274906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2800" spc="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9237306" y="0"/>
            <a:ext cx="2954694" cy="76926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PAGE </a:t>
            </a:r>
            <a:fld id="{67CAD364-9C70-4D67-B9DA-AF35D6C03524}" type="slidenum">
              <a:rPr lang="en-US" altLang="zh-CN" dirty="0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甲方\ppt\工作\视频素材\视频素材\商务合作\12.jpeg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文本框 167"/>
          <p:cNvSpPr txBox="1"/>
          <p:nvPr/>
        </p:nvSpPr>
        <p:spPr>
          <a:xfrm>
            <a:off x="6017692" y="2826327"/>
            <a:ext cx="46248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PROFILE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139483" y="1172459"/>
            <a:ext cx="4956517" cy="4513082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72272 h 4896544"/>
              <a:gd name="connsiteX3" fmla="*/ 72597 w 5377656"/>
              <a:gd name="connsiteY3" fmla="*/ 72272 h 4896544"/>
              <a:gd name="connsiteX4" fmla="*/ 72597 w 5377656"/>
              <a:gd name="connsiteY4" fmla="*/ 4824272 h 4896544"/>
              <a:gd name="connsiteX5" fmla="*/ 5377656 w 5377656"/>
              <a:gd name="connsiteY5" fmla="*/ 4824272 h 4896544"/>
              <a:gd name="connsiteX6" fmla="*/ 5377656 w 5377656"/>
              <a:gd name="connsiteY6" fmla="*/ 4896544 h 4896544"/>
              <a:gd name="connsiteX7" fmla="*/ 0 w 5377656"/>
              <a:gd name="connsiteY7" fmla="*/ 4896544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72272"/>
                </a:lnTo>
                <a:lnTo>
                  <a:pt x="72597" y="72272"/>
                </a:lnTo>
                <a:lnTo>
                  <a:pt x="72597" y="4824272"/>
                </a:lnTo>
                <a:lnTo>
                  <a:pt x="5377656" y="4824272"/>
                </a:lnTo>
                <a:lnTo>
                  <a:pt x="5377656" y="4896544"/>
                </a:lnTo>
                <a:lnTo>
                  <a:pt x="0" y="48965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6096000" y="1172459"/>
            <a:ext cx="4956517" cy="4513082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4896544 h 4896544"/>
              <a:gd name="connsiteX3" fmla="*/ 0 w 5377656"/>
              <a:gd name="connsiteY3" fmla="*/ 4896544 h 4896544"/>
              <a:gd name="connsiteX4" fmla="*/ 0 w 5377656"/>
              <a:gd name="connsiteY4" fmla="*/ 4824272 h 4896544"/>
              <a:gd name="connsiteX5" fmla="*/ 5302941 w 5377656"/>
              <a:gd name="connsiteY5" fmla="*/ 4824272 h 4896544"/>
              <a:gd name="connsiteX6" fmla="*/ 5302941 w 5377656"/>
              <a:gd name="connsiteY6" fmla="*/ 72272 h 4896544"/>
              <a:gd name="connsiteX7" fmla="*/ 0 w 5377656"/>
              <a:gd name="connsiteY7" fmla="*/ 72272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4896544"/>
                </a:lnTo>
                <a:lnTo>
                  <a:pt x="0" y="4896544"/>
                </a:lnTo>
                <a:lnTo>
                  <a:pt x="0" y="4824272"/>
                </a:lnTo>
                <a:lnTo>
                  <a:pt x="5302941" y="4824272"/>
                </a:lnTo>
                <a:lnTo>
                  <a:pt x="5302941" y="72272"/>
                </a:lnTo>
                <a:lnTo>
                  <a:pt x="0" y="72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17693" y="2213199"/>
            <a:ext cx="25978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OUR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96000" y="4729000"/>
            <a:ext cx="490002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20XX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YEARS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MONTHLY EDITION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5ACE7B2-3031-4BC5-86C7-C0B9157A50DC}"/>
              </a:ext>
            </a:extLst>
          </p:cNvPr>
          <p:cNvSpPr/>
          <p:nvPr/>
        </p:nvSpPr>
        <p:spPr>
          <a:xfrm>
            <a:off x="2544765" y="2921273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9A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F6C34A18-2C1B-4589-820E-3CD807C421EB}"/>
              </a:ext>
            </a:extLst>
          </p:cNvPr>
          <p:cNvSpPr txBox="1"/>
          <p:nvPr/>
        </p:nvSpPr>
        <p:spPr>
          <a:xfrm>
            <a:off x="5975704" y="3706130"/>
            <a:ext cx="47871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28">
            <a:hlinkClick r:id="rId3"/>
            <a:extLst>
              <a:ext uri="{FF2B5EF4-FFF2-40B4-BE49-F238E27FC236}">
                <a16:creationId xmlns:a16="http://schemas.microsoft.com/office/drawing/2014/main" id="{1B0C1044-7E72-4E71-BEA6-00F1F85525DF}"/>
              </a:ext>
            </a:extLst>
          </p:cNvPr>
          <p:cNvSpPr txBox="1"/>
          <p:nvPr/>
        </p:nvSpPr>
        <p:spPr>
          <a:xfrm>
            <a:off x="6174307" y="5489642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7" grpId="0" animBg="1"/>
      <p:bldP spid="8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Corporate Mission</a:t>
            </a:r>
          </a:p>
        </p:txBody>
      </p:sp>
      <p:pic>
        <p:nvPicPr>
          <p:cNvPr id="3" name="图片 2" descr="D:\甲方\ppt\工作\视频素材\视频素材\团队&amp;白领（多用于颁奖类）\3.jp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64865" y="1621790"/>
            <a:ext cx="3364865" cy="3366135"/>
          </a:xfrm>
          <a:prstGeom prst="rect">
            <a:avLst/>
          </a:prstGeom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1622321"/>
            <a:ext cx="3365113" cy="3365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30227" y="1622322"/>
            <a:ext cx="2730887" cy="52356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61113" y="1622321"/>
            <a:ext cx="2730887" cy="3365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6683" y="2227789"/>
            <a:ext cx="2674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261490" y="1886542"/>
            <a:ext cx="1126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</a:p>
        </p:txBody>
      </p:sp>
      <p:graphicFrame>
        <p:nvGraphicFramePr>
          <p:cNvPr id="9" name="图表 8"/>
          <p:cNvGraphicFramePr/>
          <p:nvPr/>
        </p:nvGraphicFramePr>
        <p:xfrm>
          <a:off x="7331460" y="2048098"/>
          <a:ext cx="1528418" cy="121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6924437" y="3448565"/>
            <a:ext cx="2305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Enter a subheading</a:t>
            </a:r>
          </a:p>
        </p:txBody>
      </p:sp>
      <p:sp>
        <p:nvSpPr>
          <p:cNvPr id="11" name="矩形 10"/>
          <p:cNvSpPr/>
          <p:nvPr/>
        </p:nvSpPr>
        <p:spPr>
          <a:xfrm>
            <a:off x="6942177" y="4240161"/>
            <a:ext cx="2305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Click here to enter an introduction to this subheading or related to this graphic.</a:t>
            </a:r>
          </a:p>
        </p:txBody>
      </p:sp>
      <p:sp>
        <p:nvSpPr>
          <p:cNvPr id="12" name="矩形 11"/>
          <p:cNvSpPr/>
          <p:nvPr/>
        </p:nvSpPr>
        <p:spPr>
          <a:xfrm>
            <a:off x="6924436" y="5213253"/>
            <a:ext cx="2305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Click here to enter an introduction to this subheading or related to this graphic.</a:t>
            </a:r>
          </a:p>
        </p:txBody>
      </p:sp>
      <p:sp>
        <p:nvSpPr>
          <p:cNvPr id="13" name="矩形 12"/>
          <p:cNvSpPr/>
          <p:nvPr/>
        </p:nvSpPr>
        <p:spPr>
          <a:xfrm>
            <a:off x="10025855" y="2470969"/>
            <a:ext cx="2486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Enter a subheading</a:t>
            </a:r>
          </a:p>
        </p:txBody>
      </p:sp>
      <p:sp>
        <p:nvSpPr>
          <p:cNvPr id="14" name="矩形 13"/>
          <p:cNvSpPr/>
          <p:nvPr/>
        </p:nvSpPr>
        <p:spPr>
          <a:xfrm>
            <a:off x="10025854" y="2814145"/>
            <a:ext cx="2092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Description of the relevant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10025855" y="3570362"/>
            <a:ext cx="2551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Enter a subheading</a:t>
            </a:r>
          </a:p>
        </p:txBody>
      </p:sp>
      <p:sp>
        <p:nvSpPr>
          <p:cNvPr id="16" name="矩形 15"/>
          <p:cNvSpPr/>
          <p:nvPr/>
        </p:nvSpPr>
        <p:spPr>
          <a:xfrm>
            <a:off x="10025854" y="3913538"/>
            <a:ext cx="2092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Description of the relevant text</a:t>
            </a: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9705941" y="2508460"/>
            <a:ext cx="336451" cy="300568"/>
          </a:xfrm>
          <a:custGeom>
            <a:avLst/>
            <a:gdLst>
              <a:gd name="connsiteX0" fmla="*/ 963379 w 6100010"/>
              <a:gd name="connsiteY0" fmla="*/ 0 h 5449453"/>
              <a:gd name="connsiteX1" fmla="*/ 1287379 w 6100010"/>
              <a:gd name="connsiteY1" fmla="*/ 0 h 5449453"/>
              <a:gd name="connsiteX2" fmla="*/ 1287379 w 6100010"/>
              <a:gd name="connsiteY2" fmla="*/ 1 h 5449453"/>
              <a:gd name="connsiteX3" fmla="*/ 2824929 w 6100010"/>
              <a:gd name="connsiteY3" fmla="*/ 1 h 5449453"/>
              <a:gd name="connsiteX4" fmla="*/ 2824929 w 6100010"/>
              <a:gd name="connsiteY4" fmla="*/ 0 h 5449453"/>
              <a:gd name="connsiteX5" fmla="*/ 3148929 w 6100010"/>
              <a:gd name="connsiteY5" fmla="*/ 0 h 5449453"/>
              <a:gd name="connsiteX6" fmla="*/ 3148929 w 6100010"/>
              <a:gd name="connsiteY6" fmla="*/ 1 h 5449453"/>
              <a:gd name="connsiteX7" fmla="*/ 3176336 w 6100010"/>
              <a:gd name="connsiteY7" fmla="*/ 1 h 5449453"/>
              <a:gd name="connsiteX8" fmla="*/ 3176336 w 6100010"/>
              <a:gd name="connsiteY8" fmla="*/ 324001 h 5449453"/>
              <a:gd name="connsiteX9" fmla="*/ 3148929 w 6100010"/>
              <a:gd name="connsiteY9" fmla="*/ 324001 h 5449453"/>
              <a:gd name="connsiteX10" fmla="*/ 3148929 w 6100010"/>
              <a:gd name="connsiteY10" fmla="*/ 625642 h 5449453"/>
              <a:gd name="connsiteX11" fmla="*/ 2824929 w 6100010"/>
              <a:gd name="connsiteY11" fmla="*/ 625642 h 5449453"/>
              <a:gd name="connsiteX12" fmla="*/ 2824929 w 6100010"/>
              <a:gd name="connsiteY12" fmla="*/ 324001 h 5449453"/>
              <a:gd name="connsiteX13" fmla="*/ 1287379 w 6100010"/>
              <a:gd name="connsiteY13" fmla="*/ 324001 h 5449453"/>
              <a:gd name="connsiteX14" fmla="*/ 1287379 w 6100010"/>
              <a:gd name="connsiteY14" fmla="*/ 3196976 h 5449453"/>
              <a:gd name="connsiteX15" fmla="*/ 1804109 w 6100010"/>
              <a:gd name="connsiteY15" fmla="*/ 3713706 h 5449453"/>
              <a:gd name="connsiteX16" fmla="*/ 2330486 w 6100010"/>
              <a:gd name="connsiteY16" fmla="*/ 3187328 h 5449453"/>
              <a:gd name="connsiteX17" fmla="*/ 2330486 w 6100010"/>
              <a:gd name="connsiteY17" fmla="*/ 934688 h 5449453"/>
              <a:gd name="connsiteX18" fmla="*/ 1840405 w 6100010"/>
              <a:gd name="connsiteY18" fmla="*/ 934688 h 5449453"/>
              <a:gd name="connsiteX19" fmla="*/ 1840405 w 6100010"/>
              <a:gd name="connsiteY19" fmla="*/ 2815389 h 5449453"/>
              <a:gd name="connsiteX20" fmla="*/ 1516405 w 6100010"/>
              <a:gd name="connsiteY20" fmla="*/ 2815389 h 5449453"/>
              <a:gd name="connsiteX21" fmla="*/ 1516405 w 6100010"/>
              <a:gd name="connsiteY21" fmla="*/ 610688 h 5449453"/>
              <a:gd name="connsiteX22" fmla="*/ 1840405 w 6100010"/>
              <a:gd name="connsiteY22" fmla="*/ 610688 h 5449453"/>
              <a:gd name="connsiteX23" fmla="*/ 2330486 w 6100010"/>
              <a:gd name="connsiteY23" fmla="*/ 610688 h 5449453"/>
              <a:gd name="connsiteX24" fmla="*/ 2654486 w 6100010"/>
              <a:gd name="connsiteY24" fmla="*/ 610688 h 5449453"/>
              <a:gd name="connsiteX25" fmla="*/ 2654486 w 6100010"/>
              <a:gd name="connsiteY25" fmla="*/ 878306 h 5449453"/>
              <a:gd name="connsiteX26" fmla="*/ 5776010 w 6100010"/>
              <a:gd name="connsiteY26" fmla="*/ 878306 h 5449453"/>
              <a:gd name="connsiteX27" fmla="*/ 5776010 w 6100010"/>
              <a:gd name="connsiteY27" fmla="*/ 878306 h 5449453"/>
              <a:gd name="connsiteX28" fmla="*/ 6100010 w 6100010"/>
              <a:gd name="connsiteY28" fmla="*/ 878306 h 5449453"/>
              <a:gd name="connsiteX29" fmla="*/ 6100010 w 6100010"/>
              <a:gd name="connsiteY29" fmla="*/ 878306 h 5449453"/>
              <a:gd name="connsiteX30" fmla="*/ 6100010 w 6100010"/>
              <a:gd name="connsiteY30" fmla="*/ 1202305 h 5449453"/>
              <a:gd name="connsiteX31" fmla="*/ 6100010 w 6100010"/>
              <a:gd name="connsiteY31" fmla="*/ 5125453 h 5449453"/>
              <a:gd name="connsiteX32" fmla="*/ 6100010 w 6100010"/>
              <a:gd name="connsiteY32" fmla="*/ 5449453 h 5449453"/>
              <a:gd name="connsiteX33" fmla="*/ 5776010 w 6100010"/>
              <a:gd name="connsiteY33" fmla="*/ 5449453 h 5449453"/>
              <a:gd name="connsiteX34" fmla="*/ 324001 w 6100010"/>
              <a:gd name="connsiteY34" fmla="*/ 5449453 h 5449453"/>
              <a:gd name="connsiteX35" fmla="*/ 1 w 6100010"/>
              <a:gd name="connsiteY35" fmla="*/ 5449453 h 5449453"/>
              <a:gd name="connsiteX36" fmla="*/ 1 w 6100010"/>
              <a:gd name="connsiteY36" fmla="*/ 5449453 h 5449453"/>
              <a:gd name="connsiteX37" fmla="*/ 1 w 6100010"/>
              <a:gd name="connsiteY37" fmla="*/ 1202305 h 5449453"/>
              <a:gd name="connsiteX38" fmla="*/ 0 w 6100010"/>
              <a:gd name="connsiteY38" fmla="*/ 1202305 h 5449453"/>
              <a:gd name="connsiteX39" fmla="*/ 0 w 6100010"/>
              <a:gd name="connsiteY39" fmla="*/ 878306 h 5449453"/>
              <a:gd name="connsiteX40" fmla="*/ 637673 w 6100010"/>
              <a:gd name="connsiteY40" fmla="*/ 878306 h 5449453"/>
              <a:gd name="connsiteX41" fmla="*/ 637673 w 6100010"/>
              <a:gd name="connsiteY41" fmla="*/ 1202305 h 5449453"/>
              <a:gd name="connsiteX42" fmla="*/ 324001 w 6100010"/>
              <a:gd name="connsiteY42" fmla="*/ 1202305 h 5449453"/>
              <a:gd name="connsiteX43" fmla="*/ 324001 w 6100010"/>
              <a:gd name="connsiteY43" fmla="*/ 5125453 h 5449453"/>
              <a:gd name="connsiteX44" fmla="*/ 5776010 w 6100010"/>
              <a:gd name="connsiteY44" fmla="*/ 5125453 h 5449453"/>
              <a:gd name="connsiteX45" fmla="*/ 5776010 w 6100010"/>
              <a:gd name="connsiteY45" fmla="*/ 1202305 h 5449453"/>
              <a:gd name="connsiteX46" fmla="*/ 2654486 w 6100010"/>
              <a:gd name="connsiteY46" fmla="*/ 1202305 h 5449453"/>
              <a:gd name="connsiteX47" fmla="*/ 2654486 w 6100010"/>
              <a:gd name="connsiteY47" fmla="*/ 3320716 h 5449453"/>
              <a:gd name="connsiteX48" fmla="*/ 2634370 w 6100010"/>
              <a:gd name="connsiteY48" fmla="*/ 3320716 h 5449453"/>
              <a:gd name="connsiteX49" fmla="*/ 2644837 w 6100010"/>
              <a:gd name="connsiteY49" fmla="*/ 3331183 h 5449453"/>
              <a:gd name="connsiteX50" fmla="*/ 2033211 w 6100010"/>
              <a:gd name="connsiteY50" fmla="*/ 3942808 h 5449453"/>
              <a:gd name="connsiteX51" fmla="*/ 2039417 w 6100010"/>
              <a:gd name="connsiteY51" fmla="*/ 3949014 h 5449453"/>
              <a:gd name="connsiteX52" fmla="*/ 1810314 w 6100010"/>
              <a:gd name="connsiteY52" fmla="*/ 4178117 h 5449453"/>
              <a:gd name="connsiteX53" fmla="*/ 963379 w 6100010"/>
              <a:gd name="connsiteY53" fmla="*/ 3331182 h 5449453"/>
              <a:gd name="connsiteX54" fmla="*/ 973845 w 6100010"/>
              <a:gd name="connsiteY54" fmla="*/ 3320716 h 5449453"/>
              <a:gd name="connsiteX55" fmla="*/ 963379 w 6100010"/>
              <a:gd name="connsiteY55" fmla="*/ 3320716 h 5449453"/>
              <a:gd name="connsiteX56" fmla="*/ 963379 w 6100010"/>
              <a:gd name="connsiteY56" fmla="*/ 324001 h 5449453"/>
              <a:gd name="connsiteX57" fmla="*/ 963379 w 6100010"/>
              <a:gd name="connsiteY57" fmla="*/ 1 h 544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0010" h="5449453">
                <a:moveTo>
                  <a:pt x="963379" y="0"/>
                </a:moveTo>
                <a:lnTo>
                  <a:pt x="1287379" y="0"/>
                </a:lnTo>
                <a:lnTo>
                  <a:pt x="1287379" y="1"/>
                </a:lnTo>
                <a:lnTo>
                  <a:pt x="2824929" y="1"/>
                </a:lnTo>
                <a:lnTo>
                  <a:pt x="2824929" y="0"/>
                </a:lnTo>
                <a:lnTo>
                  <a:pt x="3148929" y="0"/>
                </a:lnTo>
                <a:lnTo>
                  <a:pt x="3148929" y="1"/>
                </a:lnTo>
                <a:lnTo>
                  <a:pt x="3176336" y="1"/>
                </a:lnTo>
                <a:lnTo>
                  <a:pt x="3176336" y="324001"/>
                </a:lnTo>
                <a:lnTo>
                  <a:pt x="3148929" y="324001"/>
                </a:lnTo>
                <a:lnTo>
                  <a:pt x="3148929" y="625642"/>
                </a:lnTo>
                <a:lnTo>
                  <a:pt x="2824929" y="625642"/>
                </a:lnTo>
                <a:lnTo>
                  <a:pt x="2824929" y="324001"/>
                </a:lnTo>
                <a:lnTo>
                  <a:pt x="1287379" y="324001"/>
                </a:lnTo>
                <a:lnTo>
                  <a:pt x="1287379" y="3196976"/>
                </a:lnTo>
                <a:lnTo>
                  <a:pt x="1804109" y="3713706"/>
                </a:lnTo>
                <a:lnTo>
                  <a:pt x="2330486" y="3187328"/>
                </a:lnTo>
                <a:lnTo>
                  <a:pt x="2330486" y="934688"/>
                </a:lnTo>
                <a:lnTo>
                  <a:pt x="1840405" y="934688"/>
                </a:lnTo>
                <a:lnTo>
                  <a:pt x="1840405" y="2815389"/>
                </a:lnTo>
                <a:lnTo>
                  <a:pt x="1516405" y="2815389"/>
                </a:lnTo>
                <a:lnTo>
                  <a:pt x="1516405" y="610688"/>
                </a:lnTo>
                <a:lnTo>
                  <a:pt x="1840405" y="610688"/>
                </a:lnTo>
                <a:lnTo>
                  <a:pt x="2330486" y="610688"/>
                </a:lnTo>
                <a:lnTo>
                  <a:pt x="2654486" y="610688"/>
                </a:lnTo>
                <a:lnTo>
                  <a:pt x="2654486" y="878306"/>
                </a:lnTo>
                <a:lnTo>
                  <a:pt x="5776010" y="878306"/>
                </a:lnTo>
                <a:lnTo>
                  <a:pt x="5776010" y="878306"/>
                </a:lnTo>
                <a:lnTo>
                  <a:pt x="6100010" y="878306"/>
                </a:lnTo>
                <a:lnTo>
                  <a:pt x="6100010" y="878306"/>
                </a:lnTo>
                <a:lnTo>
                  <a:pt x="6100010" y="1202305"/>
                </a:lnTo>
                <a:lnTo>
                  <a:pt x="6100010" y="5125453"/>
                </a:lnTo>
                <a:lnTo>
                  <a:pt x="6100010" y="5449453"/>
                </a:lnTo>
                <a:lnTo>
                  <a:pt x="5776010" y="5449453"/>
                </a:lnTo>
                <a:lnTo>
                  <a:pt x="324001" y="5449453"/>
                </a:lnTo>
                <a:lnTo>
                  <a:pt x="1" y="5449453"/>
                </a:lnTo>
                <a:lnTo>
                  <a:pt x="1" y="5449453"/>
                </a:lnTo>
                <a:lnTo>
                  <a:pt x="1" y="1202305"/>
                </a:lnTo>
                <a:lnTo>
                  <a:pt x="0" y="1202305"/>
                </a:lnTo>
                <a:lnTo>
                  <a:pt x="0" y="878306"/>
                </a:lnTo>
                <a:lnTo>
                  <a:pt x="637673" y="878306"/>
                </a:lnTo>
                <a:lnTo>
                  <a:pt x="637673" y="1202305"/>
                </a:lnTo>
                <a:lnTo>
                  <a:pt x="324001" y="1202305"/>
                </a:lnTo>
                <a:lnTo>
                  <a:pt x="324001" y="5125453"/>
                </a:lnTo>
                <a:lnTo>
                  <a:pt x="5776010" y="5125453"/>
                </a:lnTo>
                <a:lnTo>
                  <a:pt x="5776010" y="1202305"/>
                </a:lnTo>
                <a:lnTo>
                  <a:pt x="2654486" y="1202305"/>
                </a:lnTo>
                <a:lnTo>
                  <a:pt x="2654486" y="3320716"/>
                </a:lnTo>
                <a:lnTo>
                  <a:pt x="2634370" y="3320716"/>
                </a:lnTo>
                <a:lnTo>
                  <a:pt x="2644837" y="3331183"/>
                </a:lnTo>
                <a:lnTo>
                  <a:pt x="2033211" y="3942808"/>
                </a:lnTo>
                <a:lnTo>
                  <a:pt x="2039417" y="3949014"/>
                </a:lnTo>
                <a:lnTo>
                  <a:pt x="1810314" y="4178117"/>
                </a:lnTo>
                <a:lnTo>
                  <a:pt x="963379" y="3331182"/>
                </a:lnTo>
                <a:lnTo>
                  <a:pt x="973845" y="3320716"/>
                </a:lnTo>
                <a:lnTo>
                  <a:pt x="963379" y="3320716"/>
                </a:lnTo>
                <a:lnTo>
                  <a:pt x="963379" y="324001"/>
                </a:lnTo>
                <a:lnTo>
                  <a:pt x="96337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9714314" y="3600806"/>
            <a:ext cx="316727" cy="312815"/>
          </a:xfrm>
          <a:custGeom>
            <a:avLst/>
            <a:gdLst>
              <a:gd name="connsiteX0" fmla="*/ 2579620 w 3583186"/>
              <a:gd name="connsiteY0" fmla="*/ 2033684 h 3538927"/>
              <a:gd name="connsiteX1" fmla="*/ 2728736 w 3583186"/>
              <a:gd name="connsiteY1" fmla="*/ 2033684 h 3538927"/>
              <a:gd name="connsiteX2" fmla="*/ 2728736 w 3583186"/>
              <a:gd name="connsiteY2" fmla="*/ 3538927 h 3538927"/>
              <a:gd name="connsiteX3" fmla="*/ 2579620 w 3583186"/>
              <a:gd name="connsiteY3" fmla="*/ 3538927 h 3538927"/>
              <a:gd name="connsiteX4" fmla="*/ 854448 w 3583186"/>
              <a:gd name="connsiteY4" fmla="*/ 2033684 h 3538927"/>
              <a:gd name="connsiteX5" fmla="*/ 1003564 w 3583186"/>
              <a:gd name="connsiteY5" fmla="*/ 2033684 h 3538927"/>
              <a:gd name="connsiteX6" fmla="*/ 1003564 w 3583186"/>
              <a:gd name="connsiteY6" fmla="*/ 3538927 h 3538927"/>
              <a:gd name="connsiteX7" fmla="*/ 854448 w 3583186"/>
              <a:gd name="connsiteY7" fmla="*/ 3538927 h 3538927"/>
              <a:gd name="connsiteX8" fmla="*/ 1791067 w 3583186"/>
              <a:gd name="connsiteY8" fmla="*/ 0 h 3538927"/>
              <a:gd name="connsiteX9" fmla="*/ 3045565 w 3583186"/>
              <a:gd name="connsiteY9" fmla="*/ 512000 h 3538927"/>
              <a:gd name="connsiteX10" fmla="*/ 3212925 w 3583186"/>
              <a:gd name="connsiteY10" fmla="*/ 2882497 h 3538927"/>
              <a:gd name="connsiteX11" fmla="*/ 3157035 w 3583186"/>
              <a:gd name="connsiteY11" fmla="*/ 2948069 h 3538927"/>
              <a:gd name="connsiteX12" fmla="*/ 3152838 w 3583186"/>
              <a:gd name="connsiteY12" fmla="*/ 2974240 h 3538927"/>
              <a:gd name="connsiteX13" fmla="*/ 2884210 w 3583186"/>
              <a:gd name="connsiteY13" fmla="*/ 3421167 h 3538927"/>
              <a:gd name="connsiteX14" fmla="*/ 2876517 w 3583186"/>
              <a:gd name="connsiteY14" fmla="*/ 2176864 h 3538927"/>
              <a:gd name="connsiteX15" fmla="*/ 3150651 w 3583186"/>
              <a:gd name="connsiteY15" fmla="*/ 2620436 h 3538927"/>
              <a:gd name="connsiteX16" fmla="*/ 3163435 w 3583186"/>
              <a:gd name="connsiteY16" fmla="*/ 2694297 h 3538927"/>
              <a:gd name="connsiteX17" fmla="*/ 3188289 w 3583186"/>
              <a:gd name="connsiteY17" fmla="*/ 2658445 h 3538927"/>
              <a:gd name="connsiteX18" fmla="*/ 2941936 w 3583186"/>
              <a:gd name="connsiteY18" fmla="*/ 617747 h 3538927"/>
              <a:gd name="connsiteX19" fmla="*/ 640561 w 3583186"/>
              <a:gd name="connsiteY19" fmla="*/ 618422 h 3538927"/>
              <a:gd name="connsiteX20" fmla="*/ 395406 w 3583186"/>
              <a:gd name="connsiteY20" fmla="*/ 2659264 h 3538927"/>
              <a:gd name="connsiteX21" fmla="*/ 419744 w 3583186"/>
              <a:gd name="connsiteY21" fmla="*/ 2694328 h 3538927"/>
              <a:gd name="connsiteX22" fmla="*/ 432534 w 3583186"/>
              <a:gd name="connsiteY22" fmla="*/ 2620436 h 3538927"/>
              <a:gd name="connsiteX23" fmla="*/ 706667 w 3583186"/>
              <a:gd name="connsiteY23" fmla="*/ 2176864 h 3538927"/>
              <a:gd name="connsiteX24" fmla="*/ 698974 w 3583186"/>
              <a:gd name="connsiteY24" fmla="*/ 3421167 h 3538927"/>
              <a:gd name="connsiteX25" fmla="*/ 430347 w 3583186"/>
              <a:gd name="connsiteY25" fmla="*/ 2974240 h 3538927"/>
              <a:gd name="connsiteX26" fmla="*/ 426150 w 3583186"/>
              <a:gd name="connsiteY26" fmla="*/ 2948074 h 3538927"/>
              <a:gd name="connsiteX27" fmla="*/ 370902 w 3583186"/>
              <a:gd name="connsiteY27" fmla="*/ 2883331 h 3538927"/>
              <a:gd name="connsiteX28" fmla="*/ 536870 w 3583186"/>
              <a:gd name="connsiteY28" fmla="*/ 512736 h 3538927"/>
              <a:gd name="connsiteX29" fmla="*/ 1791067 w 3583186"/>
              <a:gd name="connsiteY29" fmla="*/ 0 h 35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83186" h="3538927">
                <a:moveTo>
                  <a:pt x="2579620" y="2033684"/>
                </a:moveTo>
                <a:lnTo>
                  <a:pt x="2728736" y="2033684"/>
                </a:lnTo>
                <a:lnTo>
                  <a:pt x="2728736" y="3538927"/>
                </a:lnTo>
                <a:lnTo>
                  <a:pt x="2579620" y="3538927"/>
                </a:lnTo>
                <a:close/>
                <a:moveTo>
                  <a:pt x="854448" y="2033684"/>
                </a:moveTo>
                <a:lnTo>
                  <a:pt x="1003564" y="2033684"/>
                </a:lnTo>
                <a:lnTo>
                  <a:pt x="1003564" y="3538927"/>
                </a:lnTo>
                <a:lnTo>
                  <a:pt x="854448" y="3538927"/>
                </a:lnTo>
                <a:close/>
                <a:moveTo>
                  <a:pt x="1791067" y="0"/>
                </a:moveTo>
                <a:cubicBezTo>
                  <a:pt x="2244065" y="-133"/>
                  <a:pt x="2697112" y="170524"/>
                  <a:pt x="3045565" y="512000"/>
                </a:cubicBezTo>
                <a:cubicBezTo>
                  <a:pt x="3698915" y="1152269"/>
                  <a:pt x="3759284" y="2172320"/>
                  <a:pt x="3212925" y="2882497"/>
                </a:cubicBezTo>
                <a:lnTo>
                  <a:pt x="3157035" y="2948069"/>
                </a:lnTo>
                <a:lnTo>
                  <a:pt x="3152838" y="2974240"/>
                </a:lnTo>
                <a:cubicBezTo>
                  <a:pt x="3115297" y="3147140"/>
                  <a:pt x="3021766" y="3304784"/>
                  <a:pt x="2884210" y="3421167"/>
                </a:cubicBezTo>
                <a:cubicBezTo>
                  <a:pt x="2881646" y="3006399"/>
                  <a:pt x="2879081" y="2591632"/>
                  <a:pt x="2876517" y="2176864"/>
                </a:cubicBezTo>
                <a:cubicBezTo>
                  <a:pt x="3015502" y="2291538"/>
                  <a:pt x="3110975" y="2448013"/>
                  <a:pt x="3150651" y="2620436"/>
                </a:cubicBezTo>
                <a:lnTo>
                  <a:pt x="3163435" y="2694297"/>
                </a:lnTo>
                <a:lnTo>
                  <a:pt x="3188289" y="2658445"/>
                </a:lnTo>
                <a:cubicBezTo>
                  <a:pt x="3586870" y="2018639"/>
                  <a:pt x="3501335" y="1165947"/>
                  <a:pt x="2941936" y="617747"/>
                </a:cubicBezTo>
                <a:cubicBezTo>
                  <a:pt x="2302623" y="-8766"/>
                  <a:pt x="1279507" y="-8466"/>
                  <a:pt x="640561" y="618422"/>
                </a:cubicBezTo>
                <a:cubicBezTo>
                  <a:pt x="81483" y="1166949"/>
                  <a:pt x="-3552" y="2018692"/>
                  <a:pt x="395406" y="2659264"/>
                </a:cubicBezTo>
                <a:lnTo>
                  <a:pt x="419744" y="2694328"/>
                </a:lnTo>
                <a:lnTo>
                  <a:pt x="432534" y="2620436"/>
                </a:lnTo>
                <a:cubicBezTo>
                  <a:pt x="472210" y="2448013"/>
                  <a:pt x="567682" y="2291538"/>
                  <a:pt x="706667" y="2176864"/>
                </a:cubicBezTo>
                <a:cubicBezTo>
                  <a:pt x="704103" y="2591632"/>
                  <a:pt x="701538" y="3006399"/>
                  <a:pt x="698974" y="3421167"/>
                </a:cubicBezTo>
                <a:cubicBezTo>
                  <a:pt x="561418" y="3304784"/>
                  <a:pt x="467888" y="3147140"/>
                  <a:pt x="430347" y="2974240"/>
                </a:cubicBezTo>
                <a:lnTo>
                  <a:pt x="426150" y="2948074"/>
                </a:lnTo>
                <a:lnTo>
                  <a:pt x="370902" y="2883331"/>
                </a:lnTo>
                <a:cubicBezTo>
                  <a:pt x="-175873" y="2173474"/>
                  <a:pt x="-116103" y="1153387"/>
                  <a:pt x="536870" y="512736"/>
                </a:cubicBezTo>
                <a:cubicBezTo>
                  <a:pt x="885123" y="171055"/>
                  <a:pt x="1338070" y="133"/>
                  <a:pt x="17910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:c="http://schemas.openxmlformats.org/drawingml/2006/chart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1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7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Graphic spid="9" grpId="0">
        <p:bldAsOne/>
      </p:bldGraphic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Business policy</a:t>
            </a:r>
          </a:p>
        </p:txBody>
      </p:sp>
      <p:pic>
        <p:nvPicPr>
          <p:cNvPr id="3" name="图片 2" descr="D:\甲方\ppt\工作\视频素材\视频素材\商务合作\8.jpeg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2724" y="4106904"/>
            <a:ext cx="1506795" cy="100393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077061" y="3674109"/>
            <a:ext cx="97493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93054" y="5842373"/>
            <a:ext cx="2058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3054" y="5728492"/>
            <a:ext cx="0" cy="1138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51991" y="5456903"/>
            <a:ext cx="0" cy="3854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051992" y="3674109"/>
            <a:ext cx="0" cy="4555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313621" y="4164177"/>
            <a:ext cx="1771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Keywords</a:t>
            </a:r>
          </a:p>
        </p:txBody>
      </p:sp>
      <p:sp>
        <p:nvSpPr>
          <p:cNvPr id="10" name="矩形 9"/>
          <p:cNvSpPr/>
          <p:nvPr/>
        </p:nvSpPr>
        <p:spPr>
          <a:xfrm>
            <a:off x="2313621" y="4588628"/>
            <a:ext cx="1771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Click here to enter the relevant text description</a:t>
            </a:r>
          </a:p>
        </p:txBody>
      </p:sp>
      <p:pic>
        <p:nvPicPr>
          <p:cNvPr id="11" name="图片 10" descr="D:\甲方\ppt\工作\视频素材\视频素材\商务合作\1.jpg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357530" y="4064995"/>
            <a:ext cx="1506795" cy="108775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861867" y="3674109"/>
            <a:ext cx="97493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77860" y="5842373"/>
            <a:ext cx="2058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77860" y="5728492"/>
            <a:ext cx="0" cy="1138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36797" y="5456903"/>
            <a:ext cx="0" cy="3854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836798" y="3674109"/>
            <a:ext cx="0" cy="4555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98427" y="4164177"/>
            <a:ext cx="1771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Keywords</a:t>
            </a:r>
          </a:p>
        </p:txBody>
      </p:sp>
      <p:sp>
        <p:nvSpPr>
          <p:cNvPr id="18" name="矩形 17"/>
          <p:cNvSpPr/>
          <p:nvPr/>
        </p:nvSpPr>
        <p:spPr>
          <a:xfrm>
            <a:off x="6098427" y="4588628"/>
            <a:ext cx="1771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Click here to enter the relevant text description</a:t>
            </a:r>
          </a:p>
        </p:txBody>
      </p:sp>
      <p:pic>
        <p:nvPicPr>
          <p:cNvPr id="19" name="图片 18" descr="D:\甲方\ppt\工作\视频素材\视频素材\商务合作\11.jpeg1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41135" y="4082457"/>
            <a:ext cx="1506795" cy="105283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845472" y="3674109"/>
            <a:ext cx="97493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61465" y="5842373"/>
            <a:ext cx="2058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761465" y="5728492"/>
            <a:ext cx="0" cy="1138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820402" y="5456903"/>
            <a:ext cx="0" cy="3854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0820403" y="3674109"/>
            <a:ext cx="0" cy="4555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082032" y="4164177"/>
            <a:ext cx="1771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Keywords</a:t>
            </a:r>
          </a:p>
        </p:txBody>
      </p:sp>
      <p:sp>
        <p:nvSpPr>
          <p:cNvPr id="26" name="矩形 25"/>
          <p:cNvSpPr/>
          <p:nvPr/>
        </p:nvSpPr>
        <p:spPr>
          <a:xfrm>
            <a:off x="10082032" y="4588628"/>
            <a:ext cx="1771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Click here to enter the relevant text description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6438" y="1505846"/>
            <a:ext cx="535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subheading here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6438" y="1967511"/>
            <a:ext cx="1093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8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3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8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Business philosophy</a:t>
            </a:r>
          </a:p>
        </p:txBody>
      </p:sp>
      <p:pic>
        <p:nvPicPr>
          <p:cNvPr id="3" name="图片 2" descr="D:\甲方\ppt\工作\视频素材\视频素材\商务合作\12.jpeg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7463" y="1696055"/>
            <a:ext cx="2424430" cy="1616514"/>
          </a:xfrm>
          <a:prstGeom prst="rect">
            <a:avLst/>
          </a:prstGeom>
        </p:spPr>
      </p:pic>
      <p:pic>
        <p:nvPicPr>
          <p:cNvPr id="4" name="图片 3" descr="D:\甲方\ppt\工作\视频素材\视频素材\商务合作\17.jpeg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0692" y="1696055"/>
            <a:ext cx="2426335" cy="161651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382779" y="3359030"/>
            <a:ext cx="0" cy="27977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499844" y="3359030"/>
            <a:ext cx="0" cy="27977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382779" y="3526242"/>
            <a:ext cx="288091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9843" y="3526242"/>
            <a:ext cx="288091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description of the relevant text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0430" y="1702918"/>
            <a:ext cx="952143" cy="952143"/>
            <a:chOff x="284682" y="1646646"/>
            <a:chExt cx="952143" cy="952143"/>
          </a:xfrm>
        </p:grpSpPr>
        <p:sp>
          <p:nvSpPr>
            <p:cNvPr id="10" name="矩形 9"/>
            <p:cNvSpPr/>
            <p:nvPr/>
          </p:nvSpPr>
          <p:spPr>
            <a:xfrm>
              <a:off x="284682" y="1646646"/>
              <a:ext cx="952143" cy="952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>
              <a:spLocks noChangeAspect="1"/>
            </p:cNvSpPr>
            <p:nvPr/>
          </p:nvSpPr>
          <p:spPr>
            <a:xfrm>
              <a:off x="580753" y="1953851"/>
              <a:ext cx="360000" cy="337732"/>
            </a:xfrm>
            <a:custGeom>
              <a:avLst/>
              <a:gdLst>
                <a:gd name="connsiteX0" fmla="*/ 3278597 w 4737604"/>
                <a:gd name="connsiteY0" fmla="*/ 1359568 h 4737604"/>
                <a:gd name="connsiteX1" fmla="*/ 4078706 w 4737604"/>
                <a:gd name="connsiteY1" fmla="*/ 3416969 h 4737604"/>
                <a:gd name="connsiteX2" fmla="*/ 3101309 w 4737604"/>
                <a:gd name="connsiteY2" fmla="*/ 3416969 h 4737604"/>
                <a:gd name="connsiteX3" fmla="*/ 1636296 w 4737604"/>
                <a:gd name="connsiteY3" fmla="*/ 3416969 h 4737604"/>
                <a:gd name="connsiteX4" fmla="*/ 658899 w 4737604"/>
                <a:gd name="connsiteY4" fmla="*/ 3416969 h 4737604"/>
                <a:gd name="connsiteX5" fmla="*/ 1567280 w 4737604"/>
                <a:gd name="connsiteY5" fmla="*/ 1985211 h 4737604"/>
                <a:gd name="connsiteX6" fmla="*/ 2261771 w 4737604"/>
                <a:gd name="connsiteY6" fmla="*/ 2633402 h 4737604"/>
                <a:gd name="connsiteX7" fmla="*/ 1392825 w 4737604"/>
                <a:gd name="connsiteY7" fmla="*/ 624790 h 4737604"/>
                <a:gd name="connsiteX8" fmla="*/ 1789867 w 4737604"/>
                <a:gd name="connsiteY8" fmla="*/ 1021832 h 4737604"/>
                <a:gd name="connsiteX9" fmla="*/ 1392825 w 4737604"/>
                <a:gd name="connsiteY9" fmla="*/ 1418874 h 4737604"/>
                <a:gd name="connsiteX10" fmla="*/ 995783 w 4737604"/>
                <a:gd name="connsiteY10" fmla="*/ 1021832 h 4737604"/>
                <a:gd name="connsiteX11" fmla="*/ 1392825 w 4737604"/>
                <a:gd name="connsiteY11" fmla="*/ 624790 h 4737604"/>
                <a:gd name="connsiteX12" fmla="*/ 312822 w 4737604"/>
                <a:gd name="connsiteY12" fmla="*/ 324000 h 4737604"/>
                <a:gd name="connsiteX13" fmla="*/ 312822 w 4737604"/>
                <a:gd name="connsiteY13" fmla="*/ 3717759 h 4737604"/>
                <a:gd name="connsiteX14" fmla="*/ 4424782 w 4737604"/>
                <a:gd name="connsiteY14" fmla="*/ 3717759 h 4737604"/>
                <a:gd name="connsiteX15" fmla="*/ 4424782 w 4737604"/>
                <a:gd name="connsiteY15" fmla="*/ 324000 h 4737604"/>
                <a:gd name="connsiteX16" fmla="*/ 4581193 w 4737604"/>
                <a:gd name="connsiteY16" fmla="*/ 0 h 4737604"/>
                <a:gd name="connsiteX17" fmla="*/ 4737604 w 4737604"/>
                <a:gd name="connsiteY17" fmla="*/ 156411 h 4737604"/>
                <a:gd name="connsiteX18" fmla="*/ 4737604 w 4737604"/>
                <a:gd name="connsiteY18" fmla="*/ 162001 h 4737604"/>
                <a:gd name="connsiteX19" fmla="*/ 4737604 w 4737604"/>
                <a:gd name="connsiteY19" fmla="*/ 4581193 h 4737604"/>
                <a:gd name="connsiteX20" fmla="*/ 4581193 w 4737604"/>
                <a:gd name="connsiteY20" fmla="*/ 4737604 h 4737604"/>
                <a:gd name="connsiteX21" fmla="*/ 156411 w 4737604"/>
                <a:gd name="connsiteY21" fmla="*/ 4737604 h 4737604"/>
                <a:gd name="connsiteX22" fmla="*/ 0 w 4737604"/>
                <a:gd name="connsiteY22" fmla="*/ 4581193 h 4737604"/>
                <a:gd name="connsiteX23" fmla="*/ 0 w 4737604"/>
                <a:gd name="connsiteY23" fmla="*/ 162001 h 4737604"/>
                <a:gd name="connsiteX24" fmla="*/ 0 w 4737604"/>
                <a:gd name="connsiteY24" fmla="*/ 156412 h 4737604"/>
                <a:gd name="connsiteX25" fmla="*/ 156411 w 4737604"/>
                <a:gd name="connsiteY25" fmla="*/ 0 h 4737604"/>
                <a:gd name="connsiteX26" fmla="*/ 159205 w 4737604"/>
                <a:gd name="connsiteY26" fmla="*/ 565 h 4737604"/>
                <a:gd name="connsiteX27" fmla="*/ 162000 w 4737604"/>
                <a:gd name="connsiteY27" fmla="*/ 0 h 4737604"/>
                <a:gd name="connsiteX28" fmla="*/ 4575604 w 4737604"/>
                <a:gd name="connsiteY28" fmla="*/ 0 h 4737604"/>
                <a:gd name="connsiteX29" fmla="*/ 4578398 w 4737604"/>
                <a:gd name="connsiteY29" fmla="*/ 565 h 4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37604" h="4737604">
                  <a:moveTo>
                    <a:pt x="3278597" y="1359568"/>
                  </a:moveTo>
                  <a:lnTo>
                    <a:pt x="4078706" y="3416969"/>
                  </a:lnTo>
                  <a:lnTo>
                    <a:pt x="3101309" y="3416969"/>
                  </a:lnTo>
                  <a:lnTo>
                    <a:pt x="1636296" y="3416969"/>
                  </a:lnTo>
                  <a:lnTo>
                    <a:pt x="658899" y="3416969"/>
                  </a:lnTo>
                  <a:lnTo>
                    <a:pt x="1567280" y="1985211"/>
                  </a:lnTo>
                  <a:lnTo>
                    <a:pt x="2261771" y="2633402"/>
                  </a:lnTo>
                  <a:close/>
                  <a:moveTo>
                    <a:pt x="1392825" y="624790"/>
                  </a:moveTo>
                  <a:cubicBezTo>
                    <a:pt x="1612105" y="624790"/>
                    <a:pt x="1789867" y="802552"/>
                    <a:pt x="1789867" y="1021832"/>
                  </a:cubicBezTo>
                  <a:cubicBezTo>
                    <a:pt x="1789867" y="1241112"/>
                    <a:pt x="1612105" y="1418874"/>
                    <a:pt x="1392825" y="1418874"/>
                  </a:cubicBezTo>
                  <a:cubicBezTo>
                    <a:pt x="1173545" y="1418874"/>
                    <a:pt x="995783" y="1241112"/>
                    <a:pt x="995783" y="1021832"/>
                  </a:cubicBezTo>
                  <a:cubicBezTo>
                    <a:pt x="995783" y="802552"/>
                    <a:pt x="1173545" y="624790"/>
                    <a:pt x="1392825" y="624790"/>
                  </a:cubicBezTo>
                  <a:close/>
                  <a:moveTo>
                    <a:pt x="312822" y="324000"/>
                  </a:moveTo>
                  <a:lnTo>
                    <a:pt x="312822" y="3717759"/>
                  </a:lnTo>
                  <a:lnTo>
                    <a:pt x="4424782" y="3717759"/>
                  </a:lnTo>
                  <a:lnTo>
                    <a:pt x="4424782" y="324000"/>
                  </a:lnTo>
                  <a:close/>
                  <a:moveTo>
                    <a:pt x="4581193" y="0"/>
                  </a:moveTo>
                  <a:cubicBezTo>
                    <a:pt x="4667576" y="0"/>
                    <a:pt x="4737604" y="70028"/>
                    <a:pt x="4737604" y="156411"/>
                  </a:cubicBezTo>
                  <a:lnTo>
                    <a:pt x="4737604" y="162001"/>
                  </a:lnTo>
                  <a:lnTo>
                    <a:pt x="4737604" y="4581193"/>
                  </a:lnTo>
                  <a:cubicBezTo>
                    <a:pt x="4737604" y="4667576"/>
                    <a:pt x="4667576" y="4737604"/>
                    <a:pt x="4581193" y="4737604"/>
                  </a:cubicBezTo>
                  <a:lnTo>
                    <a:pt x="156411" y="4737604"/>
                  </a:lnTo>
                  <a:cubicBezTo>
                    <a:pt x="70028" y="4737604"/>
                    <a:pt x="0" y="4667576"/>
                    <a:pt x="0" y="4581193"/>
                  </a:cubicBezTo>
                  <a:lnTo>
                    <a:pt x="0" y="162001"/>
                  </a:lnTo>
                  <a:lnTo>
                    <a:pt x="0" y="156412"/>
                  </a:lnTo>
                  <a:cubicBezTo>
                    <a:pt x="0" y="70029"/>
                    <a:pt x="70028" y="0"/>
                    <a:pt x="156411" y="0"/>
                  </a:cubicBezTo>
                  <a:lnTo>
                    <a:pt x="159205" y="565"/>
                  </a:lnTo>
                  <a:lnTo>
                    <a:pt x="162000" y="0"/>
                  </a:lnTo>
                  <a:lnTo>
                    <a:pt x="4575604" y="0"/>
                  </a:lnTo>
                  <a:lnTo>
                    <a:pt x="4578398" y="5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0430" y="2870171"/>
            <a:ext cx="952143" cy="952143"/>
            <a:chOff x="284682" y="2813899"/>
            <a:chExt cx="952143" cy="952143"/>
          </a:xfrm>
        </p:grpSpPr>
        <p:sp>
          <p:nvSpPr>
            <p:cNvPr id="13" name="矩形 12"/>
            <p:cNvSpPr/>
            <p:nvPr/>
          </p:nvSpPr>
          <p:spPr>
            <a:xfrm>
              <a:off x="284682" y="2813899"/>
              <a:ext cx="952143" cy="952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>
              <a:spLocks noChangeAspect="1"/>
            </p:cNvSpPr>
            <p:nvPr/>
          </p:nvSpPr>
          <p:spPr>
            <a:xfrm>
              <a:off x="579747" y="3109970"/>
              <a:ext cx="362012" cy="360000"/>
            </a:xfrm>
            <a:custGeom>
              <a:avLst/>
              <a:gdLst>
                <a:gd name="connsiteX0" fmla="*/ 1602397 w 3720689"/>
                <a:gd name="connsiteY0" fmla="*/ 2687306 h 3700012"/>
                <a:gd name="connsiteX1" fmla="*/ 2088746 w 3720689"/>
                <a:gd name="connsiteY1" fmla="*/ 3138688 h 3700012"/>
                <a:gd name="connsiteX2" fmla="*/ 1520815 w 3720689"/>
                <a:gd name="connsiteY2" fmla="*/ 3262912 h 3700012"/>
                <a:gd name="connsiteX3" fmla="*/ 589427 w 3720689"/>
                <a:gd name="connsiteY3" fmla="*/ 1251298 h 3700012"/>
                <a:gd name="connsiteX4" fmla="*/ 2569427 w 3720689"/>
                <a:gd name="connsiteY4" fmla="*/ 1251298 h 3700012"/>
                <a:gd name="connsiteX5" fmla="*/ 2569427 w 3720689"/>
                <a:gd name="connsiteY5" fmla="*/ 1387924 h 3700012"/>
                <a:gd name="connsiteX6" fmla="*/ 589427 w 3720689"/>
                <a:gd name="connsiteY6" fmla="*/ 1387924 h 3700012"/>
                <a:gd name="connsiteX7" fmla="*/ 0 w 3720689"/>
                <a:gd name="connsiteY7" fmla="*/ 0 h 3700012"/>
                <a:gd name="connsiteX8" fmla="*/ 204717 w 3720689"/>
                <a:gd name="connsiteY8" fmla="*/ 0 h 3700012"/>
                <a:gd name="connsiteX9" fmla="*/ 204717 w 3720689"/>
                <a:gd name="connsiteY9" fmla="*/ 2 h 3700012"/>
                <a:gd name="connsiteX10" fmla="*/ 2907082 w 3720689"/>
                <a:gd name="connsiteY10" fmla="*/ 2 h 3700012"/>
                <a:gd name="connsiteX11" fmla="*/ 2907082 w 3720689"/>
                <a:gd name="connsiteY11" fmla="*/ 1 h 3700012"/>
                <a:gd name="connsiteX12" fmla="*/ 3111799 w 3720689"/>
                <a:gd name="connsiteY12" fmla="*/ 1 h 3700012"/>
                <a:gd name="connsiteX13" fmla="*/ 3111799 w 3720689"/>
                <a:gd name="connsiteY13" fmla="*/ 1060973 h 3700012"/>
                <a:gd name="connsiteX14" fmla="*/ 3234340 w 3720689"/>
                <a:gd name="connsiteY14" fmla="*/ 928939 h 3700012"/>
                <a:gd name="connsiteX15" fmla="*/ 3720689 w 3720689"/>
                <a:gd name="connsiteY15" fmla="*/ 1380321 h 3700012"/>
                <a:gd name="connsiteX16" fmla="*/ 3448536 w 3720689"/>
                <a:gd name="connsiteY16" fmla="*/ 1673558 h 3700012"/>
                <a:gd name="connsiteX17" fmla="*/ 2964153 w 3720689"/>
                <a:gd name="connsiteY17" fmla="*/ 1224001 h 3700012"/>
                <a:gd name="connsiteX18" fmla="*/ 2907082 w 3720689"/>
                <a:gd name="connsiteY18" fmla="*/ 1224001 h 3700012"/>
                <a:gd name="connsiteX19" fmla="*/ 2907082 w 3720689"/>
                <a:gd name="connsiteY19" fmla="*/ 204719 h 3700012"/>
                <a:gd name="connsiteX20" fmla="*/ 204717 w 3720689"/>
                <a:gd name="connsiteY20" fmla="*/ 204719 h 3700012"/>
                <a:gd name="connsiteX21" fmla="*/ 204717 w 3720689"/>
                <a:gd name="connsiteY21" fmla="*/ 3488602 h 3700012"/>
                <a:gd name="connsiteX22" fmla="*/ 2907082 w 3720689"/>
                <a:gd name="connsiteY22" fmla="*/ 3488602 h 3700012"/>
                <a:gd name="connsiteX23" fmla="*/ 2907082 w 3720689"/>
                <a:gd name="connsiteY23" fmla="*/ 2256957 h 3700012"/>
                <a:gd name="connsiteX24" fmla="*/ 2186995 w 3720689"/>
                <a:gd name="connsiteY24" fmla="*/ 3032826 h 3700012"/>
                <a:gd name="connsiteX25" fmla="*/ 1700646 w 3720689"/>
                <a:gd name="connsiteY25" fmla="*/ 2581444 h 3700012"/>
                <a:gd name="connsiteX26" fmla="*/ 1802861 w 3720689"/>
                <a:gd name="connsiteY26" fmla="*/ 2471311 h 3700012"/>
                <a:gd name="connsiteX27" fmla="*/ 589427 w 3720689"/>
                <a:gd name="connsiteY27" fmla="*/ 2471311 h 3700012"/>
                <a:gd name="connsiteX28" fmla="*/ 589427 w 3720689"/>
                <a:gd name="connsiteY28" fmla="*/ 2334685 h 3700012"/>
                <a:gd name="connsiteX29" fmla="*/ 1929664 w 3720689"/>
                <a:gd name="connsiteY29" fmla="*/ 2334685 h 3700012"/>
                <a:gd name="connsiteX30" fmla="*/ 2172871 w 3720689"/>
                <a:gd name="connsiteY30" fmla="*/ 2072637 h 3700012"/>
                <a:gd name="connsiteX31" fmla="*/ 589427 w 3720689"/>
                <a:gd name="connsiteY31" fmla="*/ 2072637 h 3700012"/>
                <a:gd name="connsiteX32" fmla="*/ 589427 w 3720689"/>
                <a:gd name="connsiteY32" fmla="*/ 1936011 h 3700012"/>
                <a:gd name="connsiteX33" fmla="*/ 2299674 w 3720689"/>
                <a:gd name="connsiteY33" fmla="*/ 1936011 h 3700012"/>
                <a:gd name="connsiteX34" fmla="*/ 2479856 w 3720689"/>
                <a:gd name="connsiteY34" fmla="*/ 1741871 h 3700012"/>
                <a:gd name="connsiteX35" fmla="*/ 589427 w 3720689"/>
                <a:gd name="connsiteY35" fmla="*/ 1741871 h 3700012"/>
                <a:gd name="connsiteX36" fmla="*/ 589427 w 3720689"/>
                <a:gd name="connsiteY36" fmla="*/ 1605245 h 3700012"/>
                <a:gd name="connsiteX37" fmla="*/ 2569427 w 3720689"/>
                <a:gd name="connsiteY37" fmla="*/ 1605245 h 3700012"/>
                <a:gd name="connsiteX38" fmla="*/ 2569427 w 3720689"/>
                <a:gd name="connsiteY38" fmla="*/ 1645361 h 3700012"/>
                <a:gd name="connsiteX39" fmla="*/ 2833408 w 3720689"/>
                <a:gd name="connsiteY39" fmla="*/ 1360930 h 3700012"/>
                <a:gd name="connsiteX40" fmla="*/ 3319757 w 3720689"/>
                <a:gd name="connsiteY40" fmla="*/ 1812312 h 3700012"/>
                <a:gd name="connsiteX41" fmla="*/ 3111799 w 3720689"/>
                <a:gd name="connsiteY41" fmla="*/ 2036381 h 3700012"/>
                <a:gd name="connsiteX42" fmla="*/ 3111799 w 3720689"/>
                <a:gd name="connsiteY42" fmla="*/ 3700012 h 3700012"/>
                <a:gd name="connsiteX43" fmla="*/ 2907082 w 3720689"/>
                <a:gd name="connsiteY43" fmla="*/ 3700012 h 3700012"/>
                <a:gd name="connsiteX44" fmla="*/ 2907082 w 3720689"/>
                <a:gd name="connsiteY44" fmla="*/ 3693319 h 3700012"/>
                <a:gd name="connsiteX45" fmla="*/ 1 w 3720689"/>
                <a:gd name="connsiteY45" fmla="*/ 3693319 h 3700012"/>
                <a:gd name="connsiteX46" fmla="*/ 1 w 3720689"/>
                <a:gd name="connsiteY46" fmla="*/ 3636001 h 3700012"/>
                <a:gd name="connsiteX47" fmla="*/ 0 w 3720689"/>
                <a:gd name="connsiteY47" fmla="*/ 3636001 h 37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20689" h="3700012">
                  <a:moveTo>
                    <a:pt x="1602397" y="2687306"/>
                  </a:moveTo>
                  <a:lnTo>
                    <a:pt x="2088746" y="3138688"/>
                  </a:lnTo>
                  <a:lnTo>
                    <a:pt x="1520815" y="3262912"/>
                  </a:lnTo>
                  <a:close/>
                  <a:moveTo>
                    <a:pt x="589427" y="1251298"/>
                  </a:moveTo>
                  <a:lnTo>
                    <a:pt x="2569427" y="1251298"/>
                  </a:lnTo>
                  <a:lnTo>
                    <a:pt x="2569427" y="1387924"/>
                  </a:lnTo>
                  <a:lnTo>
                    <a:pt x="589427" y="1387924"/>
                  </a:lnTo>
                  <a:close/>
                  <a:moveTo>
                    <a:pt x="0" y="0"/>
                  </a:moveTo>
                  <a:lnTo>
                    <a:pt x="204717" y="0"/>
                  </a:lnTo>
                  <a:lnTo>
                    <a:pt x="204717" y="2"/>
                  </a:lnTo>
                  <a:lnTo>
                    <a:pt x="2907082" y="2"/>
                  </a:lnTo>
                  <a:lnTo>
                    <a:pt x="2907082" y="1"/>
                  </a:lnTo>
                  <a:lnTo>
                    <a:pt x="3111799" y="1"/>
                  </a:lnTo>
                  <a:lnTo>
                    <a:pt x="3111799" y="1060973"/>
                  </a:lnTo>
                  <a:lnTo>
                    <a:pt x="3234340" y="928939"/>
                  </a:lnTo>
                  <a:lnTo>
                    <a:pt x="3720689" y="1380321"/>
                  </a:lnTo>
                  <a:lnTo>
                    <a:pt x="3448536" y="1673558"/>
                  </a:lnTo>
                  <a:lnTo>
                    <a:pt x="2964153" y="1224001"/>
                  </a:lnTo>
                  <a:lnTo>
                    <a:pt x="2907082" y="1224001"/>
                  </a:lnTo>
                  <a:lnTo>
                    <a:pt x="2907082" y="204719"/>
                  </a:lnTo>
                  <a:lnTo>
                    <a:pt x="204717" y="204719"/>
                  </a:lnTo>
                  <a:lnTo>
                    <a:pt x="204717" y="3488602"/>
                  </a:lnTo>
                  <a:lnTo>
                    <a:pt x="2907082" y="3488602"/>
                  </a:lnTo>
                  <a:lnTo>
                    <a:pt x="2907082" y="2256957"/>
                  </a:lnTo>
                  <a:lnTo>
                    <a:pt x="2186995" y="3032826"/>
                  </a:lnTo>
                  <a:lnTo>
                    <a:pt x="1700646" y="2581444"/>
                  </a:lnTo>
                  <a:lnTo>
                    <a:pt x="1802861" y="2471311"/>
                  </a:lnTo>
                  <a:lnTo>
                    <a:pt x="589427" y="2471311"/>
                  </a:lnTo>
                  <a:lnTo>
                    <a:pt x="589427" y="2334685"/>
                  </a:lnTo>
                  <a:lnTo>
                    <a:pt x="1929664" y="2334685"/>
                  </a:lnTo>
                  <a:lnTo>
                    <a:pt x="2172871" y="2072637"/>
                  </a:lnTo>
                  <a:lnTo>
                    <a:pt x="589427" y="2072637"/>
                  </a:lnTo>
                  <a:lnTo>
                    <a:pt x="589427" y="1936011"/>
                  </a:lnTo>
                  <a:lnTo>
                    <a:pt x="2299674" y="1936011"/>
                  </a:lnTo>
                  <a:lnTo>
                    <a:pt x="2479856" y="1741871"/>
                  </a:lnTo>
                  <a:lnTo>
                    <a:pt x="589427" y="1741871"/>
                  </a:lnTo>
                  <a:lnTo>
                    <a:pt x="589427" y="1605245"/>
                  </a:lnTo>
                  <a:lnTo>
                    <a:pt x="2569427" y="1605245"/>
                  </a:lnTo>
                  <a:lnTo>
                    <a:pt x="2569427" y="1645361"/>
                  </a:lnTo>
                  <a:lnTo>
                    <a:pt x="2833408" y="1360930"/>
                  </a:lnTo>
                  <a:lnTo>
                    <a:pt x="3319757" y="1812312"/>
                  </a:lnTo>
                  <a:lnTo>
                    <a:pt x="3111799" y="2036381"/>
                  </a:lnTo>
                  <a:lnTo>
                    <a:pt x="3111799" y="3700012"/>
                  </a:lnTo>
                  <a:lnTo>
                    <a:pt x="2907082" y="3700012"/>
                  </a:lnTo>
                  <a:lnTo>
                    <a:pt x="2907082" y="3693319"/>
                  </a:lnTo>
                  <a:lnTo>
                    <a:pt x="1" y="3693319"/>
                  </a:lnTo>
                  <a:lnTo>
                    <a:pt x="1" y="3636001"/>
                  </a:lnTo>
                  <a:lnTo>
                    <a:pt x="0" y="36360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0430" y="4037425"/>
            <a:ext cx="952143" cy="952143"/>
            <a:chOff x="284682" y="3981153"/>
            <a:chExt cx="952143" cy="952143"/>
          </a:xfrm>
        </p:grpSpPr>
        <p:sp>
          <p:nvSpPr>
            <p:cNvPr id="16" name="矩形 15"/>
            <p:cNvSpPr/>
            <p:nvPr/>
          </p:nvSpPr>
          <p:spPr>
            <a:xfrm>
              <a:off x="284682" y="3981153"/>
              <a:ext cx="952143" cy="952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>
              <a:spLocks noChangeAspect="1"/>
            </p:cNvSpPr>
            <p:nvPr/>
          </p:nvSpPr>
          <p:spPr>
            <a:xfrm>
              <a:off x="580744" y="4277224"/>
              <a:ext cx="360018" cy="360000"/>
            </a:xfrm>
            <a:custGeom>
              <a:avLst/>
              <a:gdLst>
                <a:gd name="connsiteX0" fmla="*/ 3019603 w 5127246"/>
                <a:gd name="connsiteY0" fmla="*/ 1 h 5126995"/>
                <a:gd name="connsiteX1" fmla="*/ 3415388 w 5127246"/>
                <a:gd name="connsiteY1" fmla="*/ 1 h 5126995"/>
                <a:gd name="connsiteX2" fmla="*/ 3415388 w 5127246"/>
                <a:gd name="connsiteY2" fmla="*/ 1 h 5126995"/>
                <a:gd name="connsiteX3" fmla="*/ 4698278 w 5127246"/>
                <a:gd name="connsiteY3" fmla="*/ 1 h 5126995"/>
                <a:gd name="connsiteX4" fmla="*/ 4698278 w 5127246"/>
                <a:gd name="connsiteY4" fmla="*/ 395786 h 5126995"/>
                <a:gd name="connsiteX5" fmla="*/ 3932325 w 5127246"/>
                <a:gd name="connsiteY5" fmla="*/ 395786 h 5126995"/>
                <a:gd name="connsiteX6" fmla="*/ 4124806 w 5127246"/>
                <a:gd name="connsiteY6" fmla="*/ 529731 h 5126995"/>
                <a:gd name="connsiteX7" fmla="*/ 5072600 w 5127246"/>
                <a:gd name="connsiteY7" fmla="*/ 3087840 h 5126995"/>
                <a:gd name="connsiteX8" fmla="*/ 2206701 w 5127246"/>
                <a:gd name="connsiteY8" fmla="*/ 5101785 h 5126995"/>
                <a:gd name="connsiteX9" fmla="*/ 6960 w 5127246"/>
                <a:gd name="connsiteY9" fmla="*/ 2375891 h 5126995"/>
                <a:gd name="connsiteX10" fmla="*/ 2580824 w 5127246"/>
                <a:gd name="connsiteY10" fmla="*/ 59 h 5126995"/>
                <a:gd name="connsiteX11" fmla="*/ 2578183 w 5127246"/>
                <a:gd name="connsiteY11" fmla="*/ 390041 h 5126995"/>
                <a:gd name="connsiteX12" fmla="*/ 395907 w 5127246"/>
                <a:gd name="connsiteY12" fmla="*/ 2404414 h 5126995"/>
                <a:gd name="connsiteX13" fmla="*/ 2260979 w 5127246"/>
                <a:gd name="connsiteY13" fmla="*/ 4715589 h 5126995"/>
                <a:gd name="connsiteX14" fmla="*/ 4690859 w 5127246"/>
                <a:gd name="connsiteY14" fmla="*/ 3008045 h 5126995"/>
                <a:gd name="connsiteX15" fmla="*/ 3540680 w 5127246"/>
                <a:gd name="connsiteY15" fmla="*/ 621706 h 5126995"/>
                <a:gd name="connsiteX16" fmla="*/ 3415388 w 5127246"/>
                <a:gd name="connsiteY16" fmla="*/ 566161 h 5126995"/>
                <a:gd name="connsiteX17" fmla="*/ 3415388 w 5127246"/>
                <a:gd name="connsiteY17" fmla="*/ 1678676 h 5126995"/>
                <a:gd name="connsiteX18" fmla="*/ 3019603 w 5127246"/>
                <a:gd name="connsiteY18" fmla="*/ 1678676 h 5126995"/>
                <a:gd name="connsiteX19" fmla="*/ 3019603 w 5127246"/>
                <a:gd name="connsiteY19" fmla="*/ 395786 h 5126995"/>
                <a:gd name="connsiteX20" fmla="*/ 3019603 w 5127246"/>
                <a:gd name="connsiteY20" fmla="*/ 1 h 512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27246" h="5126995">
                  <a:moveTo>
                    <a:pt x="3019603" y="1"/>
                  </a:moveTo>
                  <a:lnTo>
                    <a:pt x="3415388" y="1"/>
                  </a:lnTo>
                  <a:lnTo>
                    <a:pt x="3415388" y="1"/>
                  </a:lnTo>
                  <a:lnTo>
                    <a:pt x="4698278" y="1"/>
                  </a:lnTo>
                  <a:lnTo>
                    <a:pt x="4698278" y="395786"/>
                  </a:lnTo>
                  <a:lnTo>
                    <a:pt x="3932325" y="395786"/>
                  </a:lnTo>
                  <a:lnTo>
                    <a:pt x="4124806" y="529731"/>
                  </a:lnTo>
                  <a:cubicBezTo>
                    <a:pt x="4883989" y="1113031"/>
                    <a:pt x="5279709" y="2097011"/>
                    <a:pt x="5072600" y="3087840"/>
                  </a:cubicBezTo>
                  <a:cubicBezTo>
                    <a:pt x="4796456" y="4408946"/>
                    <a:pt x="3543223" y="5289627"/>
                    <a:pt x="2206701" y="5101785"/>
                  </a:cubicBezTo>
                  <a:cubicBezTo>
                    <a:pt x="870179" y="4913944"/>
                    <a:pt x="-91749" y="3721935"/>
                    <a:pt x="6960" y="2375891"/>
                  </a:cubicBezTo>
                  <a:cubicBezTo>
                    <a:pt x="105669" y="1029848"/>
                    <a:pt x="1231197" y="-9083"/>
                    <a:pt x="2580824" y="59"/>
                  </a:cubicBezTo>
                  <a:lnTo>
                    <a:pt x="2578183" y="390041"/>
                  </a:lnTo>
                  <a:cubicBezTo>
                    <a:pt x="1433889" y="382290"/>
                    <a:pt x="479599" y="1263158"/>
                    <a:pt x="395907" y="2404414"/>
                  </a:cubicBezTo>
                  <a:cubicBezTo>
                    <a:pt x="312216" y="3545670"/>
                    <a:pt x="1127796" y="4556327"/>
                    <a:pt x="2260979" y="4715589"/>
                  </a:cubicBezTo>
                  <a:cubicBezTo>
                    <a:pt x="3394163" y="4874852"/>
                    <a:pt x="4456728" y="4128158"/>
                    <a:pt x="4690859" y="3008045"/>
                  </a:cubicBezTo>
                  <a:cubicBezTo>
                    <a:pt x="4895724" y="2027946"/>
                    <a:pt x="4404906" y="1055754"/>
                    <a:pt x="3540680" y="621706"/>
                  </a:cubicBezTo>
                  <a:lnTo>
                    <a:pt x="3415388" y="566161"/>
                  </a:lnTo>
                  <a:lnTo>
                    <a:pt x="3415388" y="1678676"/>
                  </a:lnTo>
                  <a:lnTo>
                    <a:pt x="3019603" y="1678676"/>
                  </a:lnTo>
                  <a:lnTo>
                    <a:pt x="3019603" y="395786"/>
                  </a:lnTo>
                  <a:lnTo>
                    <a:pt x="301960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0430" y="5204678"/>
            <a:ext cx="952143" cy="952143"/>
            <a:chOff x="284682" y="5148406"/>
            <a:chExt cx="952143" cy="952143"/>
          </a:xfrm>
        </p:grpSpPr>
        <p:sp>
          <p:nvSpPr>
            <p:cNvPr id="19" name="矩形 18"/>
            <p:cNvSpPr/>
            <p:nvPr/>
          </p:nvSpPr>
          <p:spPr>
            <a:xfrm>
              <a:off x="284682" y="5148406"/>
              <a:ext cx="952143" cy="952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>
              <a:spLocks noChangeAspect="1"/>
            </p:cNvSpPr>
            <p:nvPr/>
          </p:nvSpPr>
          <p:spPr>
            <a:xfrm>
              <a:off x="585155" y="5444477"/>
              <a:ext cx="351197" cy="360000"/>
            </a:xfrm>
            <a:custGeom>
              <a:avLst/>
              <a:gdLst>
                <a:gd name="connsiteX0" fmla="*/ 3024726 w 4627988"/>
                <a:gd name="connsiteY0" fmla="*/ 3419802 h 4743994"/>
                <a:gd name="connsiteX1" fmla="*/ 3814904 w 4627988"/>
                <a:gd name="connsiteY1" fmla="*/ 3419802 h 4743994"/>
                <a:gd name="connsiteX2" fmla="*/ 3814904 w 4627988"/>
                <a:gd name="connsiteY2" fmla="*/ 4209980 h 4743994"/>
                <a:gd name="connsiteX3" fmla="*/ 3024726 w 4627988"/>
                <a:gd name="connsiteY3" fmla="*/ 4209980 h 4743994"/>
                <a:gd name="connsiteX4" fmla="*/ 1936142 w 4627988"/>
                <a:gd name="connsiteY4" fmla="*/ 3419802 h 4743994"/>
                <a:gd name="connsiteX5" fmla="*/ 2726320 w 4627988"/>
                <a:gd name="connsiteY5" fmla="*/ 3419802 h 4743994"/>
                <a:gd name="connsiteX6" fmla="*/ 2726320 w 4627988"/>
                <a:gd name="connsiteY6" fmla="*/ 4209980 h 4743994"/>
                <a:gd name="connsiteX7" fmla="*/ 1936142 w 4627988"/>
                <a:gd name="connsiteY7" fmla="*/ 4209980 h 4743994"/>
                <a:gd name="connsiteX8" fmla="*/ 847558 w 4627988"/>
                <a:gd name="connsiteY8" fmla="*/ 3419802 h 4743994"/>
                <a:gd name="connsiteX9" fmla="*/ 1637736 w 4627988"/>
                <a:gd name="connsiteY9" fmla="*/ 3419802 h 4743994"/>
                <a:gd name="connsiteX10" fmla="*/ 1637736 w 4627988"/>
                <a:gd name="connsiteY10" fmla="*/ 4209980 h 4743994"/>
                <a:gd name="connsiteX11" fmla="*/ 847558 w 4627988"/>
                <a:gd name="connsiteY11" fmla="*/ 4209980 h 4743994"/>
                <a:gd name="connsiteX12" fmla="*/ 3024726 w 4627988"/>
                <a:gd name="connsiteY12" fmla="*/ 2438213 h 4743994"/>
                <a:gd name="connsiteX13" fmla="*/ 3814904 w 4627988"/>
                <a:gd name="connsiteY13" fmla="*/ 2438213 h 4743994"/>
                <a:gd name="connsiteX14" fmla="*/ 3814904 w 4627988"/>
                <a:gd name="connsiteY14" fmla="*/ 3228391 h 4743994"/>
                <a:gd name="connsiteX15" fmla="*/ 3024726 w 4627988"/>
                <a:gd name="connsiteY15" fmla="*/ 3228391 h 4743994"/>
                <a:gd name="connsiteX16" fmla="*/ 1936142 w 4627988"/>
                <a:gd name="connsiteY16" fmla="*/ 2438213 h 4743994"/>
                <a:gd name="connsiteX17" fmla="*/ 2726320 w 4627988"/>
                <a:gd name="connsiteY17" fmla="*/ 2438213 h 4743994"/>
                <a:gd name="connsiteX18" fmla="*/ 2726320 w 4627988"/>
                <a:gd name="connsiteY18" fmla="*/ 3228391 h 4743994"/>
                <a:gd name="connsiteX19" fmla="*/ 1936142 w 4627988"/>
                <a:gd name="connsiteY19" fmla="*/ 3228391 h 4743994"/>
                <a:gd name="connsiteX20" fmla="*/ 847558 w 4627988"/>
                <a:gd name="connsiteY20" fmla="*/ 2438213 h 4743994"/>
                <a:gd name="connsiteX21" fmla="*/ 1637736 w 4627988"/>
                <a:gd name="connsiteY21" fmla="*/ 2438213 h 4743994"/>
                <a:gd name="connsiteX22" fmla="*/ 1637736 w 4627988"/>
                <a:gd name="connsiteY22" fmla="*/ 3228391 h 4743994"/>
                <a:gd name="connsiteX23" fmla="*/ 847558 w 4627988"/>
                <a:gd name="connsiteY23" fmla="*/ 3228391 h 4743994"/>
                <a:gd name="connsiteX24" fmla="*/ 3024726 w 4627988"/>
                <a:gd name="connsiteY24" fmla="*/ 1429323 h 4743994"/>
                <a:gd name="connsiteX25" fmla="*/ 3814904 w 4627988"/>
                <a:gd name="connsiteY25" fmla="*/ 1429323 h 4743994"/>
                <a:gd name="connsiteX26" fmla="*/ 3814904 w 4627988"/>
                <a:gd name="connsiteY26" fmla="*/ 2219501 h 4743994"/>
                <a:gd name="connsiteX27" fmla="*/ 3024726 w 4627988"/>
                <a:gd name="connsiteY27" fmla="*/ 2219501 h 4743994"/>
                <a:gd name="connsiteX28" fmla="*/ 1936142 w 4627988"/>
                <a:gd name="connsiteY28" fmla="*/ 1429323 h 4743994"/>
                <a:gd name="connsiteX29" fmla="*/ 2726320 w 4627988"/>
                <a:gd name="connsiteY29" fmla="*/ 1429323 h 4743994"/>
                <a:gd name="connsiteX30" fmla="*/ 2726320 w 4627988"/>
                <a:gd name="connsiteY30" fmla="*/ 2219501 h 4743994"/>
                <a:gd name="connsiteX31" fmla="*/ 1936142 w 4627988"/>
                <a:gd name="connsiteY31" fmla="*/ 2219501 h 4743994"/>
                <a:gd name="connsiteX32" fmla="*/ 847558 w 4627988"/>
                <a:gd name="connsiteY32" fmla="*/ 1429323 h 4743994"/>
                <a:gd name="connsiteX33" fmla="*/ 1637736 w 4627988"/>
                <a:gd name="connsiteY33" fmla="*/ 1429323 h 4743994"/>
                <a:gd name="connsiteX34" fmla="*/ 1637736 w 4627988"/>
                <a:gd name="connsiteY34" fmla="*/ 2219501 h 4743994"/>
                <a:gd name="connsiteX35" fmla="*/ 847558 w 4627988"/>
                <a:gd name="connsiteY35" fmla="*/ 2219501 h 4743994"/>
                <a:gd name="connsiteX36" fmla="*/ 1747613 w 4627988"/>
                <a:gd name="connsiteY36" fmla="*/ 676961 h 4743994"/>
                <a:gd name="connsiteX37" fmla="*/ 1747613 w 4627988"/>
                <a:gd name="connsiteY37" fmla="*/ 1168280 h 4743994"/>
                <a:gd name="connsiteX38" fmla="*/ 1461010 w 4627988"/>
                <a:gd name="connsiteY38" fmla="*/ 1168280 h 4743994"/>
                <a:gd name="connsiteX39" fmla="*/ 1461010 w 4627988"/>
                <a:gd name="connsiteY39" fmla="*/ 1168279 h 4743994"/>
                <a:gd name="connsiteX40" fmla="*/ 847558 w 4627988"/>
                <a:gd name="connsiteY40" fmla="*/ 1168279 h 4743994"/>
                <a:gd name="connsiteX41" fmla="*/ 847558 w 4627988"/>
                <a:gd name="connsiteY41" fmla="*/ 1168280 h 4743994"/>
                <a:gd name="connsiteX42" fmla="*/ 560955 w 4627988"/>
                <a:gd name="connsiteY42" fmla="*/ 1168280 h 4743994"/>
                <a:gd name="connsiteX43" fmla="*/ 560955 w 4627988"/>
                <a:gd name="connsiteY43" fmla="*/ 676961 h 4743994"/>
                <a:gd name="connsiteX44" fmla="*/ 288000 w 4627988"/>
                <a:gd name="connsiteY44" fmla="*/ 676961 h 4743994"/>
                <a:gd name="connsiteX45" fmla="*/ 288000 w 4627988"/>
                <a:gd name="connsiteY45" fmla="*/ 4455994 h 4743994"/>
                <a:gd name="connsiteX46" fmla="*/ 4339988 w 4627988"/>
                <a:gd name="connsiteY46" fmla="*/ 4455994 h 4743994"/>
                <a:gd name="connsiteX47" fmla="*/ 4339988 w 4627988"/>
                <a:gd name="connsiteY47" fmla="*/ 676962 h 4743994"/>
                <a:gd name="connsiteX48" fmla="*/ 4067033 w 4627988"/>
                <a:gd name="connsiteY48" fmla="*/ 676962 h 4743994"/>
                <a:gd name="connsiteX49" fmla="*/ 4067033 w 4627988"/>
                <a:gd name="connsiteY49" fmla="*/ 1168280 h 4743994"/>
                <a:gd name="connsiteX50" fmla="*/ 3780430 w 4627988"/>
                <a:gd name="connsiteY50" fmla="*/ 1168280 h 4743994"/>
                <a:gd name="connsiteX51" fmla="*/ 3780430 w 4627988"/>
                <a:gd name="connsiteY51" fmla="*/ 1168280 h 4743994"/>
                <a:gd name="connsiteX52" fmla="*/ 3071450 w 4627988"/>
                <a:gd name="connsiteY52" fmla="*/ 1168280 h 4743994"/>
                <a:gd name="connsiteX53" fmla="*/ 3071450 w 4627988"/>
                <a:gd name="connsiteY53" fmla="*/ 1168280 h 4743994"/>
                <a:gd name="connsiteX54" fmla="*/ 2784847 w 4627988"/>
                <a:gd name="connsiteY54" fmla="*/ 1168280 h 4743994"/>
                <a:gd name="connsiteX55" fmla="*/ 2784847 w 4627988"/>
                <a:gd name="connsiteY55" fmla="*/ 676961 h 4743994"/>
                <a:gd name="connsiteX56" fmla="*/ 1637738 w 4627988"/>
                <a:gd name="connsiteY56" fmla="*/ 388962 h 4743994"/>
                <a:gd name="connsiteX57" fmla="*/ 2990254 w 4627988"/>
                <a:gd name="connsiteY57" fmla="*/ 388962 h 4743994"/>
                <a:gd name="connsiteX58" fmla="*/ 2990254 w 4627988"/>
                <a:gd name="connsiteY58" fmla="*/ 390359 h 4743994"/>
                <a:gd name="connsiteX59" fmla="*/ 3071450 w 4627988"/>
                <a:gd name="connsiteY59" fmla="*/ 390359 h 4743994"/>
                <a:gd name="connsiteX60" fmla="*/ 3071450 w 4627988"/>
                <a:gd name="connsiteY60" fmla="*/ 880280 h 4743994"/>
                <a:gd name="connsiteX61" fmla="*/ 3780430 w 4627988"/>
                <a:gd name="connsiteY61" fmla="*/ 880280 h 4743994"/>
                <a:gd name="connsiteX62" fmla="*/ 3780430 w 4627988"/>
                <a:gd name="connsiteY62" fmla="*/ 390359 h 4743994"/>
                <a:gd name="connsiteX63" fmla="*/ 4067033 w 4627988"/>
                <a:gd name="connsiteY63" fmla="*/ 390359 h 4743994"/>
                <a:gd name="connsiteX64" fmla="*/ 4067033 w 4627988"/>
                <a:gd name="connsiteY64" fmla="*/ 390359 h 4743994"/>
                <a:gd name="connsiteX65" fmla="*/ 4339988 w 4627988"/>
                <a:gd name="connsiteY65" fmla="*/ 390359 h 4743994"/>
                <a:gd name="connsiteX66" fmla="*/ 4339988 w 4627988"/>
                <a:gd name="connsiteY66" fmla="*/ 390359 h 4743994"/>
                <a:gd name="connsiteX67" fmla="*/ 4627988 w 4627988"/>
                <a:gd name="connsiteY67" fmla="*/ 390359 h 4743994"/>
                <a:gd name="connsiteX68" fmla="*/ 4627988 w 4627988"/>
                <a:gd name="connsiteY68" fmla="*/ 4743994 h 4743994"/>
                <a:gd name="connsiteX69" fmla="*/ 4607519 w 4627988"/>
                <a:gd name="connsiteY69" fmla="*/ 4743994 h 4743994"/>
                <a:gd name="connsiteX70" fmla="*/ 4339988 w 4627988"/>
                <a:gd name="connsiteY70" fmla="*/ 4743994 h 4743994"/>
                <a:gd name="connsiteX71" fmla="*/ 288000 w 4627988"/>
                <a:gd name="connsiteY71" fmla="*/ 4743994 h 4743994"/>
                <a:gd name="connsiteX72" fmla="*/ 1 w 4627988"/>
                <a:gd name="connsiteY72" fmla="*/ 4743994 h 4743994"/>
                <a:gd name="connsiteX73" fmla="*/ 0 w 4627988"/>
                <a:gd name="connsiteY73" fmla="*/ 4743994 h 4743994"/>
                <a:gd name="connsiteX74" fmla="*/ 0 w 4627988"/>
                <a:gd name="connsiteY74" fmla="*/ 390359 h 4743994"/>
                <a:gd name="connsiteX75" fmla="*/ 699 w 4627988"/>
                <a:gd name="connsiteY75" fmla="*/ 390359 h 4743994"/>
                <a:gd name="connsiteX76" fmla="*/ 778621 w 4627988"/>
                <a:gd name="connsiteY76" fmla="*/ 390359 h 4743994"/>
                <a:gd name="connsiteX77" fmla="*/ 847558 w 4627988"/>
                <a:gd name="connsiteY77" fmla="*/ 390359 h 4743994"/>
                <a:gd name="connsiteX78" fmla="*/ 847558 w 4627988"/>
                <a:gd name="connsiteY78" fmla="*/ 880279 h 4743994"/>
                <a:gd name="connsiteX79" fmla="*/ 1461010 w 4627988"/>
                <a:gd name="connsiteY79" fmla="*/ 880279 h 4743994"/>
                <a:gd name="connsiteX80" fmla="*/ 1461010 w 4627988"/>
                <a:gd name="connsiteY80" fmla="*/ 390359 h 4743994"/>
                <a:gd name="connsiteX81" fmla="*/ 1637738 w 4627988"/>
                <a:gd name="connsiteY81" fmla="*/ 390359 h 4743994"/>
                <a:gd name="connsiteX82" fmla="*/ 983699 w 4627988"/>
                <a:gd name="connsiteY82" fmla="*/ 1 h 4743994"/>
                <a:gd name="connsiteX83" fmla="*/ 1270302 w 4627988"/>
                <a:gd name="connsiteY83" fmla="*/ 1 h 4743994"/>
                <a:gd name="connsiteX84" fmla="*/ 1270302 w 4627988"/>
                <a:gd name="connsiteY84" fmla="*/ 777922 h 4743994"/>
                <a:gd name="connsiteX85" fmla="*/ 983699 w 4627988"/>
                <a:gd name="connsiteY85" fmla="*/ 777922 h 4743994"/>
                <a:gd name="connsiteX86" fmla="*/ 3276514 w 4627988"/>
                <a:gd name="connsiteY86" fmla="*/ 0 h 4743994"/>
                <a:gd name="connsiteX87" fmla="*/ 3563117 w 4627988"/>
                <a:gd name="connsiteY87" fmla="*/ 0 h 4743994"/>
                <a:gd name="connsiteX88" fmla="*/ 3563117 w 4627988"/>
                <a:gd name="connsiteY88" fmla="*/ 777922 h 4743994"/>
                <a:gd name="connsiteX89" fmla="*/ 3276514 w 4627988"/>
                <a:gd name="connsiteY89" fmla="*/ 777922 h 474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7988" h="4743994">
                  <a:moveTo>
                    <a:pt x="3024726" y="3419802"/>
                  </a:moveTo>
                  <a:lnTo>
                    <a:pt x="3814904" y="3419802"/>
                  </a:lnTo>
                  <a:lnTo>
                    <a:pt x="3814904" y="4209980"/>
                  </a:lnTo>
                  <a:lnTo>
                    <a:pt x="3024726" y="4209980"/>
                  </a:lnTo>
                  <a:close/>
                  <a:moveTo>
                    <a:pt x="1936142" y="3419802"/>
                  </a:moveTo>
                  <a:lnTo>
                    <a:pt x="2726320" y="3419802"/>
                  </a:lnTo>
                  <a:lnTo>
                    <a:pt x="2726320" y="4209980"/>
                  </a:lnTo>
                  <a:lnTo>
                    <a:pt x="1936142" y="4209980"/>
                  </a:lnTo>
                  <a:close/>
                  <a:moveTo>
                    <a:pt x="847558" y="3419802"/>
                  </a:moveTo>
                  <a:lnTo>
                    <a:pt x="1637736" y="3419802"/>
                  </a:lnTo>
                  <a:lnTo>
                    <a:pt x="1637736" y="4209980"/>
                  </a:lnTo>
                  <a:lnTo>
                    <a:pt x="847558" y="4209980"/>
                  </a:lnTo>
                  <a:close/>
                  <a:moveTo>
                    <a:pt x="3024726" y="2438213"/>
                  </a:moveTo>
                  <a:lnTo>
                    <a:pt x="3814904" y="2438213"/>
                  </a:lnTo>
                  <a:lnTo>
                    <a:pt x="3814904" y="3228391"/>
                  </a:lnTo>
                  <a:lnTo>
                    <a:pt x="3024726" y="3228391"/>
                  </a:lnTo>
                  <a:close/>
                  <a:moveTo>
                    <a:pt x="1936142" y="2438213"/>
                  </a:moveTo>
                  <a:lnTo>
                    <a:pt x="2726320" y="2438213"/>
                  </a:lnTo>
                  <a:lnTo>
                    <a:pt x="2726320" y="3228391"/>
                  </a:lnTo>
                  <a:lnTo>
                    <a:pt x="1936142" y="3228391"/>
                  </a:lnTo>
                  <a:close/>
                  <a:moveTo>
                    <a:pt x="847558" y="2438213"/>
                  </a:moveTo>
                  <a:lnTo>
                    <a:pt x="1637736" y="2438213"/>
                  </a:lnTo>
                  <a:lnTo>
                    <a:pt x="1637736" y="3228391"/>
                  </a:lnTo>
                  <a:lnTo>
                    <a:pt x="847558" y="3228391"/>
                  </a:lnTo>
                  <a:close/>
                  <a:moveTo>
                    <a:pt x="3024726" y="1429323"/>
                  </a:moveTo>
                  <a:lnTo>
                    <a:pt x="3814904" y="1429323"/>
                  </a:lnTo>
                  <a:lnTo>
                    <a:pt x="3814904" y="2219501"/>
                  </a:lnTo>
                  <a:lnTo>
                    <a:pt x="3024726" y="2219501"/>
                  </a:lnTo>
                  <a:close/>
                  <a:moveTo>
                    <a:pt x="1936142" y="1429323"/>
                  </a:moveTo>
                  <a:lnTo>
                    <a:pt x="2726320" y="1429323"/>
                  </a:lnTo>
                  <a:lnTo>
                    <a:pt x="2726320" y="2219501"/>
                  </a:lnTo>
                  <a:lnTo>
                    <a:pt x="1936142" y="2219501"/>
                  </a:lnTo>
                  <a:close/>
                  <a:moveTo>
                    <a:pt x="847558" y="1429323"/>
                  </a:moveTo>
                  <a:lnTo>
                    <a:pt x="1637736" y="1429323"/>
                  </a:lnTo>
                  <a:lnTo>
                    <a:pt x="1637736" y="2219501"/>
                  </a:lnTo>
                  <a:lnTo>
                    <a:pt x="847558" y="2219501"/>
                  </a:lnTo>
                  <a:close/>
                  <a:moveTo>
                    <a:pt x="1747613" y="676961"/>
                  </a:moveTo>
                  <a:lnTo>
                    <a:pt x="1747613" y="1168280"/>
                  </a:lnTo>
                  <a:lnTo>
                    <a:pt x="1461010" y="1168280"/>
                  </a:lnTo>
                  <a:lnTo>
                    <a:pt x="1461010" y="1168279"/>
                  </a:lnTo>
                  <a:lnTo>
                    <a:pt x="847558" y="1168279"/>
                  </a:lnTo>
                  <a:lnTo>
                    <a:pt x="847558" y="1168280"/>
                  </a:lnTo>
                  <a:lnTo>
                    <a:pt x="560955" y="1168280"/>
                  </a:lnTo>
                  <a:lnTo>
                    <a:pt x="560955" y="676961"/>
                  </a:lnTo>
                  <a:lnTo>
                    <a:pt x="288000" y="676961"/>
                  </a:lnTo>
                  <a:lnTo>
                    <a:pt x="288000" y="4455994"/>
                  </a:lnTo>
                  <a:lnTo>
                    <a:pt x="4339988" y="4455994"/>
                  </a:lnTo>
                  <a:lnTo>
                    <a:pt x="4339988" y="676962"/>
                  </a:lnTo>
                  <a:lnTo>
                    <a:pt x="4067033" y="676962"/>
                  </a:lnTo>
                  <a:lnTo>
                    <a:pt x="4067033" y="1168280"/>
                  </a:lnTo>
                  <a:lnTo>
                    <a:pt x="3780430" y="1168280"/>
                  </a:lnTo>
                  <a:lnTo>
                    <a:pt x="3780430" y="1168280"/>
                  </a:lnTo>
                  <a:lnTo>
                    <a:pt x="3071450" y="1168280"/>
                  </a:lnTo>
                  <a:lnTo>
                    <a:pt x="3071450" y="1168280"/>
                  </a:lnTo>
                  <a:lnTo>
                    <a:pt x="2784847" y="1168280"/>
                  </a:lnTo>
                  <a:lnTo>
                    <a:pt x="2784847" y="676961"/>
                  </a:lnTo>
                  <a:close/>
                  <a:moveTo>
                    <a:pt x="1637738" y="388962"/>
                  </a:moveTo>
                  <a:lnTo>
                    <a:pt x="2990254" y="388962"/>
                  </a:lnTo>
                  <a:lnTo>
                    <a:pt x="2990254" y="390359"/>
                  </a:lnTo>
                  <a:lnTo>
                    <a:pt x="3071450" y="390359"/>
                  </a:lnTo>
                  <a:lnTo>
                    <a:pt x="3071450" y="880280"/>
                  </a:lnTo>
                  <a:lnTo>
                    <a:pt x="3780430" y="880280"/>
                  </a:lnTo>
                  <a:lnTo>
                    <a:pt x="3780430" y="390359"/>
                  </a:lnTo>
                  <a:lnTo>
                    <a:pt x="4067033" y="390359"/>
                  </a:lnTo>
                  <a:lnTo>
                    <a:pt x="4067033" y="390359"/>
                  </a:lnTo>
                  <a:lnTo>
                    <a:pt x="4339988" y="390359"/>
                  </a:lnTo>
                  <a:lnTo>
                    <a:pt x="4339988" y="390359"/>
                  </a:lnTo>
                  <a:lnTo>
                    <a:pt x="4627988" y="390359"/>
                  </a:lnTo>
                  <a:lnTo>
                    <a:pt x="4627988" y="4743994"/>
                  </a:lnTo>
                  <a:lnTo>
                    <a:pt x="4607519" y="4743994"/>
                  </a:lnTo>
                  <a:lnTo>
                    <a:pt x="4339988" y="4743994"/>
                  </a:lnTo>
                  <a:lnTo>
                    <a:pt x="288000" y="4743994"/>
                  </a:lnTo>
                  <a:lnTo>
                    <a:pt x="1" y="4743994"/>
                  </a:lnTo>
                  <a:lnTo>
                    <a:pt x="0" y="4743994"/>
                  </a:lnTo>
                  <a:lnTo>
                    <a:pt x="0" y="390359"/>
                  </a:lnTo>
                  <a:lnTo>
                    <a:pt x="699" y="390359"/>
                  </a:lnTo>
                  <a:lnTo>
                    <a:pt x="778621" y="390359"/>
                  </a:lnTo>
                  <a:lnTo>
                    <a:pt x="847558" y="390359"/>
                  </a:lnTo>
                  <a:lnTo>
                    <a:pt x="847558" y="880279"/>
                  </a:lnTo>
                  <a:lnTo>
                    <a:pt x="1461010" y="880279"/>
                  </a:lnTo>
                  <a:lnTo>
                    <a:pt x="1461010" y="390359"/>
                  </a:lnTo>
                  <a:lnTo>
                    <a:pt x="1637738" y="390359"/>
                  </a:lnTo>
                  <a:close/>
                  <a:moveTo>
                    <a:pt x="983699" y="1"/>
                  </a:moveTo>
                  <a:lnTo>
                    <a:pt x="1270302" y="1"/>
                  </a:lnTo>
                  <a:lnTo>
                    <a:pt x="1270302" y="777922"/>
                  </a:lnTo>
                  <a:lnTo>
                    <a:pt x="983699" y="777922"/>
                  </a:lnTo>
                  <a:close/>
                  <a:moveTo>
                    <a:pt x="3276514" y="0"/>
                  </a:moveTo>
                  <a:lnTo>
                    <a:pt x="3563117" y="0"/>
                  </a:lnTo>
                  <a:lnTo>
                    <a:pt x="3563117" y="777922"/>
                  </a:lnTo>
                  <a:lnTo>
                    <a:pt x="3276514" y="7779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842571" y="1735354"/>
            <a:ext cx="295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42571" y="2929636"/>
            <a:ext cx="295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42571" y="4063344"/>
            <a:ext cx="295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42571" y="5230598"/>
            <a:ext cx="295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24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24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24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43219" y="3211939"/>
            <a:ext cx="1800000" cy="757130"/>
          </a:xfrm>
        </p:spPr>
        <p:txBody>
          <a:bodyPr/>
          <a:lstStyle/>
          <a:p>
            <a:r>
              <a:rPr lang="zh-CN" altLang="en-US" sz="1600" dirty="0"/>
              <a:t>Research and development background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078729" y="3295039"/>
            <a:ext cx="1800000" cy="590931"/>
          </a:xfrm>
        </p:spPr>
        <p:txBody>
          <a:bodyPr/>
          <a:lstStyle/>
          <a:p>
            <a:r>
              <a:rPr lang="zh-CN" altLang="en-US" sz="1800" dirty="0"/>
              <a:t>Product introduction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263877" y="3295038"/>
            <a:ext cx="1800000" cy="590931"/>
          </a:xfrm>
        </p:spPr>
        <p:txBody>
          <a:bodyPr/>
          <a:lstStyle/>
          <a:p>
            <a:r>
              <a:rPr lang="zh-CN" altLang="en-US" sz="1800" dirty="0"/>
              <a:t>Introduction to the service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Amenities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4061757" y="2593331"/>
            <a:ext cx="3580013" cy="535531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Products and services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7029387" y="2741052"/>
            <a:ext cx="2540000" cy="313932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PRODUCT s SERVICES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094" y="153799"/>
            <a:ext cx="7439620" cy="461665"/>
          </a:xfrm>
        </p:spPr>
        <p:txBody>
          <a:bodyPr/>
          <a:lstStyle/>
          <a:p>
            <a:r>
              <a:rPr lang="zh-CN" altLang="en-US" sz="2400" spc="0" dirty="0"/>
              <a:t>Research and development background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2789" y="5239268"/>
            <a:ext cx="2080800" cy="46402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keywords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86765" y="5239268"/>
            <a:ext cx="2080800" cy="46402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keywords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30741" y="5239268"/>
            <a:ext cx="2080800" cy="46402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keywords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74717" y="5239268"/>
            <a:ext cx="2080800" cy="46402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keywords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18694" y="5239268"/>
            <a:ext cx="2080800" cy="46402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keywords</a:t>
            </a:r>
          </a:p>
        </p:txBody>
      </p:sp>
      <p:pic>
        <p:nvPicPr>
          <p:cNvPr id="8" name="图片 7" descr="D:\甲方\ppt\工作\视频素材\视频素材\团队&amp;白领（多用于颁奖类）\5.jpg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75260" y="3766136"/>
            <a:ext cx="2080078" cy="1386205"/>
          </a:xfrm>
          <a:prstGeom prst="rect">
            <a:avLst/>
          </a:prstGeom>
        </p:spPr>
      </p:pic>
      <p:pic>
        <p:nvPicPr>
          <p:cNvPr id="9" name="图片 8" descr="D:\甲方\ppt\工作\视频素材\视频素材\团队&amp;白领（多用于颁奖类）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789" y="3766136"/>
            <a:ext cx="2080078" cy="1386205"/>
          </a:xfrm>
          <a:prstGeom prst="rect">
            <a:avLst/>
          </a:prstGeom>
        </p:spPr>
      </p:pic>
      <p:pic>
        <p:nvPicPr>
          <p:cNvPr id="10" name="图片 9" descr="D:\甲方\ppt\工作\视频素材\视频素材\团队&amp;白领（多用于颁奖类）\3.jpg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86946" y="3749309"/>
            <a:ext cx="2080078" cy="1419860"/>
          </a:xfrm>
          <a:prstGeom prst="rect">
            <a:avLst/>
          </a:prstGeom>
        </p:spPr>
      </p:pic>
      <p:pic>
        <p:nvPicPr>
          <p:cNvPr id="11" name="图片 10" descr="D:\甲方\ppt\工作\视频素材\视频素材\团队&amp;白领（多用于颁奖类）\4.jpg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31103" y="3765819"/>
            <a:ext cx="2080078" cy="1386840"/>
          </a:xfrm>
          <a:prstGeom prst="rect">
            <a:avLst/>
          </a:prstGeom>
        </p:spPr>
      </p:pic>
      <p:pic>
        <p:nvPicPr>
          <p:cNvPr id="12" name="图片 11" descr="D:\甲方\ppt\工作\视频素材\视频素材\团队&amp;白领（多用于颁奖类）\6.jpg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19416" y="3766136"/>
            <a:ext cx="2080078" cy="13862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42789" y="2085384"/>
            <a:ext cx="11456705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subheading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342789" y="2576014"/>
            <a:ext cx="11456705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5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25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25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25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25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Product introduction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173067" y="1824460"/>
            <a:ext cx="0" cy="27432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58169" y="4801229"/>
            <a:ext cx="2483506" cy="451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a subheading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7369" y="5383153"/>
            <a:ext cx="370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81210" y="4801229"/>
            <a:ext cx="7469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381210" y="5946406"/>
            <a:ext cx="7469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81210" y="4912153"/>
            <a:ext cx="746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D:\甲方\ppt\工作\视频素材\视频素材\团队&amp;白领（多用于颁奖类）\10.jpeg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168" y="1977534"/>
            <a:ext cx="3657704" cy="2437130"/>
          </a:xfrm>
          <a:prstGeom prst="rect">
            <a:avLst/>
          </a:prstGeom>
        </p:spPr>
      </p:pic>
      <p:pic>
        <p:nvPicPr>
          <p:cNvPr id="10" name="图片 9" descr="D:\甲方\ppt\工作\视频素材\视频素材\团队&amp;白领（多用于颁奖类）\25.jpeg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81210" y="2892192"/>
            <a:ext cx="2365851" cy="1576705"/>
          </a:xfrm>
          <a:prstGeom prst="rect">
            <a:avLst/>
          </a:prstGeom>
        </p:spPr>
      </p:pic>
      <p:pic>
        <p:nvPicPr>
          <p:cNvPr id="11" name="图片 10" descr="D:\甲方\ppt\工作\视频素材\视频素材\团队&amp;白领（多用于颁奖类）\13.jpeg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84379" y="2892510"/>
            <a:ext cx="2365851" cy="1576070"/>
          </a:xfrm>
          <a:prstGeom prst="rect">
            <a:avLst/>
          </a:prstGeom>
        </p:spPr>
      </p:pic>
      <p:pic>
        <p:nvPicPr>
          <p:cNvPr id="12" name="图片 11" descr="D:\甲方\ppt\工作\视频素材\视频素材\团队&amp;白领（多用于颁奖类）\26.jpeg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32794" y="2892192"/>
            <a:ext cx="2365851" cy="157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2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2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0" dirty="0"/>
              <a:t>Introduction to the service</a:t>
            </a:r>
          </a:p>
        </p:txBody>
      </p:sp>
      <p:sp>
        <p:nvSpPr>
          <p:cNvPr id="3" name="矩形 2"/>
          <p:cNvSpPr/>
          <p:nvPr/>
        </p:nvSpPr>
        <p:spPr>
          <a:xfrm>
            <a:off x="600295" y="1840586"/>
            <a:ext cx="3084394" cy="709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a subheading here</a:t>
            </a:r>
          </a:p>
        </p:txBody>
      </p:sp>
      <p:sp>
        <p:nvSpPr>
          <p:cNvPr id="4" name="矩形 3"/>
          <p:cNvSpPr/>
          <p:nvPr/>
        </p:nvSpPr>
        <p:spPr>
          <a:xfrm>
            <a:off x="600295" y="4853134"/>
            <a:ext cx="3084394" cy="972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  <p:pic>
        <p:nvPicPr>
          <p:cNvPr id="5" name="图片 4" descr="D:\甲方\ppt\工作\视频素材\视频素材\团队&amp;白领（多用于颁奖类）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5" y="2550795"/>
            <a:ext cx="3084195" cy="23018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5066" y="1840586"/>
            <a:ext cx="7390184" cy="817073"/>
            <a:chOff x="4135066" y="1840586"/>
            <a:chExt cx="7390184" cy="817073"/>
          </a:xfrm>
        </p:grpSpPr>
        <p:grpSp>
          <p:nvGrpSpPr>
            <p:cNvPr id="7" name="组合 6"/>
            <p:cNvGrpSpPr/>
            <p:nvPr/>
          </p:nvGrpSpPr>
          <p:grpSpPr>
            <a:xfrm>
              <a:off x="4135066" y="1840586"/>
              <a:ext cx="7390184" cy="817073"/>
              <a:chOff x="4148920" y="1692322"/>
              <a:chExt cx="7390184" cy="81707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148920" y="1692322"/>
                <a:ext cx="7390184" cy="803149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121011" y="1770731"/>
                <a:ext cx="62876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enter a description of this subheading or related to this graphic, such as a description of the content, data statistics, event analysis, summary, etc.</a:t>
                </a: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126" y="1931739"/>
              <a:ext cx="620843" cy="620843"/>
            </a:xfrm>
            <a:prstGeom prst="ellipse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135066" y="2901252"/>
            <a:ext cx="7390184" cy="817073"/>
            <a:chOff x="4135066" y="2901252"/>
            <a:chExt cx="7390184" cy="817073"/>
          </a:xfrm>
        </p:grpSpPr>
        <p:grpSp>
          <p:nvGrpSpPr>
            <p:cNvPr id="12" name="组合 11"/>
            <p:cNvGrpSpPr/>
            <p:nvPr/>
          </p:nvGrpSpPr>
          <p:grpSpPr>
            <a:xfrm>
              <a:off x="4135066" y="2901252"/>
              <a:ext cx="7390184" cy="817073"/>
              <a:chOff x="4148920" y="1692322"/>
              <a:chExt cx="7390184" cy="817073"/>
            </a:xfrm>
            <a:noFill/>
          </p:grpSpPr>
          <p:sp>
            <p:nvSpPr>
              <p:cNvPr id="14" name="矩形 13"/>
              <p:cNvSpPr/>
              <p:nvPr/>
            </p:nvSpPr>
            <p:spPr>
              <a:xfrm>
                <a:off x="4148920" y="1692322"/>
                <a:ext cx="7390184" cy="80314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121011" y="1770731"/>
                <a:ext cx="6287673" cy="7386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enter a description of this subheading or related to this graphic, such as a description of the content, data statistics, event analysis, summary, etc.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126" y="2992405"/>
              <a:ext cx="620843" cy="620843"/>
            </a:xfrm>
            <a:prstGeom prst="ellipse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135066" y="3961918"/>
            <a:ext cx="7390182" cy="817073"/>
            <a:chOff x="4135066" y="3961918"/>
            <a:chExt cx="7390182" cy="817073"/>
          </a:xfrm>
        </p:grpSpPr>
        <p:grpSp>
          <p:nvGrpSpPr>
            <p:cNvPr id="17" name="组合 16"/>
            <p:cNvGrpSpPr/>
            <p:nvPr/>
          </p:nvGrpSpPr>
          <p:grpSpPr>
            <a:xfrm>
              <a:off x="4135066" y="3961918"/>
              <a:ext cx="7390182" cy="817073"/>
              <a:chOff x="4148920" y="1692322"/>
              <a:chExt cx="7390182" cy="817073"/>
            </a:xfrm>
            <a:noFill/>
          </p:grpSpPr>
          <p:sp>
            <p:nvSpPr>
              <p:cNvPr id="19" name="矩形 18"/>
              <p:cNvSpPr/>
              <p:nvPr/>
            </p:nvSpPr>
            <p:spPr>
              <a:xfrm>
                <a:off x="4148920" y="1692322"/>
                <a:ext cx="7390182" cy="80314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121012" y="1770731"/>
                <a:ext cx="6287672" cy="7386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enter a description of this subheading or related to this graphic, such as a description of the content, data statistics, event analysis, summary, etc.</a:t>
                </a: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126" y="4053071"/>
              <a:ext cx="620843" cy="620843"/>
            </a:xfrm>
            <a:prstGeom prst="ellipse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135066" y="5022583"/>
            <a:ext cx="7390182" cy="817073"/>
            <a:chOff x="4135066" y="5022583"/>
            <a:chExt cx="7390182" cy="817073"/>
          </a:xfrm>
        </p:grpSpPr>
        <p:grpSp>
          <p:nvGrpSpPr>
            <p:cNvPr id="22" name="组合 21"/>
            <p:cNvGrpSpPr/>
            <p:nvPr/>
          </p:nvGrpSpPr>
          <p:grpSpPr>
            <a:xfrm>
              <a:off x="4135066" y="5022583"/>
              <a:ext cx="7390182" cy="817073"/>
              <a:chOff x="4148920" y="1692322"/>
              <a:chExt cx="7390182" cy="817073"/>
            </a:xfrm>
            <a:noFill/>
          </p:grpSpPr>
          <p:sp>
            <p:nvSpPr>
              <p:cNvPr id="24" name="矩形 23"/>
              <p:cNvSpPr/>
              <p:nvPr/>
            </p:nvSpPr>
            <p:spPr>
              <a:xfrm>
                <a:off x="4148920" y="1692322"/>
                <a:ext cx="7390182" cy="80314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121011" y="1770731"/>
                <a:ext cx="6287673" cy="7386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enter a description of this subheading or related to this graphic, such as a description of the content, data statistics, event analysis, summary, etc.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126" y="5113736"/>
              <a:ext cx="620843" cy="620843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Amenities</a:t>
            </a:r>
          </a:p>
        </p:txBody>
      </p:sp>
      <p:pic>
        <p:nvPicPr>
          <p:cNvPr id="3" name="图片 2" descr="D:\甲方\ppt\工作\视频素材\视频素材\团队&amp;白领（多用于颁奖类）\24.jpeg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5710" y="4018943"/>
            <a:ext cx="1982470" cy="2242694"/>
          </a:xfrm>
          <a:prstGeom prst="rect">
            <a:avLst/>
          </a:prstGeom>
        </p:spPr>
      </p:pic>
      <p:pic>
        <p:nvPicPr>
          <p:cNvPr id="4" name="图片 3" descr="D:\甲方\ppt\工作\视频素材\视频素材\团队&amp;白领（多用于颁奖类）\14.jpeg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8657" y="2808915"/>
            <a:ext cx="3246134" cy="31070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94492" y="1209893"/>
            <a:ext cx="2242693" cy="2242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8379" y="4004855"/>
            <a:ext cx="700191" cy="700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600"/>
              </a:spcBef>
            </a:pP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3150" y="2952450"/>
            <a:ext cx="700191" cy="700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600"/>
              </a:spcBef>
            </a:pP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42540" y="3452586"/>
            <a:ext cx="310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subheading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42541" y="3914251"/>
            <a:ext cx="310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43219" y="3405838"/>
            <a:ext cx="1800000" cy="369332"/>
          </a:xfrm>
        </p:spPr>
        <p:txBody>
          <a:bodyPr/>
          <a:lstStyle/>
          <a:p>
            <a:r>
              <a:rPr lang="zh-CN" altLang="en-US" sz="2000" dirty="0"/>
              <a:t>Market size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078729" y="3267339"/>
            <a:ext cx="1800000" cy="646331"/>
          </a:xfrm>
        </p:spPr>
        <p:txBody>
          <a:bodyPr/>
          <a:lstStyle/>
          <a:p>
            <a:r>
              <a:rPr lang="zh-CN" altLang="en-US" sz="2000" dirty="0"/>
              <a:t>Performance Presentation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Partners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8299387" y="3267339"/>
            <a:ext cx="1800000" cy="646331"/>
          </a:xfrm>
        </p:spPr>
        <p:txBody>
          <a:bodyPr/>
          <a:lstStyle/>
          <a:p>
            <a:r>
              <a:rPr lang="zh-CN" altLang="en-US" sz="2000" dirty="0"/>
              <a:t>Success stories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4061758" y="2482532"/>
            <a:ext cx="2519362" cy="757130"/>
          </a:xfrm>
        </p:spPr>
        <p:txBody>
          <a:bodyPr/>
          <a:lstStyle/>
          <a:p>
            <a:r>
              <a:rPr lang="zh-CN" altLang="en-US" sz="2400" dirty="0">
                <a:cs typeface="+mn-ea"/>
                <a:sym typeface="+mn-lt"/>
              </a:rPr>
              <a:t>The strength of the company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7029387" y="2727203"/>
            <a:ext cx="2540000" cy="313932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COMPANY POWER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Market size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0"/>
          <a:stretch>
            <a:fillRect/>
          </a:stretch>
        </p:blipFill>
        <p:spPr>
          <a:xfrm>
            <a:off x="776077" y="1311725"/>
            <a:ext cx="3925096" cy="49348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6077" y="1311725"/>
            <a:ext cx="3925096" cy="493480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:\甲方\ppt\工作\视频素材\视频素材\团队&amp;白领（多用于颁奖类）\18.jpeg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1633" y="1833247"/>
            <a:ext cx="1693984" cy="1129030"/>
          </a:xfrm>
          <a:prstGeom prst="ellipse">
            <a:avLst/>
          </a:prstGeom>
        </p:spPr>
      </p:pic>
      <p:sp>
        <p:nvSpPr>
          <p:cNvPr id="6" name="任意多边形 5"/>
          <p:cNvSpPr>
            <a:spLocks noChangeAspect="1"/>
          </p:cNvSpPr>
          <p:nvPr/>
        </p:nvSpPr>
        <p:spPr>
          <a:xfrm>
            <a:off x="1181543" y="3568973"/>
            <a:ext cx="387201" cy="295617"/>
          </a:xfrm>
          <a:custGeom>
            <a:avLst/>
            <a:gdLst>
              <a:gd name="connsiteX0" fmla="*/ 6598371 w 6665495"/>
              <a:gd name="connsiteY0" fmla="*/ 0 h 5088913"/>
              <a:gd name="connsiteX1" fmla="*/ 6557252 w 6665495"/>
              <a:gd name="connsiteY1" fmla="*/ 1000592 h 5088913"/>
              <a:gd name="connsiteX2" fmla="*/ 6261576 w 6665495"/>
              <a:gd name="connsiteY2" fmla="*/ 812466 h 5088913"/>
              <a:gd name="connsiteX3" fmla="*/ 4531692 w 6665495"/>
              <a:gd name="connsiteY3" fmla="*/ 3322764 h 5088913"/>
              <a:gd name="connsiteX4" fmla="*/ 4542285 w 6665495"/>
              <a:gd name="connsiteY4" fmla="*/ 3330663 h 5088913"/>
              <a:gd name="connsiteX5" fmla="*/ 4348606 w 6665495"/>
              <a:gd name="connsiteY5" fmla="*/ 3590402 h 5088913"/>
              <a:gd name="connsiteX6" fmla="*/ 2224013 w 6665495"/>
              <a:gd name="connsiteY6" fmla="*/ 2006165 h 5088913"/>
              <a:gd name="connsiteX7" fmla="*/ 462497 w 6665495"/>
              <a:gd name="connsiteY7" fmla="*/ 4764913 h 5088913"/>
              <a:gd name="connsiteX8" fmla="*/ 6665495 w 6665495"/>
              <a:gd name="connsiteY8" fmla="*/ 4764913 h 5088913"/>
              <a:gd name="connsiteX9" fmla="*/ 6665495 w 6665495"/>
              <a:gd name="connsiteY9" fmla="*/ 5088913 h 5088913"/>
              <a:gd name="connsiteX10" fmla="*/ 0 w 6665495"/>
              <a:gd name="connsiteY10" fmla="*/ 5088913 h 5088913"/>
              <a:gd name="connsiteX11" fmla="*/ 0 w 6665495"/>
              <a:gd name="connsiteY11" fmla="*/ 4926913 h 5088913"/>
              <a:gd name="connsiteX12" fmla="*/ 0 w 6665495"/>
              <a:gd name="connsiteY12" fmla="*/ 4764913 h 5088913"/>
              <a:gd name="connsiteX13" fmla="*/ 0 w 6665495"/>
              <a:gd name="connsiteY13" fmla="*/ 18030 h 5088913"/>
              <a:gd name="connsiteX14" fmla="*/ 324001 w 6665495"/>
              <a:gd name="connsiteY14" fmla="*/ 18030 h 5088913"/>
              <a:gd name="connsiteX15" fmla="*/ 324001 w 6665495"/>
              <a:gd name="connsiteY15" fmla="*/ 4379774 h 5088913"/>
              <a:gd name="connsiteX16" fmla="*/ 1963590 w 6665495"/>
              <a:gd name="connsiteY16" fmla="*/ 1811976 h 5088913"/>
              <a:gd name="connsiteX17" fmla="*/ 1956965 w 6665495"/>
              <a:gd name="connsiteY17" fmla="*/ 1807035 h 5088913"/>
              <a:gd name="connsiteX18" fmla="*/ 2025027 w 6665495"/>
              <a:gd name="connsiteY18" fmla="*/ 1715758 h 5088913"/>
              <a:gd name="connsiteX19" fmla="*/ 2104333 w 6665495"/>
              <a:gd name="connsiteY19" fmla="*/ 1591555 h 5088913"/>
              <a:gd name="connsiteX20" fmla="*/ 2113349 w 6665495"/>
              <a:gd name="connsiteY20" fmla="*/ 1597311 h 5088913"/>
              <a:gd name="connsiteX21" fmla="*/ 2150643 w 6665495"/>
              <a:gd name="connsiteY21" fmla="*/ 1547296 h 5088913"/>
              <a:gd name="connsiteX22" fmla="*/ 4271772 w 6665495"/>
              <a:gd name="connsiteY22" fmla="*/ 3128950 h 5088913"/>
              <a:gd name="connsiteX23" fmla="*/ 5988033 w 6665495"/>
              <a:gd name="connsiteY23" fmla="*/ 638421 h 5088913"/>
              <a:gd name="connsiteX24" fmla="*/ 5709435 w 6665495"/>
              <a:gd name="connsiteY24" fmla="*/ 461160 h 50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65495" h="5088913">
                <a:moveTo>
                  <a:pt x="6598371" y="0"/>
                </a:moveTo>
                <a:lnTo>
                  <a:pt x="6557252" y="1000592"/>
                </a:lnTo>
                <a:lnTo>
                  <a:pt x="6261576" y="812466"/>
                </a:lnTo>
                <a:lnTo>
                  <a:pt x="4531692" y="3322764"/>
                </a:lnTo>
                <a:lnTo>
                  <a:pt x="4542285" y="3330663"/>
                </a:lnTo>
                <a:lnTo>
                  <a:pt x="4348606" y="3590402"/>
                </a:lnTo>
                <a:lnTo>
                  <a:pt x="2224013" y="2006165"/>
                </a:lnTo>
                <a:lnTo>
                  <a:pt x="462497" y="4764913"/>
                </a:lnTo>
                <a:lnTo>
                  <a:pt x="6665495" y="4764913"/>
                </a:lnTo>
                <a:lnTo>
                  <a:pt x="6665495" y="5088913"/>
                </a:lnTo>
                <a:lnTo>
                  <a:pt x="0" y="5088913"/>
                </a:lnTo>
                <a:lnTo>
                  <a:pt x="0" y="4926913"/>
                </a:lnTo>
                <a:lnTo>
                  <a:pt x="0" y="4764913"/>
                </a:lnTo>
                <a:lnTo>
                  <a:pt x="0" y="18030"/>
                </a:lnTo>
                <a:lnTo>
                  <a:pt x="324001" y="18030"/>
                </a:lnTo>
                <a:lnTo>
                  <a:pt x="324001" y="4379774"/>
                </a:lnTo>
                <a:lnTo>
                  <a:pt x="1963590" y="1811976"/>
                </a:lnTo>
                <a:lnTo>
                  <a:pt x="1956965" y="1807035"/>
                </a:lnTo>
                <a:lnTo>
                  <a:pt x="2025027" y="1715758"/>
                </a:lnTo>
                <a:lnTo>
                  <a:pt x="2104333" y="1591555"/>
                </a:lnTo>
                <a:lnTo>
                  <a:pt x="2113349" y="1597311"/>
                </a:lnTo>
                <a:lnTo>
                  <a:pt x="2150643" y="1547296"/>
                </a:lnTo>
                <a:lnTo>
                  <a:pt x="4271772" y="3128950"/>
                </a:lnTo>
                <a:lnTo>
                  <a:pt x="5988033" y="638421"/>
                </a:lnTo>
                <a:lnTo>
                  <a:pt x="5709435" y="461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58679" y="3483006"/>
            <a:ext cx="264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Point this input related text description</a:t>
            </a:r>
          </a:p>
        </p:txBody>
      </p:sp>
      <p:sp>
        <p:nvSpPr>
          <p:cNvPr id="8" name="矩形 7"/>
          <p:cNvSpPr/>
          <p:nvPr/>
        </p:nvSpPr>
        <p:spPr>
          <a:xfrm>
            <a:off x="1758679" y="4397921"/>
            <a:ext cx="264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Point this input related text description</a:t>
            </a:r>
          </a:p>
        </p:txBody>
      </p:sp>
      <p:sp>
        <p:nvSpPr>
          <p:cNvPr id="9" name="矩形 8"/>
          <p:cNvSpPr/>
          <p:nvPr/>
        </p:nvSpPr>
        <p:spPr>
          <a:xfrm>
            <a:off x="1758679" y="5390610"/>
            <a:ext cx="264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Point this input related text description</a:t>
            </a: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1181543" y="4456504"/>
            <a:ext cx="387201" cy="345906"/>
          </a:xfrm>
          <a:custGeom>
            <a:avLst/>
            <a:gdLst>
              <a:gd name="connsiteX0" fmla="*/ 963379 w 6100010"/>
              <a:gd name="connsiteY0" fmla="*/ 0 h 5449453"/>
              <a:gd name="connsiteX1" fmla="*/ 1287379 w 6100010"/>
              <a:gd name="connsiteY1" fmla="*/ 0 h 5449453"/>
              <a:gd name="connsiteX2" fmla="*/ 1287379 w 6100010"/>
              <a:gd name="connsiteY2" fmla="*/ 1 h 5449453"/>
              <a:gd name="connsiteX3" fmla="*/ 2824929 w 6100010"/>
              <a:gd name="connsiteY3" fmla="*/ 1 h 5449453"/>
              <a:gd name="connsiteX4" fmla="*/ 2824929 w 6100010"/>
              <a:gd name="connsiteY4" fmla="*/ 0 h 5449453"/>
              <a:gd name="connsiteX5" fmla="*/ 3148929 w 6100010"/>
              <a:gd name="connsiteY5" fmla="*/ 0 h 5449453"/>
              <a:gd name="connsiteX6" fmla="*/ 3148929 w 6100010"/>
              <a:gd name="connsiteY6" fmla="*/ 1 h 5449453"/>
              <a:gd name="connsiteX7" fmla="*/ 3176336 w 6100010"/>
              <a:gd name="connsiteY7" fmla="*/ 1 h 5449453"/>
              <a:gd name="connsiteX8" fmla="*/ 3176336 w 6100010"/>
              <a:gd name="connsiteY8" fmla="*/ 324001 h 5449453"/>
              <a:gd name="connsiteX9" fmla="*/ 3148929 w 6100010"/>
              <a:gd name="connsiteY9" fmla="*/ 324001 h 5449453"/>
              <a:gd name="connsiteX10" fmla="*/ 3148929 w 6100010"/>
              <a:gd name="connsiteY10" fmla="*/ 625642 h 5449453"/>
              <a:gd name="connsiteX11" fmla="*/ 2824929 w 6100010"/>
              <a:gd name="connsiteY11" fmla="*/ 625642 h 5449453"/>
              <a:gd name="connsiteX12" fmla="*/ 2824929 w 6100010"/>
              <a:gd name="connsiteY12" fmla="*/ 324001 h 5449453"/>
              <a:gd name="connsiteX13" fmla="*/ 1287379 w 6100010"/>
              <a:gd name="connsiteY13" fmla="*/ 324001 h 5449453"/>
              <a:gd name="connsiteX14" fmla="*/ 1287379 w 6100010"/>
              <a:gd name="connsiteY14" fmla="*/ 3196976 h 5449453"/>
              <a:gd name="connsiteX15" fmla="*/ 1804109 w 6100010"/>
              <a:gd name="connsiteY15" fmla="*/ 3713706 h 5449453"/>
              <a:gd name="connsiteX16" fmla="*/ 2330486 w 6100010"/>
              <a:gd name="connsiteY16" fmla="*/ 3187328 h 5449453"/>
              <a:gd name="connsiteX17" fmla="*/ 2330486 w 6100010"/>
              <a:gd name="connsiteY17" fmla="*/ 934688 h 5449453"/>
              <a:gd name="connsiteX18" fmla="*/ 1840405 w 6100010"/>
              <a:gd name="connsiteY18" fmla="*/ 934688 h 5449453"/>
              <a:gd name="connsiteX19" fmla="*/ 1840405 w 6100010"/>
              <a:gd name="connsiteY19" fmla="*/ 2815389 h 5449453"/>
              <a:gd name="connsiteX20" fmla="*/ 1516405 w 6100010"/>
              <a:gd name="connsiteY20" fmla="*/ 2815389 h 5449453"/>
              <a:gd name="connsiteX21" fmla="*/ 1516405 w 6100010"/>
              <a:gd name="connsiteY21" fmla="*/ 610688 h 5449453"/>
              <a:gd name="connsiteX22" fmla="*/ 1840405 w 6100010"/>
              <a:gd name="connsiteY22" fmla="*/ 610688 h 5449453"/>
              <a:gd name="connsiteX23" fmla="*/ 2330486 w 6100010"/>
              <a:gd name="connsiteY23" fmla="*/ 610688 h 5449453"/>
              <a:gd name="connsiteX24" fmla="*/ 2654486 w 6100010"/>
              <a:gd name="connsiteY24" fmla="*/ 610688 h 5449453"/>
              <a:gd name="connsiteX25" fmla="*/ 2654486 w 6100010"/>
              <a:gd name="connsiteY25" fmla="*/ 878306 h 5449453"/>
              <a:gd name="connsiteX26" fmla="*/ 5776010 w 6100010"/>
              <a:gd name="connsiteY26" fmla="*/ 878306 h 5449453"/>
              <a:gd name="connsiteX27" fmla="*/ 5776010 w 6100010"/>
              <a:gd name="connsiteY27" fmla="*/ 878306 h 5449453"/>
              <a:gd name="connsiteX28" fmla="*/ 6100010 w 6100010"/>
              <a:gd name="connsiteY28" fmla="*/ 878306 h 5449453"/>
              <a:gd name="connsiteX29" fmla="*/ 6100010 w 6100010"/>
              <a:gd name="connsiteY29" fmla="*/ 878306 h 5449453"/>
              <a:gd name="connsiteX30" fmla="*/ 6100010 w 6100010"/>
              <a:gd name="connsiteY30" fmla="*/ 1202305 h 5449453"/>
              <a:gd name="connsiteX31" fmla="*/ 6100010 w 6100010"/>
              <a:gd name="connsiteY31" fmla="*/ 5125453 h 5449453"/>
              <a:gd name="connsiteX32" fmla="*/ 6100010 w 6100010"/>
              <a:gd name="connsiteY32" fmla="*/ 5449453 h 5449453"/>
              <a:gd name="connsiteX33" fmla="*/ 5776010 w 6100010"/>
              <a:gd name="connsiteY33" fmla="*/ 5449453 h 5449453"/>
              <a:gd name="connsiteX34" fmla="*/ 324001 w 6100010"/>
              <a:gd name="connsiteY34" fmla="*/ 5449453 h 5449453"/>
              <a:gd name="connsiteX35" fmla="*/ 1 w 6100010"/>
              <a:gd name="connsiteY35" fmla="*/ 5449453 h 5449453"/>
              <a:gd name="connsiteX36" fmla="*/ 1 w 6100010"/>
              <a:gd name="connsiteY36" fmla="*/ 5449453 h 5449453"/>
              <a:gd name="connsiteX37" fmla="*/ 1 w 6100010"/>
              <a:gd name="connsiteY37" fmla="*/ 1202305 h 5449453"/>
              <a:gd name="connsiteX38" fmla="*/ 0 w 6100010"/>
              <a:gd name="connsiteY38" fmla="*/ 1202305 h 5449453"/>
              <a:gd name="connsiteX39" fmla="*/ 0 w 6100010"/>
              <a:gd name="connsiteY39" fmla="*/ 878306 h 5449453"/>
              <a:gd name="connsiteX40" fmla="*/ 637673 w 6100010"/>
              <a:gd name="connsiteY40" fmla="*/ 878306 h 5449453"/>
              <a:gd name="connsiteX41" fmla="*/ 637673 w 6100010"/>
              <a:gd name="connsiteY41" fmla="*/ 1202305 h 5449453"/>
              <a:gd name="connsiteX42" fmla="*/ 324001 w 6100010"/>
              <a:gd name="connsiteY42" fmla="*/ 1202305 h 5449453"/>
              <a:gd name="connsiteX43" fmla="*/ 324001 w 6100010"/>
              <a:gd name="connsiteY43" fmla="*/ 5125453 h 5449453"/>
              <a:gd name="connsiteX44" fmla="*/ 5776010 w 6100010"/>
              <a:gd name="connsiteY44" fmla="*/ 5125453 h 5449453"/>
              <a:gd name="connsiteX45" fmla="*/ 5776010 w 6100010"/>
              <a:gd name="connsiteY45" fmla="*/ 1202305 h 5449453"/>
              <a:gd name="connsiteX46" fmla="*/ 2654486 w 6100010"/>
              <a:gd name="connsiteY46" fmla="*/ 1202305 h 5449453"/>
              <a:gd name="connsiteX47" fmla="*/ 2654486 w 6100010"/>
              <a:gd name="connsiteY47" fmla="*/ 3320716 h 5449453"/>
              <a:gd name="connsiteX48" fmla="*/ 2634370 w 6100010"/>
              <a:gd name="connsiteY48" fmla="*/ 3320716 h 5449453"/>
              <a:gd name="connsiteX49" fmla="*/ 2644837 w 6100010"/>
              <a:gd name="connsiteY49" fmla="*/ 3331183 h 5449453"/>
              <a:gd name="connsiteX50" fmla="*/ 2033211 w 6100010"/>
              <a:gd name="connsiteY50" fmla="*/ 3942808 h 5449453"/>
              <a:gd name="connsiteX51" fmla="*/ 2039417 w 6100010"/>
              <a:gd name="connsiteY51" fmla="*/ 3949014 h 5449453"/>
              <a:gd name="connsiteX52" fmla="*/ 1810314 w 6100010"/>
              <a:gd name="connsiteY52" fmla="*/ 4178117 h 5449453"/>
              <a:gd name="connsiteX53" fmla="*/ 963379 w 6100010"/>
              <a:gd name="connsiteY53" fmla="*/ 3331182 h 5449453"/>
              <a:gd name="connsiteX54" fmla="*/ 973845 w 6100010"/>
              <a:gd name="connsiteY54" fmla="*/ 3320716 h 5449453"/>
              <a:gd name="connsiteX55" fmla="*/ 963379 w 6100010"/>
              <a:gd name="connsiteY55" fmla="*/ 3320716 h 5449453"/>
              <a:gd name="connsiteX56" fmla="*/ 963379 w 6100010"/>
              <a:gd name="connsiteY56" fmla="*/ 324001 h 5449453"/>
              <a:gd name="connsiteX57" fmla="*/ 963379 w 6100010"/>
              <a:gd name="connsiteY57" fmla="*/ 1 h 544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0010" h="5449453">
                <a:moveTo>
                  <a:pt x="963379" y="0"/>
                </a:moveTo>
                <a:lnTo>
                  <a:pt x="1287379" y="0"/>
                </a:lnTo>
                <a:lnTo>
                  <a:pt x="1287379" y="1"/>
                </a:lnTo>
                <a:lnTo>
                  <a:pt x="2824929" y="1"/>
                </a:lnTo>
                <a:lnTo>
                  <a:pt x="2824929" y="0"/>
                </a:lnTo>
                <a:lnTo>
                  <a:pt x="3148929" y="0"/>
                </a:lnTo>
                <a:lnTo>
                  <a:pt x="3148929" y="1"/>
                </a:lnTo>
                <a:lnTo>
                  <a:pt x="3176336" y="1"/>
                </a:lnTo>
                <a:lnTo>
                  <a:pt x="3176336" y="324001"/>
                </a:lnTo>
                <a:lnTo>
                  <a:pt x="3148929" y="324001"/>
                </a:lnTo>
                <a:lnTo>
                  <a:pt x="3148929" y="625642"/>
                </a:lnTo>
                <a:lnTo>
                  <a:pt x="2824929" y="625642"/>
                </a:lnTo>
                <a:lnTo>
                  <a:pt x="2824929" y="324001"/>
                </a:lnTo>
                <a:lnTo>
                  <a:pt x="1287379" y="324001"/>
                </a:lnTo>
                <a:lnTo>
                  <a:pt x="1287379" y="3196976"/>
                </a:lnTo>
                <a:lnTo>
                  <a:pt x="1804109" y="3713706"/>
                </a:lnTo>
                <a:lnTo>
                  <a:pt x="2330486" y="3187328"/>
                </a:lnTo>
                <a:lnTo>
                  <a:pt x="2330486" y="934688"/>
                </a:lnTo>
                <a:lnTo>
                  <a:pt x="1840405" y="934688"/>
                </a:lnTo>
                <a:lnTo>
                  <a:pt x="1840405" y="2815389"/>
                </a:lnTo>
                <a:lnTo>
                  <a:pt x="1516405" y="2815389"/>
                </a:lnTo>
                <a:lnTo>
                  <a:pt x="1516405" y="610688"/>
                </a:lnTo>
                <a:lnTo>
                  <a:pt x="1840405" y="610688"/>
                </a:lnTo>
                <a:lnTo>
                  <a:pt x="2330486" y="610688"/>
                </a:lnTo>
                <a:lnTo>
                  <a:pt x="2654486" y="610688"/>
                </a:lnTo>
                <a:lnTo>
                  <a:pt x="2654486" y="878306"/>
                </a:lnTo>
                <a:lnTo>
                  <a:pt x="5776010" y="878306"/>
                </a:lnTo>
                <a:lnTo>
                  <a:pt x="5776010" y="878306"/>
                </a:lnTo>
                <a:lnTo>
                  <a:pt x="6100010" y="878306"/>
                </a:lnTo>
                <a:lnTo>
                  <a:pt x="6100010" y="878306"/>
                </a:lnTo>
                <a:lnTo>
                  <a:pt x="6100010" y="1202305"/>
                </a:lnTo>
                <a:lnTo>
                  <a:pt x="6100010" y="5125453"/>
                </a:lnTo>
                <a:lnTo>
                  <a:pt x="6100010" y="5449453"/>
                </a:lnTo>
                <a:lnTo>
                  <a:pt x="5776010" y="5449453"/>
                </a:lnTo>
                <a:lnTo>
                  <a:pt x="324001" y="5449453"/>
                </a:lnTo>
                <a:lnTo>
                  <a:pt x="1" y="5449453"/>
                </a:lnTo>
                <a:lnTo>
                  <a:pt x="1" y="5449453"/>
                </a:lnTo>
                <a:lnTo>
                  <a:pt x="1" y="1202305"/>
                </a:lnTo>
                <a:lnTo>
                  <a:pt x="0" y="1202305"/>
                </a:lnTo>
                <a:lnTo>
                  <a:pt x="0" y="878306"/>
                </a:lnTo>
                <a:lnTo>
                  <a:pt x="637673" y="878306"/>
                </a:lnTo>
                <a:lnTo>
                  <a:pt x="637673" y="1202305"/>
                </a:lnTo>
                <a:lnTo>
                  <a:pt x="324001" y="1202305"/>
                </a:lnTo>
                <a:lnTo>
                  <a:pt x="324001" y="5125453"/>
                </a:lnTo>
                <a:lnTo>
                  <a:pt x="5776010" y="5125453"/>
                </a:lnTo>
                <a:lnTo>
                  <a:pt x="5776010" y="1202305"/>
                </a:lnTo>
                <a:lnTo>
                  <a:pt x="2654486" y="1202305"/>
                </a:lnTo>
                <a:lnTo>
                  <a:pt x="2654486" y="3320716"/>
                </a:lnTo>
                <a:lnTo>
                  <a:pt x="2634370" y="3320716"/>
                </a:lnTo>
                <a:lnTo>
                  <a:pt x="2644837" y="3331183"/>
                </a:lnTo>
                <a:lnTo>
                  <a:pt x="2033211" y="3942808"/>
                </a:lnTo>
                <a:lnTo>
                  <a:pt x="2039417" y="3949014"/>
                </a:lnTo>
                <a:lnTo>
                  <a:pt x="1810314" y="4178117"/>
                </a:lnTo>
                <a:lnTo>
                  <a:pt x="963379" y="3331182"/>
                </a:lnTo>
                <a:lnTo>
                  <a:pt x="973845" y="3320716"/>
                </a:lnTo>
                <a:lnTo>
                  <a:pt x="963379" y="3320716"/>
                </a:lnTo>
                <a:lnTo>
                  <a:pt x="963379" y="324001"/>
                </a:lnTo>
                <a:lnTo>
                  <a:pt x="96337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1192892" y="5442146"/>
            <a:ext cx="364502" cy="360000"/>
          </a:xfrm>
          <a:custGeom>
            <a:avLst/>
            <a:gdLst>
              <a:gd name="connsiteX0" fmla="*/ 2579620 w 3583186"/>
              <a:gd name="connsiteY0" fmla="*/ 2033684 h 3538927"/>
              <a:gd name="connsiteX1" fmla="*/ 2728736 w 3583186"/>
              <a:gd name="connsiteY1" fmla="*/ 2033684 h 3538927"/>
              <a:gd name="connsiteX2" fmla="*/ 2728736 w 3583186"/>
              <a:gd name="connsiteY2" fmla="*/ 3538927 h 3538927"/>
              <a:gd name="connsiteX3" fmla="*/ 2579620 w 3583186"/>
              <a:gd name="connsiteY3" fmla="*/ 3538927 h 3538927"/>
              <a:gd name="connsiteX4" fmla="*/ 854448 w 3583186"/>
              <a:gd name="connsiteY4" fmla="*/ 2033684 h 3538927"/>
              <a:gd name="connsiteX5" fmla="*/ 1003564 w 3583186"/>
              <a:gd name="connsiteY5" fmla="*/ 2033684 h 3538927"/>
              <a:gd name="connsiteX6" fmla="*/ 1003564 w 3583186"/>
              <a:gd name="connsiteY6" fmla="*/ 3538927 h 3538927"/>
              <a:gd name="connsiteX7" fmla="*/ 854448 w 3583186"/>
              <a:gd name="connsiteY7" fmla="*/ 3538927 h 3538927"/>
              <a:gd name="connsiteX8" fmla="*/ 1791067 w 3583186"/>
              <a:gd name="connsiteY8" fmla="*/ 0 h 3538927"/>
              <a:gd name="connsiteX9" fmla="*/ 3045565 w 3583186"/>
              <a:gd name="connsiteY9" fmla="*/ 512000 h 3538927"/>
              <a:gd name="connsiteX10" fmla="*/ 3212925 w 3583186"/>
              <a:gd name="connsiteY10" fmla="*/ 2882497 h 3538927"/>
              <a:gd name="connsiteX11" fmla="*/ 3157035 w 3583186"/>
              <a:gd name="connsiteY11" fmla="*/ 2948069 h 3538927"/>
              <a:gd name="connsiteX12" fmla="*/ 3152838 w 3583186"/>
              <a:gd name="connsiteY12" fmla="*/ 2974240 h 3538927"/>
              <a:gd name="connsiteX13" fmla="*/ 2884210 w 3583186"/>
              <a:gd name="connsiteY13" fmla="*/ 3421167 h 3538927"/>
              <a:gd name="connsiteX14" fmla="*/ 2876517 w 3583186"/>
              <a:gd name="connsiteY14" fmla="*/ 2176864 h 3538927"/>
              <a:gd name="connsiteX15" fmla="*/ 3150651 w 3583186"/>
              <a:gd name="connsiteY15" fmla="*/ 2620436 h 3538927"/>
              <a:gd name="connsiteX16" fmla="*/ 3163435 w 3583186"/>
              <a:gd name="connsiteY16" fmla="*/ 2694297 h 3538927"/>
              <a:gd name="connsiteX17" fmla="*/ 3188289 w 3583186"/>
              <a:gd name="connsiteY17" fmla="*/ 2658445 h 3538927"/>
              <a:gd name="connsiteX18" fmla="*/ 2941936 w 3583186"/>
              <a:gd name="connsiteY18" fmla="*/ 617747 h 3538927"/>
              <a:gd name="connsiteX19" fmla="*/ 640561 w 3583186"/>
              <a:gd name="connsiteY19" fmla="*/ 618422 h 3538927"/>
              <a:gd name="connsiteX20" fmla="*/ 395406 w 3583186"/>
              <a:gd name="connsiteY20" fmla="*/ 2659264 h 3538927"/>
              <a:gd name="connsiteX21" fmla="*/ 419744 w 3583186"/>
              <a:gd name="connsiteY21" fmla="*/ 2694328 h 3538927"/>
              <a:gd name="connsiteX22" fmla="*/ 432534 w 3583186"/>
              <a:gd name="connsiteY22" fmla="*/ 2620436 h 3538927"/>
              <a:gd name="connsiteX23" fmla="*/ 706667 w 3583186"/>
              <a:gd name="connsiteY23" fmla="*/ 2176864 h 3538927"/>
              <a:gd name="connsiteX24" fmla="*/ 698974 w 3583186"/>
              <a:gd name="connsiteY24" fmla="*/ 3421167 h 3538927"/>
              <a:gd name="connsiteX25" fmla="*/ 430347 w 3583186"/>
              <a:gd name="connsiteY25" fmla="*/ 2974240 h 3538927"/>
              <a:gd name="connsiteX26" fmla="*/ 426150 w 3583186"/>
              <a:gd name="connsiteY26" fmla="*/ 2948074 h 3538927"/>
              <a:gd name="connsiteX27" fmla="*/ 370902 w 3583186"/>
              <a:gd name="connsiteY27" fmla="*/ 2883331 h 3538927"/>
              <a:gd name="connsiteX28" fmla="*/ 536870 w 3583186"/>
              <a:gd name="connsiteY28" fmla="*/ 512736 h 3538927"/>
              <a:gd name="connsiteX29" fmla="*/ 1791067 w 3583186"/>
              <a:gd name="connsiteY29" fmla="*/ 0 h 35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83186" h="3538927">
                <a:moveTo>
                  <a:pt x="2579620" y="2033684"/>
                </a:moveTo>
                <a:lnTo>
                  <a:pt x="2728736" y="2033684"/>
                </a:lnTo>
                <a:lnTo>
                  <a:pt x="2728736" y="3538927"/>
                </a:lnTo>
                <a:lnTo>
                  <a:pt x="2579620" y="3538927"/>
                </a:lnTo>
                <a:close/>
                <a:moveTo>
                  <a:pt x="854448" y="2033684"/>
                </a:moveTo>
                <a:lnTo>
                  <a:pt x="1003564" y="2033684"/>
                </a:lnTo>
                <a:lnTo>
                  <a:pt x="1003564" y="3538927"/>
                </a:lnTo>
                <a:lnTo>
                  <a:pt x="854448" y="3538927"/>
                </a:lnTo>
                <a:close/>
                <a:moveTo>
                  <a:pt x="1791067" y="0"/>
                </a:moveTo>
                <a:cubicBezTo>
                  <a:pt x="2244065" y="-133"/>
                  <a:pt x="2697112" y="170524"/>
                  <a:pt x="3045565" y="512000"/>
                </a:cubicBezTo>
                <a:cubicBezTo>
                  <a:pt x="3698915" y="1152269"/>
                  <a:pt x="3759284" y="2172320"/>
                  <a:pt x="3212925" y="2882497"/>
                </a:cubicBezTo>
                <a:lnTo>
                  <a:pt x="3157035" y="2948069"/>
                </a:lnTo>
                <a:lnTo>
                  <a:pt x="3152838" y="2974240"/>
                </a:lnTo>
                <a:cubicBezTo>
                  <a:pt x="3115297" y="3147140"/>
                  <a:pt x="3021766" y="3304784"/>
                  <a:pt x="2884210" y="3421167"/>
                </a:cubicBezTo>
                <a:cubicBezTo>
                  <a:pt x="2881646" y="3006399"/>
                  <a:pt x="2879081" y="2591632"/>
                  <a:pt x="2876517" y="2176864"/>
                </a:cubicBezTo>
                <a:cubicBezTo>
                  <a:pt x="3015502" y="2291538"/>
                  <a:pt x="3110975" y="2448013"/>
                  <a:pt x="3150651" y="2620436"/>
                </a:cubicBezTo>
                <a:lnTo>
                  <a:pt x="3163435" y="2694297"/>
                </a:lnTo>
                <a:lnTo>
                  <a:pt x="3188289" y="2658445"/>
                </a:lnTo>
                <a:cubicBezTo>
                  <a:pt x="3586870" y="2018639"/>
                  <a:pt x="3501335" y="1165947"/>
                  <a:pt x="2941936" y="617747"/>
                </a:cubicBezTo>
                <a:cubicBezTo>
                  <a:pt x="2302623" y="-8766"/>
                  <a:pt x="1279507" y="-8466"/>
                  <a:pt x="640561" y="618422"/>
                </a:cubicBezTo>
                <a:cubicBezTo>
                  <a:pt x="81483" y="1166949"/>
                  <a:pt x="-3552" y="2018692"/>
                  <a:pt x="395406" y="2659264"/>
                </a:cubicBezTo>
                <a:lnTo>
                  <a:pt x="419744" y="2694328"/>
                </a:lnTo>
                <a:lnTo>
                  <a:pt x="432534" y="2620436"/>
                </a:lnTo>
                <a:cubicBezTo>
                  <a:pt x="472210" y="2448013"/>
                  <a:pt x="567682" y="2291538"/>
                  <a:pt x="706667" y="2176864"/>
                </a:cubicBezTo>
                <a:cubicBezTo>
                  <a:pt x="704103" y="2591632"/>
                  <a:pt x="701538" y="3006399"/>
                  <a:pt x="698974" y="3421167"/>
                </a:cubicBezTo>
                <a:cubicBezTo>
                  <a:pt x="561418" y="3304784"/>
                  <a:pt x="467888" y="3147140"/>
                  <a:pt x="430347" y="2974240"/>
                </a:cubicBezTo>
                <a:lnTo>
                  <a:pt x="426150" y="2948074"/>
                </a:lnTo>
                <a:lnTo>
                  <a:pt x="370902" y="2883331"/>
                </a:lnTo>
                <a:cubicBezTo>
                  <a:pt x="-175873" y="2173474"/>
                  <a:pt x="-116103" y="1153387"/>
                  <a:pt x="536870" y="512736"/>
                </a:cubicBezTo>
                <a:cubicBezTo>
                  <a:pt x="885123" y="171055"/>
                  <a:pt x="1338070" y="133"/>
                  <a:pt x="17910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6889" y="1257252"/>
            <a:ext cx="428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lt"/>
              </a:rPr>
              <a:t>Enter a subheading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56890" y="1718917"/>
            <a:ext cx="632494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Click here to enter a description of the text or data analysis related to this subheading or graphic.</a:t>
            </a:r>
          </a:p>
        </p:txBody>
      </p:sp>
      <p:graphicFrame>
        <p:nvGraphicFramePr>
          <p:cNvPr id="14" name="图表 13"/>
          <p:cNvGraphicFramePr/>
          <p:nvPr/>
        </p:nvGraphicFramePr>
        <p:xfrm>
          <a:off x="4956889" y="3244754"/>
          <a:ext cx="6686969" cy="34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:c="http://schemas.openxmlformats.org/drawingml/2006/chart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2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Graphic spid="1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22283" y="1617448"/>
            <a:ext cx="292970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ABOUT US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2283" y="2471913"/>
            <a:ext cx="292970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CULTRUE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22285" y="3326377"/>
            <a:ext cx="292970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PRODUCT s SERVICES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4107" y="4180841"/>
            <a:ext cx="292970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POWER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08797" y="5035306"/>
            <a:ext cx="292970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LOOKING TO FUTURE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6683826" y="5042583"/>
            <a:ext cx="333026" cy="324000"/>
          </a:xfrm>
          <a:custGeom>
            <a:avLst/>
            <a:gdLst>
              <a:gd name="connsiteX0" fmla="*/ 3767944 w 4447469"/>
              <a:gd name="connsiteY0" fmla="*/ 676597 h 4326925"/>
              <a:gd name="connsiteX1" fmla="*/ 720511 w 4447469"/>
              <a:gd name="connsiteY1" fmla="*/ 2247891 h 4326925"/>
              <a:gd name="connsiteX2" fmla="*/ 2077102 w 4447469"/>
              <a:gd name="connsiteY2" fmla="*/ 2247891 h 4326925"/>
              <a:gd name="connsiteX3" fmla="*/ 2077102 w 4447469"/>
              <a:gd name="connsiteY3" fmla="*/ 2356224 h 4326925"/>
              <a:gd name="connsiteX4" fmla="*/ 2090753 w 4447469"/>
              <a:gd name="connsiteY4" fmla="*/ 2356224 h 4326925"/>
              <a:gd name="connsiteX5" fmla="*/ 2090753 w 4447469"/>
              <a:gd name="connsiteY5" fmla="*/ 3675247 h 4326925"/>
              <a:gd name="connsiteX6" fmla="*/ 4447469 w 4447469"/>
              <a:gd name="connsiteY6" fmla="*/ 0 h 4326925"/>
              <a:gd name="connsiteX7" fmla="*/ 4110337 w 4447469"/>
              <a:gd name="connsiteY7" fmla="*/ 649743 h 4326925"/>
              <a:gd name="connsiteX8" fmla="*/ 4112328 w 4447469"/>
              <a:gd name="connsiteY8" fmla="*/ 650857 h 4326925"/>
              <a:gd name="connsiteX9" fmla="*/ 4076792 w 4447469"/>
              <a:gd name="connsiteY9" fmla="*/ 714393 h 4326925"/>
              <a:gd name="connsiteX10" fmla="*/ 3988907 w 4447469"/>
              <a:gd name="connsiteY10" fmla="*/ 883769 h 4326925"/>
              <a:gd name="connsiteX11" fmla="*/ 3984514 w 4447469"/>
              <a:gd name="connsiteY11" fmla="*/ 879375 h 4326925"/>
              <a:gd name="connsiteX12" fmla="*/ 2056247 w 4447469"/>
              <a:gd name="connsiteY12" fmla="*/ 4326925 h 4326925"/>
              <a:gd name="connsiteX13" fmla="*/ 1815388 w 4447469"/>
              <a:gd name="connsiteY13" fmla="*/ 4192208 h 4326925"/>
              <a:gd name="connsiteX14" fmla="*/ 1802753 w 4447469"/>
              <a:gd name="connsiteY14" fmla="*/ 4192208 h 4326925"/>
              <a:gd name="connsiteX15" fmla="*/ 1802753 w 4447469"/>
              <a:gd name="connsiteY15" fmla="*/ 2535891 h 4326925"/>
              <a:gd name="connsiteX16" fmla="*/ 161952 w 4447469"/>
              <a:gd name="connsiteY16" fmla="*/ 2535891 h 4326925"/>
              <a:gd name="connsiteX17" fmla="*/ 131984 w 4447469"/>
              <a:gd name="connsiteY17" fmla="*/ 2551343 h 4326925"/>
              <a:gd name="connsiteX18" fmla="*/ 0 w 4447469"/>
              <a:gd name="connsiteY18" fmla="*/ 2295366 h 4326925"/>
              <a:gd name="connsiteX19" fmla="*/ 3743658 w 4447469"/>
              <a:gd name="connsiteY19" fmla="*/ 365089 h 4326925"/>
              <a:gd name="connsiteX20" fmla="*/ 3743697 w 4447469"/>
              <a:gd name="connsiteY20" fmla="*/ 365166 h 43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469" h="4326925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6763100" y="1624725"/>
            <a:ext cx="201453" cy="324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683826" y="2479190"/>
            <a:ext cx="360000" cy="324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6726129" y="4188118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6729622" y="3333654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83130" y="4443253"/>
            <a:ext cx="44096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dirty="0">
                <a:solidFill>
                  <a:schemeClr val="bg1"/>
                </a:solidFill>
              </a:rPr>
              <a:t>CONTENTS</a:t>
            </a:r>
            <a:endParaRPr lang="zh-CN" altLang="en-US" sz="5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84719" y="3726487"/>
            <a:ext cx="72000" cy="1640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421399" y="4502583"/>
            <a:ext cx="72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0" dirty="0"/>
              <a:t>Performance Presentation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13380" y="1241547"/>
            <a:ext cx="357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lt"/>
              </a:rPr>
              <a:t>Enter a subheading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493679" y="1719500"/>
            <a:ext cx="12046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1492" y="1730399"/>
            <a:ext cx="10649016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enter a description of the text or data analysis related to this subheading or graphic.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enter a description of this subheading or related to this graphic, such as a description of the content, data statistics, event analysis, summary, etc.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6515" y="4280603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</a:rPr>
              <a:t>34</a:t>
            </a:r>
            <a:r>
              <a:rPr lang="en-US" altLang="zh-CN" sz="2800" dirty="0">
                <a:solidFill>
                  <a:schemeClr val="accent1"/>
                </a:solidFill>
              </a:rPr>
              <a:t>%</a:t>
            </a:r>
            <a:endParaRPr lang="zh-CN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3828" y="5025290"/>
            <a:ext cx="20640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enter a description of the text related to this subheading.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77303" y="4280603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</a:rPr>
              <a:t>54</a:t>
            </a:r>
            <a:r>
              <a:rPr lang="en-US" altLang="zh-CN" sz="2800" dirty="0">
                <a:solidFill>
                  <a:schemeClr val="accent1"/>
                </a:solidFill>
              </a:rPr>
              <a:t>%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09037" y="5025290"/>
            <a:ext cx="21825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enter a description of the text related to this subheading.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71075" y="4280603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</a:rPr>
              <a:t>23</a:t>
            </a:r>
            <a:r>
              <a:rPr lang="en-US" altLang="zh-CN" sz="2800" dirty="0">
                <a:solidFill>
                  <a:schemeClr val="accent1"/>
                </a:solidFill>
              </a:rPr>
              <a:t>%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2809" y="5025290"/>
            <a:ext cx="21825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enter a description of the text related to this subheading.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372428" y="4604377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88950" y="4604377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D:\甲方\ppt\工作\视频素材\视频素材\商务合作\7.jpeg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8571" y="2732177"/>
            <a:ext cx="2107338" cy="1383665"/>
          </a:xfrm>
          <a:prstGeom prst="rect">
            <a:avLst/>
          </a:prstGeom>
        </p:spPr>
      </p:pic>
      <p:pic>
        <p:nvPicPr>
          <p:cNvPr id="15" name="图片 14" descr="D:\甲方\ppt\工作\视频素材\视频素材\商务合作\11.jpeg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1987" y="2720926"/>
            <a:ext cx="2011045" cy="1405834"/>
          </a:xfrm>
          <a:prstGeom prst="rect">
            <a:avLst/>
          </a:prstGeom>
        </p:spPr>
      </p:pic>
      <p:pic>
        <p:nvPicPr>
          <p:cNvPr id="16" name="图片 15" descr="D:\甲方\ppt\工作\视频素材\视频素材\商务合作\9.jpeg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02657" y="2721700"/>
            <a:ext cx="2107338" cy="1404620"/>
          </a:xfrm>
          <a:prstGeom prst="rect">
            <a:avLst/>
          </a:prstGeom>
        </p:spPr>
      </p:pic>
      <p:pic>
        <p:nvPicPr>
          <p:cNvPr id="17" name="图片 16" descr="D:\甲方\ppt\工作\视频素材\视频素材\商务合作\4.jpeg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2814" y="2719160"/>
            <a:ext cx="2099945" cy="1407600"/>
          </a:xfrm>
          <a:prstGeom prst="rect">
            <a:avLst/>
          </a:prstGeom>
        </p:spPr>
      </p:pic>
      <p:pic>
        <p:nvPicPr>
          <p:cNvPr id="18" name="图片 17" descr="D:\甲方\ppt\工作\视频素材\视频素材\商务合作\8.jpeg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09439" y="2719380"/>
            <a:ext cx="2110740" cy="14071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399267" y="4280603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</a:rPr>
              <a:t>45</a:t>
            </a:r>
            <a:r>
              <a:rPr lang="en-US" altLang="zh-CN" sz="2800" dirty="0">
                <a:solidFill>
                  <a:schemeClr val="accent1"/>
                </a:solidFill>
              </a:rPr>
              <a:t>%</a:t>
            </a:r>
            <a:endParaRPr lang="zh-CN" altLang="en-US" sz="4800" dirty="0">
              <a:solidFill>
                <a:schemeClr val="accent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96580" y="5025290"/>
            <a:ext cx="20640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enter a description of the text related to this subheading.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8872930" y="4604377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Partners</a:t>
            </a:r>
          </a:p>
        </p:txBody>
      </p:sp>
      <p:pic>
        <p:nvPicPr>
          <p:cNvPr id="3" name="图片 2" descr="D:\甲方\ppt\工作\视频素材\视频素材\商务合作\12.jpeg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01503" y="4008658"/>
            <a:ext cx="2777749" cy="1851660"/>
          </a:xfrm>
          <a:prstGeom prst="rect">
            <a:avLst/>
          </a:prstGeom>
        </p:spPr>
      </p:pic>
      <p:pic>
        <p:nvPicPr>
          <p:cNvPr id="4" name="图片 3" descr="D:\甲方\ppt\工作\视频素材\视频素材\商务合作\11.jpeg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966" y="3963891"/>
            <a:ext cx="2777749" cy="1941195"/>
          </a:xfrm>
          <a:prstGeom prst="rect">
            <a:avLst/>
          </a:prstGeom>
        </p:spPr>
      </p:pic>
      <p:pic>
        <p:nvPicPr>
          <p:cNvPr id="5" name="图片 4" descr="D:\甲方\ppt\工作\视频素材\视频素材\商务合作\13.jpeg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01529" y="1884210"/>
            <a:ext cx="2777698" cy="1848485"/>
          </a:xfrm>
          <a:prstGeom prst="rect">
            <a:avLst/>
          </a:prstGeom>
        </p:spPr>
      </p:pic>
      <p:pic>
        <p:nvPicPr>
          <p:cNvPr id="6" name="图片 5" descr="D:\甲方\ppt\工作\视频素材\视频素材\商务合作\17.jpeg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8768" y="1886178"/>
            <a:ext cx="2774146" cy="1847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3874" y="1908655"/>
            <a:ext cx="457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lt"/>
              </a:rPr>
              <a:t>Enter a subheading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63875" y="2349948"/>
            <a:ext cx="4579408" cy="134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Click here to enter a description of this subheading or related to this graphic, such as a description of the content, data statistics, event analysis, summary, etc.</a:t>
            </a:r>
            <a:endParaRPr lang="en-US" altLang="zh-CN" sz="1600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9215943" y="5671286"/>
            <a:ext cx="284026" cy="282172"/>
          </a:xfrm>
          <a:custGeom>
            <a:avLst/>
            <a:gdLst>
              <a:gd name="T0" fmla="*/ 112 w 128"/>
              <a:gd name="T1" fmla="*/ 0 h 128"/>
              <a:gd name="T2" fmla="*/ 16 w 128"/>
              <a:gd name="T3" fmla="*/ 0 h 128"/>
              <a:gd name="T4" fmla="*/ 0 w 128"/>
              <a:gd name="T5" fmla="*/ 16 h 128"/>
              <a:gd name="T6" fmla="*/ 0 w 128"/>
              <a:gd name="T7" fmla="*/ 112 h 128"/>
              <a:gd name="T8" fmla="*/ 16 w 128"/>
              <a:gd name="T9" fmla="*/ 128 h 128"/>
              <a:gd name="T10" fmla="*/ 112 w 128"/>
              <a:gd name="T11" fmla="*/ 128 h 128"/>
              <a:gd name="T12" fmla="*/ 128 w 128"/>
              <a:gd name="T13" fmla="*/ 112 h 128"/>
              <a:gd name="T14" fmla="*/ 128 w 128"/>
              <a:gd name="T15" fmla="*/ 16 h 128"/>
              <a:gd name="T16" fmla="*/ 112 w 128"/>
              <a:gd name="T17" fmla="*/ 0 h 128"/>
              <a:gd name="T18" fmla="*/ 32 w 128"/>
              <a:gd name="T19" fmla="*/ 8 h 128"/>
              <a:gd name="T20" fmla="*/ 96 w 128"/>
              <a:gd name="T21" fmla="*/ 8 h 128"/>
              <a:gd name="T22" fmla="*/ 96 w 128"/>
              <a:gd name="T23" fmla="*/ 44 h 128"/>
              <a:gd name="T24" fmla="*/ 92 w 128"/>
              <a:gd name="T25" fmla="*/ 48 h 128"/>
              <a:gd name="T26" fmla="*/ 36 w 128"/>
              <a:gd name="T27" fmla="*/ 48 h 128"/>
              <a:gd name="T28" fmla="*/ 32 w 128"/>
              <a:gd name="T29" fmla="*/ 44 h 128"/>
              <a:gd name="T30" fmla="*/ 32 w 128"/>
              <a:gd name="T31" fmla="*/ 8 h 128"/>
              <a:gd name="T32" fmla="*/ 120 w 128"/>
              <a:gd name="T33" fmla="*/ 112 h 128"/>
              <a:gd name="T34" fmla="*/ 112 w 128"/>
              <a:gd name="T35" fmla="*/ 120 h 128"/>
              <a:gd name="T36" fmla="*/ 16 w 128"/>
              <a:gd name="T37" fmla="*/ 120 h 128"/>
              <a:gd name="T38" fmla="*/ 8 w 128"/>
              <a:gd name="T39" fmla="*/ 112 h 128"/>
              <a:gd name="T40" fmla="*/ 8 w 128"/>
              <a:gd name="T41" fmla="*/ 16 h 128"/>
              <a:gd name="T42" fmla="*/ 16 w 128"/>
              <a:gd name="T43" fmla="*/ 8 h 128"/>
              <a:gd name="T44" fmla="*/ 24 w 128"/>
              <a:gd name="T45" fmla="*/ 8 h 128"/>
              <a:gd name="T46" fmla="*/ 24 w 128"/>
              <a:gd name="T47" fmla="*/ 48 h 128"/>
              <a:gd name="T48" fmla="*/ 32 w 128"/>
              <a:gd name="T49" fmla="*/ 56 h 128"/>
              <a:gd name="T50" fmla="*/ 96 w 128"/>
              <a:gd name="T51" fmla="*/ 56 h 128"/>
              <a:gd name="T52" fmla="*/ 104 w 128"/>
              <a:gd name="T53" fmla="*/ 48 h 128"/>
              <a:gd name="T54" fmla="*/ 104 w 128"/>
              <a:gd name="T55" fmla="*/ 8 h 128"/>
              <a:gd name="T56" fmla="*/ 112 w 128"/>
              <a:gd name="T57" fmla="*/ 8 h 128"/>
              <a:gd name="T58" fmla="*/ 120 w 128"/>
              <a:gd name="T59" fmla="*/ 16 h 128"/>
              <a:gd name="T60" fmla="*/ 120 w 128"/>
              <a:gd name="T61" fmla="*/ 112 h 128"/>
              <a:gd name="T62" fmla="*/ 76 w 128"/>
              <a:gd name="T63" fmla="*/ 40 h 128"/>
              <a:gd name="T64" fmla="*/ 80 w 128"/>
              <a:gd name="T65" fmla="*/ 36 h 128"/>
              <a:gd name="T66" fmla="*/ 80 w 128"/>
              <a:gd name="T67" fmla="*/ 20 h 128"/>
              <a:gd name="T68" fmla="*/ 76 w 128"/>
              <a:gd name="T69" fmla="*/ 16 h 128"/>
              <a:gd name="T70" fmla="*/ 72 w 128"/>
              <a:gd name="T71" fmla="*/ 20 h 128"/>
              <a:gd name="T72" fmla="*/ 72 w 128"/>
              <a:gd name="T73" fmla="*/ 36 h 128"/>
              <a:gd name="T74" fmla="*/ 76 w 128"/>
              <a:gd name="T75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"/>
          <p:cNvSpPr>
            <a:spLocks noEditPoints="1"/>
          </p:cNvSpPr>
          <p:nvPr/>
        </p:nvSpPr>
        <p:spPr bwMode="auto">
          <a:xfrm>
            <a:off x="6746929" y="4731059"/>
            <a:ext cx="404782" cy="402796"/>
          </a:xfrm>
          <a:custGeom>
            <a:avLst/>
            <a:gdLst>
              <a:gd name="T0" fmla="*/ 108 w 112"/>
              <a:gd name="T1" fmla="*/ 0 h 112"/>
              <a:gd name="T2" fmla="*/ 80 w 112"/>
              <a:gd name="T3" fmla="*/ 0 h 112"/>
              <a:gd name="T4" fmla="*/ 76 w 112"/>
              <a:gd name="T5" fmla="*/ 4 h 112"/>
              <a:gd name="T6" fmla="*/ 80 w 112"/>
              <a:gd name="T7" fmla="*/ 8 h 112"/>
              <a:gd name="T8" fmla="*/ 98 w 112"/>
              <a:gd name="T9" fmla="*/ 8 h 112"/>
              <a:gd name="T10" fmla="*/ 37 w 112"/>
              <a:gd name="T11" fmla="*/ 65 h 112"/>
              <a:gd name="T12" fmla="*/ 37 w 112"/>
              <a:gd name="T13" fmla="*/ 71 h 112"/>
              <a:gd name="T14" fmla="*/ 43 w 112"/>
              <a:gd name="T15" fmla="*/ 71 h 112"/>
              <a:gd name="T16" fmla="*/ 104 w 112"/>
              <a:gd name="T17" fmla="*/ 13 h 112"/>
              <a:gd name="T18" fmla="*/ 104 w 112"/>
              <a:gd name="T19" fmla="*/ 32 h 112"/>
              <a:gd name="T20" fmla="*/ 108 w 112"/>
              <a:gd name="T21" fmla="*/ 36 h 112"/>
              <a:gd name="T22" fmla="*/ 112 w 112"/>
              <a:gd name="T23" fmla="*/ 32 h 112"/>
              <a:gd name="T24" fmla="*/ 112 w 112"/>
              <a:gd name="T25" fmla="*/ 4 h 112"/>
              <a:gd name="T26" fmla="*/ 108 w 112"/>
              <a:gd name="T27" fmla="*/ 0 h 112"/>
              <a:gd name="T28" fmla="*/ 104 w 112"/>
              <a:gd name="T29" fmla="*/ 96 h 112"/>
              <a:gd name="T30" fmla="*/ 96 w 112"/>
              <a:gd name="T31" fmla="*/ 104 h 112"/>
              <a:gd name="T32" fmla="*/ 16 w 112"/>
              <a:gd name="T33" fmla="*/ 104 h 112"/>
              <a:gd name="T34" fmla="*/ 8 w 112"/>
              <a:gd name="T35" fmla="*/ 96 h 112"/>
              <a:gd name="T36" fmla="*/ 8 w 112"/>
              <a:gd name="T37" fmla="*/ 16 h 112"/>
              <a:gd name="T38" fmla="*/ 16 w 112"/>
              <a:gd name="T39" fmla="*/ 8 h 112"/>
              <a:gd name="T40" fmla="*/ 60 w 112"/>
              <a:gd name="T41" fmla="*/ 8 h 112"/>
              <a:gd name="T42" fmla="*/ 60 w 112"/>
              <a:gd name="T43" fmla="*/ 0 h 112"/>
              <a:gd name="T44" fmla="*/ 16 w 112"/>
              <a:gd name="T45" fmla="*/ 0 h 112"/>
              <a:gd name="T46" fmla="*/ 0 w 112"/>
              <a:gd name="T47" fmla="*/ 18 h 112"/>
              <a:gd name="T48" fmla="*/ 0 w 112"/>
              <a:gd name="T49" fmla="*/ 96 h 112"/>
              <a:gd name="T50" fmla="*/ 16 w 112"/>
              <a:gd name="T51" fmla="*/ 112 h 112"/>
              <a:gd name="T52" fmla="*/ 94 w 112"/>
              <a:gd name="T53" fmla="*/ 112 h 112"/>
              <a:gd name="T54" fmla="*/ 112 w 112"/>
              <a:gd name="T55" fmla="*/ 96 h 112"/>
              <a:gd name="T56" fmla="*/ 112 w 112"/>
              <a:gd name="T57" fmla="*/ 52 h 112"/>
              <a:gd name="T58" fmla="*/ 104 w 112"/>
              <a:gd name="T59" fmla="*/ 52 h 112"/>
              <a:gd name="T60" fmla="*/ 104 w 112"/>
              <a:gd name="T61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" h="112">
                <a:moveTo>
                  <a:pt x="108" y="0"/>
                </a:moveTo>
                <a:cubicBezTo>
                  <a:pt x="80" y="0"/>
                  <a:pt x="80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6"/>
                  <a:pt x="78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7"/>
                  <a:pt x="36" y="69"/>
                  <a:pt x="37" y="71"/>
                </a:cubicBezTo>
                <a:cubicBezTo>
                  <a:pt x="39" y="72"/>
                  <a:pt x="41" y="72"/>
                  <a:pt x="43" y="71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4"/>
                  <a:pt x="106" y="36"/>
                  <a:pt x="108" y="36"/>
                </a:cubicBezTo>
                <a:cubicBezTo>
                  <a:pt x="110" y="36"/>
                  <a:pt x="112" y="34"/>
                  <a:pt x="112" y="32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4" y="52"/>
                  <a:pt x="104" y="52"/>
                  <a:pt x="104" y="52"/>
                </a:cubicBezTo>
                <a:lnTo>
                  <a:pt x="10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7"/>
          <p:cNvSpPr>
            <a:spLocks noEditPoints="1"/>
          </p:cNvSpPr>
          <p:nvPr/>
        </p:nvSpPr>
        <p:spPr bwMode="auto">
          <a:xfrm>
            <a:off x="9205240" y="4761174"/>
            <a:ext cx="408304" cy="419718"/>
          </a:xfrm>
          <a:custGeom>
            <a:avLst/>
            <a:gdLst>
              <a:gd name="T0" fmla="*/ 50 w 124"/>
              <a:gd name="T1" fmla="*/ 52 h 128"/>
              <a:gd name="T2" fmla="*/ 56 w 124"/>
              <a:gd name="T3" fmla="*/ 46 h 128"/>
              <a:gd name="T4" fmla="*/ 50 w 124"/>
              <a:gd name="T5" fmla="*/ 40 h 128"/>
              <a:gd name="T6" fmla="*/ 44 w 124"/>
              <a:gd name="T7" fmla="*/ 46 h 128"/>
              <a:gd name="T8" fmla="*/ 50 w 124"/>
              <a:gd name="T9" fmla="*/ 52 h 128"/>
              <a:gd name="T10" fmla="*/ 26 w 124"/>
              <a:gd name="T11" fmla="*/ 52 h 128"/>
              <a:gd name="T12" fmla="*/ 32 w 124"/>
              <a:gd name="T13" fmla="*/ 46 h 128"/>
              <a:gd name="T14" fmla="*/ 26 w 124"/>
              <a:gd name="T15" fmla="*/ 40 h 128"/>
              <a:gd name="T16" fmla="*/ 20 w 124"/>
              <a:gd name="T17" fmla="*/ 46 h 128"/>
              <a:gd name="T18" fmla="*/ 26 w 124"/>
              <a:gd name="T19" fmla="*/ 52 h 128"/>
              <a:gd name="T20" fmla="*/ 74 w 124"/>
              <a:gd name="T21" fmla="*/ 52 h 128"/>
              <a:gd name="T22" fmla="*/ 80 w 124"/>
              <a:gd name="T23" fmla="*/ 46 h 128"/>
              <a:gd name="T24" fmla="*/ 74 w 124"/>
              <a:gd name="T25" fmla="*/ 40 h 128"/>
              <a:gd name="T26" fmla="*/ 68 w 124"/>
              <a:gd name="T27" fmla="*/ 46 h 128"/>
              <a:gd name="T28" fmla="*/ 74 w 124"/>
              <a:gd name="T29" fmla="*/ 52 h 128"/>
              <a:gd name="T30" fmla="*/ 108 w 124"/>
              <a:gd name="T31" fmla="*/ 37 h 128"/>
              <a:gd name="T32" fmla="*/ 108 w 124"/>
              <a:gd name="T33" fmla="*/ 40 h 128"/>
              <a:gd name="T34" fmla="*/ 107 w 124"/>
              <a:gd name="T35" fmla="*/ 47 h 128"/>
              <a:gd name="T36" fmla="*/ 116 w 124"/>
              <a:gd name="T37" fmla="*/ 70 h 128"/>
              <a:gd name="T38" fmla="*/ 96 w 124"/>
              <a:gd name="T39" fmla="*/ 102 h 128"/>
              <a:gd name="T40" fmla="*/ 96 w 124"/>
              <a:gd name="T41" fmla="*/ 116 h 128"/>
              <a:gd name="T42" fmla="*/ 82 w 124"/>
              <a:gd name="T43" fmla="*/ 107 h 128"/>
              <a:gd name="T44" fmla="*/ 72 w 124"/>
              <a:gd name="T45" fmla="*/ 108 h 128"/>
              <a:gd name="T46" fmla="*/ 49 w 124"/>
              <a:gd name="T47" fmla="*/ 100 h 128"/>
              <a:gd name="T48" fmla="*/ 42 w 124"/>
              <a:gd name="T49" fmla="*/ 100 h 128"/>
              <a:gd name="T50" fmla="*/ 37 w 124"/>
              <a:gd name="T51" fmla="*/ 100 h 128"/>
              <a:gd name="T52" fmla="*/ 72 w 124"/>
              <a:gd name="T53" fmla="*/ 115 h 128"/>
              <a:gd name="T54" fmla="*/ 82 w 124"/>
              <a:gd name="T55" fmla="*/ 114 h 128"/>
              <a:gd name="T56" fmla="*/ 104 w 124"/>
              <a:gd name="T57" fmla="*/ 128 h 128"/>
              <a:gd name="T58" fmla="*/ 104 w 124"/>
              <a:gd name="T59" fmla="*/ 105 h 128"/>
              <a:gd name="T60" fmla="*/ 124 w 124"/>
              <a:gd name="T61" fmla="*/ 69 h 128"/>
              <a:gd name="T62" fmla="*/ 108 w 124"/>
              <a:gd name="T63" fmla="*/ 37 h 128"/>
              <a:gd name="T64" fmla="*/ 39 w 124"/>
              <a:gd name="T65" fmla="*/ 91 h 128"/>
              <a:gd name="T66" fmla="*/ 52 w 124"/>
              <a:gd name="T67" fmla="*/ 92 h 128"/>
              <a:gd name="T68" fmla="*/ 100 w 124"/>
              <a:gd name="T69" fmla="*/ 45 h 128"/>
              <a:gd name="T70" fmla="*/ 52 w 124"/>
              <a:gd name="T71" fmla="*/ 0 h 128"/>
              <a:gd name="T72" fmla="*/ 0 w 124"/>
              <a:gd name="T73" fmla="*/ 45 h 128"/>
              <a:gd name="T74" fmla="*/ 16 w 124"/>
              <a:gd name="T75" fmla="*/ 81 h 128"/>
              <a:gd name="T76" fmla="*/ 16 w 124"/>
              <a:gd name="T77" fmla="*/ 104 h 128"/>
              <a:gd name="T78" fmla="*/ 39 w 124"/>
              <a:gd name="T79" fmla="*/ 91 h 128"/>
              <a:gd name="T80" fmla="*/ 8 w 124"/>
              <a:gd name="T81" fmla="*/ 46 h 128"/>
              <a:gd name="T82" fmla="*/ 52 w 124"/>
              <a:gd name="T83" fmla="*/ 8 h 128"/>
              <a:gd name="T84" fmla="*/ 92 w 124"/>
              <a:gd name="T85" fmla="*/ 46 h 128"/>
              <a:gd name="T86" fmla="*/ 52 w 124"/>
              <a:gd name="T87" fmla="*/ 84 h 128"/>
              <a:gd name="T88" fmla="*/ 38 w 124"/>
              <a:gd name="T89" fmla="*/ 83 h 128"/>
              <a:gd name="T90" fmla="*/ 24 w 124"/>
              <a:gd name="T91" fmla="*/ 92 h 128"/>
              <a:gd name="T92" fmla="*/ 24 w 124"/>
              <a:gd name="T93" fmla="*/ 78 h 128"/>
              <a:gd name="T94" fmla="*/ 8 w 124"/>
              <a:gd name="T95" fmla="*/ 4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28">
                <a:moveTo>
                  <a:pt x="50" y="52"/>
                </a:moveTo>
                <a:cubicBezTo>
                  <a:pt x="53" y="52"/>
                  <a:pt x="56" y="49"/>
                  <a:pt x="56" y="46"/>
                </a:cubicBezTo>
                <a:cubicBezTo>
                  <a:pt x="56" y="43"/>
                  <a:pt x="53" y="40"/>
                  <a:pt x="50" y="40"/>
                </a:cubicBezTo>
                <a:cubicBezTo>
                  <a:pt x="47" y="40"/>
                  <a:pt x="44" y="43"/>
                  <a:pt x="44" y="46"/>
                </a:cubicBezTo>
                <a:cubicBezTo>
                  <a:pt x="44" y="49"/>
                  <a:pt x="47" y="52"/>
                  <a:pt x="50" y="52"/>
                </a:cubicBezTo>
                <a:close/>
                <a:moveTo>
                  <a:pt x="26" y="52"/>
                </a:moveTo>
                <a:cubicBezTo>
                  <a:pt x="29" y="52"/>
                  <a:pt x="32" y="49"/>
                  <a:pt x="32" y="46"/>
                </a:cubicBezTo>
                <a:cubicBezTo>
                  <a:pt x="32" y="43"/>
                  <a:pt x="29" y="40"/>
                  <a:pt x="26" y="40"/>
                </a:cubicBezTo>
                <a:cubicBezTo>
                  <a:pt x="23" y="40"/>
                  <a:pt x="20" y="43"/>
                  <a:pt x="20" y="46"/>
                </a:cubicBezTo>
                <a:cubicBezTo>
                  <a:pt x="20" y="49"/>
                  <a:pt x="23" y="52"/>
                  <a:pt x="26" y="52"/>
                </a:cubicBezTo>
                <a:close/>
                <a:moveTo>
                  <a:pt x="74" y="52"/>
                </a:moveTo>
                <a:cubicBezTo>
                  <a:pt x="77" y="52"/>
                  <a:pt x="80" y="49"/>
                  <a:pt x="80" y="46"/>
                </a:cubicBezTo>
                <a:cubicBezTo>
                  <a:pt x="80" y="43"/>
                  <a:pt x="77" y="40"/>
                  <a:pt x="74" y="40"/>
                </a:cubicBezTo>
                <a:cubicBezTo>
                  <a:pt x="71" y="40"/>
                  <a:pt x="68" y="43"/>
                  <a:pt x="68" y="46"/>
                </a:cubicBezTo>
                <a:cubicBezTo>
                  <a:pt x="68" y="49"/>
                  <a:pt x="71" y="52"/>
                  <a:pt x="74" y="52"/>
                </a:cubicBezTo>
                <a:close/>
                <a:moveTo>
                  <a:pt x="108" y="37"/>
                </a:moveTo>
                <a:cubicBezTo>
                  <a:pt x="108" y="38"/>
                  <a:pt x="108" y="39"/>
                  <a:pt x="108" y="40"/>
                </a:cubicBezTo>
                <a:cubicBezTo>
                  <a:pt x="108" y="43"/>
                  <a:pt x="108" y="45"/>
                  <a:pt x="107" y="47"/>
                </a:cubicBezTo>
                <a:cubicBezTo>
                  <a:pt x="113" y="54"/>
                  <a:pt x="116" y="62"/>
                  <a:pt x="116" y="70"/>
                </a:cubicBezTo>
                <a:cubicBezTo>
                  <a:pt x="116" y="83"/>
                  <a:pt x="108" y="95"/>
                  <a:pt x="96" y="102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79" y="108"/>
                  <a:pt x="76" y="108"/>
                  <a:pt x="72" y="108"/>
                </a:cubicBezTo>
                <a:cubicBezTo>
                  <a:pt x="62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57" y="115"/>
                  <a:pt x="72" y="115"/>
                </a:cubicBezTo>
                <a:cubicBezTo>
                  <a:pt x="75" y="115"/>
                  <a:pt x="78" y="115"/>
                  <a:pt x="82" y="114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16" y="97"/>
                  <a:pt x="124" y="84"/>
                  <a:pt x="124" y="69"/>
                </a:cubicBezTo>
                <a:cubicBezTo>
                  <a:pt x="124" y="57"/>
                  <a:pt x="118" y="45"/>
                  <a:pt x="108" y="37"/>
                </a:cubicBezTo>
                <a:close/>
                <a:moveTo>
                  <a:pt x="39" y="91"/>
                </a:moveTo>
                <a:cubicBezTo>
                  <a:pt x="42" y="91"/>
                  <a:pt x="49" y="92"/>
                  <a:pt x="52" y="92"/>
                </a:cubicBezTo>
                <a:cubicBezTo>
                  <a:pt x="81" y="92"/>
                  <a:pt x="100" y="71"/>
                  <a:pt x="100" y="45"/>
                </a:cubicBezTo>
                <a:cubicBezTo>
                  <a:pt x="100" y="20"/>
                  <a:pt x="76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6" y="72"/>
                  <a:pt x="16" y="81"/>
                </a:cubicBezTo>
                <a:cubicBezTo>
                  <a:pt x="16" y="104"/>
                  <a:pt x="16" y="104"/>
                  <a:pt x="16" y="104"/>
                </a:cubicBezTo>
                <a:lnTo>
                  <a:pt x="39" y="91"/>
                </a:lnTo>
                <a:close/>
                <a:moveTo>
                  <a:pt x="8" y="46"/>
                </a:moveTo>
                <a:cubicBezTo>
                  <a:pt x="8" y="25"/>
                  <a:pt x="27" y="8"/>
                  <a:pt x="52" y="8"/>
                </a:cubicBezTo>
                <a:cubicBezTo>
                  <a:pt x="72" y="8"/>
                  <a:pt x="92" y="25"/>
                  <a:pt x="92" y="46"/>
                </a:cubicBezTo>
                <a:cubicBezTo>
                  <a:pt x="92" y="67"/>
                  <a:pt x="76" y="84"/>
                  <a:pt x="52" y="84"/>
                </a:cubicBezTo>
                <a:cubicBezTo>
                  <a:pt x="48" y="84"/>
                  <a:pt x="41" y="84"/>
                  <a:pt x="38" y="83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78"/>
                  <a:pt x="24" y="78"/>
                  <a:pt x="24" y="78"/>
                </a:cubicBezTo>
                <a:cubicBezTo>
                  <a:pt x="14" y="70"/>
                  <a:pt x="8" y="59"/>
                  <a:pt x="8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6746929" y="5673396"/>
            <a:ext cx="372584" cy="280062"/>
          </a:xfrm>
          <a:custGeom>
            <a:avLst/>
            <a:gdLst>
              <a:gd name="T0" fmla="*/ 112 w 128"/>
              <a:gd name="T1" fmla="*/ 0 h 96"/>
              <a:gd name="T2" fmla="*/ 16 w 128"/>
              <a:gd name="T3" fmla="*/ 0 h 96"/>
              <a:gd name="T4" fmla="*/ 0 w 128"/>
              <a:gd name="T5" fmla="*/ 16 h 96"/>
              <a:gd name="T6" fmla="*/ 0 w 128"/>
              <a:gd name="T7" fmla="*/ 80 h 96"/>
              <a:gd name="T8" fmla="*/ 16 w 128"/>
              <a:gd name="T9" fmla="*/ 96 h 96"/>
              <a:gd name="T10" fmla="*/ 112 w 128"/>
              <a:gd name="T11" fmla="*/ 96 h 96"/>
              <a:gd name="T12" fmla="*/ 128 w 128"/>
              <a:gd name="T13" fmla="*/ 80 h 96"/>
              <a:gd name="T14" fmla="*/ 128 w 128"/>
              <a:gd name="T15" fmla="*/ 16 h 96"/>
              <a:gd name="T16" fmla="*/ 112 w 128"/>
              <a:gd name="T17" fmla="*/ 0 h 96"/>
              <a:gd name="T18" fmla="*/ 116 w 128"/>
              <a:gd name="T19" fmla="*/ 8 h 96"/>
              <a:gd name="T20" fmla="*/ 64 w 128"/>
              <a:gd name="T21" fmla="*/ 48 h 96"/>
              <a:gd name="T22" fmla="*/ 12 w 128"/>
              <a:gd name="T23" fmla="*/ 8 h 96"/>
              <a:gd name="T24" fmla="*/ 116 w 128"/>
              <a:gd name="T25" fmla="*/ 8 h 96"/>
              <a:gd name="T26" fmla="*/ 8 w 128"/>
              <a:gd name="T27" fmla="*/ 80 h 96"/>
              <a:gd name="T28" fmla="*/ 8 w 128"/>
              <a:gd name="T29" fmla="*/ 16 h 96"/>
              <a:gd name="T30" fmla="*/ 44 w 128"/>
              <a:gd name="T31" fmla="*/ 44 h 96"/>
              <a:gd name="T32" fmla="*/ 8 w 128"/>
              <a:gd name="T33" fmla="*/ 82 h 96"/>
              <a:gd name="T34" fmla="*/ 8 w 128"/>
              <a:gd name="T35" fmla="*/ 80 h 96"/>
              <a:gd name="T36" fmla="*/ 14 w 128"/>
              <a:gd name="T37" fmla="*/ 88 h 96"/>
              <a:gd name="T38" fmla="*/ 50 w 128"/>
              <a:gd name="T39" fmla="*/ 49 h 96"/>
              <a:gd name="T40" fmla="*/ 64 w 128"/>
              <a:gd name="T41" fmla="*/ 60 h 96"/>
              <a:gd name="T42" fmla="*/ 77 w 128"/>
              <a:gd name="T43" fmla="*/ 49 h 96"/>
              <a:gd name="T44" fmla="*/ 114 w 128"/>
              <a:gd name="T45" fmla="*/ 88 h 96"/>
              <a:gd name="T46" fmla="*/ 14 w 128"/>
              <a:gd name="T47" fmla="*/ 88 h 96"/>
              <a:gd name="T48" fmla="*/ 120 w 128"/>
              <a:gd name="T49" fmla="*/ 80 h 96"/>
              <a:gd name="T50" fmla="*/ 120 w 128"/>
              <a:gd name="T51" fmla="*/ 82 h 96"/>
              <a:gd name="T52" fmla="*/ 84 w 128"/>
              <a:gd name="T53" fmla="*/ 44 h 96"/>
              <a:gd name="T54" fmla="*/ 120 w 128"/>
              <a:gd name="T55" fmla="*/ 16 h 96"/>
              <a:gd name="T56" fmla="*/ 120 w 128"/>
              <a:gd name="T57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96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21" y="96"/>
                  <a:pt x="128" y="89"/>
                  <a:pt x="128" y="8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16" y="8"/>
                </a:moveTo>
                <a:cubicBezTo>
                  <a:pt x="64" y="48"/>
                  <a:pt x="64" y="48"/>
                  <a:pt x="64" y="48"/>
                </a:cubicBezTo>
                <a:cubicBezTo>
                  <a:pt x="12" y="8"/>
                  <a:pt x="12" y="8"/>
                  <a:pt x="12" y="8"/>
                </a:cubicBezTo>
                <a:lnTo>
                  <a:pt x="116" y="8"/>
                </a:lnTo>
                <a:close/>
                <a:moveTo>
                  <a:pt x="8" y="80"/>
                </a:moveTo>
                <a:cubicBezTo>
                  <a:pt x="8" y="16"/>
                  <a:pt x="8" y="16"/>
                  <a:pt x="8" y="16"/>
                </a:cubicBezTo>
                <a:cubicBezTo>
                  <a:pt x="44" y="44"/>
                  <a:pt x="44" y="44"/>
                  <a:pt x="44" y="44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2"/>
                  <a:pt x="8" y="81"/>
                  <a:pt x="8" y="80"/>
                </a:cubicBezTo>
                <a:close/>
                <a:moveTo>
                  <a:pt x="14" y="88"/>
                </a:moveTo>
                <a:cubicBezTo>
                  <a:pt x="50" y="49"/>
                  <a:pt x="50" y="49"/>
                  <a:pt x="50" y="49"/>
                </a:cubicBezTo>
                <a:cubicBezTo>
                  <a:pt x="64" y="60"/>
                  <a:pt x="64" y="60"/>
                  <a:pt x="64" y="60"/>
                </a:cubicBezTo>
                <a:cubicBezTo>
                  <a:pt x="77" y="49"/>
                  <a:pt x="77" y="49"/>
                  <a:pt x="77" y="49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3" y="88"/>
                  <a:pt x="15" y="88"/>
                  <a:pt x="14" y="88"/>
                </a:cubicBezTo>
                <a:close/>
                <a:moveTo>
                  <a:pt x="120" y="80"/>
                </a:moveTo>
                <a:cubicBezTo>
                  <a:pt x="120" y="81"/>
                  <a:pt x="120" y="82"/>
                  <a:pt x="120" y="82"/>
                </a:cubicBezTo>
                <a:cubicBezTo>
                  <a:pt x="84" y="44"/>
                  <a:pt x="84" y="44"/>
                  <a:pt x="84" y="44"/>
                </a:cubicBezTo>
                <a:cubicBezTo>
                  <a:pt x="120" y="16"/>
                  <a:pt x="120" y="16"/>
                  <a:pt x="120" y="16"/>
                </a:cubicBezTo>
                <a:lnTo>
                  <a:pt x="12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53691" y="4750652"/>
            <a:ext cx="189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Text content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41563" y="4761523"/>
            <a:ext cx="189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Text content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53691" y="5617877"/>
            <a:ext cx="189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Text content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13544" y="5617877"/>
            <a:ext cx="189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Text content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Success stories</a:t>
            </a:r>
          </a:p>
        </p:txBody>
      </p:sp>
      <p:pic>
        <p:nvPicPr>
          <p:cNvPr id="3" name="图片 2" descr="D:\甲方\ppt\工作\视频素材\视频素材\商务合作\11.jpeg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2188" y="2817852"/>
            <a:ext cx="2372514" cy="1657985"/>
          </a:xfrm>
          <a:prstGeom prst="rect">
            <a:avLst/>
          </a:prstGeom>
        </p:spPr>
      </p:pic>
      <p:pic>
        <p:nvPicPr>
          <p:cNvPr id="4" name="图片 3" descr="D:\甲方\ppt\工作\视频素材\视频素材\商务合作\2.jpe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5500" y="2893100"/>
            <a:ext cx="2372514" cy="1507490"/>
          </a:xfrm>
          <a:prstGeom prst="rect">
            <a:avLst/>
          </a:prstGeom>
        </p:spPr>
      </p:pic>
      <p:pic>
        <p:nvPicPr>
          <p:cNvPr id="5" name="图片 4" descr="D:\甲方\ppt\工作\视频素材\视频素材\商务合作\9.jpeg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2893" y="2856270"/>
            <a:ext cx="2372514" cy="15811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975653" y="1867459"/>
            <a:ext cx="551543" cy="551543"/>
            <a:chOff x="7975653" y="1867459"/>
            <a:chExt cx="551543" cy="551543"/>
          </a:xfrm>
        </p:grpSpPr>
        <p:sp>
          <p:nvSpPr>
            <p:cNvPr id="7" name="椭圆 6"/>
            <p:cNvSpPr/>
            <p:nvPr/>
          </p:nvSpPr>
          <p:spPr>
            <a:xfrm>
              <a:off x="7975653" y="1867459"/>
              <a:ext cx="551543" cy="5515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Freeform 39"/>
            <p:cNvSpPr>
              <a:spLocks noEditPoints="1"/>
            </p:cNvSpPr>
            <p:nvPr/>
          </p:nvSpPr>
          <p:spPr bwMode="auto">
            <a:xfrm>
              <a:off x="8133411" y="2042206"/>
              <a:ext cx="237934" cy="236672"/>
            </a:xfrm>
            <a:custGeom>
              <a:avLst/>
              <a:gdLst>
                <a:gd name="T0" fmla="*/ 112 w 128"/>
                <a:gd name="T1" fmla="*/ 0 h 128"/>
                <a:gd name="T2" fmla="*/ 68 w 128"/>
                <a:gd name="T3" fmla="*/ 12 h 128"/>
                <a:gd name="T4" fmla="*/ 60 w 128"/>
                <a:gd name="T5" fmla="*/ 12 h 128"/>
                <a:gd name="T6" fmla="*/ 16 w 128"/>
                <a:gd name="T7" fmla="*/ 0 h 128"/>
                <a:gd name="T8" fmla="*/ 0 w 128"/>
                <a:gd name="T9" fmla="*/ 16 h 128"/>
                <a:gd name="T10" fmla="*/ 0 w 128"/>
                <a:gd name="T11" fmla="*/ 100 h 128"/>
                <a:gd name="T12" fmla="*/ 16 w 128"/>
                <a:gd name="T13" fmla="*/ 116 h 128"/>
                <a:gd name="T14" fmla="*/ 60 w 128"/>
                <a:gd name="T15" fmla="*/ 128 h 128"/>
                <a:gd name="T16" fmla="*/ 68 w 128"/>
                <a:gd name="T17" fmla="*/ 128 h 128"/>
                <a:gd name="T18" fmla="*/ 112 w 128"/>
                <a:gd name="T19" fmla="*/ 116 h 128"/>
                <a:gd name="T20" fmla="*/ 128 w 128"/>
                <a:gd name="T21" fmla="*/ 100 h 128"/>
                <a:gd name="T22" fmla="*/ 128 w 128"/>
                <a:gd name="T23" fmla="*/ 16 h 128"/>
                <a:gd name="T24" fmla="*/ 112 w 128"/>
                <a:gd name="T25" fmla="*/ 0 h 128"/>
                <a:gd name="T26" fmla="*/ 60 w 128"/>
                <a:gd name="T27" fmla="*/ 120 h 128"/>
                <a:gd name="T28" fmla="*/ 16 w 128"/>
                <a:gd name="T29" fmla="*/ 108 h 128"/>
                <a:gd name="T30" fmla="*/ 8 w 128"/>
                <a:gd name="T31" fmla="*/ 100 h 128"/>
                <a:gd name="T32" fmla="*/ 8 w 128"/>
                <a:gd name="T33" fmla="*/ 16 h 128"/>
                <a:gd name="T34" fmla="*/ 16 w 128"/>
                <a:gd name="T35" fmla="*/ 8 h 128"/>
                <a:gd name="T36" fmla="*/ 60 w 128"/>
                <a:gd name="T37" fmla="*/ 20 h 128"/>
                <a:gd name="T38" fmla="*/ 60 w 128"/>
                <a:gd name="T39" fmla="*/ 120 h 128"/>
                <a:gd name="T40" fmla="*/ 120 w 128"/>
                <a:gd name="T41" fmla="*/ 100 h 128"/>
                <a:gd name="T42" fmla="*/ 112 w 128"/>
                <a:gd name="T43" fmla="*/ 108 h 128"/>
                <a:gd name="T44" fmla="*/ 68 w 128"/>
                <a:gd name="T45" fmla="*/ 120 h 128"/>
                <a:gd name="T46" fmla="*/ 68 w 128"/>
                <a:gd name="T47" fmla="*/ 20 h 128"/>
                <a:gd name="T48" fmla="*/ 112 w 128"/>
                <a:gd name="T49" fmla="*/ 8 h 128"/>
                <a:gd name="T50" fmla="*/ 120 w 128"/>
                <a:gd name="T51" fmla="*/ 16 h 128"/>
                <a:gd name="T52" fmla="*/ 120 w 128"/>
                <a:gd name="T53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727543" y="1852817"/>
            <a:ext cx="326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lt"/>
              </a:rPr>
              <a:t>Enter a subheading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31379" y="2322209"/>
            <a:ext cx="286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enter a description of the text related to this subheading.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828700" y="2299859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727543" y="3324999"/>
            <a:ext cx="326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lt"/>
              </a:rPr>
              <a:t>Enter a subheading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31380" y="3794391"/>
            <a:ext cx="286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enter a description of the text related to this subheading.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8828700" y="3772041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727543" y="4797181"/>
            <a:ext cx="326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lt"/>
              </a:rPr>
              <a:t>Enter a subheading here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31380" y="5266573"/>
            <a:ext cx="286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enter a description of the text related to this subheading.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828700" y="5244223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975653" y="3339641"/>
            <a:ext cx="551543" cy="551543"/>
            <a:chOff x="7975653" y="3339641"/>
            <a:chExt cx="551543" cy="551543"/>
          </a:xfrm>
        </p:grpSpPr>
        <p:sp>
          <p:nvSpPr>
            <p:cNvPr id="19" name="椭圆 18"/>
            <p:cNvSpPr/>
            <p:nvPr/>
          </p:nvSpPr>
          <p:spPr>
            <a:xfrm>
              <a:off x="7975653" y="3339641"/>
              <a:ext cx="551543" cy="5515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8132457" y="3510137"/>
              <a:ext cx="233574" cy="232458"/>
            </a:xfrm>
            <a:custGeom>
              <a:avLst/>
              <a:gdLst>
                <a:gd name="T0" fmla="*/ 80 w 130"/>
                <a:gd name="T1" fmla="*/ 27 h 130"/>
                <a:gd name="T2" fmla="*/ 80 w 130"/>
                <a:gd name="T3" fmla="*/ 50 h 130"/>
                <a:gd name="T4" fmla="*/ 104 w 130"/>
                <a:gd name="T5" fmla="*/ 50 h 130"/>
                <a:gd name="T6" fmla="*/ 104 w 130"/>
                <a:gd name="T7" fmla="*/ 27 h 130"/>
                <a:gd name="T8" fmla="*/ 80 w 130"/>
                <a:gd name="T9" fmla="*/ 27 h 130"/>
                <a:gd name="T10" fmla="*/ 98 w 130"/>
                <a:gd name="T11" fmla="*/ 44 h 130"/>
                <a:gd name="T12" fmla="*/ 86 w 130"/>
                <a:gd name="T13" fmla="*/ 44 h 130"/>
                <a:gd name="T14" fmla="*/ 86 w 130"/>
                <a:gd name="T15" fmla="*/ 32 h 130"/>
                <a:gd name="T16" fmla="*/ 98 w 130"/>
                <a:gd name="T17" fmla="*/ 32 h 130"/>
                <a:gd name="T18" fmla="*/ 98 w 130"/>
                <a:gd name="T19" fmla="*/ 44 h 130"/>
                <a:gd name="T20" fmla="*/ 122 w 130"/>
                <a:gd name="T21" fmla="*/ 0 h 130"/>
                <a:gd name="T22" fmla="*/ 69 w 130"/>
                <a:gd name="T23" fmla="*/ 0 h 130"/>
                <a:gd name="T24" fmla="*/ 60 w 130"/>
                <a:gd name="T25" fmla="*/ 6 h 130"/>
                <a:gd name="T26" fmla="*/ 7 w 130"/>
                <a:gd name="T27" fmla="*/ 59 h 130"/>
                <a:gd name="T28" fmla="*/ 7 w 130"/>
                <a:gd name="T29" fmla="*/ 82 h 130"/>
                <a:gd name="T30" fmla="*/ 48 w 130"/>
                <a:gd name="T31" fmla="*/ 123 h 130"/>
                <a:gd name="T32" fmla="*/ 71 w 130"/>
                <a:gd name="T33" fmla="*/ 123 h 130"/>
                <a:gd name="T34" fmla="*/ 124 w 130"/>
                <a:gd name="T35" fmla="*/ 70 h 130"/>
                <a:gd name="T36" fmla="*/ 130 w 130"/>
                <a:gd name="T37" fmla="*/ 61 h 130"/>
                <a:gd name="T38" fmla="*/ 130 w 130"/>
                <a:gd name="T39" fmla="*/ 8 h 130"/>
                <a:gd name="T40" fmla="*/ 122 w 130"/>
                <a:gd name="T41" fmla="*/ 0 h 130"/>
                <a:gd name="T42" fmla="*/ 66 w 130"/>
                <a:gd name="T43" fmla="*/ 117 h 130"/>
                <a:gd name="T44" fmla="*/ 54 w 130"/>
                <a:gd name="T45" fmla="*/ 117 h 130"/>
                <a:gd name="T46" fmla="*/ 13 w 130"/>
                <a:gd name="T47" fmla="*/ 76 h 130"/>
                <a:gd name="T48" fmla="*/ 13 w 130"/>
                <a:gd name="T49" fmla="*/ 65 h 130"/>
                <a:gd name="T50" fmla="*/ 19 w 130"/>
                <a:gd name="T51" fmla="*/ 59 h 130"/>
                <a:gd name="T52" fmla="*/ 71 w 130"/>
                <a:gd name="T53" fmla="*/ 111 h 130"/>
                <a:gd name="T54" fmla="*/ 66 w 130"/>
                <a:gd name="T55" fmla="*/ 117 h 130"/>
                <a:gd name="T56" fmla="*/ 122 w 130"/>
                <a:gd name="T57" fmla="*/ 57 h 130"/>
                <a:gd name="T58" fmla="*/ 118 w 130"/>
                <a:gd name="T59" fmla="*/ 65 h 130"/>
                <a:gd name="T60" fmla="*/ 77 w 130"/>
                <a:gd name="T61" fmla="*/ 106 h 130"/>
                <a:gd name="T62" fmla="*/ 25 w 130"/>
                <a:gd name="T63" fmla="*/ 53 h 130"/>
                <a:gd name="T64" fmla="*/ 66 w 130"/>
                <a:gd name="T65" fmla="*/ 12 h 130"/>
                <a:gd name="T66" fmla="*/ 73 w 130"/>
                <a:gd name="T67" fmla="*/ 8 h 130"/>
                <a:gd name="T68" fmla="*/ 119 w 130"/>
                <a:gd name="T69" fmla="*/ 8 h 130"/>
                <a:gd name="T70" fmla="*/ 122 w 130"/>
                <a:gd name="T71" fmla="*/ 11 h 130"/>
                <a:gd name="T72" fmla="*/ 122 w 130"/>
                <a:gd name="T73" fmla="*/ 5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80" y="27"/>
                  </a:moveTo>
                  <a:cubicBezTo>
                    <a:pt x="74" y="33"/>
                    <a:pt x="74" y="43"/>
                    <a:pt x="80" y="50"/>
                  </a:cubicBezTo>
                  <a:cubicBezTo>
                    <a:pt x="87" y="56"/>
                    <a:pt x="97" y="56"/>
                    <a:pt x="104" y="50"/>
                  </a:cubicBezTo>
                  <a:cubicBezTo>
                    <a:pt x="110" y="43"/>
                    <a:pt x="110" y="33"/>
                    <a:pt x="104" y="27"/>
                  </a:cubicBezTo>
                  <a:cubicBezTo>
                    <a:pt x="97" y="20"/>
                    <a:pt x="87" y="20"/>
                    <a:pt x="80" y="27"/>
                  </a:cubicBezTo>
                  <a:close/>
                  <a:moveTo>
                    <a:pt x="98" y="44"/>
                  </a:moveTo>
                  <a:cubicBezTo>
                    <a:pt x="95" y="47"/>
                    <a:pt x="89" y="47"/>
                    <a:pt x="86" y="44"/>
                  </a:cubicBezTo>
                  <a:cubicBezTo>
                    <a:pt x="83" y="41"/>
                    <a:pt x="83" y="36"/>
                    <a:pt x="86" y="32"/>
                  </a:cubicBezTo>
                  <a:cubicBezTo>
                    <a:pt x="89" y="29"/>
                    <a:pt x="95" y="29"/>
                    <a:pt x="98" y="32"/>
                  </a:cubicBezTo>
                  <a:cubicBezTo>
                    <a:pt x="101" y="36"/>
                    <a:pt x="101" y="41"/>
                    <a:pt x="98" y="44"/>
                  </a:cubicBezTo>
                  <a:close/>
                  <a:moveTo>
                    <a:pt x="12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2"/>
                    <a:pt x="60" y="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5"/>
                    <a:pt x="0" y="76"/>
                    <a:pt x="7" y="82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54" y="130"/>
                    <a:pt x="65" y="130"/>
                    <a:pt x="71" y="12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8" y="67"/>
                    <a:pt x="130" y="65"/>
                    <a:pt x="130" y="61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3"/>
                    <a:pt x="127" y="0"/>
                    <a:pt x="122" y="0"/>
                  </a:cubicBezTo>
                  <a:close/>
                  <a:moveTo>
                    <a:pt x="66" y="117"/>
                  </a:moveTo>
                  <a:cubicBezTo>
                    <a:pt x="62" y="120"/>
                    <a:pt x="57" y="120"/>
                    <a:pt x="54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9" y="73"/>
                    <a:pt x="9" y="68"/>
                    <a:pt x="13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1" y="111"/>
                    <a:pt x="71" y="111"/>
                    <a:pt x="71" y="111"/>
                  </a:cubicBezTo>
                  <a:lnTo>
                    <a:pt x="66" y="117"/>
                  </a:lnTo>
                  <a:close/>
                  <a:moveTo>
                    <a:pt x="122" y="57"/>
                  </a:moveTo>
                  <a:cubicBezTo>
                    <a:pt x="122" y="59"/>
                    <a:pt x="120" y="62"/>
                    <a:pt x="118" y="6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0"/>
                    <a:pt x="70" y="8"/>
                    <a:pt x="73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2" y="9"/>
                    <a:pt x="122" y="11"/>
                  </a:cubicBezTo>
                  <a:lnTo>
                    <a:pt x="12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75653" y="4811823"/>
            <a:ext cx="551543" cy="551543"/>
            <a:chOff x="7975653" y="4811823"/>
            <a:chExt cx="551543" cy="551543"/>
          </a:xfrm>
        </p:grpSpPr>
        <p:sp>
          <p:nvSpPr>
            <p:cNvPr id="22" name="椭圆 21"/>
            <p:cNvSpPr/>
            <p:nvPr/>
          </p:nvSpPr>
          <p:spPr>
            <a:xfrm>
              <a:off x="7975653" y="4811823"/>
              <a:ext cx="551543" cy="5515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8124837" y="4986189"/>
              <a:ext cx="234328" cy="219194"/>
            </a:xfrm>
            <a:custGeom>
              <a:avLst/>
              <a:gdLst>
                <a:gd name="T0" fmla="*/ 40 w 128"/>
                <a:gd name="T1" fmla="*/ 32 h 120"/>
                <a:gd name="T2" fmla="*/ 30 w 128"/>
                <a:gd name="T3" fmla="*/ 0 h 120"/>
                <a:gd name="T4" fmla="*/ 4 w 128"/>
                <a:gd name="T5" fmla="*/ 0 h 120"/>
                <a:gd name="T6" fmla="*/ 0 w 128"/>
                <a:gd name="T7" fmla="*/ 4 h 120"/>
                <a:gd name="T8" fmla="*/ 4 w 128"/>
                <a:gd name="T9" fmla="*/ 8 h 120"/>
                <a:gd name="T10" fmla="*/ 24 w 128"/>
                <a:gd name="T11" fmla="*/ 8 h 120"/>
                <a:gd name="T12" fmla="*/ 32 w 128"/>
                <a:gd name="T13" fmla="*/ 32 h 120"/>
                <a:gd name="T14" fmla="*/ 32 w 128"/>
                <a:gd name="T15" fmla="*/ 32 h 120"/>
                <a:gd name="T16" fmla="*/ 40 w 128"/>
                <a:gd name="T17" fmla="*/ 80 h 120"/>
                <a:gd name="T18" fmla="*/ 56 w 128"/>
                <a:gd name="T19" fmla="*/ 96 h 120"/>
                <a:gd name="T20" fmla="*/ 100 w 128"/>
                <a:gd name="T21" fmla="*/ 96 h 120"/>
                <a:gd name="T22" fmla="*/ 116 w 128"/>
                <a:gd name="T23" fmla="*/ 80 h 120"/>
                <a:gd name="T24" fmla="*/ 128 w 128"/>
                <a:gd name="T25" fmla="*/ 32 h 120"/>
                <a:gd name="T26" fmla="*/ 40 w 128"/>
                <a:gd name="T27" fmla="*/ 32 h 120"/>
                <a:gd name="T28" fmla="*/ 108 w 128"/>
                <a:gd name="T29" fmla="*/ 80 h 120"/>
                <a:gd name="T30" fmla="*/ 100 w 128"/>
                <a:gd name="T31" fmla="*/ 88 h 120"/>
                <a:gd name="T32" fmla="*/ 56 w 128"/>
                <a:gd name="T33" fmla="*/ 88 h 120"/>
                <a:gd name="T34" fmla="*/ 48 w 128"/>
                <a:gd name="T35" fmla="*/ 80 h 120"/>
                <a:gd name="T36" fmla="*/ 41 w 128"/>
                <a:gd name="T37" fmla="*/ 40 h 120"/>
                <a:gd name="T38" fmla="*/ 118 w 128"/>
                <a:gd name="T39" fmla="*/ 40 h 120"/>
                <a:gd name="T40" fmla="*/ 108 w 128"/>
                <a:gd name="T41" fmla="*/ 80 h 120"/>
                <a:gd name="T42" fmla="*/ 56 w 128"/>
                <a:gd name="T43" fmla="*/ 104 h 120"/>
                <a:gd name="T44" fmla="*/ 48 w 128"/>
                <a:gd name="T45" fmla="*/ 112 h 120"/>
                <a:gd name="T46" fmla="*/ 56 w 128"/>
                <a:gd name="T47" fmla="*/ 120 h 120"/>
                <a:gd name="T48" fmla="*/ 64 w 128"/>
                <a:gd name="T49" fmla="*/ 112 h 120"/>
                <a:gd name="T50" fmla="*/ 56 w 128"/>
                <a:gd name="T51" fmla="*/ 104 h 120"/>
                <a:gd name="T52" fmla="*/ 96 w 128"/>
                <a:gd name="T53" fmla="*/ 104 h 120"/>
                <a:gd name="T54" fmla="*/ 88 w 128"/>
                <a:gd name="T55" fmla="*/ 112 h 120"/>
                <a:gd name="T56" fmla="*/ 96 w 128"/>
                <a:gd name="T57" fmla="*/ 120 h 120"/>
                <a:gd name="T58" fmla="*/ 104 w 128"/>
                <a:gd name="T59" fmla="*/ 112 h 120"/>
                <a:gd name="T60" fmla="*/ 96 w 128"/>
                <a:gd name="T61" fmla="*/ 10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40" y="32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9"/>
                    <a:pt x="47" y="96"/>
                    <a:pt x="5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9" y="96"/>
                    <a:pt x="116" y="89"/>
                    <a:pt x="116" y="80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40" y="32"/>
                  </a:lnTo>
                  <a:close/>
                  <a:moveTo>
                    <a:pt x="108" y="80"/>
                  </a:moveTo>
                  <a:cubicBezTo>
                    <a:pt x="108" y="84"/>
                    <a:pt x="104" y="88"/>
                    <a:pt x="100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2" y="88"/>
                    <a:pt x="48" y="84"/>
                    <a:pt x="48" y="8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18" y="40"/>
                    <a:pt x="118" y="40"/>
                    <a:pt x="118" y="40"/>
                  </a:cubicBezTo>
                  <a:lnTo>
                    <a:pt x="108" y="80"/>
                  </a:lnTo>
                  <a:close/>
                  <a:moveTo>
                    <a:pt x="56" y="104"/>
                  </a:moveTo>
                  <a:cubicBezTo>
                    <a:pt x="52" y="104"/>
                    <a:pt x="48" y="108"/>
                    <a:pt x="48" y="112"/>
                  </a:cubicBezTo>
                  <a:cubicBezTo>
                    <a:pt x="48" y="116"/>
                    <a:pt x="52" y="120"/>
                    <a:pt x="56" y="120"/>
                  </a:cubicBezTo>
                  <a:cubicBezTo>
                    <a:pt x="60" y="120"/>
                    <a:pt x="64" y="116"/>
                    <a:pt x="64" y="112"/>
                  </a:cubicBezTo>
                  <a:cubicBezTo>
                    <a:pt x="64" y="108"/>
                    <a:pt x="60" y="104"/>
                    <a:pt x="56" y="104"/>
                  </a:cubicBezTo>
                  <a:close/>
                  <a:moveTo>
                    <a:pt x="96" y="104"/>
                  </a:moveTo>
                  <a:cubicBezTo>
                    <a:pt x="92" y="104"/>
                    <a:pt x="88" y="108"/>
                    <a:pt x="88" y="112"/>
                  </a:cubicBezTo>
                  <a:cubicBezTo>
                    <a:pt x="88" y="116"/>
                    <a:pt x="92" y="120"/>
                    <a:pt x="96" y="120"/>
                  </a:cubicBezTo>
                  <a:cubicBezTo>
                    <a:pt x="100" y="120"/>
                    <a:pt x="104" y="116"/>
                    <a:pt x="104" y="112"/>
                  </a:cubicBezTo>
                  <a:cubicBezTo>
                    <a:pt x="104" y="108"/>
                    <a:pt x="100" y="104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79383" y="5480914"/>
            <a:ext cx="14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j-lt"/>
              </a:rPr>
              <a:t>Enter keywords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88340" y="5480914"/>
            <a:ext cx="14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Enter keywords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03647" y="5480914"/>
            <a:ext cx="14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Enter keywords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43219" y="3295039"/>
            <a:ext cx="1800000" cy="590931"/>
          </a:xfrm>
        </p:spPr>
        <p:txBody>
          <a:bodyPr/>
          <a:lstStyle/>
          <a:p>
            <a:r>
              <a:rPr lang="zh-CN" altLang="en-US" sz="1800" dirty="0"/>
              <a:t>Industry prospects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078729" y="3295039"/>
            <a:ext cx="1800000" cy="590931"/>
          </a:xfrm>
        </p:spPr>
        <p:txBody>
          <a:bodyPr/>
          <a:lstStyle/>
          <a:p>
            <a:r>
              <a:rPr lang="zh-CN" altLang="en-US" sz="1800" dirty="0"/>
              <a:t>Strategic objectives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263877" y="3419688"/>
            <a:ext cx="1800000" cy="341632"/>
          </a:xfrm>
        </p:spPr>
        <p:txBody>
          <a:bodyPr/>
          <a:lstStyle/>
          <a:p>
            <a:r>
              <a:rPr lang="zh-CN" altLang="en-US" sz="1800" dirty="0"/>
              <a:t>Five-year plan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99387" y="3170389"/>
            <a:ext cx="2421486" cy="840230"/>
          </a:xfrm>
        </p:spPr>
        <p:txBody>
          <a:bodyPr/>
          <a:lstStyle/>
          <a:p>
            <a:r>
              <a:rPr lang="zh-CN" altLang="en-US" sz="1800" dirty="0"/>
              <a:t>The company's prospects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4061758" y="2482532"/>
            <a:ext cx="2519362" cy="757130"/>
          </a:xfrm>
        </p:spPr>
        <p:txBody>
          <a:bodyPr/>
          <a:lstStyle/>
          <a:p>
            <a:r>
              <a:rPr lang="zh-CN" altLang="en-US" sz="2400" dirty="0">
                <a:cs typeface="+mn-ea"/>
                <a:sym typeface="+mn-lt"/>
              </a:rPr>
              <a:t>Prospects for the future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6970130" y="2766444"/>
            <a:ext cx="2540000" cy="313932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LOOKING TO FUTURE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Industry prospects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4343409"/>
            <a:ext cx="2439174" cy="1895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related to this subheading</a:t>
            </a:r>
          </a:p>
        </p:txBody>
      </p:sp>
      <p:sp>
        <p:nvSpPr>
          <p:cNvPr id="20" name="矩形 19"/>
          <p:cNvSpPr/>
          <p:nvPr/>
        </p:nvSpPr>
        <p:spPr>
          <a:xfrm>
            <a:off x="2439174" y="1904234"/>
            <a:ext cx="2212258" cy="2672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related to this subheading</a:t>
            </a:r>
          </a:p>
        </p:txBody>
      </p:sp>
      <p:sp>
        <p:nvSpPr>
          <p:cNvPr id="21" name="矩形 20"/>
          <p:cNvSpPr/>
          <p:nvPr/>
        </p:nvSpPr>
        <p:spPr>
          <a:xfrm>
            <a:off x="4652179" y="3238182"/>
            <a:ext cx="1781189" cy="300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related to this subheading</a:t>
            </a:r>
          </a:p>
        </p:txBody>
      </p:sp>
      <p:sp>
        <p:nvSpPr>
          <p:cNvPr id="22" name="矩形 21"/>
          <p:cNvSpPr/>
          <p:nvPr/>
        </p:nvSpPr>
        <p:spPr>
          <a:xfrm>
            <a:off x="6433368" y="1899998"/>
            <a:ext cx="2746567" cy="1592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related to this subheading</a:t>
            </a:r>
          </a:p>
        </p:txBody>
      </p:sp>
      <p:sp>
        <p:nvSpPr>
          <p:cNvPr id="23" name="矩形 22"/>
          <p:cNvSpPr/>
          <p:nvPr/>
        </p:nvSpPr>
        <p:spPr>
          <a:xfrm>
            <a:off x="9179935" y="4159047"/>
            <a:ext cx="3012065" cy="2080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related to this subheading</a:t>
            </a:r>
          </a:p>
        </p:txBody>
      </p:sp>
      <p:pic>
        <p:nvPicPr>
          <p:cNvPr id="24" name="图片 23" descr="D:\甲方\ppt\工作\视频素材\视频素材\团队&amp;白领（多用于颁奖类）\9.jpeg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137667"/>
            <a:ext cx="2439174" cy="1972310"/>
          </a:xfrm>
          <a:prstGeom prst="rect">
            <a:avLst/>
          </a:prstGeom>
        </p:spPr>
      </p:pic>
      <p:pic>
        <p:nvPicPr>
          <p:cNvPr id="25" name="图片 24" descr="D:\甲方\ppt\工作\视频素材\视频素材\团队&amp;白领（多用于颁奖类）\5.jpg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33368" y="3950529"/>
            <a:ext cx="2746568" cy="1830705"/>
          </a:xfrm>
          <a:prstGeom prst="rect">
            <a:avLst/>
          </a:prstGeom>
        </p:spPr>
      </p:pic>
      <p:pic>
        <p:nvPicPr>
          <p:cNvPr id="26" name="图片 25" descr="D:\甲方\ppt\工作\视频素材\视频素材\团队&amp;白领（多用于颁奖类）\1.jp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9125" y="1973778"/>
            <a:ext cx="1784244" cy="1190625"/>
          </a:xfrm>
          <a:prstGeom prst="rect">
            <a:avLst/>
          </a:prstGeom>
        </p:spPr>
      </p:pic>
      <p:pic>
        <p:nvPicPr>
          <p:cNvPr id="27" name="图片 26" descr="D:\甲方\ppt\工作\视频素材\视频素材\团队&amp;白领（多用于颁奖类）\6.jpg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79935" y="2025587"/>
            <a:ext cx="3012065" cy="2007870"/>
          </a:xfrm>
          <a:prstGeom prst="rect">
            <a:avLst/>
          </a:prstGeom>
        </p:spPr>
      </p:pic>
      <p:pic>
        <p:nvPicPr>
          <p:cNvPr id="28" name="图片 27" descr="D:\甲方\ppt\工作\视频素材\视频素材\团队&amp;白领（多用于颁奖类）\2.jpg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39921" y="4672931"/>
            <a:ext cx="2211512" cy="1473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0" dirty="0"/>
              <a:t>Strategic objectives</a:t>
            </a:r>
          </a:p>
        </p:txBody>
      </p:sp>
      <p:pic>
        <p:nvPicPr>
          <p:cNvPr id="3" name="图片 2" descr="D:\甲方\ppt\工作\视频素材\视频素材\团队&amp;白领（多用于颁奖类）\13.jpe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7634" y="2506430"/>
            <a:ext cx="2714078" cy="180848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4" name="图片 3" descr="D:\甲方\ppt\工作\视频素材\视频素材\团队&amp;白领（多用于颁奖类）\7.jpg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2940" y="2481348"/>
            <a:ext cx="2714078" cy="1858645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5" name="图片 4" descr="D:\甲方\ppt\工作\视频素材\视频素材\团队&amp;白领（多用于颁奖类）\11.jpeg1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994981" y="2507699"/>
            <a:ext cx="2709339" cy="180594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6" name="矩形 55"/>
          <p:cNvSpPr/>
          <p:nvPr/>
        </p:nvSpPr>
        <p:spPr>
          <a:xfrm>
            <a:off x="1002508" y="5682392"/>
            <a:ext cx="10186984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enter a description of this subheading or related to this graphic, such as a description of the content, data statistics, event analysis, summary, etc. Click here to enter a description of the text or data analysis related to this subheading or graphic.</a:t>
            </a:r>
          </a:p>
        </p:txBody>
      </p:sp>
      <p:sp>
        <p:nvSpPr>
          <p:cNvPr id="7" name="矩形 6"/>
          <p:cNvSpPr/>
          <p:nvPr/>
        </p:nvSpPr>
        <p:spPr>
          <a:xfrm>
            <a:off x="3320287" y="1431113"/>
            <a:ext cx="2714078" cy="3959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9099" y="1857131"/>
            <a:ext cx="175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25798" y="2641232"/>
            <a:ext cx="1303055" cy="0"/>
          </a:xfrm>
          <a:prstGeom prst="line">
            <a:avLst/>
          </a:prstGeom>
          <a:gradFill>
            <a:gsLst>
              <a:gs pos="0">
                <a:srgbClr val="2A53C4"/>
              </a:gs>
              <a:gs pos="100000">
                <a:srgbClr val="F72862">
                  <a:alpha val="70000"/>
                </a:srgbClr>
              </a:gs>
            </a:gsLst>
            <a:lin ang="5400000" scaled="1"/>
          </a:gradFill>
          <a:ln w="952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99099" y="2833419"/>
            <a:ext cx="175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Text description</a:t>
            </a:r>
          </a:p>
        </p:txBody>
      </p:sp>
      <p:sp>
        <p:nvSpPr>
          <p:cNvPr id="11" name="矩形 10"/>
          <p:cNvSpPr/>
          <p:nvPr/>
        </p:nvSpPr>
        <p:spPr>
          <a:xfrm>
            <a:off x="3320288" y="3671895"/>
            <a:ext cx="2714076" cy="118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enter a description of this subheading or related to this graphic, such as description of the content, data statistics, event analysis, summary overview, etc.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0" dirty="0"/>
              <a:t>Five-year plan</a:t>
            </a:r>
          </a:p>
        </p:txBody>
      </p:sp>
      <p:pic>
        <p:nvPicPr>
          <p:cNvPr id="3" name="图片 2" descr="D:\甲方\ppt\工作\视频素材\视频素材\商务合作\6.jpeg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56846" y="2214239"/>
            <a:ext cx="4536392" cy="30054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6845" y="4916016"/>
            <a:ext cx="3336418" cy="78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subheading here</a:t>
            </a:r>
          </a:p>
        </p:txBody>
      </p:sp>
      <p:sp>
        <p:nvSpPr>
          <p:cNvPr id="5" name="椭圆 4"/>
          <p:cNvSpPr/>
          <p:nvPr/>
        </p:nvSpPr>
        <p:spPr>
          <a:xfrm>
            <a:off x="8136801" y="1440871"/>
            <a:ext cx="623454" cy="623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136801" y="2421080"/>
            <a:ext cx="623454" cy="623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36801" y="3401289"/>
            <a:ext cx="623454" cy="623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136801" y="4381498"/>
            <a:ext cx="623454" cy="623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36801" y="5361708"/>
            <a:ext cx="623454" cy="623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448528" y="1953491"/>
            <a:ext cx="0" cy="5957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48528" y="2930235"/>
            <a:ext cx="0" cy="5957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448528" y="3865417"/>
            <a:ext cx="0" cy="5957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448528" y="4856017"/>
            <a:ext cx="0" cy="5957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760254" y="1448771"/>
            <a:ext cx="267566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61140" y="2421080"/>
            <a:ext cx="267566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60254" y="3390140"/>
            <a:ext cx="267566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61140" y="4362449"/>
            <a:ext cx="267566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60254" y="5375093"/>
            <a:ext cx="267566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2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4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4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4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6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6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6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8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8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8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The company's prospects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54880" y="2173461"/>
            <a:ext cx="49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Enter a subheading here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4880" y="2881347"/>
            <a:ext cx="4941120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Click here to enter a description of this subheading or related to this graphic, such as a description of the content, data statistics, event analysis, summary, etc.</a:t>
            </a:r>
          </a:p>
        </p:txBody>
      </p:sp>
      <p:sp>
        <p:nvSpPr>
          <p:cNvPr id="8" name="矩形 7"/>
          <p:cNvSpPr/>
          <p:nvPr/>
        </p:nvSpPr>
        <p:spPr>
          <a:xfrm>
            <a:off x="740796" y="1688123"/>
            <a:ext cx="5856952" cy="3587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>
            <a:off x="7095858" y="1772530"/>
            <a:ext cx="542898" cy="537059"/>
          </a:xfrm>
          <a:custGeom>
            <a:avLst/>
            <a:gdLst>
              <a:gd name="connsiteX0" fmla="*/ 2151569 w 5174707"/>
              <a:gd name="connsiteY0" fmla="*/ 1069076 h 5119057"/>
              <a:gd name="connsiteX1" fmla="*/ 2151569 w 5174707"/>
              <a:gd name="connsiteY1" fmla="*/ 1834102 h 5119057"/>
              <a:gd name="connsiteX2" fmla="*/ 2968440 w 5174707"/>
              <a:gd name="connsiteY2" fmla="*/ 1834102 h 5119057"/>
              <a:gd name="connsiteX3" fmla="*/ 324000 w 5174707"/>
              <a:gd name="connsiteY3" fmla="*/ 956491 h 5119057"/>
              <a:gd name="connsiteX4" fmla="*/ 324000 w 5174707"/>
              <a:gd name="connsiteY4" fmla="*/ 4795057 h 5119057"/>
              <a:gd name="connsiteX5" fmla="*/ 3132000 w 5174707"/>
              <a:gd name="connsiteY5" fmla="*/ 4795057 h 5119057"/>
              <a:gd name="connsiteX6" fmla="*/ 3132000 w 5174707"/>
              <a:gd name="connsiteY6" fmla="*/ 2158102 h 5119057"/>
              <a:gd name="connsiteX7" fmla="*/ 2151569 w 5174707"/>
              <a:gd name="connsiteY7" fmla="*/ 2158102 h 5119057"/>
              <a:gd name="connsiteX8" fmla="*/ 2024802 w 5174707"/>
              <a:gd name="connsiteY8" fmla="*/ 2158102 h 5119057"/>
              <a:gd name="connsiteX9" fmla="*/ 1827569 w 5174707"/>
              <a:gd name="connsiteY9" fmla="*/ 2158102 h 5119057"/>
              <a:gd name="connsiteX10" fmla="*/ 1827569 w 5174707"/>
              <a:gd name="connsiteY10" fmla="*/ 956491 h 5119057"/>
              <a:gd name="connsiteX11" fmla="*/ 1827569 w 5174707"/>
              <a:gd name="connsiteY11" fmla="*/ 632490 h 5119057"/>
              <a:gd name="connsiteX12" fmla="*/ 2151569 w 5174707"/>
              <a:gd name="connsiteY12" fmla="*/ 632490 h 5119057"/>
              <a:gd name="connsiteX13" fmla="*/ 2151569 w 5174707"/>
              <a:gd name="connsiteY13" fmla="*/ 632491 h 5119057"/>
              <a:gd name="connsiteX14" fmla="*/ 2169994 w 5174707"/>
              <a:gd name="connsiteY14" fmla="*/ 632491 h 5119057"/>
              <a:gd name="connsiteX15" fmla="*/ 2169994 w 5174707"/>
              <a:gd name="connsiteY15" fmla="*/ 640958 h 5119057"/>
              <a:gd name="connsiteX16" fmla="*/ 3453559 w 5174707"/>
              <a:gd name="connsiteY16" fmla="*/ 1843057 h 5119057"/>
              <a:gd name="connsiteX17" fmla="*/ 3456000 w 5174707"/>
              <a:gd name="connsiteY17" fmla="*/ 1843057 h 5119057"/>
              <a:gd name="connsiteX18" fmla="*/ 3456000 w 5174707"/>
              <a:gd name="connsiteY18" fmla="*/ 1845343 h 5119057"/>
              <a:gd name="connsiteX19" fmla="*/ 3459275 w 5174707"/>
              <a:gd name="connsiteY19" fmla="*/ 1848410 h 5119057"/>
              <a:gd name="connsiteX20" fmla="*/ 3456000 w 5174707"/>
              <a:gd name="connsiteY20" fmla="*/ 1851907 h 5119057"/>
              <a:gd name="connsiteX21" fmla="*/ 3456000 w 5174707"/>
              <a:gd name="connsiteY21" fmla="*/ 4795057 h 5119057"/>
              <a:gd name="connsiteX22" fmla="*/ 3456000 w 5174707"/>
              <a:gd name="connsiteY22" fmla="*/ 5119057 h 5119057"/>
              <a:gd name="connsiteX23" fmla="*/ 3132000 w 5174707"/>
              <a:gd name="connsiteY23" fmla="*/ 5119057 h 5119057"/>
              <a:gd name="connsiteX24" fmla="*/ 324000 w 5174707"/>
              <a:gd name="connsiteY24" fmla="*/ 5119057 h 5119057"/>
              <a:gd name="connsiteX25" fmla="*/ 0 w 5174707"/>
              <a:gd name="connsiteY25" fmla="*/ 5119057 h 5119057"/>
              <a:gd name="connsiteX26" fmla="*/ 0 w 5174707"/>
              <a:gd name="connsiteY26" fmla="*/ 4795057 h 5119057"/>
              <a:gd name="connsiteX27" fmla="*/ 0 w 5174707"/>
              <a:gd name="connsiteY27" fmla="*/ 956491 h 5119057"/>
              <a:gd name="connsiteX28" fmla="*/ 0 w 5174707"/>
              <a:gd name="connsiteY28" fmla="*/ 632491 h 5119057"/>
              <a:gd name="connsiteX29" fmla="*/ 324000 w 5174707"/>
              <a:gd name="connsiteY29" fmla="*/ 632491 h 5119057"/>
              <a:gd name="connsiteX30" fmla="*/ 1827569 w 5174707"/>
              <a:gd name="connsiteY30" fmla="*/ 632491 h 5119057"/>
              <a:gd name="connsiteX31" fmla="*/ 3888283 w 5174707"/>
              <a:gd name="connsiteY31" fmla="*/ 453753 h 5119057"/>
              <a:gd name="connsiteX32" fmla="*/ 3888283 w 5174707"/>
              <a:gd name="connsiteY32" fmla="*/ 1201812 h 5119057"/>
              <a:gd name="connsiteX33" fmla="*/ 4686824 w 5174707"/>
              <a:gd name="connsiteY33" fmla="*/ 1201812 h 5119057"/>
              <a:gd name="connsiteX34" fmla="*/ 3564283 w 5174707"/>
              <a:gd name="connsiteY34" fmla="*/ 0 h 5119057"/>
              <a:gd name="connsiteX35" fmla="*/ 3888283 w 5174707"/>
              <a:gd name="connsiteY35" fmla="*/ 0 h 5119057"/>
              <a:gd name="connsiteX36" fmla="*/ 3888283 w 5174707"/>
              <a:gd name="connsiteY36" fmla="*/ 4419 h 5119057"/>
              <a:gd name="connsiteX37" fmla="*/ 3888804 w 5174707"/>
              <a:gd name="connsiteY37" fmla="*/ 4419 h 5119057"/>
              <a:gd name="connsiteX38" fmla="*/ 3888804 w 5174707"/>
              <a:gd name="connsiteY38" fmla="*/ 8867 h 5119057"/>
              <a:gd name="connsiteX39" fmla="*/ 5162381 w 5174707"/>
              <a:gd name="connsiteY39" fmla="*/ 1201812 h 5119057"/>
              <a:gd name="connsiteX40" fmla="*/ 5165516 w 5174707"/>
              <a:gd name="connsiteY40" fmla="*/ 1201812 h 5119057"/>
              <a:gd name="connsiteX41" fmla="*/ 5165516 w 5174707"/>
              <a:gd name="connsiteY41" fmla="*/ 1204549 h 5119057"/>
              <a:gd name="connsiteX42" fmla="*/ 5174707 w 5174707"/>
              <a:gd name="connsiteY42" fmla="*/ 1213156 h 5119057"/>
              <a:gd name="connsiteX43" fmla="*/ 5165516 w 5174707"/>
              <a:gd name="connsiteY43" fmla="*/ 1222970 h 5119057"/>
              <a:gd name="connsiteX44" fmla="*/ 5165516 w 5174707"/>
              <a:gd name="connsiteY44" fmla="*/ 1525612 h 5119057"/>
              <a:gd name="connsiteX45" fmla="*/ 5165516 w 5174707"/>
              <a:gd name="connsiteY45" fmla="*/ 4153612 h 5119057"/>
              <a:gd name="connsiteX46" fmla="*/ 5165516 w 5174707"/>
              <a:gd name="connsiteY46" fmla="*/ 4477612 h 5119057"/>
              <a:gd name="connsiteX47" fmla="*/ 4841516 w 5174707"/>
              <a:gd name="connsiteY47" fmla="*/ 4477612 h 5119057"/>
              <a:gd name="connsiteX48" fmla="*/ 3761516 w 5174707"/>
              <a:gd name="connsiteY48" fmla="*/ 4477612 h 5119057"/>
              <a:gd name="connsiteX49" fmla="*/ 3761516 w 5174707"/>
              <a:gd name="connsiteY49" fmla="*/ 4153612 h 5119057"/>
              <a:gd name="connsiteX50" fmla="*/ 4841516 w 5174707"/>
              <a:gd name="connsiteY50" fmla="*/ 4153612 h 5119057"/>
              <a:gd name="connsiteX51" fmla="*/ 4841516 w 5174707"/>
              <a:gd name="connsiteY51" fmla="*/ 1525612 h 5119057"/>
              <a:gd name="connsiteX52" fmla="*/ 3888283 w 5174707"/>
              <a:gd name="connsiteY52" fmla="*/ 1525612 h 5119057"/>
              <a:gd name="connsiteX53" fmla="*/ 3761516 w 5174707"/>
              <a:gd name="connsiteY53" fmla="*/ 1525612 h 5119057"/>
              <a:gd name="connsiteX54" fmla="*/ 3564283 w 5174707"/>
              <a:gd name="connsiteY54" fmla="*/ 1525612 h 5119057"/>
              <a:gd name="connsiteX55" fmla="*/ 3564283 w 5174707"/>
              <a:gd name="connsiteY55" fmla="*/ 328419 h 5119057"/>
              <a:gd name="connsiteX56" fmla="*/ 1718810 w 5174707"/>
              <a:gd name="connsiteY56" fmla="*/ 328419 h 5119057"/>
              <a:gd name="connsiteX57" fmla="*/ 1718810 w 5174707"/>
              <a:gd name="connsiteY57" fmla="*/ 4419 h 5119057"/>
              <a:gd name="connsiteX58" fmla="*/ 3564283 w 5174707"/>
              <a:gd name="connsiteY58" fmla="*/ 4419 h 511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74707" h="5119057">
                <a:moveTo>
                  <a:pt x="2151569" y="1069076"/>
                </a:moveTo>
                <a:lnTo>
                  <a:pt x="2151569" y="1834102"/>
                </a:lnTo>
                <a:lnTo>
                  <a:pt x="2968440" y="1834102"/>
                </a:lnTo>
                <a:close/>
                <a:moveTo>
                  <a:pt x="324000" y="956491"/>
                </a:moveTo>
                <a:lnTo>
                  <a:pt x="324000" y="4795057"/>
                </a:lnTo>
                <a:lnTo>
                  <a:pt x="3132000" y="4795057"/>
                </a:lnTo>
                <a:lnTo>
                  <a:pt x="3132000" y="2158102"/>
                </a:lnTo>
                <a:lnTo>
                  <a:pt x="2151569" y="2158102"/>
                </a:lnTo>
                <a:lnTo>
                  <a:pt x="2024802" y="2158102"/>
                </a:lnTo>
                <a:lnTo>
                  <a:pt x="1827569" y="2158102"/>
                </a:lnTo>
                <a:lnTo>
                  <a:pt x="1827569" y="956491"/>
                </a:lnTo>
                <a:close/>
                <a:moveTo>
                  <a:pt x="1827569" y="632490"/>
                </a:moveTo>
                <a:lnTo>
                  <a:pt x="2151569" y="632490"/>
                </a:lnTo>
                <a:lnTo>
                  <a:pt x="2151569" y="632491"/>
                </a:lnTo>
                <a:lnTo>
                  <a:pt x="2169994" y="632491"/>
                </a:lnTo>
                <a:lnTo>
                  <a:pt x="2169994" y="640958"/>
                </a:lnTo>
                <a:lnTo>
                  <a:pt x="3453559" y="1843057"/>
                </a:lnTo>
                <a:lnTo>
                  <a:pt x="3456000" y="1843057"/>
                </a:lnTo>
                <a:lnTo>
                  <a:pt x="3456000" y="1845343"/>
                </a:lnTo>
                <a:lnTo>
                  <a:pt x="3459275" y="1848410"/>
                </a:lnTo>
                <a:lnTo>
                  <a:pt x="3456000" y="1851907"/>
                </a:lnTo>
                <a:lnTo>
                  <a:pt x="3456000" y="4795057"/>
                </a:lnTo>
                <a:lnTo>
                  <a:pt x="3456000" y="5119057"/>
                </a:lnTo>
                <a:lnTo>
                  <a:pt x="3132000" y="5119057"/>
                </a:lnTo>
                <a:lnTo>
                  <a:pt x="324000" y="5119057"/>
                </a:lnTo>
                <a:lnTo>
                  <a:pt x="0" y="5119057"/>
                </a:lnTo>
                <a:lnTo>
                  <a:pt x="0" y="4795057"/>
                </a:lnTo>
                <a:lnTo>
                  <a:pt x="0" y="956491"/>
                </a:lnTo>
                <a:lnTo>
                  <a:pt x="0" y="632491"/>
                </a:lnTo>
                <a:lnTo>
                  <a:pt x="324000" y="632491"/>
                </a:lnTo>
                <a:lnTo>
                  <a:pt x="1827569" y="632491"/>
                </a:lnTo>
                <a:close/>
                <a:moveTo>
                  <a:pt x="3888283" y="453753"/>
                </a:moveTo>
                <a:lnTo>
                  <a:pt x="3888283" y="1201812"/>
                </a:lnTo>
                <a:lnTo>
                  <a:pt x="4686824" y="1201812"/>
                </a:lnTo>
                <a:close/>
                <a:moveTo>
                  <a:pt x="3564283" y="0"/>
                </a:moveTo>
                <a:lnTo>
                  <a:pt x="3888283" y="0"/>
                </a:lnTo>
                <a:lnTo>
                  <a:pt x="3888283" y="4419"/>
                </a:lnTo>
                <a:lnTo>
                  <a:pt x="3888804" y="4419"/>
                </a:lnTo>
                <a:lnTo>
                  <a:pt x="3888804" y="8867"/>
                </a:lnTo>
                <a:lnTo>
                  <a:pt x="5162381" y="1201812"/>
                </a:lnTo>
                <a:lnTo>
                  <a:pt x="5165516" y="1201812"/>
                </a:lnTo>
                <a:lnTo>
                  <a:pt x="5165516" y="1204549"/>
                </a:lnTo>
                <a:lnTo>
                  <a:pt x="5174707" y="1213156"/>
                </a:lnTo>
                <a:lnTo>
                  <a:pt x="5165516" y="1222970"/>
                </a:lnTo>
                <a:lnTo>
                  <a:pt x="5165516" y="1525612"/>
                </a:lnTo>
                <a:lnTo>
                  <a:pt x="5165516" y="4153612"/>
                </a:lnTo>
                <a:lnTo>
                  <a:pt x="5165516" y="4477612"/>
                </a:lnTo>
                <a:lnTo>
                  <a:pt x="4841516" y="4477612"/>
                </a:lnTo>
                <a:lnTo>
                  <a:pt x="3761516" y="4477612"/>
                </a:lnTo>
                <a:lnTo>
                  <a:pt x="3761516" y="4153612"/>
                </a:lnTo>
                <a:lnTo>
                  <a:pt x="4841516" y="4153612"/>
                </a:lnTo>
                <a:lnTo>
                  <a:pt x="4841516" y="1525612"/>
                </a:lnTo>
                <a:lnTo>
                  <a:pt x="3888283" y="1525612"/>
                </a:lnTo>
                <a:lnTo>
                  <a:pt x="3761516" y="1525612"/>
                </a:lnTo>
                <a:lnTo>
                  <a:pt x="3564283" y="1525612"/>
                </a:lnTo>
                <a:lnTo>
                  <a:pt x="3564283" y="328419"/>
                </a:lnTo>
                <a:lnTo>
                  <a:pt x="1718810" y="328419"/>
                </a:lnTo>
                <a:lnTo>
                  <a:pt x="1718810" y="4419"/>
                </a:lnTo>
                <a:lnTo>
                  <a:pt x="3564283" y="4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7107960" y="4675341"/>
            <a:ext cx="530796" cy="537059"/>
          </a:xfrm>
          <a:custGeom>
            <a:avLst/>
            <a:gdLst>
              <a:gd name="connsiteX0" fmla="*/ 552294 w 4804012"/>
              <a:gd name="connsiteY0" fmla="*/ 3266037 h 4860687"/>
              <a:gd name="connsiteX1" fmla="*/ 780860 w 4804012"/>
              <a:gd name="connsiteY1" fmla="*/ 3403600 h 4860687"/>
              <a:gd name="connsiteX2" fmla="*/ 483418 w 4804012"/>
              <a:gd name="connsiteY2" fmla="*/ 3564150 h 4860687"/>
              <a:gd name="connsiteX3" fmla="*/ 2398703 w 4804012"/>
              <a:gd name="connsiteY3" fmla="*/ 4597968 h 4860687"/>
              <a:gd name="connsiteX4" fmla="*/ 4313987 w 4804012"/>
              <a:gd name="connsiteY4" fmla="*/ 3564150 h 4860687"/>
              <a:gd name="connsiteX5" fmla="*/ 4067197 w 4804012"/>
              <a:gd name="connsiteY5" fmla="*/ 3430940 h 4860687"/>
              <a:gd name="connsiteX6" fmla="*/ 4287199 w 4804012"/>
              <a:gd name="connsiteY6" fmla="*/ 3285188 h 4860687"/>
              <a:gd name="connsiteX7" fmla="*/ 4804012 w 4804012"/>
              <a:gd name="connsiteY7" fmla="*/ 3564150 h 4860687"/>
              <a:gd name="connsiteX8" fmla="*/ 2402006 w 4804012"/>
              <a:gd name="connsiteY8" fmla="*/ 4860687 h 4860687"/>
              <a:gd name="connsiteX9" fmla="*/ 0 w 4804012"/>
              <a:gd name="connsiteY9" fmla="*/ 3564150 h 4860687"/>
              <a:gd name="connsiteX10" fmla="*/ 552294 w 4804012"/>
              <a:gd name="connsiteY10" fmla="*/ 2078681 h 4860687"/>
              <a:gd name="connsiteX11" fmla="*/ 780860 w 4804012"/>
              <a:gd name="connsiteY11" fmla="*/ 2216244 h 4860687"/>
              <a:gd name="connsiteX12" fmla="*/ 483418 w 4804012"/>
              <a:gd name="connsiteY12" fmla="*/ 2376794 h 4860687"/>
              <a:gd name="connsiteX13" fmla="*/ 2398703 w 4804012"/>
              <a:gd name="connsiteY13" fmla="*/ 3410612 h 4860687"/>
              <a:gd name="connsiteX14" fmla="*/ 4313987 w 4804012"/>
              <a:gd name="connsiteY14" fmla="*/ 2376794 h 4860687"/>
              <a:gd name="connsiteX15" fmla="*/ 4067197 w 4804012"/>
              <a:gd name="connsiteY15" fmla="*/ 2243584 h 4860687"/>
              <a:gd name="connsiteX16" fmla="*/ 4287199 w 4804012"/>
              <a:gd name="connsiteY16" fmla="*/ 2097832 h 4860687"/>
              <a:gd name="connsiteX17" fmla="*/ 4804012 w 4804012"/>
              <a:gd name="connsiteY17" fmla="*/ 2376794 h 4860687"/>
              <a:gd name="connsiteX18" fmla="*/ 2402006 w 4804012"/>
              <a:gd name="connsiteY18" fmla="*/ 3673331 h 4860687"/>
              <a:gd name="connsiteX19" fmla="*/ 0 w 4804012"/>
              <a:gd name="connsiteY19" fmla="*/ 2376794 h 4860687"/>
              <a:gd name="connsiteX20" fmla="*/ 2398703 w 4804012"/>
              <a:gd name="connsiteY20" fmla="*/ 262719 h 4860687"/>
              <a:gd name="connsiteX21" fmla="*/ 483418 w 4804012"/>
              <a:gd name="connsiteY21" fmla="*/ 1296537 h 4860687"/>
              <a:gd name="connsiteX22" fmla="*/ 2398703 w 4804012"/>
              <a:gd name="connsiteY22" fmla="*/ 2330355 h 4860687"/>
              <a:gd name="connsiteX23" fmla="*/ 4313987 w 4804012"/>
              <a:gd name="connsiteY23" fmla="*/ 1296537 h 4860687"/>
              <a:gd name="connsiteX24" fmla="*/ 2402006 w 4804012"/>
              <a:gd name="connsiteY24" fmla="*/ 0 h 4860687"/>
              <a:gd name="connsiteX25" fmla="*/ 4804012 w 4804012"/>
              <a:gd name="connsiteY25" fmla="*/ 1296537 h 4860687"/>
              <a:gd name="connsiteX26" fmla="*/ 2402006 w 4804012"/>
              <a:gd name="connsiteY26" fmla="*/ 2593074 h 4860687"/>
              <a:gd name="connsiteX27" fmla="*/ 0 w 4804012"/>
              <a:gd name="connsiteY27" fmla="*/ 1296537 h 486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04012" h="4860687">
                <a:moveTo>
                  <a:pt x="552294" y="3266037"/>
                </a:moveTo>
                <a:lnTo>
                  <a:pt x="780860" y="3403600"/>
                </a:lnTo>
                <a:lnTo>
                  <a:pt x="483418" y="3564150"/>
                </a:lnTo>
                <a:lnTo>
                  <a:pt x="2398703" y="4597968"/>
                </a:lnTo>
                <a:lnTo>
                  <a:pt x="4313987" y="3564150"/>
                </a:lnTo>
                <a:lnTo>
                  <a:pt x="4067197" y="3430940"/>
                </a:lnTo>
                <a:lnTo>
                  <a:pt x="4287199" y="3285188"/>
                </a:lnTo>
                <a:lnTo>
                  <a:pt x="4804012" y="3564150"/>
                </a:lnTo>
                <a:lnTo>
                  <a:pt x="2402006" y="4860687"/>
                </a:lnTo>
                <a:lnTo>
                  <a:pt x="0" y="3564150"/>
                </a:lnTo>
                <a:close/>
                <a:moveTo>
                  <a:pt x="552294" y="2078681"/>
                </a:moveTo>
                <a:lnTo>
                  <a:pt x="780860" y="2216244"/>
                </a:lnTo>
                <a:lnTo>
                  <a:pt x="483418" y="2376794"/>
                </a:lnTo>
                <a:lnTo>
                  <a:pt x="2398703" y="3410612"/>
                </a:lnTo>
                <a:lnTo>
                  <a:pt x="4313987" y="2376794"/>
                </a:lnTo>
                <a:lnTo>
                  <a:pt x="4067197" y="2243584"/>
                </a:lnTo>
                <a:lnTo>
                  <a:pt x="4287199" y="2097832"/>
                </a:lnTo>
                <a:lnTo>
                  <a:pt x="4804012" y="2376794"/>
                </a:lnTo>
                <a:lnTo>
                  <a:pt x="2402006" y="3673331"/>
                </a:lnTo>
                <a:lnTo>
                  <a:pt x="0" y="2376794"/>
                </a:lnTo>
                <a:close/>
                <a:moveTo>
                  <a:pt x="2398703" y="262719"/>
                </a:moveTo>
                <a:lnTo>
                  <a:pt x="483418" y="1296537"/>
                </a:lnTo>
                <a:lnTo>
                  <a:pt x="2398703" y="2330355"/>
                </a:lnTo>
                <a:lnTo>
                  <a:pt x="4313987" y="1296537"/>
                </a:lnTo>
                <a:close/>
                <a:moveTo>
                  <a:pt x="2402006" y="0"/>
                </a:moveTo>
                <a:lnTo>
                  <a:pt x="4804012" y="1296537"/>
                </a:lnTo>
                <a:lnTo>
                  <a:pt x="2402006" y="2593074"/>
                </a:lnTo>
                <a:lnTo>
                  <a:pt x="0" y="1296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7098139" y="3223936"/>
            <a:ext cx="540617" cy="537059"/>
          </a:xfrm>
          <a:custGeom>
            <a:avLst/>
            <a:gdLst>
              <a:gd name="connsiteX0" fmla="*/ 4107977 w 4995080"/>
              <a:gd name="connsiteY0" fmla="*/ 2332823 h 4962212"/>
              <a:gd name="connsiteX1" fmla="*/ 4107977 w 4995080"/>
              <a:gd name="connsiteY1" fmla="*/ 2333943 h 4962212"/>
              <a:gd name="connsiteX2" fmla="*/ 3712191 w 4995080"/>
              <a:gd name="connsiteY2" fmla="*/ 2333943 h 4962212"/>
              <a:gd name="connsiteX3" fmla="*/ 3712191 w 4995080"/>
              <a:gd name="connsiteY3" fmla="*/ 3537096 h 4962212"/>
              <a:gd name="connsiteX4" fmla="*/ 4107977 w 4995080"/>
              <a:gd name="connsiteY4" fmla="*/ 3537096 h 4962212"/>
              <a:gd name="connsiteX5" fmla="*/ 4107977 w 4995080"/>
              <a:gd name="connsiteY5" fmla="*/ 3537922 h 4962212"/>
              <a:gd name="connsiteX6" fmla="*/ 4154562 w 4995080"/>
              <a:gd name="connsiteY6" fmla="*/ 3535862 h 4962212"/>
              <a:gd name="connsiteX7" fmla="*/ 4606031 w 4995080"/>
              <a:gd name="connsiteY7" fmla="*/ 3245397 h 4962212"/>
              <a:gd name="connsiteX8" fmla="*/ 4612900 w 4995080"/>
              <a:gd name="connsiteY8" fmla="*/ 2637435 h 4962212"/>
              <a:gd name="connsiteX9" fmla="*/ 4168107 w 4995080"/>
              <a:gd name="connsiteY9" fmla="*/ 2336845 h 4962212"/>
              <a:gd name="connsiteX10" fmla="*/ 300250 w 4995080"/>
              <a:gd name="connsiteY10" fmla="*/ 1692720 h 4962212"/>
              <a:gd name="connsiteX11" fmla="*/ 300250 w 4995080"/>
              <a:gd name="connsiteY11" fmla="*/ 3825622 h 4962212"/>
              <a:gd name="connsiteX12" fmla="*/ 1144266 w 4995080"/>
              <a:gd name="connsiteY12" fmla="*/ 4669638 h 4962212"/>
              <a:gd name="connsiteX13" fmla="*/ 2558617 w 4995080"/>
              <a:gd name="connsiteY13" fmla="*/ 4669638 h 4962212"/>
              <a:gd name="connsiteX14" fmla="*/ 3398276 w 4995080"/>
              <a:gd name="connsiteY14" fmla="*/ 3911918 h 4962212"/>
              <a:gd name="connsiteX15" fmla="*/ 3401751 w 4995080"/>
              <a:gd name="connsiteY15" fmla="*/ 3843096 h 4962212"/>
              <a:gd name="connsiteX16" fmla="*/ 3398294 w 4995080"/>
              <a:gd name="connsiteY16" fmla="*/ 3843096 h 4962212"/>
              <a:gd name="connsiteX17" fmla="*/ 3398294 w 4995080"/>
              <a:gd name="connsiteY17" fmla="*/ 3537096 h 4962212"/>
              <a:gd name="connsiteX18" fmla="*/ 3402633 w 4995080"/>
              <a:gd name="connsiteY18" fmla="*/ 3537096 h 4962212"/>
              <a:gd name="connsiteX19" fmla="*/ 3402633 w 4995080"/>
              <a:gd name="connsiteY19" fmla="*/ 2333943 h 4962212"/>
              <a:gd name="connsiteX20" fmla="*/ 3398294 w 4995080"/>
              <a:gd name="connsiteY20" fmla="*/ 2333943 h 4962212"/>
              <a:gd name="connsiteX21" fmla="*/ 3398294 w 4995080"/>
              <a:gd name="connsiteY21" fmla="*/ 2027943 h 4962212"/>
              <a:gd name="connsiteX22" fmla="*/ 3402633 w 4995080"/>
              <a:gd name="connsiteY22" fmla="*/ 2027943 h 4962212"/>
              <a:gd name="connsiteX23" fmla="*/ 3402633 w 4995080"/>
              <a:gd name="connsiteY23" fmla="*/ 1692720 h 4962212"/>
              <a:gd name="connsiteX24" fmla="*/ 0 w 4995080"/>
              <a:gd name="connsiteY24" fmla="*/ 1400147 h 4962212"/>
              <a:gd name="connsiteX25" fmla="*/ 3712191 w 4995080"/>
              <a:gd name="connsiteY25" fmla="*/ 1400147 h 4962212"/>
              <a:gd name="connsiteX26" fmla="*/ 3712191 w 4995080"/>
              <a:gd name="connsiteY26" fmla="*/ 2027943 h 4962212"/>
              <a:gd name="connsiteX27" fmla="*/ 4087504 w 4995080"/>
              <a:gd name="connsiteY27" fmla="*/ 2027943 h 4962212"/>
              <a:gd name="connsiteX28" fmla="*/ 4107977 w 4995080"/>
              <a:gd name="connsiteY28" fmla="*/ 2027943 h 4962212"/>
              <a:gd name="connsiteX29" fmla="*/ 4107977 w 4995080"/>
              <a:gd name="connsiteY29" fmla="*/ 2029312 h 4962212"/>
              <a:gd name="connsiteX30" fmla="*/ 4208606 w 4995080"/>
              <a:gd name="connsiteY30" fmla="*/ 2036043 h 4962212"/>
              <a:gd name="connsiteX31" fmla="*/ 4876884 w 4995080"/>
              <a:gd name="connsiteY31" fmla="*/ 2487664 h 4962212"/>
              <a:gd name="connsiteX32" fmla="*/ 4866564 w 4995080"/>
              <a:gd name="connsiteY32" fmla="*/ 3401096 h 4962212"/>
              <a:gd name="connsiteX33" fmla="*/ 4188253 w 4995080"/>
              <a:gd name="connsiteY33" fmla="*/ 3837504 h 4962212"/>
              <a:gd name="connsiteX34" fmla="*/ 4107977 w 4995080"/>
              <a:gd name="connsiteY34" fmla="*/ 3841053 h 4962212"/>
              <a:gd name="connsiteX35" fmla="*/ 4107977 w 4995080"/>
              <a:gd name="connsiteY35" fmla="*/ 3843096 h 4962212"/>
              <a:gd name="connsiteX36" fmla="*/ 3712191 w 4995080"/>
              <a:gd name="connsiteY36" fmla="*/ 3843096 h 4962212"/>
              <a:gd name="connsiteX37" fmla="*/ 3712191 w 4995080"/>
              <a:gd name="connsiteY37" fmla="*/ 3952295 h 4962212"/>
              <a:gd name="connsiteX38" fmla="*/ 2702274 w 4995080"/>
              <a:gd name="connsiteY38" fmla="*/ 4962212 h 4962212"/>
              <a:gd name="connsiteX39" fmla="*/ 1009917 w 4995080"/>
              <a:gd name="connsiteY39" fmla="*/ 4962212 h 4962212"/>
              <a:gd name="connsiteX40" fmla="*/ 0 w 4995080"/>
              <a:gd name="connsiteY40" fmla="*/ 3952295 h 4962212"/>
              <a:gd name="connsiteX41" fmla="*/ 2497537 w 4995080"/>
              <a:gd name="connsiteY41" fmla="*/ 1 h 4962212"/>
              <a:gd name="connsiteX42" fmla="*/ 2893322 w 4995080"/>
              <a:gd name="connsiteY42" fmla="*/ 1 h 4962212"/>
              <a:gd name="connsiteX43" fmla="*/ 2893322 w 4995080"/>
              <a:gd name="connsiteY43" fmla="*/ 1086248 h 4962212"/>
              <a:gd name="connsiteX44" fmla="*/ 2497537 w 4995080"/>
              <a:gd name="connsiteY44" fmla="*/ 1086248 h 4962212"/>
              <a:gd name="connsiteX45" fmla="*/ 818867 w 4995080"/>
              <a:gd name="connsiteY45" fmla="*/ 0 h 4962212"/>
              <a:gd name="connsiteX46" fmla="*/ 1214652 w 4995080"/>
              <a:gd name="connsiteY46" fmla="*/ 0 h 4962212"/>
              <a:gd name="connsiteX47" fmla="*/ 1214652 w 4995080"/>
              <a:gd name="connsiteY47" fmla="*/ 1086248 h 4962212"/>
              <a:gd name="connsiteX48" fmla="*/ 818867 w 4995080"/>
              <a:gd name="connsiteY48" fmla="*/ 1086248 h 4962212"/>
              <a:gd name="connsiteX49" fmla="*/ 1658202 w 4995080"/>
              <a:gd name="connsiteY49" fmla="*/ 0 h 4962212"/>
              <a:gd name="connsiteX50" fmla="*/ 2053987 w 4995080"/>
              <a:gd name="connsiteY50" fmla="*/ 0 h 4962212"/>
              <a:gd name="connsiteX51" fmla="*/ 2053987 w 4995080"/>
              <a:gd name="connsiteY51" fmla="*/ 1086248 h 4962212"/>
              <a:gd name="connsiteX52" fmla="*/ 1658202 w 4995080"/>
              <a:gd name="connsiteY52" fmla="*/ 1086248 h 496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95080" h="4962212">
                <a:moveTo>
                  <a:pt x="4107977" y="2332823"/>
                </a:moveTo>
                <a:lnTo>
                  <a:pt x="4107977" y="2333943"/>
                </a:lnTo>
                <a:lnTo>
                  <a:pt x="3712191" y="2333943"/>
                </a:lnTo>
                <a:lnTo>
                  <a:pt x="3712191" y="3537096"/>
                </a:lnTo>
                <a:lnTo>
                  <a:pt x="4107977" y="3537096"/>
                </a:lnTo>
                <a:lnTo>
                  <a:pt x="4107977" y="3537922"/>
                </a:lnTo>
                <a:lnTo>
                  <a:pt x="4154562" y="3535862"/>
                </a:lnTo>
                <a:cubicBezTo>
                  <a:pt x="4340619" y="3515106"/>
                  <a:pt x="4508431" y="3408714"/>
                  <a:pt x="4606031" y="3245397"/>
                </a:cubicBezTo>
                <a:cubicBezTo>
                  <a:pt x="4717574" y="3058749"/>
                  <a:pt x="4720197" y="2826555"/>
                  <a:pt x="4612900" y="2637435"/>
                </a:cubicBezTo>
                <a:cubicBezTo>
                  <a:pt x="4519015" y="2471955"/>
                  <a:pt x="4353648" y="2361798"/>
                  <a:pt x="4168107" y="2336845"/>
                </a:cubicBezTo>
                <a:close/>
                <a:moveTo>
                  <a:pt x="300250" y="1692720"/>
                </a:moveTo>
                <a:lnTo>
                  <a:pt x="300250" y="3825622"/>
                </a:lnTo>
                <a:cubicBezTo>
                  <a:pt x="300250" y="4291759"/>
                  <a:pt x="678129" y="4669638"/>
                  <a:pt x="1144266" y="4669638"/>
                </a:cubicBezTo>
                <a:lnTo>
                  <a:pt x="2558617" y="4669638"/>
                </a:lnTo>
                <a:cubicBezTo>
                  <a:pt x="2995621" y="4669638"/>
                  <a:pt x="3355054" y="4337518"/>
                  <a:pt x="3398276" y="3911918"/>
                </a:cubicBezTo>
                <a:lnTo>
                  <a:pt x="3401751" y="3843096"/>
                </a:lnTo>
                <a:lnTo>
                  <a:pt x="3398294" y="3843096"/>
                </a:lnTo>
                <a:lnTo>
                  <a:pt x="3398294" y="3537096"/>
                </a:lnTo>
                <a:lnTo>
                  <a:pt x="3402633" y="3537096"/>
                </a:lnTo>
                <a:lnTo>
                  <a:pt x="3402633" y="2333943"/>
                </a:lnTo>
                <a:lnTo>
                  <a:pt x="3398294" y="2333943"/>
                </a:lnTo>
                <a:lnTo>
                  <a:pt x="3398294" y="2027943"/>
                </a:lnTo>
                <a:lnTo>
                  <a:pt x="3402633" y="2027943"/>
                </a:lnTo>
                <a:lnTo>
                  <a:pt x="3402633" y="1692720"/>
                </a:lnTo>
                <a:close/>
                <a:moveTo>
                  <a:pt x="0" y="1400147"/>
                </a:moveTo>
                <a:lnTo>
                  <a:pt x="3712191" y="1400147"/>
                </a:lnTo>
                <a:lnTo>
                  <a:pt x="3712191" y="2027943"/>
                </a:lnTo>
                <a:lnTo>
                  <a:pt x="4087504" y="2027943"/>
                </a:lnTo>
                <a:lnTo>
                  <a:pt x="4107977" y="2027943"/>
                </a:lnTo>
                <a:lnTo>
                  <a:pt x="4107977" y="2029312"/>
                </a:lnTo>
                <a:lnTo>
                  <a:pt x="4208606" y="2036043"/>
                </a:lnTo>
                <a:cubicBezTo>
                  <a:pt x="4487372" y="2073534"/>
                  <a:pt x="4735826" y="2239038"/>
                  <a:pt x="4876884" y="2487664"/>
                </a:cubicBezTo>
                <a:cubicBezTo>
                  <a:pt x="5038093" y="2771807"/>
                  <a:pt x="5034152" y="3120667"/>
                  <a:pt x="4866564" y="3401096"/>
                </a:cubicBezTo>
                <a:cubicBezTo>
                  <a:pt x="4719925" y="3646472"/>
                  <a:pt x="4467795" y="3806321"/>
                  <a:pt x="4188253" y="3837504"/>
                </a:cubicBezTo>
                <a:lnTo>
                  <a:pt x="4107977" y="3841053"/>
                </a:lnTo>
                <a:lnTo>
                  <a:pt x="4107977" y="3843096"/>
                </a:lnTo>
                <a:lnTo>
                  <a:pt x="3712191" y="3843096"/>
                </a:lnTo>
                <a:lnTo>
                  <a:pt x="3712191" y="3952295"/>
                </a:lnTo>
                <a:cubicBezTo>
                  <a:pt x="3712191" y="4510057"/>
                  <a:pt x="3260036" y="4962212"/>
                  <a:pt x="2702274" y="4962212"/>
                </a:cubicBezTo>
                <a:lnTo>
                  <a:pt x="1009917" y="4962212"/>
                </a:lnTo>
                <a:cubicBezTo>
                  <a:pt x="452155" y="4962212"/>
                  <a:pt x="0" y="4510057"/>
                  <a:pt x="0" y="3952295"/>
                </a:cubicBezTo>
                <a:close/>
                <a:moveTo>
                  <a:pt x="2497537" y="1"/>
                </a:moveTo>
                <a:lnTo>
                  <a:pt x="2893322" y="1"/>
                </a:lnTo>
                <a:lnTo>
                  <a:pt x="2893322" y="1086248"/>
                </a:lnTo>
                <a:lnTo>
                  <a:pt x="2497537" y="1086248"/>
                </a:lnTo>
                <a:close/>
                <a:moveTo>
                  <a:pt x="818867" y="0"/>
                </a:moveTo>
                <a:lnTo>
                  <a:pt x="1214652" y="0"/>
                </a:lnTo>
                <a:lnTo>
                  <a:pt x="1214652" y="1086248"/>
                </a:lnTo>
                <a:lnTo>
                  <a:pt x="818867" y="1086248"/>
                </a:lnTo>
                <a:close/>
                <a:moveTo>
                  <a:pt x="1658202" y="0"/>
                </a:moveTo>
                <a:lnTo>
                  <a:pt x="2053987" y="0"/>
                </a:lnTo>
                <a:lnTo>
                  <a:pt x="2053987" y="1086248"/>
                </a:lnTo>
                <a:lnTo>
                  <a:pt x="1658202" y="1086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51299" y="1717893"/>
            <a:ext cx="391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Click here to enter a description of the text or data analysis related to this subheading or graphic.</a:t>
            </a:r>
          </a:p>
        </p:txBody>
      </p:sp>
      <p:sp>
        <p:nvSpPr>
          <p:cNvPr id="13" name="矩形 12"/>
          <p:cNvSpPr/>
          <p:nvPr/>
        </p:nvSpPr>
        <p:spPr>
          <a:xfrm>
            <a:off x="7751299" y="3158587"/>
            <a:ext cx="391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Click here to enter a description of the text or data analysis related to this subheading or graphic.</a:t>
            </a:r>
          </a:p>
        </p:txBody>
      </p:sp>
      <p:sp>
        <p:nvSpPr>
          <p:cNvPr id="14" name="矩形 13"/>
          <p:cNvSpPr/>
          <p:nvPr/>
        </p:nvSpPr>
        <p:spPr>
          <a:xfrm>
            <a:off x="7751299" y="4621626"/>
            <a:ext cx="391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Click here to enter a description of the text or data analysis related to this subheading or graphic.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4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4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4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96000" y="2688505"/>
            <a:ext cx="30853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FOR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6804" y="3624798"/>
            <a:ext cx="325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PLACED LOGO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YOUR COMPANY NAME HERE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39483" y="1172459"/>
            <a:ext cx="4956517" cy="4513082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72272 h 4896544"/>
              <a:gd name="connsiteX3" fmla="*/ 72597 w 5377656"/>
              <a:gd name="connsiteY3" fmla="*/ 72272 h 4896544"/>
              <a:gd name="connsiteX4" fmla="*/ 72597 w 5377656"/>
              <a:gd name="connsiteY4" fmla="*/ 4824272 h 4896544"/>
              <a:gd name="connsiteX5" fmla="*/ 5377656 w 5377656"/>
              <a:gd name="connsiteY5" fmla="*/ 4824272 h 4896544"/>
              <a:gd name="connsiteX6" fmla="*/ 5377656 w 5377656"/>
              <a:gd name="connsiteY6" fmla="*/ 4896544 h 4896544"/>
              <a:gd name="connsiteX7" fmla="*/ 0 w 5377656"/>
              <a:gd name="connsiteY7" fmla="*/ 4896544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72272"/>
                </a:lnTo>
                <a:lnTo>
                  <a:pt x="72597" y="72272"/>
                </a:lnTo>
                <a:lnTo>
                  <a:pt x="72597" y="4824272"/>
                </a:lnTo>
                <a:lnTo>
                  <a:pt x="5377656" y="4824272"/>
                </a:lnTo>
                <a:lnTo>
                  <a:pt x="5377656" y="4896544"/>
                </a:lnTo>
                <a:lnTo>
                  <a:pt x="0" y="48965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096000" y="1172459"/>
            <a:ext cx="4956517" cy="4513082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4896544 h 4896544"/>
              <a:gd name="connsiteX3" fmla="*/ 0 w 5377656"/>
              <a:gd name="connsiteY3" fmla="*/ 4896544 h 4896544"/>
              <a:gd name="connsiteX4" fmla="*/ 0 w 5377656"/>
              <a:gd name="connsiteY4" fmla="*/ 4824272 h 4896544"/>
              <a:gd name="connsiteX5" fmla="*/ 5302941 w 5377656"/>
              <a:gd name="connsiteY5" fmla="*/ 4824272 h 4896544"/>
              <a:gd name="connsiteX6" fmla="*/ 5302941 w 5377656"/>
              <a:gd name="connsiteY6" fmla="*/ 72272 h 4896544"/>
              <a:gd name="connsiteX7" fmla="*/ 0 w 5377656"/>
              <a:gd name="connsiteY7" fmla="*/ 72272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4896544"/>
                </a:lnTo>
                <a:lnTo>
                  <a:pt x="0" y="4896544"/>
                </a:lnTo>
                <a:lnTo>
                  <a:pt x="0" y="4824272"/>
                </a:lnTo>
                <a:lnTo>
                  <a:pt x="5302941" y="4824272"/>
                </a:lnTo>
                <a:lnTo>
                  <a:pt x="5302941" y="72272"/>
                </a:lnTo>
                <a:lnTo>
                  <a:pt x="0" y="72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096000" y="3301633"/>
            <a:ext cx="30853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WATCHING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6000" y="2075377"/>
            <a:ext cx="30853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THANKS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0" y="4729000"/>
            <a:ext cx="49000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Years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Monthly Edition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F0C57A9-37E1-4E4C-A851-B666CF4B7814}"/>
              </a:ext>
            </a:extLst>
          </p:cNvPr>
          <p:cNvSpPr/>
          <p:nvPr/>
        </p:nvSpPr>
        <p:spPr>
          <a:xfrm>
            <a:off x="2544765" y="2921273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9A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28">
            <a:hlinkClick r:id="rId3"/>
            <a:extLst>
              <a:ext uri="{FF2B5EF4-FFF2-40B4-BE49-F238E27FC236}">
                <a16:creationId xmlns:a16="http://schemas.microsoft.com/office/drawing/2014/main" id="{61BF78C7-44F6-4896-929C-EA58AC99AE45}"/>
              </a:ext>
            </a:extLst>
          </p:cNvPr>
          <p:cNvSpPr txBox="1"/>
          <p:nvPr/>
        </p:nvSpPr>
        <p:spPr>
          <a:xfrm>
            <a:off x="6174307" y="5489642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Company Profile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Scope of business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5878729" y="3378138"/>
            <a:ext cx="2185148" cy="424732"/>
          </a:xfrm>
        </p:spPr>
        <p:txBody>
          <a:bodyPr/>
          <a:lstStyle/>
          <a:p>
            <a:r>
              <a:rPr lang="zh-CN" altLang="en-US" dirty="0"/>
              <a:t>Team Introduction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Corporate Honors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About us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ABOUT US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Company Profile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642081" y="4578541"/>
            <a:ext cx="3071813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title here</a:t>
            </a:r>
          </a:p>
        </p:txBody>
      </p:sp>
      <p:pic>
        <p:nvPicPr>
          <p:cNvPr id="4" name="图片 3" descr="D:\甲方\ppt\工作\视频素材\视频素材\商务合作\15.jpeg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24130" y="0"/>
            <a:ext cx="12209145" cy="4168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2081" y="5004576"/>
            <a:ext cx="7836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brief summary or subtitle of this page here</a:t>
            </a:r>
          </a:p>
        </p:txBody>
      </p:sp>
      <p:sp>
        <p:nvSpPr>
          <p:cNvPr id="6" name="矩形 5"/>
          <p:cNvSpPr/>
          <p:nvPr/>
        </p:nvSpPr>
        <p:spPr>
          <a:xfrm>
            <a:off x="370937" y="5435463"/>
            <a:ext cx="1145012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 or graphic.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487" y="4572000"/>
            <a:ext cx="144000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Scope of business</a:t>
            </a:r>
          </a:p>
        </p:txBody>
      </p:sp>
      <p:sp>
        <p:nvSpPr>
          <p:cNvPr id="31" name="矩形 30"/>
          <p:cNvSpPr/>
          <p:nvPr/>
        </p:nvSpPr>
        <p:spPr>
          <a:xfrm>
            <a:off x="995135" y="1844510"/>
            <a:ext cx="2376000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subheading here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15211" y="4006700"/>
            <a:ext cx="2028669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subheading here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958024" y="1781607"/>
            <a:ext cx="2731960" cy="2555725"/>
            <a:chOff x="2405574" y="2493766"/>
            <a:chExt cx="2731960" cy="2555725"/>
          </a:xfrm>
          <a:solidFill>
            <a:schemeClr val="accent1"/>
          </a:solidFill>
        </p:grpSpPr>
        <p:sp>
          <p:nvSpPr>
            <p:cNvPr id="34" name="矩形 33"/>
            <p:cNvSpPr/>
            <p:nvPr/>
          </p:nvSpPr>
          <p:spPr>
            <a:xfrm>
              <a:off x="2761534" y="2493769"/>
              <a:ext cx="2376000" cy="2555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enter a description of this subheading or related to this graphic, such as a description of the content, data statistics, event analysis, summary, etc.</a:t>
              </a:r>
            </a:p>
          </p:txBody>
        </p:sp>
        <p:sp>
          <p:nvSpPr>
            <p:cNvPr id="35" name="直角三角形 34"/>
            <p:cNvSpPr/>
            <p:nvPr/>
          </p:nvSpPr>
          <p:spPr>
            <a:xfrm rot="10800000">
              <a:off x="2405574" y="2493766"/>
              <a:ext cx="355959" cy="38606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91250" y="1781610"/>
            <a:ext cx="2731959" cy="2555722"/>
            <a:chOff x="4076296" y="2493769"/>
            <a:chExt cx="2731959" cy="2555722"/>
          </a:xfrm>
          <a:solidFill>
            <a:schemeClr val="accent2"/>
          </a:solidFill>
        </p:grpSpPr>
        <p:sp>
          <p:nvSpPr>
            <p:cNvPr id="37" name="矩形 36"/>
            <p:cNvSpPr/>
            <p:nvPr/>
          </p:nvSpPr>
          <p:spPr>
            <a:xfrm>
              <a:off x="4076296" y="2493769"/>
              <a:ext cx="2376000" cy="2555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enter a description of this subheading or related to this graphic, such as a description of the content, data statistics, event analysis, summary, etc.</a:t>
              </a:r>
            </a:p>
          </p:txBody>
        </p:sp>
        <p:sp>
          <p:nvSpPr>
            <p:cNvPr id="38" name="直角三角形 37"/>
            <p:cNvSpPr/>
            <p:nvPr/>
          </p:nvSpPr>
          <p:spPr>
            <a:xfrm>
              <a:off x="6452296" y="4663422"/>
              <a:ext cx="355959" cy="38606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995135" y="4887454"/>
            <a:ext cx="9848745" cy="51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subheading here</a:t>
            </a:r>
          </a:p>
        </p:txBody>
      </p:sp>
      <p:pic>
        <p:nvPicPr>
          <p:cNvPr id="40" name="图片 39" descr="D:\甲方\ppt\工作\视频素材\视频素材\商务合作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5135" y="2505637"/>
            <a:ext cx="2127325" cy="1536065"/>
          </a:xfrm>
          <a:prstGeom prst="rect">
            <a:avLst/>
          </a:prstGeom>
        </p:spPr>
      </p:pic>
      <p:pic>
        <p:nvPicPr>
          <p:cNvPr id="41" name="图片 40" descr="D:\甲方\ppt\工作\视频素材\视频素材\商务合作\9.jpeg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16555" y="2136292"/>
            <a:ext cx="2127325" cy="141795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995135" y="5513149"/>
            <a:ext cx="9848745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this subheading or related to this graphic, such as a description of the content, data statistics, event analysis, summary, etc.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Team Introduction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3571240"/>
            <a:ext cx="12192000" cy="2600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68472" y="5118648"/>
            <a:ext cx="1944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job description or skill description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95570" y="5118648"/>
            <a:ext cx="1944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job description or skill description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1374" y="5118648"/>
            <a:ext cx="1944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job description or skill description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73592" y="4585547"/>
            <a:ext cx="194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 name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98131" y="4585547"/>
            <a:ext cx="194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 name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9053" y="4585547"/>
            <a:ext cx="194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 name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22669" y="5118648"/>
            <a:ext cx="1944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job description or skill description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22669" y="4585547"/>
            <a:ext cx="194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 name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66959" y="5118648"/>
            <a:ext cx="1944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job description or skill description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566959" y="4585547"/>
            <a:ext cx="194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 name</a:t>
            </a:r>
          </a:p>
        </p:txBody>
      </p:sp>
      <p:pic>
        <p:nvPicPr>
          <p:cNvPr id="33" name="图片 32" descr="D:\甲方\ppt\工作\视频素材\视频素材\团队&amp;白领（多用于颁奖类）\26.jpeg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163" y="3058160"/>
            <a:ext cx="1539924" cy="1026160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4" name="图片 33" descr="D:\甲方\ppt\工作\视频素材\视频素材\团队&amp;白领（多用于颁奖类）\21.jpeg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60115" y="3058160"/>
            <a:ext cx="1539924" cy="1026160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5" name="图片 34" descr="D:\甲方\ppt\工作\视频素材\视频素材\团队&amp;白领（多用于颁奖类）\23.jpeg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69728" y="3058160"/>
            <a:ext cx="1538605" cy="1026160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6" name="图片 35" descr="D:\甲方\ppt\工作\视频素材\视频素材\团队&amp;白领（多用于颁奖类）\27.jpeg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05639" y="3058160"/>
            <a:ext cx="1539924" cy="1026160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7" name="图片 36" descr="D:\甲方\ppt\工作\视频素材\视频素材\团队&amp;白领（多用于颁奖类）\22.jpeg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14592" y="3058160"/>
            <a:ext cx="1539924" cy="1026160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8" name="文本框 37"/>
          <p:cNvSpPr txBox="1"/>
          <p:nvPr/>
        </p:nvSpPr>
        <p:spPr>
          <a:xfrm>
            <a:off x="2183363" y="1514475"/>
            <a:ext cx="32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Professional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125704" y="1514475"/>
            <a:ext cx="194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Passion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776226" y="1514475"/>
            <a:ext cx="227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Dream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9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4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8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8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3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Corporate Honors</a:t>
            </a:r>
          </a:p>
        </p:txBody>
      </p:sp>
      <p:pic>
        <p:nvPicPr>
          <p:cNvPr id="3" name="图片 2" descr="D:\甲方\ppt\工作\视频素材\视频素材\团队&amp;白领（多用于颁奖类）\12.jpeg1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854106" y="1722392"/>
            <a:ext cx="5228590" cy="38943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64977" y="5702465"/>
            <a:ext cx="455476" cy="85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13239" y="5702465"/>
            <a:ext cx="455476" cy="85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61501" y="5702465"/>
            <a:ext cx="455476" cy="85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09763" y="5702465"/>
            <a:ext cx="455476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7026" y="1678675"/>
            <a:ext cx="4133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project content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7026" y="2712162"/>
            <a:ext cx="4133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project content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7026" y="3745649"/>
            <a:ext cx="4133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project content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7026" y="4779135"/>
            <a:ext cx="4133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project content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description of the text or data analysis related to this subheading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71600" y="3378138"/>
            <a:ext cx="2471619" cy="424732"/>
          </a:xfrm>
        </p:spPr>
        <p:txBody>
          <a:bodyPr/>
          <a:lstStyle/>
          <a:p>
            <a:r>
              <a:rPr lang="zh-CN" altLang="en-US" dirty="0"/>
              <a:t>Corporate responsibility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Corporate Mission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Business policy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99386" y="3378138"/>
            <a:ext cx="2539999" cy="424732"/>
          </a:xfrm>
        </p:spPr>
        <p:txBody>
          <a:bodyPr/>
          <a:lstStyle/>
          <a:p>
            <a:r>
              <a:rPr lang="zh-CN" altLang="en-US" dirty="0"/>
              <a:t>Business philosophy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4061757" y="2593331"/>
            <a:ext cx="3701311" cy="535531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Corporate culture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7763068" y="2704130"/>
            <a:ext cx="2540000" cy="313932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COMPANY CULTRUE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093" y="123022"/>
            <a:ext cx="7083511" cy="523220"/>
          </a:xfrm>
        </p:spPr>
        <p:txBody>
          <a:bodyPr/>
          <a:lstStyle/>
          <a:p>
            <a:r>
              <a:rPr lang="zh-CN" altLang="en-US" spc="0" dirty="0"/>
              <a:t>Corporate responsibility</a:t>
            </a:r>
          </a:p>
        </p:txBody>
      </p:sp>
      <p:pic>
        <p:nvPicPr>
          <p:cNvPr id="3" name="图片 2" descr="D:\甲方\ppt\工作\视频素材\视频素材\团队&amp;白领（多用于颁奖类）\1.jpg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0778" y="2740137"/>
            <a:ext cx="3024117" cy="201803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684895" y="2538483"/>
            <a:ext cx="15421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142698" y="5786651"/>
            <a:ext cx="30843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42698" y="5616052"/>
            <a:ext cx="0" cy="1705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27092" y="5104262"/>
            <a:ext cx="0" cy="6823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27092" y="2538483"/>
            <a:ext cx="0" cy="6823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98877" y="3349042"/>
            <a:ext cx="3192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Enter a subheading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098877" y="3830549"/>
            <a:ext cx="31825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Click here to enter a description of this subheading or related to this graphic, such as a description of the content, data statistics, event analysis, summary, etc.</a:t>
            </a:r>
          </a:p>
        </p:txBody>
      </p:sp>
      <p:sp>
        <p:nvSpPr>
          <p:cNvPr id="11" name="矩形 10"/>
          <p:cNvSpPr/>
          <p:nvPr/>
        </p:nvSpPr>
        <p:spPr>
          <a:xfrm>
            <a:off x="7387209" y="1883391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7481609" y="2023582"/>
            <a:ext cx="387201" cy="295617"/>
          </a:xfrm>
          <a:custGeom>
            <a:avLst/>
            <a:gdLst>
              <a:gd name="connsiteX0" fmla="*/ 6598371 w 6665495"/>
              <a:gd name="connsiteY0" fmla="*/ 0 h 5088913"/>
              <a:gd name="connsiteX1" fmla="*/ 6557252 w 6665495"/>
              <a:gd name="connsiteY1" fmla="*/ 1000592 h 5088913"/>
              <a:gd name="connsiteX2" fmla="*/ 6261576 w 6665495"/>
              <a:gd name="connsiteY2" fmla="*/ 812466 h 5088913"/>
              <a:gd name="connsiteX3" fmla="*/ 4531692 w 6665495"/>
              <a:gd name="connsiteY3" fmla="*/ 3322764 h 5088913"/>
              <a:gd name="connsiteX4" fmla="*/ 4542285 w 6665495"/>
              <a:gd name="connsiteY4" fmla="*/ 3330663 h 5088913"/>
              <a:gd name="connsiteX5" fmla="*/ 4348606 w 6665495"/>
              <a:gd name="connsiteY5" fmla="*/ 3590402 h 5088913"/>
              <a:gd name="connsiteX6" fmla="*/ 2224013 w 6665495"/>
              <a:gd name="connsiteY6" fmla="*/ 2006165 h 5088913"/>
              <a:gd name="connsiteX7" fmla="*/ 462497 w 6665495"/>
              <a:gd name="connsiteY7" fmla="*/ 4764913 h 5088913"/>
              <a:gd name="connsiteX8" fmla="*/ 6665495 w 6665495"/>
              <a:gd name="connsiteY8" fmla="*/ 4764913 h 5088913"/>
              <a:gd name="connsiteX9" fmla="*/ 6665495 w 6665495"/>
              <a:gd name="connsiteY9" fmla="*/ 5088913 h 5088913"/>
              <a:gd name="connsiteX10" fmla="*/ 0 w 6665495"/>
              <a:gd name="connsiteY10" fmla="*/ 5088913 h 5088913"/>
              <a:gd name="connsiteX11" fmla="*/ 0 w 6665495"/>
              <a:gd name="connsiteY11" fmla="*/ 4926913 h 5088913"/>
              <a:gd name="connsiteX12" fmla="*/ 0 w 6665495"/>
              <a:gd name="connsiteY12" fmla="*/ 4764913 h 5088913"/>
              <a:gd name="connsiteX13" fmla="*/ 0 w 6665495"/>
              <a:gd name="connsiteY13" fmla="*/ 18030 h 5088913"/>
              <a:gd name="connsiteX14" fmla="*/ 324001 w 6665495"/>
              <a:gd name="connsiteY14" fmla="*/ 18030 h 5088913"/>
              <a:gd name="connsiteX15" fmla="*/ 324001 w 6665495"/>
              <a:gd name="connsiteY15" fmla="*/ 4379774 h 5088913"/>
              <a:gd name="connsiteX16" fmla="*/ 1963590 w 6665495"/>
              <a:gd name="connsiteY16" fmla="*/ 1811976 h 5088913"/>
              <a:gd name="connsiteX17" fmla="*/ 1956965 w 6665495"/>
              <a:gd name="connsiteY17" fmla="*/ 1807035 h 5088913"/>
              <a:gd name="connsiteX18" fmla="*/ 2025027 w 6665495"/>
              <a:gd name="connsiteY18" fmla="*/ 1715758 h 5088913"/>
              <a:gd name="connsiteX19" fmla="*/ 2104333 w 6665495"/>
              <a:gd name="connsiteY19" fmla="*/ 1591555 h 5088913"/>
              <a:gd name="connsiteX20" fmla="*/ 2113349 w 6665495"/>
              <a:gd name="connsiteY20" fmla="*/ 1597311 h 5088913"/>
              <a:gd name="connsiteX21" fmla="*/ 2150643 w 6665495"/>
              <a:gd name="connsiteY21" fmla="*/ 1547296 h 5088913"/>
              <a:gd name="connsiteX22" fmla="*/ 4271772 w 6665495"/>
              <a:gd name="connsiteY22" fmla="*/ 3128950 h 5088913"/>
              <a:gd name="connsiteX23" fmla="*/ 5988033 w 6665495"/>
              <a:gd name="connsiteY23" fmla="*/ 638421 h 5088913"/>
              <a:gd name="connsiteX24" fmla="*/ 5709435 w 6665495"/>
              <a:gd name="connsiteY24" fmla="*/ 461160 h 50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65495" h="5088913">
                <a:moveTo>
                  <a:pt x="6598371" y="0"/>
                </a:moveTo>
                <a:lnTo>
                  <a:pt x="6557252" y="1000592"/>
                </a:lnTo>
                <a:lnTo>
                  <a:pt x="6261576" y="812466"/>
                </a:lnTo>
                <a:lnTo>
                  <a:pt x="4531692" y="3322764"/>
                </a:lnTo>
                <a:lnTo>
                  <a:pt x="4542285" y="3330663"/>
                </a:lnTo>
                <a:lnTo>
                  <a:pt x="4348606" y="3590402"/>
                </a:lnTo>
                <a:lnTo>
                  <a:pt x="2224013" y="2006165"/>
                </a:lnTo>
                <a:lnTo>
                  <a:pt x="462497" y="4764913"/>
                </a:lnTo>
                <a:lnTo>
                  <a:pt x="6665495" y="4764913"/>
                </a:lnTo>
                <a:lnTo>
                  <a:pt x="6665495" y="5088913"/>
                </a:lnTo>
                <a:lnTo>
                  <a:pt x="0" y="5088913"/>
                </a:lnTo>
                <a:lnTo>
                  <a:pt x="0" y="4926913"/>
                </a:lnTo>
                <a:lnTo>
                  <a:pt x="0" y="4764913"/>
                </a:lnTo>
                <a:lnTo>
                  <a:pt x="0" y="18030"/>
                </a:lnTo>
                <a:lnTo>
                  <a:pt x="324001" y="18030"/>
                </a:lnTo>
                <a:lnTo>
                  <a:pt x="324001" y="4379774"/>
                </a:lnTo>
                <a:lnTo>
                  <a:pt x="1963590" y="1811976"/>
                </a:lnTo>
                <a:lnTo>
                  <a:pt x="1956965" y="1807035"/>
                </a:lnTo>
                <a:lnTo>
                  <a:pt x="2025027" y="1715758"/>
                </a:lnTo>
                <a:lnTo>
                  <a:pt x="2104333" y="1591555"/>
                </a:lnTo>
                <a:lnTo>
                  <a:pt x="2113349" y="1597311"/>
                </a:lnTo>
                <a:lnTo>
                  <a:pt x="2150643" y="1547296"/>
                </a:lnTo>
                <a:lnTo>
                  <a:pt x="4271772" y="3128950"/>
                </a:lnTo>
                <a:lnTo>
                  <a:pt x="5988033" y="638421"/>
                </a:lnTo>
                <a:lnTo>
                  <a:pt x="5709435" y="461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58745" y="1825975"/>
            <a:ext cx="354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Enter a subheading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8058744" y="2169151"/>
            <a:ext cx="365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Point this input related text description</a:t>
            </a:r>
          </a:p>
        </p:txBody>
      </p:sp>
      <p:sp>
        <p:nvSpPr>
          <p:cNvPr id="15" name="矩形 14"/>
          <p:cNvSpPr/>
          <p:nvPr/>
        </p:nvSpPr>
        <p:spPr>
          <a:xfrm>
            <a:off x="7387209" y="3360123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058745" y="3302707"/>
            <a:ext cx="354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Enter a subheading here</a:t>
            </a:r>
          </a:p>
        </p:txBody>
      </p:sp>
      <p:sp>
        <p:nvSpPr>
          <p:cNvPr id="17" name="矩形 16"/>
          <p:cNvSpPr/>
          <p:nvPr/>
        </p:nvSpPr>
        <p:spPr>
          <a:xfrm>
            <a:off x="8058744" y="3645883"/>
            <a:ext cx="365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Point this input related text description</a:t>
            </a:r>
          </a:p>
        </p:txBody>
      </p:sp>
      <p:sp>
        <p:nvSpPr>
          <p:cNvPr id="18" name="矩形 17"/>
          <p:cNvSpPr/>
          <p:nvPr/>
        </p:nvSpPr>
        <p:spPr>
          <a:xfrm>
            <a:off x="7387209" y="4960960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058745" y="4903544"/>
            <a:ext cx="354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Enter a subheading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8058744" y="5246720"/>
            <a:ext cx="365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Point this input related text description</a:t>
            </a:r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7481609" y="3472930"/>
            <a:ext cx="387201" cy="345906"/>
          </a:xfrm>
          <a:custGeom>
            <a:avLst/>
            <a:gdLst>
              <a:gd name="connsiteX0" fmla="*/ 963379 w 6100010"/>
              <a:gd name="connsiteY0" fmla="*/ 0 h 5449453"/>
              <a:gd name="connsiteX1" fmla="*/ 1287379 w 6100010"/>
              <a:gd name="connsiteY1" fmla="*/ 0 h 5449453"/>
              <a:gd name="connsiteX2" fmla="*/ 1287379 w 6100010"/>
              <a:gd name="connsiteY2" fmla="*/ 1 h 5449453"/>
              <a:gd name="connsiteX3" fmla="*/ 2824929 w 6100010"/>
              <a:gd name="connsiteY3" fmla="*/ 1 h 5449453"/>
              <a:gd name="connsiteX4" fmla="*/ 2824929 w 6100010"/>
              <a:gd name="connsiteY4" fmla="*/ 0 h 5449453"/>
              <a:gd name="connsiteX5" fmla="*/ 3148929 w 6100010"/>
              <a:gd name="connsiteY5" fmla="*/ 0 h 5449453"/>
              <a:gd name="connsiteX6" fmla="*/ 3148929 w 6100010"/>
              <a:gd name="connsiteY6" fmla="*/ 1 h 5449453"/>
              <a:gd name="connsiteX7" fmla="*/ 3176336 w 6100010"/>
              <a:gd name="connsiteY7" fmla="*/ 1 h 5449453"/>
              <a:gd name="connsiteX8" fmla="*/ 3176336 w 6100010"/>
              <a:gd name="connsiteY8" fmla="*/ 324001 h 5449453"/>
              <a:gd name="connsiteX9" fmla="*/ 3148929 w 6100010"/>
              <a:gd name="connsiteY9" fmla="*/ 324001 h 5449453"/>
              <a:gd name="connsiteX10" fmla="*/ 3148929 w 6100010"/>
              <a:gd name="connsiteY10" fmla="*/ 625642 h 5449453"/>
              <a:gd name="connsiteX11" fmla="*/ 2824929 w 6100010"/>
              <a:gd name="connsiteY11" fmla="*/ 625642 h 5449453"/>
              <a:gd name="connsiteX12" fmla="*/ 2824929 w 6100010"/>
              <a:gd name="connsiteY12" fmla="*/ 324001 h 5449453"/>
              <a:gd name="connsiteX13" fmla="*/ 1287379 w 6100010"/>
              <a:gd name="connsiteY13" fmla="*/ 324001 h 5449453"/>
              <a:gd name="connsiteX14" fmla="*/ 1287379 w 6100010"/>
              <a:gd name="connsiteY14" fmla="*/ 3196976 h 5449453"/>
              <a:gd name="connsiteX15" fmla="*/ 1804109 w 6100010"/>
              <a:gd name="connsiteY15" fmla="*/ 3713706 h 5449453"/>
              <a:gd name="connsiteX16" fmla="*/ 2330486 w 6100010"/>
              <a:gd name="connsiteY16" fmla="*/ 3187328 h 5449453"/>
              <a:gd name="connsiteX17" fmla="*/ 2330486 w 6100010"/>
              <a:gd name="connsiteY17" fmla="*/ 934688 h 5449453"/>
              <a:gd name="connsiteX18" fmla="*/ 1840405 w 6100010"/>
              <a:gd name="connsiteY18" fmla="*/ 934688 h 5449453"/>
              <a:gd name="connsiteX19" fmla="*/ 1840405 w 6100010"/>
              <a:gd name="connsiteY19" fmla="*/ 2815389 h 5449453"/>
              <a:gd name="connsiteX20" fmla="*/ 1516405 w 6100010"/>
              <a:gd name="connsiteY20" fmla="*/ 2815389 h 5449453"/>
              <a:gd name="connsiteX21" fmla="*/ 1516405 w 6100010"/>
              <a:gd name="connsiteY21" fmla="*/ 610688 h 5449453"/>
              <a:gd name="connsiteX22" fmla="*/ 1840405 w 6100010"/>
              <a:gd name="connsiteY22" fmla="*/ 610688 h 5449453"/>
              <a:gd name="connsiteX23" fmla="*/ 2330486 w 6100010"/>
              <a:gd name="connsiteY23" fmla="*/ 610688 h 5449453"/>
              <a:gd name="connsiteX24" fmla="*/ 2654486 w 6100010"/>
              <a:gd name="connsiteY24" fmla="*/ 610688 h 5449453"/>
              <a:gd name="connsiteX25" fmla="*/ 2654486 w 6100010"/>
              <a:gd name="connsiteY25" fmla="*/ 878306 h 5449453"/>
              <a:gd name="connsiteX26" fmla="*/ 5776010 w 6100010"/>
              <a:gd name="connsiteY26" fmla="*/ 878306 h 5449453"/>
              <a:gd name="connsiteX27" fmla="*/ 5776010 w 6100010"/>
              <a:gd name="connsiteY27" fmla="*/ 878306 h 5449453"/>
              <a:gd name="connsiteX28" fmla="*/ 6100010 w 6100010"/>
              <a:gd name="connsiteY28" fmla="*/ 878306 h 5449453"/>
              <a:gd name="connsiteX29" fmla="*/ 6100010 w 6100010"/>
              <a:gd name="connsiteY29" fmla="*/ 878306 h 5449453"/>
              <a:gd name="connsiteX30" fmla="*/ 6100010 w 6100010"/>
              <a:gd name="connsiteY30" fmla="*/ 1202305 h 5449453"/>
              <a:gd name="connsiteX31" fmla="*/ 6100010 w 6100010"/>
              <a:gd name="connsiteY31" fmla="*/ 5125453 h 5449453"/>
              <a:gd name="connsiteX32" fmla="*/ 6100010 w 6100010"/>
              <a:gd name="connsiteY32" fmla="*/ 5449453 h 5449453"/>
              <a:gd name="connsiteX33" fmla="*/ 5776010 w 6100010"/>
              <a:gd name="connsiteY33" fmla="*/ 5449453 h 5449453"/>
              <a:gd name="connsiteX34" fmla="*/ 324001 w 6100010"/>
              <a:gd name="connsiteY34" fmla="*/ 5449453 h 5449453"/>
              <a:gd name="connsiteX35" fmla="*/ 1 w 6100010"/>
              <a:gd name="connsiteY35" fmla="*/ 5449453 h 5449453"/>
              <a:gd name="connsiteX36" fmla="*/ 1 w 6100010"/>
              <a:gd name="connsiteY36" fmla="*/ 5449453 h 5449453"/>
              <a:gd name="connsiteX37" fmla="*/ 1 w 6100010"/>
              <a:gd name="connsiteY37" fmla="*/ 1202305 h 5449453"/>
              <a:gd name="connsiteX38" fmla="*/ 0 w 6100010"/>
              <a:gd name="connsiteY38" fmla="*/ 1202305 h 5449453"/>
              <a:gd name="connsiteX39" fmla="*/ 0 w 6100010"/>
              <a:gd name="connsiteY39" fmla="*/ 878306 h 5449453"/>
              <a:gd name="connsiteX40" fmla="*/ 637673 w 6100010"/>
              <a:gd name="connsiteY40" fmla="*/ 878306 h 5449453"/>
              <a:gd name="connsiteX41" fmla="*/ 637673 w 6100010"/>
              <a:gd name="connsiteY41" fmla="*/ 1202305 h 5449453"/>
              <a:gd name="connsiteX42" fmla="*/ 324001 w 6100010"/>
              <a:gd name="connsiteY42" fmla="*/ 1202305 h 5449453"/>
              <a:gd name="connsiteX43" fmla="*/ 324001 w 6100010"/>
              <a:gd name="connsiteY43" fmla="*/ 5125453 h 5449453"/>
              <a:gd name="connsiteX44" fmla="*/ 5776010 w 6100010"/>
              <a:gd name="connsiteY44" fmla="*/ 5125453 h 5449453"/>
              <a:gd name="connsiteX45" fmla="*/ 5776010 w 6100010"/>
              <a:gd name="connsiteY45" fmla="*/ 1202305 h 5449453"/>
              <a:gd name="connsiteX46" fmla="*/ 2654486 w 6100010"/>
              <a:gd name="connsiteY46" fmla="*/ 1202305 h 5449453"/>
              <a:gd name="connsiteX47" fmla="*/ 2654486 w 6100010"/>
              <a:gd name="connsiteY47" fmla="*/ 3320716 h 5449453"/>
              <a:gd name="connsiteX48" fmla="*/ 2634370 w 6100010"/>
              <a:gd name="connsiteY48" fmla="*/ 3320716 h 5449453"/>
              <a:gd name="connsiteX49" fmla="*/ 2644837 w 6100010"/>
              <a:gd name="connsiteY49" fmla="*/ 3331183 h 5449453"/>
              <a:gd name="connsiteX50" fmla="*/ 2033211 w 6100010"/>
              <a:gd name="connsiteY50" fmla="*/ 3942808 h 5449453"/>
              <a:gd name="connsiteX51" fmla="*/ 2039417 w 6100010"/>
              <a:gd name="connsiteY51" fmla="*/ 3949014 h 5449453"/>
              <a:gd name="connsiteX52" fmla="*/ 1810314 w 6100010"/>
              <a:gd name="connsiteY52" fmla="*/ 4178117 h 5449453"/>
              <a:gd name="connsiteX53" fmla="*/ 963379 w 6100010"/>
              <a:gd name="connsiteY53" fmla="*/ 3331182 h 5449453"/>
              <a:gd name="connsiteX54" fmla="*/ 973845 w 6100010"/>
              <a:gd name="connsiteY54" fmla="*/ 3320716 h 5449453"/>
              <a:gd name="connsiteX55" fmla="*/ 963379 w 6100010"/>
              <a:gd name="connsiteY55" fmla="*/ 3320716 h 5449453"/>
              <a:gd name="connsiteX56" fmla="*/ 963379 w 6100010"/>
              <a:gd name="connsiteY56" fmla="*/ 324001 h 5449453"/>
              <a:gd name="connsiteX57" fmla="*/ 963379 w 6100010"/>
              <a:gd name="connsiteY57" fmla="*/ 1 h 544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0010" h="5449453">
                <a:moveTo>
                  <a:pt x="963379" y="0"/>
                </a:moveTo>
                <a:lnTo>
                  <a:pt x="1287379" y="0"/>
                </a:lnTo>
                <a:lnTo>
                  <a:pt x="1287379" y="1"/>
                </a:lnTo>
                <a:lnTo>
                  <a:pt x="2824929" y="1"/>
                </a:lnTo>
                <a:lnTo>
                  <a:pt x="2824929" y="0"/>
                </a:lnTo>
                <a:lnTo>
                  <a:pt x="3148929" y="0"/>
                </a:lnTo>
                <a:lnTo>
                  <a:pt x="3148929" y="1"/>
                </a:lnTo>
                <a:lnTo>
                  <a:pt x="3176336" y="1"/>
                </a:lnTo>
                <a:lnTo>
                  <a:pt x="3176336" y="324001"/>
                </a:lnTo>
                <a:lnTo>
                  <a:pt x="3148929" y="324001"/>
                </a:lnTo>
                <a:lnTo>
                  <a:pt x="3148929" y="625642"/>
                </a:lnTo>
                <a:lnTo>
                  <a:pt x="2824929" y="625642"/>
                </a:lnTo>
                <a:lnTo>
                  <a:pt x="2824929" y="324001"/>
                </a:lnTo>
                <a:lnTo>
                  <a:pt x="1287379" y="324001"/>
                </a:lnTo>
                <a:lnTo>
                  <a:pt x="1287379" y="3196976"/>
                </a:lnTo>
                <a:lnTo>
                  <a:pt x="1804109" y="3713706"/>
                </a:lnTo>
                <a:lnTo>
                  <a:pt x="2330486" y="3187328"/>
                </a:lnTo>
                <a:lnTo>
                  <a:pt x="2330486" y="934688"/>
                </a:lnTo>
                <a:lnTo>
                  <a:pt x="1840405" y="934688"/>
                </a:lnTo>
                <a:lnTo>
                  <a:pt x="1840405" y="2815389"/>
                </a:lnTo>
                <a:lnTo>
                  <a:pt x="1516405" y="2815389"/>
                </a:lnTo>
                <a:lnTo>
                  <a:pt x="1516405" y="610688"/>
                </a:lnTo>
                <a:lnTo>
                  <a:pt x="1840405" y="610688"/>
                </a:lnTo>
                <a:lnTo>
                  <a:pt x="2330486" y="610688"/>
                </a:lnTo>
                <a:lnTo>
                  <a:pt x="2654486" y="610688"/>
                </a:lnTo>
                <a:lnTo>
                  <a:pt x="2654486" y="878306"/>
                </a:lnTo>
                <a:lnTo>
                  <a:pt x="5776010" y="878306"/>
                </a:lnTo>
                <a:lnTo>
                  <a:pt x="5776010" y="878306"/>
                </a:lnTo>
                <a:lnTo>
                  <a:pt x="6100010" y="878306"/>
                </a:lnTo>
                <a:lnTo>
                  <a:pt x="6100010" y="878306"/>
                </a:lnTo>
                <a:lnTo>
                  <a:pt x="6100010" y="1202305"/>
                </a:lnTo>
                <a:lnTo>
                  <a:pt x="6100010" y="5125453"/>
                </a:lnTo>
                <a:lnTo>
                  <a:pt x="6100010" y="5449453"/>
                </a:lnTo>
                <a:lnTo>
                  <a:pt x="5776010" y="5449453"/>
                </a:lnTo>
                <a:lnTo>
                  <a:pt x="324001" y="5449453"/>
                </a:lnTo>
                <a:lnTo>
                  <a:pt x="1" y="5449453"/>
                </a:lnTo>
                <a:lnTo>
                  <a:pt x="1" y="5449453"/>
                </a:lnTo>
                <a:lnTo>
                  <a:pt x="1" y="1202305"/>
                </a:lnTo>
                <a:lnTo>
                  <a:pt x="0" y="1202305"/>
                </a:lnTo>
                <a:lnTo>
                  <a:pt x="0" y="878306"/>
                </a:lnTo>
                <a:lnTo>
                  <a:pt x="637673" y="878306"/>
                </a:lnTo>
                <a:lnTo>
                  <a:pt x="637673" y="1202305"/>
                </a:lnTo>
                <a:lnTo>
                  <a:pt x="324001" y="1202305"/>
                </a:lnTo>
                <a:lnTo>
                  <a:pt x="324001" y="5125453"/>
                </a:lnTo>
                <a:lnTo>
                  <a:pt x="5776010" y="5125453"/>
                </a:lnTo>
                <a:lnTo>
                  <a:pt x="5776010" y="1202305"/>
                </a:lnTo>
                <a:lnTo>
                  <a:pt x="2654486" y="1202305"/>
                </a:lnTo>
                <a:lnTo>
                  <a:pt x="2654486" y="3320716"/>
                </a:lnTo>
                <a:lnTo>
                  <a:pt x="2634370" y="3320716"/>
                </a:lnTo>
                <a:lnTo>
                  <a:pt x="2644837" y="3331183"/>
                </a:lnTo>
                <a:lnTo>
                  <a:pt x="2033211" y="3942808"/>
                </a:lnTo>
                <a:lnTo>
                  <a:pt x="2039417" y="3949014"/>
                </a:lnTo>
                <a:lnTo>
                  <a:pt x="1810314" y="4178117"/>
                </a:lnTo>
                <a:lnTo>
                  <a:pt x="963379" y="3331182"/>
                </a:lnTo>
                <a:lnTo>
                  <a:pt x="973845" y="3320716"/>
                </a:lnTo>
                <a:lnTo>
                  <a:pt x="963379" y="3320716"/>
                </a:lnTo>
                <a:lnTo>
                  <a:pt x="963379" y="324001"/>
                </a:lnTo>
                <a:lnTo>
                  <a:pt x="96337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7492958" y="5066720"/>
            <a:ext cx="364502" cy="360000"/>
          </a:xfrm>
          <a:custGeom>
            <a:avLst/>
            <a:gdLst>
              <a:gd name="connsiteX0" fmla="*/ 2579620 w 3583186"/>
              <a:gd name="connsiteY0" fmla="*/ 2033684 h 3538927"/>
              <a:gd name="connsiteX1" fmla="*/ 2728736 w 3583186"/>
              <a:gd name="connsiteY1" fmla="*/ 2033684 h 3538927"/>
              <a:gd name="connsiteX2" fmla="*/ 2728736 w 3583186"/>
              <a:gd name="connsiteY2" fmla="*/ 3538927 h 3538927"/>
              <a:gd name="connsiteX3" fmla="*/ 2579620 w 3583186"/>
              <a:gd name="connsiteY3" fmla="*/ 3538927 h 3538927"/>
              <a:gd name="connsiteX4" fmla="*/ 854448 w 3583186"/>
              <a:gd name="connsiteY4" fmla="*/ 2033684 h 3538927"/>
              <a:gd name="connsiteX5" fmla="*/ 1003564 w 3583186"/>
              <a:gd name="connsiteY5" fmla="*/ 2033684 h 3538927"/>
              <a:gd name="connsiteX6" fmla="*/ 1003564 w 3583186"/>
              <a:gd name="connsiteY6" fmla="*/ 3538927 h 3538927"/>
              <a:gd name="connsiteX7" fmla="*/ 854448 w 3583186"/>
              <a:gd name="connsiteY7" fmla="*/ 3538927 h 3538927"/>
              <a:gd name="connsiteX8" fmla="*/ 1791067 w 3583186"/>
              <a:gd name="connsiteY8" fmla="*/ 0 h 3538927"/>
              <a:gd name="connsiteX9" fmla="*/ 3045565 w 3583186"/>
              <a:gd name="connsiteY9" fmla="*/ 512000 h 3538927"/>
              <a:gd name="connsiteX10" fmla="*/ 3212925 w 3583186"/>
              <a:gd name="connsiteY10" fmla="*/ 2882497 h 3538927"/>
              <a:gd name="connsiteX11" fmla="*/ 3157035 w 3583186"/>
              <a:gd name="connsiteY11" fmla="*/ 2948069 h 3538927"/>
              <a:gd name="connsiteX12" fmla="*/ 3152838 w 3583186"/>
              <a:gd name="connsiteY12" fmla="*/ 2974240 h 3538927"/>
              <a:gd name="connsiteX13" fmla="*/ 2884210 w 3583186"/>
              <a:gd name="connsiteY13" fmla="*/ 3421167 h 3538927"/>
              <a:gd name="connsiteX14" fmla="*/ 2876517 w 3583186"/>
              <a:gd name="connsiteY14" fmla="*/ 2176864 h 3538927"/>
              <a:gd name="connsiteX15" fmla="*/ 3150651 w 3583186"/>
              <a:gd name="connsiteY15" fmla="*/ 2620436 h 3538927"/>
              <a:gd name="connsiteX16" fmla="*/ 3163435 w 3583186"/>
              <a:gd name="connsiteY16" fmla="*/ 2694297 h 3538927"/>
              <a:gd name="connsiteX17" fmla="*/ 3188289 w 3583186"/>
              <a:gd name="connsiteY17" fmla="*/ 2658445 h 3538927"/>
              <a:gd name="connsiteX18" fmla="*/ 2941936 w 3583186"/>
              <a:gd name="connsiteY18" fmla="*/ 617747 h 3538927"/>
              <a:gd name="connsiteX19" fmla="*/ 640561 w 3583186"/>
              <a:gd name="connsiteY19" fmla="*/ 618422 h 3538927"/>
              <a:gd name="connsiteX20" fmla="*/ 395406 w 3583186"/>
              <a:gd name="connsiteY20" fmla="*/ 2659264 h 3538927"/>
              <a:gd name="connsiteX21" fmla="*/ 419744 w 3583186"/>
              <a:gd name="connsiteY21" fmla="*/ 2694328 h 3538927"/>
              <a:gd name="connsiteX22" fmla="*/ 432534 w 3583186"/>
              <a:gd name="connsiteY22" fmla="*/ 2620436 h 3538927"/>
              <a:gd name="connsiteX23" fmla="*/ 706667 w 3583186"/>
              <a:gd name="connsiteY23" fmla="*/ 2176864 h 3538927"/>
              <a:gd name="connsiteX24" fmla="*/ 698974 w 3583186"/>
              <a:gd name="connsiteY24" fmla="*/ 3421167 h 3538927"/>
              <a:gd name="connsiteX25" fmla="*/ 430347 w 3583186"/>
              <a:gd name="connsiteY25" fmla="*/ 2974240 h 3538927"/>
              <a:gd name="connsiteX26" fmla="*/ 426150 w 3583186"/>
              <a:gd name="connsiteY26" fmla="*/ 2948074 h 3538927"/>
              <a:gd name="connsiteX27" fmla="*/ 370902 w 3583186"/>
              <a:gd name="connsiteY27" fmla="*/ 2883331 h 3538927"/>
              <a:gd name="connsiteX28" fmla="*/ 536870 w 3583186"/>
              <a:gd name="connsiteY28" fmla="*/ 512736 h 3538927"/>
              <a:gd name="connsiteX29" fmla="*/ 1791067 w 3583186"/>
              <a:gd name="connsiteY29" fmla="*/ 0 h 35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83186" h="3538927">
                <a:moveTo>
                  <a:pt x="2579620" y="2033684"/>
                </a:moveTo>
                <a:lnTo>
                  <a:pt x="2728736" y="2033684"/>
                </a:lnTo>
                <a:lnTo>
                  <a:pt x="2728736" y="3538927"/>
                </a:lnTo>
                <a:lnTo>
                  <a:pt x="2579620" y="3538927"/>
                </a:lnTo>
                <a:close/>
                <a:moveTo>
                  <a:pt x="854448" y="2033684"/>
                </a:moveTo>
                <a:lnTo>
                  <a:pt x="1003564" y="2033684"/>
                </a:lnTo>
                <a:lnTo>
                  <a:pt x="1003564" y="3538927"/>
                </a:lnTo>
                <a:lnTo>
                  <a:pt x="854448" y="3538927"/>
                </a:lnTo>
                <a:close/>
                <a:moveTo>
                  <a:pt x="1791067" y="0"/>
                </a:moveTo>
                <a:cubicBezTo>
                  <a:pt x="2244065" y="-133"/>
                  <a:pt x="2697112" y="170524"/>
                  <a:pt x="3045565" y="512000"/>
                </a:cubicBezTo>
                <a:cubicBezTo>
                  <a:pt x="3698915" y="1152269"/>
                  <a:pt x="3759284" y="2172320"/>
                  <a:pt x="3212925" y="2882497"/>
                </a:cubicBezTo>
                <a:lnTo>
                  <a:pt x="3157035" y="2948069"/>
                </a:lnTo>
                <a:lnTo>
                  <a:pt x="3152838" y="2974240"/>
                </a:lnTo>
                <a:cubicBezTo>
                  <a:pt x="3115297" y="3147140"/>
                  <a:pt x="3021766" y="3304784"/>
                  <a:pt x="2884210" y="3421167"/>
                </a:cubicBezTo>
                <a:cubicBezTo>
                  <a:pt x="2881646" y="3006399"/>
                  <a:pt x="2879081" y="2591632"/>
                  <a:pt x="2876517" y="2176864"/>
                </a:cubicBezTo>
                <a:cubicBezTo>
                  <a:pt x="3015502" y="2291538"/>
                  <a:pt x="3110975" y="2448013"/>
                  <a:pt x="3150651" y="2620436"/>
                </a:cubicBezTo>
                <a:lnTo>
                  <a:pt x="3163435" y="2694297"/>
                </a:lnTo>
                <a:lnTo>
                  <a:pt x="3188289" y="2658445"/>
                </a:lnTo>
                <a:cubicBezTo>
                  <a:pt x="3586870" y="2018639"/>
                  <a:pt x="3501335" y="1165947"/>
                  <a:pt x="2941936" y="617747"/>
                </a:cubicBezTo>
                <a:cubicBezTo>
                  <a:pt x="2302623" y="-8766"/>
                  <a:pt x="1279507" y="-8466"/>
                  <a:pt x="640561" y="618422"/>
                </a:cubicBezTo>
                <a:cubicBezTo>
                  <a:pt x="81483" y="1166949"/>
                  <a:pt x="-3552" y="2018692"/>
                  <a:pt x="395406" y="2659264"/>
                </a:cubicBezTo>
                <a:lnTo>
                  <a:pt x="419744" y="2694328"/>
                </a:lnTo>
                <a:lnTo>
                  <a:pt x="432534" y="2620436"/>
                </a:lnTo>
                <a:cubicBezTo>
                  <a:pt x="472210" y="2448013"/>
                  <a:pt x="567682" y="2291538"/>
                  <a:pt x="706667" y="2176864"/>
                </a:cubicBezTo>
                <a:cubicBezTo>
                  <a:pt x="704103" y="2591632"/>
                  <a:pt x="701538" y="3006399"/>
                  <a:pt x="698974" y="3421167"/>
                </a:cubicBezTo>
                <a:cubicBezTo>
                  <a:pt x="561418" y="3304784"/>
                  <a:pt x="467888" y="3147140"/>
                  <a:pt x="430347" y="2974240"/>
                </a:cubicBezTo>
                <a:lnTo>
                  <a:pt x="426150" y="2948074"/>
                </a:lnTo>
                <a:lnTo>
                  <a:pt x="370902" y="2883331"/>
                </a:lnTo>
                <a:cubicBezTo>
                  <a:pt x="-175873" y="2173474"/>
                  <a:pt x="-116103" y="1153387"/>
                  <a:pt x="536870" y="512736"/>
                </a:cubicBezTo>
                <a:cubicBezTo>
                  <a:pt x="885123" y="171055"/>
                  <a:pt x="1338070" y="133"/>
                  <a:pt x="17910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9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9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9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9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9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9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PPT 单色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7F7F7F"/>
      </a:hlink>
      <a:folHlink>
        <a:srgbClr val="7F7F7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1864</Words>
  <Application>Microsoft Office PowerPoint</Application>
  <PresentationFormat>宽屏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微软雅黑</vt:lpstr>
      <vt:lpstr>Arial</vt:lpstr>
      <vt:lpstr>Calibri</vt:lpstr>
      <vt:lpstr>Wingdings</vt:lpstr>
      <vt:lpstr>https://www.freeppt7.com</vt:lpstr>
      <vt:lpstr>PowerPoint 演示文稿</vt:lpstr>
      <vt:lpstr>PowerPoint 演示文稿</vt:lpstr>
      <vt:lpstr>PowerPoint 演示文稿</vt:lpstr>
      <vt:lpstr>Company Profile</vt:lpstr>
      <vt:lpstr>Scope of business</vt:lpstr>
      <vt:lpstr>Team Introduction</vt:lpstr>
      <vt:lpstr>Corporate Honors</vt:lpstr>
      <vt:lpstr>PowerPoint 演示文稿</vt:lpstr>
      <vt:lpstr>Corporate responsibility</vt:lpstr>
      <vt:lpstr>Corporate Mission</vt:lpstr>
      <vt:lpstr>Business policy</vt:lpstr>
      <vt:lpstr>Business philosophy</vt:lpstr>
      <vt:lpstr>PowerPoint 演示文稿</vt:lpstr>
      <vt:lpstr>Research and development background</vt:lpstr>
      <vt:lpstr>Product introduction</vt:lpstr>
      <vt:lpstr>Introduction to the service</vt:lpstr>
      <vt:lpstr>Amenities</vt:lpstr>
      <vt:lpstr>PowerPoint 演示文稿</vt:lpstr>
      <vt:lpstr>Market size</vt:lpstr>
      <vt:lpstr>Performance Presentation</vt:lpstr>
      <vt:lpstr>Partners</vt:lpstr>
      <vt:lpstr>Success stories</vt:lpstr>
      <vt:lpstr>PowerPoint 演示文稿</vt:lpstr>
      <vt:lpstr>Industry prospects</vt:lpstr>
      <vt:lpstr>Strategic objectives</vt:lpstr>
      <vt:lpstr>Five-year plan</vt:lpstr>
      <vt:lpstr>The company's prospects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14</cp:revision>
  <dcterms:created xsi:type="dcterms:W3CDTF">2019-01-23T12:36:46Z</dcterms:created>
  <dcterms:modified xsi:type="dcterms:W3CDTF">2020-05-13T08:36:50Z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