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7" r:id="rId4"/>
    <p:sldId id="257" r:id="rId5"/>
    <p:sldId id="258" r:id="rId6"/>
    <p:sldId id="342" r:id="rId7"/>
    <p:sldId id="260" r:id="rId8"/>
    <p:sldId id="312" r:id="rId9"/>
    <p:sldId id="307" r:id="rId10"/>
    <p:sldId id="308" r:id="rId11"/>
    <p:sldId id="315" r:id="rId12"/>
    <p:sldId id="318" r:id="rId13"/>
    <p:sldId id="311" r:id="rId14"/>
    <p:sldId id="322" r:id="rId15"/>
    <p:sldId id="313" r:id="rId16"/>
    <p:sldId id="341" r:id="rId17"/>
    <p:sldId id="316" r:id="rId18"/>
    <p:sldId id="319" r:id="rId19"/>
    <p:sldId id="317" r:id="rId20"/>
    <p:sldId id="310" r:id="rId21"/>
    <p:sldId id="309" r:id="rId22"/>
    <p:sldId id="343" r:id="rId23"/>
    <p:sldId id="298" r:id="rId24"/>
    <p:sldId id="321" r:id="rId25"/>
    <p:sldId id="323" r:id="rId26"/>
    <p:sldId id="324" r:id="rId27"/>
    <p:sldId id="325" r:id="rId28"/>
    <p:sldId id="344" r:id="rId29"/>
    <p:sldId id="327" r:id="rId30"/>
    <p:sldId id="328" r:id="rId31"/>
    <p:sldId id="329" r:id="rId32"/>
    <p:sldId id="330" r:id="rId33"/>
    <p:sldId id="331" r:id="rId34"/>
    <p:sldId id="332" r:id="rId35"/>
    <p:sldId id="334" r:id="rId36"/>
    <p:sldId id="339" r:id="rId37"/>
    <p:sldId id="345" r:id="rId38"/>
    <p:sldId id="336" r:id="rId39"/>
    <p:sldId id="340" r:id="rId40"/>
    <p:sldId id="271" r:id="rId41"/>
    <p:sldId id="333" r:id="rId42"/>
    <p:sldId id="337" r:id="rId43"/>
    <p:sldId id="300" r:id="rId44"/>
    <p:sldId id="299" r:id="rId45"/>
    <p:sldId id="301" r:id="rId46"/>
    <p:sldId id="302" r:id="rId47"/>
    <p:sldId id="346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06" y="6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5A4-45B2-9378-3FF6484261D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5A4-45B2-9378-3FF6484261D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F5A4-45B2-9378-3FF6484261D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F5A4-45B2-9378-3FF6484261D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A4-45B2-9378-3FF648426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22211369930827E-2"/>
          <c:y val="3.1242778211210812E-2"/>
          <c:w val="0.90914758967634901"/>
          <c:h val="0.95343119064556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9-4960-8DDC-776FCCDCE7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E9-4960-8DDC-776FCCDCE7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E9-4960-8DDC-776FCCDCE7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E9-4960-8DDC-776FCCDC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361845504"/>
        <c:axId val="361847040"/>
      </c:barChart>
      <c:catAx>
        <c:axId val="361845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1847040"/>
        <c:crosses val="autoZero"/>
        <c:auto val="1"/>
        <c:lblAlgn val="ctr"/>
        <c:lblOffset val="100"/>
        <c:noMultiLvlLbl val="0"/>
      </c:catAx>
      <c:valAx>
        <c:axId val="3618470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618455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78B0-4B26-BB20-F9D6C0EEFE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78B0-4B26-BB20-F9D6C0EEFE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B0-4B26-BB20-F9D6C0E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F99A-475B-BC6A-D29D64D51FF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99A-475B-BC6A-D29D64D51FF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A-475B-BC6A-D29D64D51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BA01-486A-913F-83EA3BDF85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A01-486A-913F-83EA3BDF85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01-486A-913F-83EA3BDF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5ADC-4E13-B666-804BA648182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ADC-4E13-B666-804BA64818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DC-4E13-B666-804BA6481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66C-4540-A061-2FFCBEE7C0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66C-4540-A061-2FFCBEE7C0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C-4540-A061-2FFCBEE7C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156-4CBC-BB5B-475EC92C8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56-4CBC-BB5B-475EC92C85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6-4CBC-BB5B-475EC92C8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77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0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279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9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: 비어 있음 1">
            <a:extLst>
              <a:ext uri="{FF2B5EF4-FFF2-40B4-BE49-F238E27FC236}">
                <a16:creationId xmlns:a16="http://schemas.microsoft.com/office/drawing/2014/main" id="{B7CABA81-0BBC-49FB-B863-E9687338898B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8112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60AF8CF-91F6-47AF-9506-4473DAA9AA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2612" y="504855"/>
            <a:ext cx="6441943" cy="5959540"/>
          </a:xfrm>
          <a:custGeom>
            <a:avLst/>
            <a:gdLst>
              <a:gd name="connsiteX0" fmla="*/ 3930341 w 6441943"/>
              <a:gd name="connsiteY0" fmla="*/ 5551462 h 5959540"/>
              <a:gd name="connsiteX1" fmla="*/ 3930470 w 6441943"/>
              <a:gd name="connsiteY1" fmla="*/ 5553792 h 5959540"/>
              <a:gd name="connsiteX2" fmla="*/ 3930728 w 6441943"/>
              <a:gd name="connsiteY2" fmla="*/ 5581396 h 5959540"/>
              <a:gd name="connsiteX3" fmla="*/ 3101215 w 6441943"/>
              <a:gd name="connsiteY3" fmla="*/ 5522950 h 5959540"/>
              <a:gd name="connsiteX4" fmla="*/ 3096254 w 6441943"/>
              <a:gd name="connsiteY4" fmla="*/ 5540606 h 5959540"/>
              <a:gd name="connsiteX5" fmla="*/ 3100089 w 6441943"/>
              <a:gd name="connsiteY5" fmla="*/ 5529112 h 5959540"/>
              <a:gd name="connsiteX6" fmla="*/ 3179633 w 6441943"/>
              <a:gd name="connsiteY6" fmla="*/ 5436354 h 5959540"/>
              <a:gd name="connsiteX7" fmla="*/ 3179855 w 6441943"/>
              <a:gd name="connsiteY7" fmla="*/ 5457522 h 5959540"/>
              <a:gd name="connsiteX8" fmla="*/ 3179738 w 6441943"/>
              <a:gd name="connsiteY8" fmla="*/ 5446344 h 5959540"/>
              <a:gd name="connsiteX9" fmla="*/ 3798364 w 6441943"/>
              <a:gd name="connsiteY9" fmla="*/ 5116122 h 5959540"/>
              <a:gd name="connsiteX10" fmla="*/ 3835318 w 6441943"/>
              <a:gd name="connsiteY10" fmla="*/ 5181705 h 5959540"/>
              <a:gd name="connsiteX11" fmla="*/ 3838161 w 6441943"/>
              <a:gd name="connsiteY11" fmla="*/ 5187944 h 5959540"/>
              <a:gd name="connsiteX12" fmla="*/ 3772668 w 6441943"/>
              <a:gd name="connsiteY12" fmla="*/ 5021018 h 5959540"/>
              <a:gd name="connsiteX13" fmla="*/ 3772670 w 6441943"/>
              <a:gd name="connsiteY13" fmla="*/ 5021035 h 5959540"/>
              <a:gd name="connsiteX14" fmla="*/ 3772673 w 6441943"/>
              <a:gd name="connsiteY14" fmla="*/ 5021047 h 5959540"/>
              <a:gd name="connsiteX15" fmla="*/ 3772670 w 6441943"/>
              <a:gd name="connsiteY15" fmla="*/ 5021034 h 5959540"/>
              <a:gd name="connsiteX16" fmla="*/ 3761032 w 6441943"/>
              <a:gd name="connsiteY16" fmla="*/ 4843434 h 5959540"/>
              <a:gd name="connsiteX17" fmla="*/ 3760631 w 6441943"/>
              <a:gd name="connsiteY17" fmla="*/ 4854130 h 5959540"/>
              <a:gd name="connsiteX18" fmla="*/ 3761287 w 6441943"/>
              <a:gd name="connsiteY18" fmla="*/ 4871798 h 5959540"/>
              <a:gd name="connsiteX19" fmla="*/ 3384337 w 6441943"/>
              <a:gd name="connsiteY19" fmla="*/ 3767524 h 5959540"/>
              <a:gd name="connsiteX20" fmla="*/ 3346103 w 6441943"/>
              <a:gd name="connsiteY20" fmla="*/ 3782585 h 5959540"/>
              <a:gd name="connsiteX21" fmla="*/ 3160723 w 6441943"/>
              <a:gd name="connsiteY21" fmla="*/ 3891497 h 5959540"/>
              <a:gd name="connsiteX22" fmla="*/ 2789975 w 6441943"/>
              <a:gd name="connsiteY22" fmla="*/ 4375909 h 5959540"/>
              <a:gd name="connsiteX23" fmla="*/ 2780135 w 6441943"/>
              <a:gd name="connsiteY23" fmla="*/ 4386371 h 5959540"/>
              <a:gd name="connsiteX24" fmla="*/ 2777987 w 6441943"/>
              <a:gd name="connsiteY24" fmla="*/ 4376117 h 5959540"/>
              <a:gd name="connsiteX25" fmla="*/ 2780259 w 6441943"/>
              <a:gd name="connsiteY25" fmla="*/ 4386964 h 5959540"/>
              <a:gd name="connsiteX26" fmla="*/ 2813776 w 6441943"/>
              <a:gd name="connsiteY26" fmla="*/ 4528044 h 5959540"/>
              <a:gd name="connsiteX27" fmla="*/ 2780260 w 6441943"/>
              <a:gd name="connsiteY27" fmla="*/ 4386966 h 5959540"/>
              <a:gd name="connsiteX28" fmla="*/ 2780140 w 6441943"/>
              <a:gd name="connsiteY28" fmla="*/ 4386393 h 5959540"/>
              <a:gd name="connsiteX29" fmla="*/ 2780260 w 6441943"/>
              <a:gd name="connsiteY29" fmla="*/ 4386964 h 5959540"/>
              <a:gd name="connsiteX30" fmla="*/ 2827406 w 6441943"/>
              <a:gd name="connsiteY30" fmla="*/ 4585415 h 5959540"/>
              <a:gd name="connsiteX31" fmla="*/ 2980344 w 6441943"/>
              <a:gd name="connsiteY31" fmla="*/ 4916780 h 5959540"/>
              <a:gd name="connsiteX32" fmla="*/ 3179627 w 6441943"/>
              <a:gd name="connsiteY32" fmla="*/ 5435843 h 5959540"/>
              <a:gd name="connsiteX33" fmla="*/ 3179738 w 6441943"/>
              <a:gd name="connsiteY33" fmla="*/ 5446344 h 5959540"/>
              <a:gd name="connsiteX34" fmla="*/ 3179858 w 6441943"/>
              <a:gd name="connsiteY34" fmla="*/ 5457884 h 5959540"/>
              <a:gd name="connsiteX35" fmla="*/ 3177050 w 6441943"/>
              <a:gd name="connsiteY35" fmla="*/ 5492431 h 5959540"/>
              <a:gd name="connsiteX36" fmla="*/ 2859847 w 6441943"/>
              <a:gd name="connsiteY36" fmla="*/ 5869169 h 5959540"/>
              <a:gd name="connsiteX37" fmla="*/ 2850578 w 6441943"/>
              <a:gd name="connsiteY37" fmla="*/ 5871485 h 5959540"/>
              <a:gd name="connsiteX38" fmla="*/ 2723128 w 6441943"/>
              <a:gd name="connsiteY38" fmla="*/ 5887707 h 5959540"/>
              <a:gd name="connsiteX39" fmla="*/ 2723137 w 6441943"/>
              <a:gd name="connsiteY39" fmla="*/ 5887707 h 5959540"/>
              <a:gd name="connsiteX40" fmla="*/ 2730081 w 6441943"/>
              <a:gd name="connsiteY40" fmla="*/ 5887707 h 5959540"/>
              <a:gd name="connsiteX41" fmla="*/ 3527214 w 6441943"/>
              <a:gd name="connsiteY41" fmla="*/ 5883072 h 5959540"/>
              <a:gd name="connsiteX42" fmla="*/ 3860898 w 6441943"/>
              <a:gd name="connsiteY42" fmla="*/ 5593415 h 5959540"/>
              <a:gd name="connsiteX43" fmla="*/ 3861133 w 6441943"/>
              <a:gd name="connsiteY43" fmla="*/ 5581911 h 5959540"/>
              <a:gd name="connsiteX44" fmla="*/ 3861133 w 6441943"/>
              <a:gd name="connsiteY44" fmla="*/ 5581912 h 5959540"/>
              <a:gd name="connsiteX45" fmla="*/ 3861134 w 6441943"/>
              <a:gd name="connsiteY45" fmla="*/ 5581911 h 5959540"/>
              <a:gd name="connsiteX46" fmla="*/ 3738082 w 6441943"/>
              <a:gd name="connsiteY46" fmla="*/ 5153139 h 5959540"/>
              <a:gd name="connsiteX47" fmla="*/ 3732433 w 6441943"/>
              <a:gd name="connsiteY47" fmla="*/ 5140760 h 5959540"/>
              <a:gd name="connsiteX48" fmla="*/ 3732384 w 6441943"/>
              <a:gd name="connsiteY48" fmla="*/ 5140652 h 5959540"/>
              <a:gd name="connsiteX49" fmla="*/ 3731127 w 6441943"/>
              <a:gd name="connsiteY49" fmla="*/ 5137087 h 5959540"/>
              <a:gd name="connsiteX50" fmla="*/ 3731128 w 6441943"/>
              <a:gd name="connsiteY50" fmla="*/ 5137089 h 5959540"/>
              <a:gd name="connsiteX51" fmla="*/ 3721174 w 6441943"/>
              <a:gd name="connsiteY51" fmla="*/ 5108858 h 5959540"/>
              <a:gd name="connsiteX52" fmla="*/ 3720583 w 6441943"/>
              <a:gd name="connsiteY52" fmla="*/ 5106469 h 5959540"/>
              <a:gd name="connsiteX53" fmla="*/ 3720154 w 6441943"/>
              <a:gd name="connsiteY53" fmla="*/ 5104735 h 5959540"/>
              <a:gd name="connsiteX54" fmla="*/ 3720155 w 6441943"/>
              <a:gd name="connsiteY54" fmla="*/ 5104739 h 5959540"/>
              <a:gd name="connsiteX55" fmla="*/ 3708063 w 6441943"/>
              <a:gd name="connsiteY55" fmla="*/ 5055829 h 5959540"/>
              <a:gd name="connsiteX56" fmla="*/ 3696662 w 6441943"/>
              <a:gd name="connsiteY56" fmla="*/ 4979636 h 5959540"/>
              <a:gd name="connsiteX57" fmla="*/ 3691720 w 6441943"/>
              <a:gd name="connsiteY57" fmla="*/ 4897282 h 5959540"/>
              <a:gd name="connsiteX58" fmla="*/ 3691720 w 6441943"/>
              <a:gd name="connsiteY58" fmla="*/ 4897290 h 5959540"/>
              <a:gd name="connsiteX59" fmla="*/ 3691169 w 6441943"/>
              <a:gd name="connsiteY59" fmla="*/ 4888099 h 5959540"/>
              <a:gd name="connsiteX60" fmla="*/ 3690584 w 6441943"/>
              <a:gd name="connsiteY60" fmla="*/ 4878351 h 5959540"/>
              <a:gd name="connsiteX61" fmla="*/ 3693440 w 6441943"/>
              <a:gd name="connsiteY61" fmla="*/ 4750059 h 5959540"/>
              <a:gd name="connsiteX62" fmla="*/ 3693439 w 6441943"/>
              <a:gd name="connsiteY62" fmla="*/ 4750071 h 5959540"/>
              <a:gd name="connsiteX63" fmla="*/ 3693440 w 6441943"/>
              <a:gd name="connsiteY63" fmla="*/ 4750058 h 5959540"/>
              <a:gd name="connsiteX64" fmla="*/ 3693440 w 6441943"/>
              <a:gd name="connsiteY64" fmla="*/ 4750048 h 5959540"/>
              <a:gd name="connsiteX65" fmla="*/ 3740401 w 6441943"/>
              <a:gd name="connsiteY65" fmla="*/ 4404670 h 5959540"/>
              <a:gd name="connsiteX66" fmla="*/ 3740571 w 6441943"/>
              <a:gd name="connsiteY66" fmla="*/ 4404435 h 5959540"/>
              <a:gd name="connsiteX67" fmla="*/ 3706071 w 6441943"/>
              <a:gd name="connsiteY67" fmla="*/ 4362586 h 5959540"/>
              <a:gd name="connsiteX68" fmla="*/ 3422570 w 6441943"/>
              <a:gd name="connsiteY68" fmla="*/ 3821979 h 5959540"/>
              <a:gd name="connsiteX69" fmla="*/ 3384337 w 6441943"/>
              <a:gd name="connsiteY69" fmla="*/ 3767524 h 5959540"/>
              <a:gd name="connsiteX70" fmla="*/ 2542383 w 6441943"/>
              <a:gd name="connsiteY70" fmla="*/ 3241413 h 5959540"/>
              <a:gd name="connsiteX71" fmla="*/ 2512260 w 6441943"/>
              <a:gd name="connsiteY71" fmla="*/ 3280805 h 5959540"/>
              <a:gd name="connsiteX72" fmla="*/ 2712294 w 6441943"/>
              <a:gd name="connsiteY72" fmla="*/ 4403775 h 5959540"/>
              <a:gd name="connsiteX73" fmla="*/ 2720978 w 6441943"/>
              <a:gd name="connsiteY73" fmla="*/ 4440058 h 5959540"/>
              <a:gd name="connsiteX74" fmla="*/ 2776921 w 6441943"/>
              <a:gd name="connsiteY74" fmla="*/ 4371033 h 5959540"/>
              <a:gd name="connsiteX75" fmla="*/ 2735259 w 6441943"/>
              <a:gd name="connsiteY75" fmla="*/ 4172222 h 5959540"/>
              <a:gd name="connsiteX76" fmla="*/ 2581778 w 6441943"/>
              <a:gd name="connsiteY76" fmla="*/ 3271536 h 5959540"/>
              <a:gd name="connsiteX77" fmla="*/ 2542383 w 6441943"/>
              <a:gd name="connsiteY77" fmla="*/ 3241413 h 5959540"/>
              <a:gd name="connsiteX78" fmla="*/ 2168787 w 6441943"/>
              <a:gd name="connsiteY78" fmla="*/ 3080089 h 5959540"/>
              <a:gd name="connsiteX79" fmla="*/ 2101741 w 6441943"/>
              <a:gd name="connsiteY79" fmla="*/ 3124488 h 5959540"/>
              <a:gd name="connsiteX80" fmla="*/ 1992831 w 6441943"/>
              <a:gd name="connsiteY80" fmla="*/ 3386337 h 5959540"/>
              <a:gd name="connsiteX81" fmla="*/ 1819037 w 6441943"/>
              <a:gd name="connsiteY81" fmla="*/ 3520738 h 5959540"/>
              <a:gd name="connsiteX82" fmla="*/ 1814402 w 6441943"/>
              <a:gd name="connsiteY82" fmla="*/ 3652819 h 5959540"/>
              <a:gd name="connsiteX83" fmla="*/ 1888554 w 6441943"/>
              <a:gd name="connsiteY83" fmla="*/ 3669041 h 5959540"/>
              <a:gd name="connsiteX84" fmla="*/ 1939533 w 6441943"/>
              <a:gd name="connsiteY84" fmla="*/ 3722337 h 5959540"/>
              <a:gd name="connsiteX85" fmla="*/ 2009051 w 6441943"/>
              <a:gd name="connsiteY85" fmla="*/ 3710752 h 5959540"/>
              <a:gd name="connsiteX86" fmla="*/ 2108693 w 6441943"/>
              <a:gd name="connsiteY86" fmla="*/ 3622696 h 5959540"/>
              <a:gd name="connsiteX87" fmla="*/ 2166623 w 6441943"/>
              <a:gd name="connsiteY87" fmla="*/ 3564764 h 5959540"/>
              <a:gd name="connsiteX88" fmla="*/ 2217603 w 6441943"/>
              <a:gd name="connsiteY88" fmla="*/ 3476709 h 5959540"/>
              <a:gd name="connsiteX89" fmla="*/ 2419204 w 6441943"/>
              <a:gd name="connsiteY89" fmla="*/ 3326089 h 5959540"/>
              <a:gd name="connsiteX90" fmla="*/ 2210652 w 6441943"/>
              <a:gd name="connsiteY90" fmla="*/ 3112903 h 5959540"/>
              <a:gd name="connsiteX91" fmla="*/ 2168787 w 6441943"/>
              <a:gd name="connsiteY91" fmla="*/ 3080089 h 5959540"/>
              <a:gd name="connsiteX92" fmla="*/ 4736448 w 6441943"/>
              <a:gd name="connsiteY92" fmla="*/ 2146033 h 5959540"/>
              <a:gd name="connsiteX93" fmla="*/ 4759619 w 6441943"/>
              <a:gd name="connsiteY93" fmla="*/ 2155880 h 5959540"/>
              <a:gd name="connsiteX94" fmla="*/ 4766572 w 6441943"/>
              <a:gd name="connsiteY94" fmla="*/ 2255523 h 5959540"/>
              <a:gd name="connsiteX95" fmla="*/ 4422563 w 6441943"/>
              <a:gd name="connsiteY95" fmla="*/ 2763414 h 5959540"/>
              <a:gd name="connsiteX96" fmla="*/ 4399870 w 6441943"/>
              <a:gd name="connsiteY96" fmla="*/ 2748805 h 5959540"/>
              <a:gd name="connsiteX97" fmla="*/ 4361056 w 6441943"/>
              <a:gd name="connsiteY97" fmla="*/ 2693480 h 5959540"/>
              <a:gd name="connsiteX98" fmla="*/ 4298489 w 6441943"/>
              <a:gd name="connsiteY98" fmla="*/ 2605425 h 5959540"/>
              <a:gd name="connsiteX99" fmla="*/ 4236902 w 6441943"/>
              <a:gd name="connsiteY99" fmla="*/ 2622045 h 5959540"/>
              <a:gd name="connsiteX100" fmla="*/ 4205003 w 6441943"/>
              <a:gd name="connsiteY100" fmla="*/ 2639946 h 5959540"/>
              <a:gd name="connsiteX101" fmla="*/ 4213619 w 6441943"/>
              <a:gd name="connsiteY101" fmla="*/ 2615853 h 5959540"/>
              <a:gd name="connsiteX102" fmla="*/ 4233606 w 6441943"/>
              <a:gd name="connsiteY102" fmla="*/ 2591522 h 5959540"/>
              <a:gd name="connsiteX103" fmla="*/ 4678517 w 6441943"/>
              <a:gd name="connsiteY103" fmla="*/ 2167467 h 5959540"/>
              <a:gd name="connsiteX104" fmla="*/ 4736448 w 6441943"/>
              <a:gd name="connsiteY104" fmla="*/ 2146033 h 5959540"/>
              <a:gd name="connsiteX105" fmla="*/ 2679023 w 6441943"/>
              <a:gd name="connsiteY105" fmla="*/ 1316748 h 5959540"/>
              <a:gd name="connsiteX106" fmla="*/ 2660196 w 6441943"/>
              <a:gd name="connsiteY106" fmla="*/ 1335577 h 5959540"/>
              <a:gd name="connsiteX107" fmla="*/ 2599948 w 6441943"/>
              <a:gd name="connsiteY107" fmla="*/ 1592789 h 5959540"/>
              <a:gd name="connsiteX108" fmla="*/ 2727395 w 6441943"/>
              <a:gd name="connsiteY108" fmla="*/ 1942694 h 5959540"/>
              <a:gd name="connsiteX109" fmla="*/ 2796913 w 6441943"/>
              <a:gd name="connsiteY109" fmla="*/ 2220763 h 5959540"/>
              <a:gd name="connsiteX110" fmla="*/ 2831673 w 6441943"/>
              <a:gd name="connsiteY110" fmla="*/ 2255521 h 5959540"/>
              <a:gd name="connsiteX111" fmla="*/ 2866430 w 6441943"/>
              <a:gd name="connsiteY111" fmla="*/ 2223079 h 5959540"/>
              <a:gd name="connsiteX112" fmla="*/ 2787644 w 6441943"/>
              <a:gd name="connsiteY112" fmla="*/ 1905618 h 5959540"/>
              <a:gd name="connsiteX113" fmla="*/ 2669465 w 6441943"/>
              <a:gd name="connsiteY113" fmla="*/ 1588155 h 5959540"/>
              <a:gd name="connsiteX114" fmla="*/ 2725077 w 6441943"/>
              <a:gd name="connsiteY114" fmla="*/ 1363383 h 5959540"/>
              <a:gd name="connsiteX115" fmla="*/ 2706541 w 6441943"/>
              <a:gd name="connsiteY115" fmla="*/ 1317039 h 5959540"/>
              <a:gd name="connsiteX116" fmla="*/ 2679023 w 6441943"/>
              <a:gd name="connsiteY116" fmla="*/ 1316748 h 5959540"/>
              <a:gd name="connsiteX117" fmla="*/ 3661900 w 6441943"/>
              <a:gd name="connsiteY117" fmla="*/ 43514 h 5959540"/>
              <a:gd name="connsiteX118" fmla="*/ 3700637 w 6441943"/>
              <a:gd name="connsiteY118" fmla="*/ 51823 h 5959540"/>
              <a:gd name="connsiteX119" fmla="*/ 3967122 w 6441943"/>
              <a:gd name="connsiteY119" fmla="*/ 290498 h 5959540"/>
              <a:gd name="connsiteX120" fmla="*/ 3955534 w 6441943"/>
              <a:gd name="connsiteY120" fmla="*/ 436486 h 5959540"/>
              <a:gd name="connsiteX121" fmla="*/ 3917409 w 6441943"/>
              <a:gd name="connsiteY121" fmla="*/ 423225 h 5959540"/>
              <a:gd name="connsiteX122" fmla="*/ 3915737 w 6441943"/>
              <a:gd name="connsiteY122" fmla="*/ 421250 h 5959540"/>
              <a:gd name="connsiteX123" fmla="*/ 3559208 w 6441943"/>
              <a:gd name="connsiteY123" fmla="*/ 129965 h 5959540"/>
              <a:gd name="connsiteX124" fmla="*/ 3496142 w 6441943"/>
              <a:gd name="connsiteY124" fmla="*/ 100266 h 5959540"/>
              <a:gd name="connsiteX125" fmla="*/ 3547157 w 6441943"/>
              <a:gd name="connsiteY125" fmla="*/ 71375 h 5959540"/>
              <a:gd name="connsiteX126" fmla="*/ 3661900 w 6441943"/>
              <a:gd name="connsiteY126" fmla="*/ 43514 h 5959540"/>
              <a:gd name="connsiteX127" fmla="*/ 3052075 w 6441943"/>
              <a:gd name="connsiteY127" fmla="*/ 570 h 5959540"/>
              <a:gd name="connsiteX128" fmla="*/ 3058764 w 6441943"/>
              <a:gd name="connsiteY128" fmla="*/ 841 h 5959540"/>
              <a:gd name="connsiteX129" fmla="*/ 3410334 w 6441943"/>
              <a:gd name="connsiteY129" fmla="*/ 59859 h 5959540"/>
              <a:gd name="connsiteX130" fmla="*/ 3496142 w 6441943"/>
              <a:gd name="connsiteY130" fmla="*/ 100266 h 5959540"/>
              <a:gd name="connsiteX131" fmla="*/ 3492399 w 6441943"/>
              <a:gd name="connsiteY131" fmla="*/ 102386 h 5959540"/>
              <a:gd name="connsiteX132" fmla="*/ 3429521 w 6441943"/>
              <a:gd name="connsiteY132" fmla="*/ 149148 h 5959540"/>
              <a:gd name="connsiteX133" fmla="*/ 3290487 w 6441943"/>
              <a:gd name="connsiteY133" fmla="*/ 283548 h 5959540"/>
              <a:gd name="connsiteX134" fmla="*/ 3306706 w 6441943"/>
              <a:gd name="connsiteY134" fmla="*/ 325258 h 5959540"/>
              <a:gd name="connsiteX135" fmla="*/ 3302072 w 6441943"/>
              <a:gd name="connsiteY135" fmla="*/ 366969 h 5959540"/>
              <a:gd name="connsiteX136" fmla="*/ 3248776 w 6441943"/>
              <a:gd name="connsiteY136" fmla="*/ 441121 h 5959540"/>
              <a:gd name="connsiteX137" fmla="*/ 3202431 w 6441943"/>
              <a:gd name="connsiteY137" fmla="*/ 448071 h 5959540"/>
              <a:gd name="connsiteX138" fmla="*/ 3163037 w 6441943"/>
              <a:gd name="connsiteY138" fmla="*/ 420264 h 5959540"/>
              <a:gd name="connsiteX139" fmla="*/ 3112058 w 6441943"/>
              <a:gd name="connsiteY139" fmla="*/ 431852 h 5959540"/>
              <a:gd name="connsiteX140" fmla="*/ 3024002 w 6441943"/>
              <a:gd name="connsiteY140" fmla="*/ 554664 h 5959540"/>
              <a:gd name="connsiteX141" fmla="*/ 2961438 w 6441943"/>
              <a:gd name="connsiteY141" fmla="*/ 594059 h 5959540"/>
              <a:gd name="connsiteX142" fmla="*/ 2609215 w 6441943"/>
              <a:gd name="connsiteY142" fmla="*/ 992625 h 5959540"/>
              <a:gd name="connsiteX143" fmla="*/ 2928997 w 6441943"/>
              <a:gd name="connsiteY143" fmla="*/ 1321673 h 5959540"/>
              <a:gd name="connsiteX144" fmla="*/ 3315975 w 6441943"/>
              <a:gd name="connsiteY144" fmla="*/ 992625 h 5959540"/>
              <a:gd name="connsiteX145" fmla="*/ 3253411 w 6441943"/>
              <a:gd name="connsiteY145" fmla="*/ 749313 h 5959540"/>
              <a:gd name="connsiteX146" fmla="*/ 3248776 w 6441943"/>
              <a:gd name="connsiteY146" fmla="*/ 698333 h 5959540"/>
              <a:gd name="connsiteX147" fmla="*/ 3334513 w 6441943"/>
              <a:gd name="connsiteY147" fmla="*/ 605644 h 5959540"/>
              <a:gd name="connsiteX148" fmla="*/ 3334513 w 6441943"/>
              <a:gd name="connsiteY148" fmla="*/ 559299 h 5959540"/>
              <a:gd name="connsiteX149" fmla="*/ 3304390 w 6441943"/>
              <a:gd name="connsiteY149" fmla="*/ 519907 h 5959540"/>
              <a:gd name="connsiteX150" fmla="*/ 3373907 w 6441943"/>
              <a:gd name="connsiteY150" fmla="*/ 434168 h 5959540"/>
              <a:gd name="connsiteX151" fmla="*/ 3415618 w 6441943"/>
              <a:gd name="connsiteY151" fmla="*/ 415630 h 5959540"/>
              <a:gd name="connsiteX152" fmla="*/ 3457328 w 6441943"/>
              <a:gd name="connsiteY152" fmla="*/ 445755 h 5959540"/>
              <a:gd name="connsiteX153" fmla="*/ 3508307 w 6441943"/>
              <a:gd name="connsiteY153" fmla="*/ 417948 h 5959540"/>
              <a:gd name="connsiteX154" fmla="*/ 3744666 w 6441943"/>
              <a:gd name="connsiteY154" fmla="*/ 271960 h 5959540"/>
              <a:gd name="connsiteX155" fmla="*/ 3902239 w 6441943"/>
              <a:gd name="connsiteY155" fmla="*/ 417948 h 5959540"/>
              <a:gd name="connsiteX156" fmla="*/ 3917409 w 6441943"/>
              <a:gd name="connsiteY156" fmla="*/ 423225 h 5959540"/>
              <a:gd name="connsiteX157" fmla="*/ 3928155 w 6441943"/>
              <a:gd name="connsiteY157" fmla="*/ 435919 h 5959540"/>
              <a:gd name="connsiteX158" fmla="*/ 3932365 w 6441943"/>
              <a:gd name="connsiteY158" fmla="*/ 441118 h 5959540"/>
              <a:gd name="connsiteX159" fmla="*/ 4226656 w 6441943"/>
              <a:gd name="connsiteY159" fmla="*/ 772485 h 5959540"/>
              <a:gd name="connsiteX160" fmla="*/ 4307758 w 6441943"/>
              <a:gd name="connsiteY160" fmla="*/ 1043602 h 5959540"/>
              <a:gd name="connsiteX161" fmla="*/ 4284586 w 6441943"/>
              <a:gd name="connsiteY161" fmla="*/ 1326305 h 5959540"/>
              <a:gd name="connsiteX162" fmla="*/ 4238241 w 6441943"/>
              <a:gd name="connsiteY162" fmla="*/ 1133975 h 5959540"/>
              <a:gd name="connsiteX163" fmla="*/ 4164089 w 6441943"/>
              <a:gd name="connsiteY163" fmla="*/ 1326305 h 5959540"/>
              <a:gd name="connsiteX164" fmla="*/ 4113110 w 6441943"/>
              <a:gd name="connsiteY164" fmla="*/ 1226665 h 5959540"/>
              <a:gd name="connsiteX165" fmla="*/ 4055180 w 6441943"/>
              <a:gd name="connsiteY165" fmla="*/ 1388872 h 5959540"/>
              <a:gd name="connsiteX166" fmla="*/ 4038958 w 6441943"/>
              <a:gd name="connsiteY166" fmla="*/ 1300817 h 5959540"/>
              <a:gd name="connsiteX167" fmla="*/ 3779426 w 6441943"/>
              <a:gd name="connsiteY167" fmla="*/ 1574252 h 5959540"/>
              <a:gd name="connsiteX168" fmla="*/ 3682102 w 6441943"/>
              <a:gd name="connsiteY168" fmla="*/ 1655354 h 5959540"/>
              <a:gd name="connsiteX169" fmla="*/ 3665882 w 6441943"/>
              <a:gd name="connsiteY169" fmla="*/ 1921839 h 5959540"/>
              <a:gd name="connsiteX170" fmla="*/ 3626488 w 6441943"/>
              <a:gd name="connsiteY170" fmla="*/ 1991356 h 5959540"/>
              <a:gd name="connsiteX171" fmla="*/ 3515260 w 6441943"/>
              <a:gd name="connsiteY171" fmla="*/ 2002941 h 5959540"/>
              <a:gd name="connsiteX172" fmla="*/ 3487453 w 6441943"/>
              <a:gd name="connsiteY172" fmla="*/ 2077093 h 5959540"/>
              <a:gd name="connsiteX173" fmla="*/ 3417936 w 6441943"/>
              <a:gd name="connsiteY173" fmla="*/ 2088680 h 5959540"/>
              <a:gd name="connsiteX174" fmla="*/ 3387813 w 6441943"/>
              <a:gd name="connsiteY174" fmla="*/ 2146610 h 5959540"/>
              <a:gd name="connsiteX175" fmla="*/ 3306708 w 6441943"/>
              <a:gd name="connsiteY175" fmla="*/ 2141976 h 5959540"/>
              <a:gd name="connsiteX176" fmla="*/ 3288170 w 6441943"/>
              <a:gd name="connsiteY176" fmla="*/ 2211493 h 5959540"/>
              <a:gd name="connsiteX177" fmla="*/ 3144501 w 6441943"/>
              <a:gd name="connsiteY177" fmla="*/ 2223080 h 5959540"/>
              <a:gd name="connsiteX178" fmla="*/ 3051811 w 6441943"/>
              <a:gd name="connsiteY178" fmla="*/ 2169783 h 5959540"/>
              <a:gd name="connsiteX179" fmla="*/ 2959121 w 6441943"/>
              <a:gd name="connsiteY179" fmla="*/ 2313452 h 5959540"/>
              <a:gd name="connsiteX180" fmla="*/ 3040226 w 6441943"/>
              <a:gd name="connsiteY180" fmla="*/ 2445536 h 5959540"/>
              <a:gd name="connsiteX181" fmla="*/ 3241825 w 6441943"/>
              <a:gd name="connsiteY181" fmla="*/ 2614694 h 5959540"/>
              <a:gd name="connsiteX182" fmla="*/ 3276585 w 6441943"/>
              <a:gd name="connsiteY182" fmla="*/ 2656404 h 5959540"/>
              <a:gd name="connsiteX183" fmla="*/ 3531482 w 6441943"/>
              <a:gd name="connsiteY183" fmla="*/ 2563714 h 5959540"/>
              <a:gd name="connsiteX184" fmla="*/ 3967124 w 6441943"/>
              <a:gd name="connsiteY184" fmla="*/ 2869591 h 5959540"/>
              <a:gd name="connsiteX185" fmla="*/ 4006516 w 6441943"/>
              <a:gd name="connsiteY185" fmla="*/ 2869591 h 5959540"/>
              <a:gd name="connsiteX186" fmla="*/ 4175677 w 6441943"/>
              <a:gd name="connsiteY186" fmla="*/ 2656404 h 5959540"/>
              <a:gd name="connsiteX187" fmla="*/ 4205003 w 6441943"/>
              <a:gd name="connsiteY187" fmla="*/ 2639946 h 5959540"/>
              <a:gd name="connsiteX188" fmla="*/ 4201345 w 6441943"/>
              <a:gd name="connsiteY188" fmla="*/ 2650177 h 5959540"/>
              <a:gd name="connsiteX189" fmla="*/ 4198846 w 6441943"/>
              <a:gd name="connsiteY189" fmla="*/ 2702749 h 5959540"/>
              <a:gd name="connsiteX190" fmla="*/ 4187261 w 6441943"/>
              <a:gd name="connsiteY190" fmla="*/ 2848737 h 5959540"/>
              <a:gd name="connsiteX191" fmla="*/ 4082983 w 6441943"/>
              <a:gd name="connsiteY191" fmla="*/ 2969234 h 5959540"/>
              <a:gd name="connsiteX192" fmla="*/ 4078349 w 6441943"/>
              <a:gd name="connsiteY192" fmla="*/ 3092046 h 5959540"/>
              <a:gd name="connsiteX193" fmla="*/ 4117743 w 6441943"/>
              <a:gd name="connsiteY193" fmla="*/ 3138391 h 5959540"/>
              <a:gd name="connsiteX194" fmla="*/ 4226653 w 6441943"/>
              <a:gd name="connsiteY194" fmla="*/ 3052654 h 5959540"/>
              <a:gd name="connsiteX195" fmla="*/ 4422563 w 6441943"/>
              <a:gd name="connsiteY195" fmla="*/ 2763414 h 5959540"/>
              <a:gd name="connsiteX196" fmla="*/ 4428835 w 6441943"/>
              <a:gd name="connsiteY196" fmla="*/ 2767452 h 5959540"/>
              <a:gd name="connsiteX197" fmla="*/ 4442159 w 6441943"/>
              <a:gd name="connsiteY197" fmla="*/ 2774585 h 5959540"/>
              <a:gd name="connsiteX198" fmla="*/ 4446793 w 6441943"/>
              <a:gd name="connsiteY198" fmla="*/ 2874225 h 5959540"/>
              <a:gd name="connsiteX199" fmla="*/ 4463015 w 6441943"/>
              <a:gd name="connsiteY199" fmla="*/ 2950695 h 5959540"/>
              <a:gd name="connsiteX200" fmla="*/ 4493138 w 6441943"/>
              <a:gd name="connsiteY200" fmla="*/ 3036432 h 5959540"/>
              <a:gd name="connsiteX201" fmla="*/ 4428255 w 6441943"/>
              <a:gd name="connsiteY201" fmla="*/ 3145344 h 5959540"/>
              <a:gd name="connsiteX202" fmla="*/ 4312393 w 6441943"/>
              <a:gd name="connsiteY202" fmla="*/ 3307551 h 5959540"/>
              <a:gd name="connsiteX203" fmla="*/ 4887070 w 6441943"/>
              <a:gd name="connsiteY203" fmla="*/ 3949429 h 5959540"/>
              <a:gd name="connsiteX204" fmla="*/ 4914877 w 6441943"/>
              <a:gd name="connsiteY204" fmla="*/ 4141759 h 5959540"/>
              <a:gd name="connsiteX205" fmla="*/ 4845359 w 6441943"/>
              <a:gd name="connsiteY205" fmla="*/ 4598258 h 5959540"/>
              <a:gd name="connsiteX206" fmla="*/ 5095622 w 6441943"/>
              <a:gd name="connsiteY206" fmla="*/ 4938892 h 5959540"/>
              <a:gd name="connsiteX207" fmla="*/ 5230022 w 6441943"/>
              <a:gd name="connsiteY207" fmla="*/ 4874009 h 5959540"/>
              <a:gd name="connsiteX208" fmla="*/ 5408451 w 6441943"/>
              <a:gd name="connsiteY208" fmla="*/ 4890228 h 5959540"/>
              <a:gd name="connsiteX209" fmla="*/ 5658714 w 6441943"/>
              <a:gd name="connsiteY209" fmla="*/ 4836933 h 5959540"/>
              <a:gd name="connsiteX210" fmla="*/ 5793114 w 6441943"/>
              <a:gd name="connsiteY210" fmla="*/ 4853155 h 5959540"/>
              <a:gd name="connsiteX211" fmla="*/ 5742135 w 6441943"/>
              <a:gd name="connsiteY211" fmla="*/ 4992190 h 5959540"/>
              <a:gd name="connsiteX212" fmla="*/ 5943734 w 6441943"/>
              <a:gd name="connsiteY212" fmla="*/ 4938892 h 5959540"/>
              <a:gd name="connsiteX213" fmla="*/ 6249610 w 6441943"/>
              <a:gd name="connsiteY213" fmla="*/ 4834614 h 5959540"/>
              <a:gd name="connsiteX214" fmla="*/ 6358521 w 6441943"/>
              <a:gd name="connsiteY214" fmla="*/ 4920354 h 5959540"/>
              <a:gd name="connsiteX215" fmla="*/ 6377059 w 6441943"/>
              <a:gd name="connsiteY215" fmla="*/ 4927304 h 5959540"/>
              <a:gd name="connsiteX216" fmla="*/ 6388645 w 6441943"/>
              <a:gd name="connsiteY216" fmla="*/ 4943526 h 5959540"/>
              <a:gd name="connsiteX217" fmla="*/ 6381694 w 6441943"/>
              <a:gd name="connsiteY217" fmla="*/ 4982918 h 5959540"/>
              <a:gd name="connsiteX218" fmla="*/ 6416451 w 6441943"/>
              <a:gd name="connsiteY218" fmla="*/ 5001456 h 5959540"/>
              <a:gd name="connsiteX219" fmla="*/ 6428039 w 6441943"/>
              <a:gd name="connsiteY219" fmla="*/ 5019994 h 5959540"/>
              <a:gd name="connsiteX220" fmla="*/ 6416451 w 6441943"/>
              <a:gd name="connsiteY220" fmla="*/ 5077926 h 5959540"/>
              <a:gd name="connsiteX221" fmla="*/ 6428039 w 6441943"/>
              <a:gd name="connsiteY221" fmla="*/ 5105733 h 5959540"/>
              <a:gd name="connsiteX222" fmla="*/ 6441943 w 6441943"/>
              <a:gd name="connsiteY222" fmla="*/ 5168298 h 5959540"/>
              <a:gd name="connsiteX223" fmla="*/ 6423405 w 6441943"/>
              <a:gd name="connsiteY223" fmla="*/ 5198423 h 5959540"/>
              <a:gd name="connsiteX224" fmla="*/ 6423405 w 6441943"/>
              <a:gd name="connsiteY224" fmla="*/ 5240133 h 5959540"/>
              <a:gd name="connsiteX225" fmla="*/ 6381694 w 6441943"/>
              <a:gd name="connsiteY225" fmla="*/ 5267940 h 5959540"/>
              <a:gd name="connsiteX226" fmla="*/ 6177777 w 6441943"/>
              <a:gd name="connsiteY226" fmla="*/ 5402341 h 5959540"/>
              <a:gd name="connsiteX227" fmla="*/ 5906658 w 6441943"/>
              <a:gd name="connsiteY227" fmla="*/ 5536741 h 5959540"/>
              <a:gd name="connsiteX228" fmla="*/ 5408451 w 6441943"/>
              <a:gd name="connsiteY228" fmla="*/ 5733708 h 5959540"/>
              <a:gd name="connsiteX229" fmla="*/ 5079402 w 6441943"/>
              <a:gd name="connsiteY229" fmla="*/ 5895915 h 5959540"/>
              <a:gd name="connsiteX230" fmla="*/ 4870850 w 6441943"/>
              <a:gd name="connsiteY230" fmla="*/ 5694314 h 5959540"/>
              <a:gd name="connsiteX231" fmla="*/ 4748035 w 6441943"/>
              <a:gd name="connsiteY231" fmla="*/ 5620162 h 5959540"/>
              <a:gd name="connsiteX232" fmla="*/ 4666933 w 6441943"/>
              <a:gd name="connsiteY232" fmla="*/ 5701264 h 5959540"/>
              <a:gd name="connsiteX233" fmla="*/ 4372641 w 6441943"/>
              <a:gd name="connsiteY233" fmla="*/ 5752243 h 5959540"/>
              <a:gd name="connsiteX234" fmla="*/ 4284586 w 6441943"/>
              <a:gd name="connsiteY234" fmla="*/ 5381484 h 5959540"/>
              <a:gd name="connsiteX235" fmla="*/ 3913827 w 6441943"/>
              <a:gd name="connsiteY235" fmla="*/ 4582036 h 5959540"/>
              <a:gd name="connsiteX236" fmla="*/ 3803568 w 6441943"/>
              <a:gd name="connsiteY236" fmla="*/ 4480852 h 5959540"/>
              <a:gd name="connsiteX237" fmla="*/ 3800007 w 6441943"/>
              <a:gd name="connsiteY237" fmla="*/ 4476532 h 5959540"/>
              <a:gd name="connsiteX238" fmla="*/ 3780527 w 6441943"/>
              <a:gd name="connsiteY238" fmla="*/ 4590443 h 5959540"/>
              <a:gd name="connsiteX239" fmla="*/ 3780525 w 6441943"/>
              <a:gd name="connsiteY239" fmla="*/ 4590467 h 5959540"/>
              <a:gd name="connsiteX240" fmla="*/ 3765094 w 6441943"/>
              <a:gd name="connsiteY240" fmla="*/ 4735131 h 5959540"/>
              <a:gd name="connsiteX241" fmla="*/ 3765092 w 6441943"/>
              <a:gd name="connsiteY241" fmla="*/ 4735183 h 5959540"/>
              <a:gd name="connsiteX242" fmla="*/ 3765094 w 6441943"/>
              <a:gd name="connsiteY242" fmla="*/ 4735132 h 5959540"/>
              <a:gd name="connsiteX243" fmla="*/ 3765902 w 6441943"/>
              <a:gd name="connsiteY243" fmla="*/ 4727558 h 5959540"/>
              <a:gd name="connsiteX244" fmla="*/ 3763880 w 6441943"/>
              <a:gd name="connsiteY244" fmla="*/ 4767502 h 5959540"/>
              <a:gd name="connsiteX245" fmla="*/ 3761087 w 6441943"/>
              <a:gd name="connsiteY245" fmla="*/ 4841968 h 5959540"/>
              <a:gd name="connsiteX246" fmla="*/ 3761604 w 6441943"/>
              <a:gd name="connsiteY246" fmla="*/ 4880319 h 5959540"/>
              <a:gd name="connsiteX247" fmla="*/ 3764152 w 6441943"/>
              <a:gd name="connsiteY247" fmla="*/ 4948933 h 5959540"/>
              <a:gd name="connsiteX248" fmla="*/ 3765139 w 6441943"/>
              <a:gd name="connsiteY248" fmla="*/ 4957284 h 5959540"/>
              <a:gd name="connsiteX249" fmla="*/ 3763636 w 6441943"/>
              <a:gd name="connsiteY249" fmla="*/ 4934981 h 5959540"/>
              <a:gd name="connsiteX250" fmla="*/ 3766230 w 6441943"/>
              <a:gd name="connsiteY250" fmla="*/ 4966518 h 5959540"/>
              <a:gd name="connsiteX251" fmla="*/ 3771090 w 6441943"/>
              <a:gd name="connsiteY251" fmla="*/ 5007656 h 5959540"/>
              <a:gd name="connsiteX252" fmla="*/ 3774769 w 6441943"/>
              <a:gd name="connsiteY252" fmla="*/ 5031180 h 5959540"/>
              <a:gd name="connsiteX253" fmla="*/ 3781007 w 6441943"/>
              <a:gd name="connsiteY253" fmla="*/ 5061338 h 5959540"/>
              <a:gd name="connsiteX254" fmla="*/ 3784037 w 6441943"/>
              <a:gd name="connsiteY254" fmla="*/ 5074110 h 5959540"/>
              <a:gd name="connsiteX255" fmla="*/ 3782356 w 6441943"/>
              <a:gd name="connsiteY255" fmla="*/ 5067859 h 5959540"/>
              <a:gd name="connsiteX256" fmla="*/ 3783197 w 6441943"/>
              <a:gd name="connsiteY256" fmla="*/ 5071928 h 5959540"/>
              <a:gd name="connsiteX257" fmla="*/ 3790925 w 6441943"/>
              <a:gd name="connsiteY257" fmla="*/ 5097158 h 5959540"/>
              <a:gd name="connsiteX258" fmla="*/ 3792279 w 6441943"/>
              <a:gd name="connsiteY258" fmla="*/ 5101288 h 5959540"/>
              <a:gd name="connsiteX259" fmla="*/ 3791572 w 6441943"/>
              <a:gd name="connsiteY259" fmla="*/ 5099273 h 5959540"/>
              <a:gd name="connsiteX260" fmla="*/ 3792746 w 6441943"/>
              <a:gd name="connsiteY260" fmla="*/ 5103106 h 5959540"/>
              <a:gd name="connsiteX261" fmla="*/ 3798331 w 6441943"/>
              <a:gd name="connsiteY261" fmla="*/ 5116063 h 5959540"/>
              <a:gd name="connsiteX262" fmla="*/ 3798364 w 6441943"/>
              <a:gd name="connsiteY262" fmla="*/ 5116122 h 5959540"/>
              <a:gd name="connsiteX263" fmla="*/ 3798347 w 6441943"/>
              <a:gd name="connsiteY263" fmla="*/ 5116093 h 5959540"/>
              <a:gd name="connsiteX264" fmla="*/ 3841530 w 6441943"/>
              <a:gd name="connsiteY264" fmla="*/ 5195336 h 5959540"/>
              <a:gd name="connsiteX265" fmla="*/ 3838161 w 6441943"/>
              <a:gd name="connsiteY265" fmla="*/ 5187944 h 5959540"/>
              <a:gd name="connsiteX266" fmla="*/ 3840723 w 6441943"/>
              <a:gd name="connsiteY266" fmla="*/ 5192568 h 5959540"/>
              <a:gd name="connsiteX267" fmla="*/ 3843401 w 6441943"/>
              <a:gd name="connsiteY267" fmla="*/ 5198769 h 5959540"/>
              <a:gd name="connsiteX268" fmla="*/ 3845921 w 6441943"/>
              <a:gd name="connsiteY268" fmla="*/ 5203395 h 5959540"/>
              <a:gd name="connsiteX269" fmla="*/ 3852185 w 6441943"/>
              <a:gd name="connsiteY269" fmla="*/ 5218716 h 5959540"/>
              <a:gd name="connsiteX270" fmla="*/ 3864731 w 6441943"/>
              <a:gd name="connsiteY270" fmla="*/ 5246247 h 5959540"/>
              <a:gd name="connsiteX271" fmla="*/ 3867285 w 6441943"/>
              <a:gd name="connsiteY271" fmla="*/ 5254086 h 5959540"/>
              <a:gd name="connsiteX272" fmla="*/ 3855237 w 6441943"/>
              <a:gd name="connsiteY272" fmla="*/ 5226182 h 5959540"/>
              <a:gd name="connsiteX273" fmla="*/ 3869801 w 6441943"/>
              <a:gd name="connsiteY273" fmla="*/ 5261806 h 5959540"/>
              <a:gd name="connsiteX274" fmla="*/ 3867285 w 6441943"/>
              <a:gd name="connsiteY274" fmla="*/ 5254086 h 5959540"/>
              <a:gd name="connsiteX275" fmla="*/ 3873002 w 6441943"/>
              <a:gd name="connsiteY275" fmla="*/ 5267325 h 5959540"/>
              <a:gd name="connsiteX276" fmla="*/ 3876971 w 6441943"/>
              <a:gd name="connsiteY276" fmla="*/ 5279345 h 5959540"/>
              <a:gd name="connsiteX277" fmla="*/ 3880558 w 6441943"/>
              <a:gd name="connsiteY277" fmla="*/ 5288119 h 5959540"/>
              <a:gd name="connsiteX278" fmla="*/ 3887016 w 6441943"/>
              <a:gd name="connsiteY278" fmla="*/ 5309765 h 5959540"/>
              <a:gd name="connsiteX279" fmla="*/ 3896534 w 6441943"/>
              <a:gd name="connsiteY279" fmla="*/ 5338590 h 5959540"/>
              <a:gd name="connsiteX280" fmla="*/ 3900713 w 6441943"/>
              <a:gd name="connsiteY280" fmla="*/ 5355679 h 5959540"/>
              <a:gd name="connsiteX281" fmla="*/ 3904278 w 6441943"/>
              <a:gd name="connsiteY281" fmla="*/ 5367630 h 5959540"/>
              <a:gd name="connsiteX282" fmla="*/ 3907819 w 6441943"/>
              <a:gd name="connsiteY282" fmla="*/ 5384732 h 5959540"/>
              <a:gd name="connsiteX283" fmla="*/ 3912682 w 6441943"/>
              <a:gd name="connsiteY283" fmla="*/ 5404615 h 5959540"/>
              <a:gd name="connsiteX284" fmla="*/ 3916297 w 6441943"/>
              <a:gd name="connsiteY284" fmla="*/ 5425687 h 5959540"/>
              <a:gd name="connsiteX285" fmla="*/ 3919119 w 6441943"/>
              <a:gd name="connsiteY285" fmla="*/ 5439319 h 5959540"/>
              <a:gd name="connsiteX286" fmla="*/ 3920656 w 6441943"/>
              <a:gd name="connsiteY286" fmla="*/ 5451099 h 5959540"/>
              <a:gd name="connsiteX287" fmla="*/ 3922811 w 6441943"/>
              <a:gd name="connsiteY287" fmla="*/ 5463655 h 5959540"/>
              <a:gd name="connsiteX288" fmla="*/ 3923396 w 6441943"/>
              <a:gd name="connsiteY288" fmla="*/ 5469029 h 5959540"/>
              <a:gd name="connsiteX289" fmla="*/ 3922100 w 6441943"/>
              <a:gd name="connsiteY289" fmla="*/ 5462160 h 5959540"/>
              <a:gd name="connsiteX290" fmla="*/ 3925391 w 6441943"/>
              <a:gd name="connsiteY290" fmla="*/ 5487370 h 5959540"/>
              <a:gd name="connsiteX291" fmla="*/ 3923396 w 6441943"/>
              <a:gd name="connsiteY291" fmla="*/ 5469029 h 5959540"/>
              <a:gd name="connsiteX292" fmla="*/ 3923846 w 6441943"/>
              <a:gd name="connsiteY292" fmla="*/ 5471418 h 5959540"/>
              <a:gd name="connsiteX293" fmla="*/ 3925984 w 6441943"/>
              <a:gd name="connsiteY293" fmla="*/ 5491912 h 5959540"/>
              <a:gd name="connsiteX294" fmla="*/ 3927116 w 6441943"/>
              <a:gd name="connsiteY294" fmla="*/ 5500582 h 5959540"/>
              <a:gd name="connsiteX295" fmla="*/ 3927510 w 6441943"/>
              <a:gd name="connsiteY295" fmla="*/ 5506529 h 5959540"/>
              <a:gd name="connsiteX296" fmla="*/ 3928283 w 6441943"/>
              <a:gd name="connsiteY296" fmla="*/ 5513946 h 5959540"/>
              <a:gd name="connsiteX297" fmla="*/ 3927561 w 6441943"/>
              <a:gd name="connsiteY297" fmla="*/ 5507308 h 5959540"/>
              <a:gd name="connsiteX298" fmla="*/ 3929661 w 6441943"/>
              <a:gd name="connsiteY298" fmla="*/ 5539050 h 5959540"/>
              <a:gd name="connsiteX299" fmla="*/ 3928286 w 6441943"/>
              <a:gd name="connsiteY299" fmla="*/ 5513976 h 5959540"/>
              <a:gd name="connsiteX300" fmla="*/ 3930307 w 6441943"/>
              <a:gd name="connsiteY300" fmla="*/ 5548810 h 5959540"/>
              <a:gd name="connsiteX301" fmla="*/ 3930341 w 6441943"/>
              <a:gd name="connsiteY301" fmla="*/ 5551457 h 5959540"/>
              <a:gd name="connsiteX302" fmla="*/ 3930341 w 6441943"/>
              <a:gd name="connsiteY302" fmla="*/ 5551462 h 5959540"/>
              <a:gd name="connsiteX303" fmla="*/ 3930341 w 6441943"/>
              <a:gd name="connsiteY303" fmla="*/ 5551461 h 5959540"/>
              <a:gd name="connsiteX304" fmla="*/ 3930728 w 6441943"/>
              <a:gd name="connsiteY304" fmla="*/ 5581396 h 5959540"/>
              <a:gd name="connsiteX305" fmla="*/ 3930415 w 6441943"/>
              <a:gd name="connsiteY305" fmla="*/ 5595734 h 5959540"/>
              <a:gd name="connsiteX306" fmla="*/ 3531849 w 6441943"/>
              <a:gd name="connsiteY306" fmla="*/ 5952590 h 5959540"/>
              <a:gd name="connsiteX307" fmla="*/ 3527214 w 6441943"/>
              <a:gd name="connsiteY307" fmla="*/ 5952590 h 5959540"/>
              <a:gd name="connsiteX308" fmla="*/ 2732397 w 6441943"/>
              <a:gd name="connsiteY308" fmla="*/ 5959540 h 5959540"/>
              <a:gd name="connsiteX309" fmla="*/ 2579459 w 6441943"/>
              <a:gd name="connsiteY309" fmla="*/ 5906245 h 5959540"/>
              <a:gd name="connsiteX310" fmla="*/ 2597129 w 6441943"/>
              <a:gd name="connsiteY310" fmla="*/ 5859320 h 5959540"/>
              <a:gd name="connsiteX311" fmla="*/ 2603445 w 6441943"/>
              <a:gd name="connsiteY311" fmla="*/ 5855368 h 5959540"/>
              <a:gd name="connsiteX312" fmla="*/ 2607725 w 6441943"/>
              <a:gd name="connsiteY312" fmla="*/ 5850306 h 5959540"/>
              <a:gd name="connsiteX313" fmla="*/ 2644327 w 6441943"/>
              <a:gd name="connsiteY313" fmla="*/ 5829784 h 5959540"/>
              <a:gd name="connsiteX314" fmla="*/ 2644342 w 6441943"/>
              <a:gd name="connsiteY314" fmla="*/ 5829774 h 5959540"/>
              <a:gd name="connsiteX315" fmla="*/ 2648977 w 6441943"/>
              <a:gd name="connsiteY315" fmla="*/ 5827458 h 5959540"/>
              <a:gd name="connsiteX316" fmla="*/ 2838991 w 6441943"/>
              <a:gd name="connsiteY316" fmla="*/ 5804286 h 5959540"/>
              <a:gd name="connsiteX317" fmla="*/ 2924459 w 6441943"/>
              <a:gd name="connsiteY317" fmla="*/ 5760242 h 5959540"/>
              <a:gd name="connsiteX318" fmla="*/ 2939190 w 6441943"/>
              <a:gd name="connsiteY318" fmla="*/ 5750127 h 5959540"/>
              <a:gd name="connsiteX319" fmla="*/ 2928157 w 6441943"/>
              <a:gd name="connsiteY319" fmla="*/ 5758336 h 5959540"/>
              <a:gd name="connsiteX320" fmla="*/ 2933138 w 6441943"/>
              <a:gd name="connsiteY320" fmla="*/ 5755769 h 5959540"/>
              <a:gd name="connsiteX321" fmla="*/ 2945690 w 6441943"/>
              <a:gd name="connsiteY321" fmla="*/ 5745664 h 5959540"/>
              <a:gd name="connsiteX322" fmla="*/ 2939190 w 6441943"/>
              <a:gd name="connsiteY322" fmla="*/ 5750127 h 5959540"/>
              <a:gd name="connsiteX323" fmla="*/ 2951805 w 6441943"/>
              <a:gd name="connsiteY323" fmla="*/ 5740741 h 5959540"/>
              <a:gd name="connsiteX324" fmla="*/ 2991960 w 6441943"/>
              <a:gd name="connsiteY324" fmla="*/ 5708411 h 5959540"/>
              <a:gd name="connsiteX325" fmla="*/ 2999083 w 6441943"/>
              <a:gd name="connsiteY325" fmla="*/ 5701683 h 5959540"/>
              <a:gd name="connsiteX326" fmla="*/ 2995389 w 6441943"/>
              <a:gd name="connsiteY326" fmla="*/ 5705651 h 5959540"/>
              <a:gd name="connsiteX327" fmla="*/ 3002574 w 6441943"/>
              <a:gd name="connsiteY327" fmla="*/ 5699865 h 5959540"/>
              <a:gd name="connsiteX328" fmla="*/ 3007940 w 6441943"/>
              <a:gd name="connsiteY328" fmla="*/ 5693316 h 5959540"/>
              <a:gd name="connsiteX329" fmla="*/ 2999083 w 6441943"/>
              <a:gd name="connsiteY329" fmla="*/ 5701683 h 5959540"/>
              <a:gd name="connsiteX330" fmla="*/ 3015770 w 6441943"/>
              <a:gd name="connsiteY330" fmla="*/ 5683760 h 5959540"/>
              <a:gd name="connsiteX331" fmla="*/ 3043765 w 6441943"/>
              <a:gd name="connsiteY331" fmla="*/ 5649590 h 5959540"/>
              <a:gd name="connsiteX332" fmla="*/ 3058504 w 6441943"/>
              <a:gd name="connsiteY332" fmla="*/ 5626794 h 5959540"/>
              <a:gd name="connsiteX333" fmla="*/ 3076362 w 6441943"/>
              <a:gd name="connsiteY333" fmla="*/ 5593489 h 5959540"/>
              <a:gd name="connsiteX334" fmla="*/ 3085707 w 6441943"/>
              <a:gd name="connsiteY334" fmla="*/ 5572196 h 5959540"/>
              <a:gd name="connsiteX335" fmla="*/ 3079581 w 6441943"/>
              <a:gd name="connsiteY335" fmla="*/ 5587486 h 5959540"/>
              <a:gd name="connsiteX336" fmla="*/ 3082303 w 6441943"/>
              <a:gd name="connsiteY336" fmla="*/ 5582409 h 5959540"/>
              <a:gd name="connsiteX337" fmla="*/ 3085724 w 6441943"/>
              <a:gd name="connsiteY337" fmla="*/ 5572159 h 5959540"/>
              <a:gd name="connsiteX338" fmla="*/ 3085707 w 6441943"/>
              <a:gd name="connsiteY338" fmla="*/ 5572196 h 5959540"/>
              <a:gd name="connsiteX339" fmla="*/ 3085731 w 6441943"/>
              <a:gd name="connsiteY339" fmla="*/ 5572137 h 5959540"/>
              <a:gd name="connsiteX340" fmla="*/ 3094935 w 6441943"/>
              <a:gd name="connsiteY340" fmla="*/ 5544559 h 5959540"/>
              <a:gd name="connsiteX341" fmla="*/ 3107378 w 6441943"/>
              <a:gd name="connsiteY341" fmla="*/ 5488445 h 5959540"/>
              <a:gd name="connsiteX342" fmla="*/ 3106519 w 6441943"/>
              <a:gd name="connsiteY342" fmla="*/ 5493901 h 5959540"/>
              <a:gd name="connsiteX343" fmla="*/ 3108152 w 6441943"/>
              <a:gd name="connsiteY343" fmla="*/ 5484955 h 5959540"/>
              <a:gd name="connsiteX344" fmla="*/ 3107378 w 6441943"/>
              <a:gd name="connsiteY344" fmla="*/ 5488445 h 5959540"/>
              <a:gd name="connsiteX345" fmla="*/ 3108324 w 6441943"/>
              <a:gd name="connsiteY345" fmla="*/ 5482442 h 5959540"/>
              <a:gd name="connsiteX346" fmla="*/ 3110246 w 6441943"/>
              <a:gd name="connsiteY346" fmla="*/ 5454019 h 5959540"/>
              <a:gd name="connsiteX347" fmla="*/ 3110110 w 6441943"/>
              <a:gd name="connsiteY347" fmla="*/ 5440477 h 5959540"/>
              <a:gd name="connsiteX348" fmla="*/ 3110110 w 6441943"/>
              <a:gd name="connsiteY348" fmla="*/ 5438161 h 5959540"/>
              <a:gd name="connsiteX349" fmla="*/ 3110110 w 6441943"/>
              <a:gd name="connsiteY349" fmla="*/ 5435843 h 5959540"/>
              <a:gd name="connsiteX350" fmla="*/ 2924730 w 6441943"/>
              <a:gd name="connsiteY350" fmla="*/ 4960809 h 5959540"/>
              <a:gd name="connsiteX351" fmla="*/ 2922412 w 6441943"/>
              <a:gd name="connsiteY351" fmla="*/ 4958490 h 5959540"/>
              <a:gd name="connsiteX352" fmla="*/ 2760204 w 6441943"/>
              <a:gd name="connsiteY352" fmla="*/ 4603953 h 5959540"/>
              <a:gd name="connsiteX353" fmla="*/ 2722191 w 6441943"/>
              <a:gd name="connsiteY353" fmla="*/ 4445126 h 5959540"/>
              <a:gd name="connsiteX354" fmla="*/ 2698632 w 6441943"/>
              <a:gd name="connsiteY354" fmla="*/ 4468138 h 5959540"/>
              <a:gd name="connsiteX355" fmla="*/ 2627756 w 6441943"/>
              <a:gd name="connsiteY355" fmla="*/ 4524104 h 5959540"/>
              <a:gd name="connsiteX356" fmla="*/ 2565190 w 6441943"/>
              <a:gd name="connsiteY356" fmla="*/ 4679360 h 5959540"/>
              <a:gd name="connsiteX357" fmla="*/ 2542017 w 6441943"/>
              <a:gd name="connsiteY357" fmla="*/ 4904132 h 5959540"/>
              <a:gd name="connsiteX358" fmla="*/ 2518845 w 6441943"/>
              <a:gd name="connsiteY358" fmla="*/ 5066339 h 5959540"/>
              <a:gd name="connsiteX359" fmla="*/ 2495672 w 6441943"/>
              <a:gd name="connsiteY359" fmla="*/ 5198423 h 5959540"/>
              <a:gd name="connsiteX360" fmla="*/ 2442377 w 6441943"/>
              <a:gd name="connsiteY360" fmla="*/ 5237815 h 5959540"/>
              <a:gd name="connsiteX361" fmla="*/ 2402982 w 6441943"/>
              <a:gd name="connsiteY361" fmla="*/ 5400022 h 5959540"/>
              <a:gd name="connsiteX362" fmla="*/ 2270901 w 6441943"/>
              <a:gd name="connsiteY362" fmla="*/ 5439417 h 5959540"/>
              <a:gd name="connsiteX363" fmla="*/ 2148085 w 6441943"/>
              <a:gd name="connsiteY363" fmla="*/ 5492712 h 5959540"/>
              <a:gd name="connsiteX364" fmla="*/ 1969659 w 6441943"/>
              <a:gd name="connsiteY364" fmla="*/ 5631747 h 5959540"/>
              <a:gd name="connsiteX365" fmla="*/ 1730981 w 6441943"/>
              <a:gd name="connsiteY365" fmla="*/ 5800907 h 5959540"/>
              <a:gd name="connsiteX366" fmla="*/ 827256 w 6441943"/>
              <a:gd name="connsiteY366" fmla="*/ 5893597 h 5959540"/>
              <a:gd name="connsiteX367" fmla="*/ 340634 w 6441943"/>
              <a:gd name="connsiteY367" fmla="*/ 5274893 h 5959540"/>
              <a:gd name="connsiteX368" fmla="*/ 148304 w 6441943"/>
              <a:gd name="connsiteY368" fmla="*/ 5298066 h 5959540"/>
              <a:gd name="connsiteX369" fmla="*/ 62564 w 6441943"/>
              <a:gd name="connsiteY369" fmla="*/ 4850836 h 5959540"/>
              <a:gd name="connsiteX370" fmla="*/ 139035 w 6441943"/>
              <a:gd name="connsiteY370" fmla="*/ 4341042 h 5959540"/>
              <a:gd name="connsiteX371" fmla="*/ 6951 w 6441943"/>
              <a:gd name="connsiteY371" fmla="*/ 4579717 h 5959540"/>
              <a:gd name="connsiteX372" fmla="*/ 122813 w 6441943"/>
              <a:gd name="connsiteY372" fmla="*/ 4109318 h 5959540"/>
              <a:gd name="connsiteX373" fmla="*/ 0 w 6441943"/>
              <a:gd name="connsiteY373" fmla="*/ 4287745 h 5959540"/>
              <a:gd name="connsiteX374" fmla="*/ 76468 w 6441943"/>
              <a:gd name="connsiteY374" fmla="*/ 3738559 h 5959540"/>
              <a:gd name="connsiteX375" fmla="*/ 139035 w 6441943"/>
              <a:gd name="connsiteY375" fmla="*/ 3390972 h 5959540"/>
              <a:gd name="connsiteX376" fmla="*/ 23173 w 6441943"/>
              <a:gd name="connsiteY376" fmla="*/ 3499881 h 5959540"/>
              <a:gd name="connsiteX377" fmla="*/ 308193 w 6441943"/>
              <a:gd name="connsiteY377" fmla="*/ 2811661 h 5959540"/>
              <a:gd name="connsiteX378" fmla="*/ 203918 w 6441943"/>
              <a:gd name="connsiteY378" fmla="*/ 2839468 h 5959540"/>
              <a:gd name="connsiteX379" fmla="*/ 495891 w 6441943"/>
              <a:gd name="connsiteY379" fmla="*/ 2582252 h 5959540"/>
              <a:gd name="connsiteX380" fmla="*/ 780911 w 6441943"/>
              <a:gd name="connsiteY380" fmla="*/ 2102584 h 5959540"/>
              <a:gd name="connsiteX381" fmla="*/ 1035808 w 6441943"/>
              <a:gd name="connsiteY381" fmla="*/ 1646085 h 5959540"/>
              <a:gd name="connsiteX382" fmla="*/ 1622072 w 6441943"/>
              <a:gd name="connsiteY382" fmla="*/ 1235934 h 5959540"/>
              <a:gd name="connsiteX383" fmla="*/ 2039176 w 6441943"/>
              <a:gd name="connsiteY383" fmla="*/ 974084 h 5959540"/>
              <a:gd name="connsiteX384" fmla="*/ 3052075 w 6441943"/>
              <a:gd name="connsiteY384" fmla="*/ 570 h 59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6441943" h="5959540">
                <a:moveTo>
                  <a:pt x="3930341" y="5551462"/>
                </a:moveTo>
                <a:lnTo>
                  <a:pt x="3930470" y="5553792"/>
                </a:lnTo>
                <a:cubicBezTo>
                  <a:pt x="3930801" y="5565128"/>
                  <a:pt x="3930811" y="5574426"/>
                  <a:pt x="3930728" y="5581396"/>
                </a:cubicBezTo>
                <a:close/>
                <a:moveTo>
                  <a:pt x="3101215" y="5522950"/>
                </a:moveTo>
                <a:lnTo>
                  <a:pt x="3096254" y="5540606"/>
                </a:lnTo>
                <a:lnTo>
                  <a:pt x="3100089" y="5529112"/>
                </a:lnTo>
                <a:close/>
                <a:moveTo>
                  <a:pt x="3179633" y="5436354"/>
                </a:moveTo>
                <a:lnTo>
                  <a:pt x="3179855" y="5457522"/>
                </a:lnTo>
                <a:lnTo>
                  <a:pt x="3179738" y="5446344"/>
                </a:lnTo>
                <a:close/>
                <a:moveTo>
                  <a:pt x="3798364" y="5116122"/>
                </a:moveTo>
                <a:lnTo>
                  <a:pt x="3835318" y="5181705"/>
                </a:lnTo>
                <a:lnTo>
                  <a:pt x="3838161" y="5187944"/>
                </a:lnTo>
                <a:close/>
                <a:moveTo>
                  <a:pt x="3772668" y="5021018"/>
                </a:moveTo>
                <a:lnTo>
                  <a:pt x="3772670" y="5021035"/>
                </a:lnTo>
                <a:lnTo>
                  <a:pt x="3772673" y="5021047"/>
                </a:lnTo>
                <a:lnTo>
                  <a:pt x="3772670" y="5021034"/>
                </a:lnTo>
                <a:close/>
                <a:moveTo>
                  <a:pt x="3761032" y="4843434"/>
                </a:moveTo>
                <a:lnTo>
                  <a:pt x="3760631" y="4854130"/>
                </a:lnTo>
                <a:lnTo>
                  <a:pt x="3761287" y="4871798"/>
                </a:lnTo>
                <a:close/>
                <a:moveTo>
                  <a:pt x="3384337" y="3767524"/>
                </a:moveTo>
                <a:cubicBezTo>
                  <a:pt x="3365220" y="3769262"/>
                  <a:pt x="3346103" y="3782585"/>
                  <a:pt x="3346103" y="3782585"/>
                </a:cubicBezTo>
                <a:cubicBezTo>
                  <a:pt x="3269632" y="3759413"/>
                  <a:pt x="3160723" y="3891497"/>
                  <a:pt x="3160723" y="3891497"/>
                </a:cubicBezTo>
                <a:cubicBezTo>
                  <a:pt x="2998516" y="4130753"/>
                  <a:pt x="2876227" y="4281745"/>
                  <a:pt x="2789975" y="4375909"/>
                </a:cubicBezTo>
                <a:lnTo>
                  <a:pt x="2780135" y="4386371"/>
                </a:lnTo>
                <a:lnTo>
                  <a:pt x="2777987" y="4376117"/>
                </a:lnTo>
                <a:lnTo>
                  <a:pt x="2780259" y="4386964"/>
                </a:lnTo>
                <a:lnTo>
                  <a:pt x="2813776" y="4528044"/>
                </a:lnTo>
                <a:lnTo>
                  <a:pt x="2780260" y="4386966"/>
                </a:lnTo>
                <a:lnTo>
                  <a:pt x="2780140" y="4386393"/>
                </a:lnTo>
                <a:lnTo>
                  <a:pt x="2780260" y="4386964"/>
                </a:lnTo>
                <a:cubicBezTo>
                  <a:pt x="2795688" y="4456554"/>
                  <a:pt x="2811475" y="4523428"/>
                  <a:pt x="2827406" y="4585415"/>
                </a:cubicBezTo>
                <a:cubicBezTo>
                  <a:pt x="2827406" y="4585415"/>
                  <a:pt x="2887654" y="4784698"/>
                  <a:pt x="2980344" y="4916780"/>
                </a:cubicBezTo>
                <a:cubicBezTo>
                  <a:pt x="2996564" y="4937636"/>
                  <a:pt x="3186578" y="5183264"/>
                  <a:pt x="3179627" y="5435843"/>
                </a:cubicBezTo>
                <a:lnTo>
                  <a:pt x="3179738" y="5446344"/>
                </a:lnTo>
                <a:lnTo>
                  <a:pt x="3179858" y="5457884"/>
                </a:lnTo>
                <a:lnTo>
                  <a:pt x="3177050" y="5492431"/>
                </a:lnTo>
                <a:cubicBezTo>
                  <a:pt x="3165083" y="5587080"/>
                  <a:pt x="3108227" y="5771590"/>
                  <a:pt x="2859847" y="5869169"/>
                </a:cubicBezTo>
                <a:lnTo>
                  <a:pt x="2850578" y="5871485"/>
                </a:lnTo>
                <a:lnTo>
                  <a:pt x="2723128" y="5887707"/>
                </a:lnTo>
                <a:lnTo>
                  <a:pt x="2723137" y="5887707"/>
                </a:lnTo>
                <a:lnTo>
                  <a:pt x="2730081" y="5887707"/>
                </a:lnTo>
                <a:lnTo>
                  <a:pt x="3527214" y="5883072"/>
                </a:lnTo>
                <a:cubicBezTo>
                  <a:pt x="3557337" y="5878438"/>
                  <a:pt x="3860898" y="5834409"/>
                  <a:pt x="3860898" y="5593415"/>
                </a:cubicBezTo>
                <a:lnTo>
                  <a:pt x="3861133" y="5581911"/>
                </a:lnTo>
                <a:lnTo>
                  <a:pt x="3861133" y="5581912"/>
                </a:lnTo>
                <a:lnTo>
                  <a:pt x="3861134" y="5581911"/>
                </a:lnTo>
                <a:cubicBezTo>
                  <a:pt x="3861513" y="5533312"/>
                  <a:pt x="3855683" y="5339677"/>
                  <a:pt x="3738082" y="5153139"/>
                </a:cubicBezTo>
                <a:lnTo>
                  <a:pt x="3732433" y="5140760"/>
                </a:lnTo>
                <a:lnTo>
                  <a:pt x="3732384" y="5140652"/>
                </a:lnTo>
                <a:lnTo>
                  <a:pt x="3731127" y="5137087"/>
                </a:lnTo>
                <a:lnTo>
                  <a:pt x="3731128" y="5137089"/>
                </a:lnTo>
                <a:lnTo>
                  <a:pt x="3721174" y="5108858"/>
                </a:lnTo>
                <a:lnTo>
                  <a:pt x="3720583" y="5106469"/>
                </a:lnTo>
                <a:lnTo>
                  <a:pt x="3720154" y="5104735"/>
                </a:lnTo>
                <a:lnTo>
                  <a:pt x="3720155" y="5104739"/>
                </a:lnTo>
                <a:lnTo>
                  <a:pt x="3708063" y="5055829"/>
                </a:lnTo>
                <a:cubicBezTo>
                  <a:pt x="3703777" y="5034399"/>
                  <a:pt x="3699776" y="5009108"/>
                  <a:pt x="3696662" y="4979636"/>
                </a:cubicBezTo>
                <a:lnTo>
                  <a:pt x="3691720" y="4897282"/>
                </a:lnTo>
                <a:lnTo>
                  <a:pt x="3691720" y="4897290"/>
                </a:lnTo>
                <a:lnTo>
                  <a:pt x="3691169" y="4888099"/>
                </a:lnTo>
                <a:lnTo>
                  <a:pt x="3690584" y="4878351"/>
                </a:lnTo>
                <a:lnTo>
                  <a:pt x="3693440" y="4750059"/>
                </a:lnTo>
                <a:lnTo>
                  <a:pt x="3693439" y="4750071"/>
                </a:lnTo>
                <a:lnTo>
                  <a:pt x="3693440" y="4750058"/>
                </a:lnTo>
                <a:lnTo>
                  <a:pt x="3693440" y="4750048"/>
                </a:lnTo>
                <a:cubicBezTo>
                  <a:pt x="3699125" y="4655077"/>
                  <a:pt x="3713173" y="4540808"/>
                  <a:pt x="3740401" y="4404670"/>
                </a:cubicBezTo>
                <a:lnTo>
                  <a:pt x="3740571" y="4404435"/>
                </a:lnTo>
                <a:lnTo>
                  <a:pt x="3706071" y="4362586"/>
                </a:lnTo>
                <a:cubicBezTo>
                  <a:pt x="3524240" y="4115257"/>
                  <a:pt x="3422570" y="3821979"/>
                  <a:pt x="3422570" y="3821979"/>
                </a:cubicBezTo>
                <a:cubicBezTo>
                  <a:pt x="3422570" y="3775635"/>
                  <a:pt x="3403453" y="3765786"/>
                  <a:pt x="3384337" y="3767524"/>
                </a:cubicBezTo>
                <a:close/>
                <a:moveTo>
                  <a:pt x="2542383" y="3241413"/>
                </a:moveTo>
                <a:cubicBezTo>
                  <a:pt x="2523845" y="3243729"/>
                  <a:pt x="2509942" y="3262267"/>
                  <a:pt x="2512260" y="3280805"/>
                </a:cubicBezTo>
                <a:cubicBezTo>
                  <a:pt x="2512260" y="3288915"/>
                  <a:pt x="2602741" y="3912654"/>
                  <a:pt x="2712294" y="4403775"/>
                </a:cubicBezTo>
                <a:lnTo>
                  <a:pt x="2720978" y="4440058"/>
                </a:lnTo>
                <a:lnTo>
                  <a:pt x="2776921" y="4371033"/>
                </a:lnTo>
                <a:lnTo>
                  <a:pt x="2735259" y="4172222"/>
                </a:lnTo>
                <a:cubicBezTo>
                  <a:pt x="2648253" y="3735131"/>
                  <a:pt x="2581778" y="3278488"/>
                  <a:pt x="2581778" y="3271536"/>
                </a:cubicBezTo>
                <a:cubicBezTo>
                  <a:pt x="2579459" y="3252998"/>
                  <a:pt x="2560921" y="3239095"/>
                  <a:pt x="2542383" y="3241413"/>
                </a:cubicBezTo>
                <a:close/>
                <a:moveTo>
                  <a:pt x="2168787" y="3080089"/>
                </a:moveTo>
                <a:cubicBezTo>
                  <a:pt x="2151815" y="3079410"/>
                  <a:pt x="2129548" y="3089729"/>
                  <a:pt x="2101741" y="3124488"/>
                </a:cubicBezTo>
                <a:cubicBezTo>
                  <a:pt x="2101741" y="3124488"/>
                  <a:pt x="2057714" y="3316820"/>
                  <a:pt x="1992831" y="3386337"/>
                </a:cubicBezTo>
                <a:cubicBezTo>
                  <a:pt x="1992831" y="3386337"/>
                  <a:pt x="1951121" y="3474393"/>
                  <a:pt x="1819037" y="3520738"/>
                </a:cubicBezTo>
                <a:lnTo>
                  <a:pt x="1814402" y="3652819"/>
                </a:lnTo>
                <a:lnTo>
                  <a:pt x="1888554" y="3669041"/>
                </a:lnTo>
                <a:lnTo>
                  <a:pt x="1939533" y="3722337"/>
                </a:lnTo>
                <a:cubicBezTo>
                  <a:pt x="1939533" y="3722337"/>
                  <a:pt x="1981244" y="3757097"/>
                  <a:pt x="2009051" y="3710752"/>
                </a:cubicBezTo>
                <a:cubicBezTo>
                  <a:pt x="2009051" y="3710752"/>
                  <a:pt x="2009051" y="3615743"/>
                  <a:pt x="2108693" y="3622696"/>
                </a:cubicBezTo>
                <a:cubicBezTo>
                  <a:pt x="2108693" y="3622696"/>
                  <a:pt x="2161989" y="3629647"/>
                  <a:pt x="2166623" y="3564764"/>
                </a:cubicBezTo>
                <a:cubicBezTo>
                  <a:pt x="2166623" y="3564764"/>
                  <a:pt x="2159673" y="3523054"/>
                  <a:pt x="2217603" y="3476709"/>
                </a:cubicBezTo>
                <a:lnTo>
                  <a:pt x="2419204" y="3326089"/>
                </a:lnTo>
                <a:cubicBezTo>
                  <a:pt x="2419204" y="3326089"/>
                  <a:pt x="2215287" y="3159247"/>
                  <a:pt x="2210652" y="3112903"/>
                </a:cubicBezTo>
                <a:cubicBezTo>
                  <a:pt x="2210652" y="3112903"/>
                  <a:pt x="2197074" y="3081221"/>
                  <a:pt x="2168787" y="3080089"/>
                </a:cubicBezTo>
                <a:close/>
                <a:moveTo>
                  <a:pt x="4736448" y="2146033"/>
                </a:moveTo>
                <a:cubicBezTo>
                  <a:pt x="4750930" y="2148349"/>
                  <a:pt x="4759619" y="2155880"/>
                  <a:pt x="4759619" y="2155880"/>
                </a:cubicBezTo>
                <a:cubicBezTo>
                  <a:pt x="4824502" y="2197591"/>
                  <a:pt x="4766572" y="2255523"/>
                  <a:pt x="4766572" y="2255523"/>
                </a:cubicBezTo>
                <a:lnTo>
                  <a:pt x="4422563" y="2763414"/>
                </a:lnTo>
                <a:lnTo>
                  <a:pt x="4399870" y="2748805"/>
                </a:lnTo>
                <a:cubicBezTo>
                  <a:pt x="4379015" y="2733453"/>
                  <a:pt x="4358739" y="2713177"/>
                  <a:pt x="4361056" y="2693480"/>
                </a:cubicBezTo>
                <a:cubicBezTo>
                  <a:pt x="4361056" y="2693480"/>
                  <a:pt x="4395814" y="2593840"/>
                  <a:pt x="4298489" y="2605425"/>
                </a:cubicBezTo>
                <a:cubicBezTo>
                  <a:pt x="4298489" y="2605425"/>
                  <a:pt x="4285455" y="2598909"/>
                  <a:pt x="4236902" y="2622045"/>
                </a:cubicBezTo>
                <a:lnTo>
                  <a:pt x="4205003" y="2639946"/>
                </a:lnTo>
                <a:lnTo>
                  <a:pt x="4213619" y="2615853"/>
                </a:lnTo>
                <a:cubicBezTo>
                  <a:pt x="4223178" y="2598474"/>
                  <a:pt x="4233606" y="2591522"/>
                  <a:pt x="4233606" y="2591522"/>
                </a:cubicBezTo>
                <a:lnTo>
                  <a:pt x="4678517" y="2167467"/>
                </a:lnTo>
                <a:cubicBezTo>
                  <a:pt x="4701690" y="2146612"/>
                  <a:pt x="4721965" y="2143716"/>
                  <a:pt x="4736448" y="2146033"/>
                </a:cubicBezTo>
                <a:close/>
                <a:moveTo>
                  <a:pt x="2679023" y="1316748"/>
                </a:moveTo>
                <a:cubicBezTo>
                  <a:pt x="2670623" y="1319935"/>
                  <a:pt x="2663672" y="1326308"/>
                  <a:pt x="2660196" y="1335577"/>
                </a:cubicBezTo>
                <a:cubicBezTo>
                  <a:pt x="2657878" y="1342527"/>
                  <a:pt x="2595313" y="1488515"/>
                  <a:pt x="2599948" y="1592789"/>
                </a:cubicBezTo>
                <a:cubicBezTo>
                  <a:pt x="2599948" y="1599742"/>
                  <a:pt x="2616167" y="1785122"/>
                  <a:pt x="2727395" y="1942694"/>
                </a:cubicBezTo>
                <a:cubicBezTo>
                  <a:pt x="2729714" y="1942694"/>
                  <a:pt x="2801547" y="2063191"/>
                  <a:pt x="2796913" y="2220763"/>
                </a:cubicBezTo>
                <a:cubicBezTo>
                  <a:pt x="2796913" y="2239301"/>
                  <a:pt x="2810816" y="2255521"/>
                  <a:pt x="2831673" y="2255521"/>
                </a:cubicBezTo>
                <a:cubicBezTo>
                  <a:pt x="2850210" y="2255521"/>
                  <a:pt x="2866430" y="2241617"/>
                  <a:pt x="2866430" y="2223079"/>
                </a:cubicBezTo>
                <a:cubicBezTo>
                  <a:pt x="2871064" y="2044653"/>
                  <a:pt x="2792278" y="1912569"/>
                  <a:pt x="2787644" y="1905618"/>
                </a:cubicBezTo>
                <a:cubicBezTo>
                  <a:pt x="2685685" y="1761949"/>
                  <a:pt x="2669465" y="1588155"/>
                  <a:pt x="2669465" y="1588155"/>
                </a:cubicBezTo>
                <a:cubicBezTo>
                  <a:pt x="2667147" y="1500100"/>
                  <a:pt x="2725077" y="1365699"/>
                  <a:pt x="2725077" y="1363383"/>
                </a:cubicBezTo>
                <a:cubicBezTo>
                  <a:pt x="2732030" y="1344845"/>
                  <a:pt x="2725077" y="1323989"/>
                  <a:pt x="2706541" y="1317039"/>
                </a:cubicBezTo>
                <a:cubicBezTo>
                  <a:pt x="2697272" y="1313562"/>
                  <a:pt x="2687424" y="1313562"/>
                  <a:pt x="2679023" y="1316748"/>
                </a:cubicBezTo>
                <a:close/>
                <a:moveTo>
                  <a:pt x="3661900" y="43514"/>
                </a:moveTo>
                <a:cubicBezTo>
                  <a:pt x="3687603" y="44654"/>
                  <a:pt x="3700637" y="51823"/>
                  <a:pt x="3700637" y="51823"/>
                </a:cubicBezTo>
                <a:cubicBezTo>
                  <a:pt x="3916142" y="151464"/>
                  <a:pt x="3967122" y="290498"/>
                  <a:pt x="3967122" y="290498"/>
                </a:cubicBezTo>
                <a:lnTo>
                  <a:pt x="3955534" y="436486"/>
                </a:lnTo>
                <a:lnTo>
                  <a:pt x="3917409" y="423225"/>
                </a:lnTo>
                <a:lnTo>
                  <a:pt x="3915737" y="421250"/>
                </a:lnTo>
                <a:cubicBezTo>
                  <a:pt x="3871963" y="370741"/>
                  <a:pt x="3744044" y="234060"/>
                  <a:pt x="3559208" y="129965"/>
                </a:cubicBezTo>
                <a:lnTo>
                  <a:pt x="3496142" y="100266"/>
                </a:lnTo>
                <a:lnTo>
                  <a:pt x="3547157" y="71375"/>
                </a:lnTo>
                <a:cubicBezTo>
                  <a:pt x="3597828" y="47261"/>
                  <a:pt x="3636198" y="42373"/>
                  <a:pt x="3661900" y="43514"/>
                </a:cubicBezTo>
                <a:close/>
                <a:moveTo>
                  <a:pt x="3052075" y="570"/>
                </a:moveTo>
                <a:cubicBezTo>
                  <a:pt x="3056474" y="660"/>
                  <a:pt x="3058764" y="841"/>
                  <a:pt x="3058764" y="841"/>
                </a:cubicBezTo>
                <a:cubicBezTo>
                  <a:pt x="3186213" y="-4952"/>
                  <a:pt x="3304537" y="19669"/>
                  <a:pt x="3410334" y="59859"/>
                </a:cubicBezTo>
                <a:lnTo>
                  <a:pt x="3496142" y="100266"/>
                </a:lnTo>
                <a:lnTo>
                  <a:pt x="3492399" y="102386"/>
                </a:lnTo>
                <a:cubicBezTo>
                  <a:pt x="3472788" y="115186"/>
                  <a:pt x="3451825" y="130610"/>
                  <a:pt x="3429521" y="149148"/>
                </a:cubicBezTo>
                <a:lnTo>
                  <a:pt x="3290487" y="283548"/>
                </a:lnTo>
                <a:lnTo>
                  <a:pt x="3306706" y="325258"/>
                </a:lnTo>
                <a:lnTo>
                  <a:pt x="3302072" y="366969"/>
                </a:lnTo>
                <a:lnTo>
                  <a:pt x="3248776" y="441121"/>
                </a:lnTo>
                <a:lnTo>
                  <a:pt x="3202431" y="448071"/>
                </a:lnTo>
                <a:lnTo>
                  <a:pt x="3163037" y="420264"/>
                </a:lnTo>
                <a:cubicBezTo>
                  <a:pt x="3163037" y="420264"/>
                  <a:pt x="3135230" y="401726"/>
                  <a:pt x="3112058" y="431852"/>
                </a:cubicBezTo>
                <a:lnTo>
                  <a:pt x="3024002" y="554664"/>
                </a:lnTo>
                <a:cubicBezTo>
                  <a:pt x="3024002" y="554664"/>
                  <a:pt x="3012417" y="589424"/>
                  <a:pt x="2961438" y="594059"/>
                </a:cubicBezTo>
                <a:cubicBezTo>
                  <a:pt x="2961438" y="594059"/>
                  <a:pt x="2595314" y="589424"/>
                  <a:pt x="2609215" y="992625"/>
                </a:cubicBezTo>
                <a:cubicBezTo>
                  <a:pt x="2609215" y="992625"/>
                  <a:pt x="2604583" y="1298501"/>
                  <a:pt x="2928997" y="1321673"/>
                </a:cubicBezTo>
                <a:cubicBezTo>
                  <a:pt x="2928997" y="1321673"/>
                  <a:pt x="3281218" y="1328624"/>
                  <a:pt x="3315975" y="992625"/>
                </a:cubicBezTo>
                <a:cubicBezTo>
                  <a:pt x="3315975" y="992625"/>
                  <a:pt x="3339147" y="846637"/>
                  <a:pt x="3253411" y="749313"/>
                </a:cubicBezTo>
                <a:cubicBezTo>
                  <a:pt x="3253411" y="749313"/>
                  <a:pt x="3225604" y="719190"/>
                  <a:pt x="3248776" y="698333"/>
                </a:cubicBezTo>
                <a:lnTo>
                  <a:pt x="3334513" y="605644"/>
                </a:lnTo>
                <a:cubicBezTo>
                  <a:pt x="3334513" y="605644"/>
                  <a:pt x="3350735" y="594059"/>
                  <a:pt x="3334513" y="559299"/>
                </a:cubicBezTo>
                <a:lnTo>
                  <a:pt x="3304390" y="519907"/>
                </a:lnTo>
                <a:lnTo>
                  <a:pt x="3373907" y="434168"/>
                </a:lnTo>
                <a:lnTo>
                  <a:pt x="3415618" y="415630"/>
                </a:lnTo>
                <a:lnTo>
                  <a:pt x="3457328" y="445755"/>
                </a:lnTo>
                <a:cubicBezTo>
                  <a:pt x="3457328" y="445755"/>
                  <a:pt x="3441106" y="457340"/>
                  <a:pt x="3508307" y="417948"/>
                </a:cubicBezTo>
                <a:lnTo>
                  <a:pt x="3744666" y="271960"/>
                </a:lnTo>
                <a:lnTo>
                  <a:pt x="3902239" y="417948"/>
                </a:lnTo>
                <a:lnTo>
                  <a:pt x="3917409" y="423225"/>
                </a:lnTo>
                <a:lnTo>
                  <a:pt x="3928155" y="435919"/>
                </a:lnTo>
                <a:cubicBezTo>
                  <a:pt x="3930944" y="439308"/>
                  <a:pt x="3932365" y="441118"/>
                  <a:pt x="3932365" y="441118"/>
                </a:cubicBezTo>
                <a:cubicBezTo>
                  <a:pt x="4034323" y="429533"/>
                  <a:pt x="4226656" y="772485"/>
                  <a:pt x="4226656" y="772485"/>
                </a:cubicBezTo>
                <a:cubicBezTo>
                  <a:pt x="4273001" y="839684"/>
                  <a:pt x="4307758" y="1043602"/>
                  <a:pt x="4307758" y="1043602"/>
                </a:cubicBezTo>
                <a:cubicBezTo>
                  <a:pt x="4349469" y="1194224"/>
                  <a:pt x="4284586" y="1326305"/>
                  <a:pt x="4284586" y="1326305"/>
                </a:cubicBezTo>
                <a:cubicBezTo>
                  <a:pt x="4335565" y="1117754"/>
                  <a:pt x="4238241" y="1133975"/>
                  <a:pt x="4238241" y="1133975"/>
                </a:cubicBezTo>
                <a:cubicBezTo>
                  <a:pt x="4240560" y="1215078"/>
                  <a:pt x="4164089" y="1326305"/>
                  <a:pt x="4164089" y="1326305"/>
                </a:cubicBezTo>
                <a:cubicBezTo>
                  <a:pt x="4171042" y="1233616"/>
                  <a:pt x="4113110" y="1226665"/>
                  <a:pt x="4113110" y="1226665"/>
                </a:cubicBezTo>
                <a:cubicBezTo>
                  <a:pt x="4113110" y="1349478"/>
                  <a:pt x="4055180" y="1388872"/>
                  <a:pt x="4055180" y="1388872"/>
                </a:cubicBezTo>
                <a:cubicBezTo>
                  <a:pt x="4085303" y="1323990"/>
                  <a:pt x="4038958" y="1300817"/>
                  <a:pt x="4038958" y="1300817"/>
                </a:cubicBezTo>
                <a:cubicBezTo>
                  <a:pt x="3981028" y="1453755"/>
                  <a:pt x="3779426" y="1574252"/>
                  <a:pt x="3779426" y="1574252"/>
                </a:cubicBezTo>
                <a:cubicBezTo>
                  <a:pt x="3712227" y="1615962"/>
                  <a:pt x="3682102" y="1655354"/>
                  <a:pt x="3682102" y="1655354"/>
                </a:cubicBezTo>
                <a:cubicBezTo>
                  <a:pt x="3647345" y="1713287"/>
                  <a:pt x="3665882" y="1921839"/>
                  <a:pt x="3665882" y="1921839"/>
                </a:cubicBezTo>
                <a:cubicBezTo>
                  <a:pt x="3668199" y="1995991"/>
                  <a:pt x="3626488" y="1991356"/>
                  <a:pt x="3626488" y="1991356"/>
                </a:cubicBezTo>
                <a:lnTo>
                  <a:pt x="3515260" y="2002941"/>
                </a:lnTo>
                <a:cubicBezTo>
                  <a:pt x="3510626" y="2088680"/>
                  <a:pt x="3487453" y="2077093"/>
                  <a:pt x="3487453" y="2077093"/>
                </a:cubicBezTo>
                <a:cubicBezTo>
                  <a:pt x="3429523" y="2060873"/>
                  <a:pt x="3417936" y="2088680"/>
                  <a:pt x="3417936" y="2088680"/>
                </a:cubicBezTo>
                <a:cubicBezTo>
                  <a:pt x="3417936" y="2135025"/>
                  <a:pt x="3387813" y="2146610"/>
                  <a:pt x="3387813" y="2146610"/>
                </a:cubicBezTo>
                <a:cubicBezTo>
                  <a:pt x="3346103" y="2165148"/>
                  <a:pt x="3306708" y="2141976"/>
                  <a:pt x="3306708" y="2141976"/>
                </a:cubicBezTo>
                <a:cubicBezTo>
                  <a:pt x="3295123" y="2172101"/>
                  <a:pt x="3288170" y="2211493"/>
                  <a:pt x="3288170" y="2211493"/>
                </a:cubicBezTo>
                <a:cubicBezTo>
                  <a:pt x="3230240" y="2304183"/>
                  <a:pt x="3144501" y="2223080"/>
                  <a:pt x="3144501" y="2223080"/>
                </a:cubicBezTo>
                <a:cubicBezTo>
                  <a:pt x="3109744" y="2162832"/>
                  <a:pt x="3051811" y="2169783"/>
                  <a:pt x="3051811" y="2169783"/>
                </a:cubicBezTo>
                <a:cubicBezTo>
                  <a:pt x="2942902" y="2190639"/>
                  <a:pt x="2959121" y="2313452"/>
                  <a:pt x="2959121" y="2313452"/>
                </a:cubicBezTo>
                <a:cubicBezTo>
                  <a:pt x="2959121" y="2429314"/>
                  <a:pt x="3040226" y="2445536"/>
                  <a:pt x="3040226" y="2445536"/>
                </a:cubicBezTo>
                <a:lnTo>
                  <a:pt x="3241825" y="2614694"/>
                </a:lnTo>
                <a:lnTo>
                  <a:pt x="3276585" y="2656404"/>
                </a:lnTo>
                <a:cubicBezTo>
                  <a:pt x="3410985" y="2540542"/>
                  <a:pt x="3531482" y="2563714"/>
                  <a:pt x="3531482" y="2563714"/>
                </a:cubicBezTo>
                <a:cubicBezTo>
                  <a:pt x="3867482" y="2596156"/>
                  <a:pt x="3967124" y="2869591"/>
                  <a:pt x="3967124" y="2869591"/>
                </a:cubicBezTo>
                <a:lnTo>
                  <a:pt x="4006516" y="2869591"/>
                </a:lnTo>
                <a:cubicBezTo>
                  <a:pt x="4041276" y="2783854"/>
                  <a:pt x="4175677" y="2656404"/>
                  <a:pt x="4175677" y="2656404"/>
                </a:cubicBezTo>
                <a:lnTo>
                  <a:pt x="4205003" y="2639946"/>
                </a:lnTo>
                <a:lnTo>
                  <a:pt x="4201345" y="2650177"/>
                </a:lnTo>
                <a:cubicBezTo>
                  <a:pt x="4198412" y="2664515"/>
                  <a:pt x="4197108" y="2681894"/>
                  <a:pt x="4198846" y="2702749"/>
                </a:cubicBezTo>
                <a:cubicBezTo>
                  <a:pt x="4198846" y="2702749"/>
                  <a:pt x="4240556" y="2783854"/>
                  <a:pt x="4187261" y="2848737"/>
                </a:cubicBezTo>
                <a:lnTo>
                  <a:pt x="4082983" y="2969234"/>
                </a:lnTo>
                <a:cubicBezTo>
                  <a:pt x="4082983" y="2969234"/>
                  <a:pt x="4036638" y="3031798"/>
                  <a:pt x="4078349" y="3092046"/>
                </a:cubicBezTo>
                <a:lnTo>
                  <a:pt x="4117743" y="3138391"/>
                </a:lnTo>
                <a:cubicBezTo>
                  <a:pt x="4117743" y="3138391"/>
                  <a:pt x="4147866" y="3177786"/>
                  <a:pt x="4226653" y="3052654"/>
                </a:cubicBezTo>
                <a:lnTo>
                  <a:pt x="4422563" y="2763414"/>
                </a:lnTo>
                <a:lnTo>
                  <a:pt x="4428835" y="2767452"/>
                </a:lnTo>
                <a:cubicBezTo>
                  <a:pt x="4436801" y="2771978"/>
                  <a:pt x="4442159" y="2774585"/>
                  <a:pt x="4442159" y="2774585"/>
                </a:cubicBezTo>
                <a:cubicBezTo>
                  <a:pt x="4488504" y="2774585"/>
                  <a:pt x="4446793" y="2874225"/>
                  <a:pt x="4446793" y="2874225"/>
                </a:cubicBezTo>
                <a:cubicBezTo>
                  <a:pt x="4432890" y="2904350"/>
                  <a:pt x="4463015" y="2950695"/>
                  <a:pt x="4463015" y="2950695"/>
                </a:cubicBezTo>
                <a:cubicBezTo>
                  <a:pt x="4527898" y="2978502"/>
                  <a:pt x="4493138" y="3036432"/>
                  <a:pt x="4493138" y="3036432"/>
                </a:cubicBezTo>
                <a:cubicBezTo>
                  <a:pt x="4446793" y="3071192"/>
                  <a:pt x="4428255" y="3145344"/>
                  <a:pt x="4428255" y="3145344"/>
                </a:cubicBezTo>
                <a:cubicBezTo>
                  <a:pt x="4386545" y="3265841"/>
                  <a:pt x="4312393" y="3307551"/>
                  <a:pt x="4312393" y="3307551"/>
                </a:cubicBezTo>
                <a:cubicBezTo>
                  <a:pt x="4578877" y="3516103"/>
                  <a:pt x="4887070" y="3949429"/>
                  <a:pt x="4887070" y="3949429"/>
                </a:cubicBezTo>
                <a:cubicBezTo>
                  <a:pt x="4907926" y="4056020"/>
                  <a:pt x="4914877" y="4141759"/>
                  <a:pt x="4914877" y="4141759"/>
                </a:cubicBezTo>
                <a:cubicBezTo>
                  <a:pt x="4910242" y="4382753"/>
                  <a:pt x="4845359" y="4598258"/>
                  <a:pt x="4845359" y="4598258"/>
                </a:cubicBezTo>
                <a:cubicBezTo>
                  <a:pt x="4898657" y="4776685"/>
                  <a:pt x="5095622" y="4938892"/>
                  <a:pt x="5095622" y="4938892"/>
                </a:cubicBezTo>
                <a:cubicBezTo>
                  <a:pt x="5160505" y="4880959"/>
                  <a:pt x="5230022" y="4874009"/>
                  <a:pt x="5230022" y="4874009"/>
                </a:cubicBezTo>
                <a:cubicBezTo>
                  <a:pt x="5320396" y="4885594"/>
                  <a:pt x="5408451" y="4890228"/>
                  <a:pt x="5408451" y="4890228"/>
                </a:cubicBezTo>
                <a:cubicBezTo>
                  <a:pt x="5554436" y="4899500"/>
                  <a:pt x="5658714" y="4836933"/>
                  <a:pt x="5658714" y="4836933"/>
                </a:cubicBezTo>
                <a:cubicBezTo>
                  <a:pt x="5765307" y="4776685"/>
                  <a:pt x="5793114" y="4853155"/>
                  <a:pt x="5793114" y="4853155"/>
                </a:cubicBezTo>
                <a:cubicBezTo>
                  <a:pt x="5816286" y="4911085"/>
                  <a:pt x="5742135" y="4992190"/>
                  <a:pt x="5742135" y="4992190"/>
                </a:cubicBezTo>
                <a:cubicBezTo>
                  <a:pt x="5832506" y="4989871"/>
                  <a:pt x="5943734" y="4938892"/>
                  <a:pt x="5943734" y="4938892"/>
                </a:cubicBezTo>
                <a:cubicBezTo>
                  <a:pt x="6048011" y="4864740"/>
                  <a:pt x="6249610" y="4834614"/>
                  <a:pt x="6249610" y="4834614"/>
                </a:cubicBezTo>
                <a:cubicBezTo>
                  <a:pt x="6377059" y="4799857"/>
                  <a:pt x="6358521" y="4920354"/>
                  <a:pt x="6358521" y="4920354"/>
                </a:cubicBezTo>
                <a:lnTo>
                  <a:pt x="6377059" y="4927304"/>
                </a:lnTo>
                <a:lnTo>
                  <a:pt x="6388645" y="4943526"/>
                </a:lnTo>
                <a:lnTo>
                  <a:pt x="6381694" y="4982918"/>
                </a:lnTo>
                <a:lnTo>
                  <a:pt x="6416451" y="5001456"/>
                </a:lnTo>
                <a:lnTo>
                  <a:pt x="6428039" y="5019994"/>
                </a:lnTo>
                <a:lnTo>
                  <a:pt x="6416451" y="5077926"/>
                </a:lnTo>
                <a:lnTo>
                  <a:pt x="6428039" y="5105733"/>
                </a:lnTo>
                <a:lnTo>
                  <a:pt x="6441943" y="5168298"/>
                </a:lnTo>
                <a:lnTo>
                  <a:pt x="6423405" y="5198423"/>
                </a:lnTo>
                <a:lnTo>
                  <a:pt x="6423405" y="5240133"/>
                </a:lnTo>
                <a:lnTo>
                  <a:pt x="6381694" y="5267940"/>
                </a:lnTo>
                <a:cubicBezTo>
                  <a:pt x="6316811" y="5291113"/>
                  <a:pt x="6177777" y="5402341"/>
                  <a:pt x="6177777" y="5402341"/>
                </a:cubicBezTo>
                <a:cubicBezTo>
                  <a:pt x="6075818" y="5513568"/>
                  <a:pt x="5906658" y="5536741"/>
                  <a:pt x="5906658" y="5536741"/>
                </a:cubicBezTo>
                <a:cubicBezTo>
                  <a:pt x="5605416" y="5578451"/>
                  <a:pt x="5408451" y="5733708"/>
                  <a:pt x="5408451" y="5733708"/>
                </a:cubicBezTo>
                <a:cubicBezTo>
                  <a:pt x="5223072" y="5937623"/>
                  <a:pt x="5079402" y="5895915"/>
                  <a:pt x="5079402" y="5895915"/>
                </a:cubicBezTo>
                <a:cubicBezTo>
                  <a:pt x="4928780" y="5898231"/>
                  <a:pt x="4870850" y="5694314"/>
                  <a:pt x="4870850" y="5694314"/>
                </a:cubicBezTo>
                <a:cubicBezTo>
                  <a:pt x="4856947" y="5546010"/>
                  <a:pt x="4748035" y="5620162"/>
                  <a:pt x="4748035" y="5620162"/>
                </a:cubicBezTo>
                <a:lnTo>
                  <a:pt x="4666933" y="5701264"/>
                </a:lnTo>
                <a:cubicBezTo>
                  <a:pt x="4534848" y="5851886"/>
                  <a:pt x="4372641" y="5752243"/>
                  <a:pt x="4372641" y="5752243"/>
                </a:cubicBezTo>
                <a:cubicBezTo>
                  <a:pt x="4254463" y="5682726"/>
                  <a:pt x="4284586" y="5381484"/>
                  <a:pt x="4284586" y="5381484"/>
                </a:cubicBezTo>
                <a:cubicBezTo>
                  <a:pt x="4191896" y="4994506"/>
                  <a:pt x="3913827" y="4582036"/>
                  <a:pt x="3913827" y="4582036"/>
                </a:cubicBezTo>
                <a:cubicBezTo>
                  <a:pt x="3875013" y="4552202"/>
                  <a:pt x="3838227" y="4517950"/>
                  <a:pt x="3803568" y="4480852"/>
                </a:cubicBezTo>
                <a:lnTo>
                  <a:pt x="3800007" y="4476532"/>
                </a:lnTo>
                <a:lnTo>
                  <a:pt x="3780527" y="4590443"/>
                </a:lnTo>
                <a:lnTo>
                  <a:pt x="3780525" y="4590467"/>
                </a:lnTo>
                <a:lnTo>
                  <a:pt x="3765094" y="4735131"/>
                </a:lnTo>
                <a:lnTo>
                  <a:pt x="3765092" y="4735183"/>
                </a:lnTo>
                <a:lnTo>
                  <a:pt x="3765094" y="4735132"/>
                </a:lnTo>
                <a:lnTo>
                  <a:pt x="3765902" y="4727558"/>
                </a:lnTo>
                <a:lnTo>
                  <a:pt x="3763880" y="4767502"/>
                </a:lnTo>
                <a:lnTo>
                  <a:pt x="3761087" y="4841968"/>
                </a:lnTo>
                <a:lnTo>
                  <a:pt x="3761604" y="4880319"/>
                </a:lnTo>
                <a:lnTo>
                  <a:pt x="3764152" y="4948933"/>
                </a:lnTo>
                <a:lnTo>
                  <a:pt x="3765139" y="4957284"/>
                </a:lnTo>
                <a:lnTo>
                  <a:pt x="3763636" y="4934981"/>
                </a:lnTo>
                <a:lnTo>
                  <a:pt x="3766230" y="4966518"/>
                </a:lnTo>
                <a:lnTo>
                  <a:pt x="3771090" y="5007656"/>
                </a:lnTo>
                <a:lnTo>
                  <a:pt x="3774769" y="5031180"/>
                </a:lnTo>
                <a:lnTo>
                  <a:pt x="3781007" y="5061338"/>
                </a:lnTo>
                <a:lnTo>
                  <a:pt x="3784037" y="5074110"/>
                </a:lnTo>
                <a:lnTo>
                  <a:pt x="3782356" y="5067859"/>
                </a:lnTo>
                <a:lnTo>
                  <a:pt x="3783197" y="5071928"/>
                </a:lnTo>
                <a:lnTo>
                  <a:pt x="3790925" y="5097158"/>
                </a:lnTo>
                <a:lnTo>
                  <a:pt x="3792279" y="5101288"/>
                </a:lnTo>
                <a:lnTo>
                  <a:pt x="3791572" y="5099273"/>
                </a:lnTo>
                <a:lnTo>
                  <a:pt x="3792746" y="5103106"/>
                </a:lnTo>
                <a:cubicBezTo>
                  <a:pt x="3795435" y="5110379"/>
                  <a:pt x="3797462" y="5114615"/>
                  <a:pt x="3798331" y="5116063"/>
                </a:cubicBezTo>
                <a:lnTo>
                  <a:pt x="3798364" y="5116122"/>
                </a:lnTo>
                <a:lnTo>
                  <a:pt x="3798347" y="5116093"/>
                </a:lnTo>
                <a:lnTo>
                  <a:pt x="3841530" y="5195336"/>
                </a:lnTo>
                <a:lnTo>
                  <a:pt x="3838161" y="5187944"/>
                </a:lnTo>
                <a:lnTo>
                  <a:pt x="3840723" y="5192568"/>
                </a:lnTo>
                <a:lnTo>
                  <a:pt x="3843401" y="5198769"/>
                </a:lnTo>
                <a:lnTo>
                  <a:pt x="3845921" y="5203395"/>
                </a:lnTo>
                <a:lnTo>
                  <a:pt x="3852185" y="5218716"/>
                </a:lnTo>
                <a:lnTo>
                  <a:pt x="3864731" y="5246247"/>
                </a:lnTo>
                <a:lnTo>
                  <a:pt x="3867285" y="5254086"/>
                </a:lnTo>
                <a:lnTo>
                  <a:pt x="3855237" y="5226182"/>
                </a:lnTo>
                <a:lnTo>
                  <a:pt x="3869801" y="5261806"/>
                </a:lnTo>
                <a:lnTo>
                  <a:pt x="3867285" y="5254086"/>
                </a:lnTo>
                <a:lnTo>
                  <a:pt x="3873002" y="5267325"/>
                </a:lnTo>
                <a:lnTo>
                  <a:pt x="3876971" y="5279345"/>
                </a:lnTo>
                <a:lnTo>
                  <a:pt x="3880558" y="5288119"/>
                </a:lnTo>
                <a:lnTo>
                  <a:pt x="3887016" y="5309765"/>
                </a:lnTo>
                <a:lnTo>
                  <a:pt x="3896534" y="5338590"/>
                </a:lnTo>
                <a:lnTo>
                  <a:pt x="3900713" y="5355679"/>
                </a:lnTo>
                <a:lnTo>
                  <a:pt x="3904278" y="5367630"/>
                </a:lnTo>
                <a:lnTo>
                  <a:pt x="3907819" y="5384732"/>
                </a:lnTo>
                <a:lnTo>
                  <a:pt x="3912682" y="5404615"/>
                </a:lnTo>
                <a:lnTo>
                  <a:pt x="3916297" y="5425687"/>
                </a:lnTo>
                <a:lnTo>
                  <a:pt x="3919119" y="5439319"/>
                </a:lnTo>
                <a:lnTo>
                  <a:pt x="3920656" y="5451099"/>
                </a:lnTo>
                <a:lnTo>
                  <a:pt x="3922811" y="5463655"/>
                </a:lnTo>
                <a:lnTo>
                  <a:pt x="3923396" y="5469029"/>
                </a:lnTo>
                <a:lnTo>
                  <a:pt x="3922100" y="5462160"/>
                </a:lnTo>
                <a:lnTo>
                  <a:pt x="3925391" y="5487370"/>
                </a:lnTo>
                <a:lnTo>
                  <a:pt x="3923396" y="5469029"/>
                </a:lnTo>
                <a:lnTo>
                  <a:pt x="3923846" y="5471418"/>
                </a:lnTo>
                <a:lnTo>
                  <a:pt x="3925984" y="5491912"/>
                </a:lnTo>
                <a:lnTo>
                  <a:pt x="3927116" y="5500582"/>
                </a:lnTo>
                <a:lnTo>
                  <a:pt x="3927510" y="5506529"/>
                </a:lnTo>
                <a:lnTo>
                  <a:pt x="3928283" y="5513946"/>
                </a:lnTo>
                <a:lnTo>
                  <a:pt x="3927561" y="5507308"/>
                </a:lnTo>
                <a:lnTo>
                  <a:pt x="3929661" y="5539050"/>
                </a:lnTo>
                <a:lnTo>
                  <a:pt x="3928286" y="5513976"/>
                </a:lnTo>
                <a:lnTo>
                  <a:pt x="3930307" y="5548810"/>
                </a:lnTo>
                <a:lnTo>
                  <a:pt x="3930341" y="5551457"/>
                </a:lnTo>
                <a:lnTo>
                  <a:pt x="3930341" y="5551462"/>
                </a:lnTo>
                <a:lnTo>
                  <a:pt x="3930341" y="5551461"/>
                </a:lnTo>
                <a:lnTo>
                  <a:pt x="3930728" y="5581396"/>
                </a:lnTo>
                <a:cubicBezTo>
                  <a:pt x="3930633" y="5589361"/>
                  <a:pt x="3930415" y="5594286"/>
                  <a:pt x="3930415" y="5595734"/>
                </a:cubicBezTo>
                <a:cubicBezTo>
                  <a:pt x="3930415" y="5841362"/>
                  <a:pt x="3670884" y="5936368"/>
                  <a:pt x="3531849" y="5952590"/>
                </a:cubicBezTo>
                <a:lnTo>
                  <a:pt x="3527214" y="5952590"/>
                </a:lnTo>
                <a:lnTo>
                  <a:pt x="2732397" y="5959540"/>
                </a:lnTo>
                <a:cubicBezTo>
                  <a:pt x="2642026" y="5957224"/>
                  <a:pt x="2588728" y="5947955"/>
                  <a:pt x="2579459" y="5906245"/>
                </a:cubicBezTo>
                <a:cubicBezTo>
                  <a:pt x="2575984" y="5887707"/>
                  <a:pt x="2584095" y="5872066"/>
                  <a:pt x="2597129" y="5859320"/>
                </a:cubicBezTo>
                <a:lnTo>
                  <a:pt x="2603445" y="5855368"/>
                </a:lnTo>
                <a:lnTo>
                  <a:pt x="2607725" y="5850306"/>
                </a:lnTo>
                <a:lnTo>
                  <a:pt x="2644327" y="5829784"/>
                </a:lnTo>
                <a:lnTo>
                  <a:pt x="2644342" y="5829774"/>
                </a:lnTo>
                <a:lnTo>
                  <a:pt x="2648977" y="5827458"/>
                </a:lnTo>
                <a:lnTo>
                  <a:pt x="2838991" y="5804286"/>
                </a:lnTo>
                <a:lnTo>
                  <a:pt x="2924459" y="5760242"/>
                </a:lnTo>
                <a:lnTo>
                  <a:pt x="2939190" y="5750127"/>
                </a:lnTo>
                <a:lnTo>
                  <a:pt x="2928157" y="5758336"/>
                </a:lnTo>
                <a:lnTo>
                  <a:pt x="2933138" y="5755769"/>
                </a:lnTo>
                <a:lnTo>
                  <a:pt x="2945690" y="5745664"/>
                </a:lnTo>
                <a:lnTo>
                  <a:pt x="2939190" y="5750127"/>
                </a:lnTo>
                <a:lnTo>
                  <a:pt x="2951805" y="5740741"/>
                </a:lnTo>
                <a:lnTo>
                  <a:pt x="2991960" y="5708411"/>
                </a:lnTo>
                <a:lnTo>
                  <a:pt x="2999083" y="5701683"/>
                </a:lnTo>
                <a:lnTo>
                  <a:pt x="2995389" y="5705651"/>
                </a:lnTo>
                <a:lnTo>
                  <a:pt x="3002574" y="5699865"/>
                </a:lnTo>
                <a:lnTo>
                  <a:pt x="3007940" y="5693316"/>
                </a:lnTo>
                <a:lnTo>
                  <a:pt x="2999083" y="5701683"/>
                </a:lnTo>
                <a:lnTo>
                  <a:pt x="3015770" y="5683760"/>
                </a:lnTo>
                <a:lnTo>
                  <a:pt x="3043765" y="5649590"/>
                </a:lnTo>
                <a:lnTo>
                  <a:pt x="3058504" y="5626794"/>
                </a:lnTo>
                <a:lnTo>
                  <a:pt x="3076362" y="5593489"/>
                </a:lnTo>
                <a:lnTo>
                  <a:pt x="3085707" y="5572196"/>
                </a:lnTo>
                <a:lnTo>
                  <a:pt x="3079581" y="5587486"/>
                </a:lnTo>
                <a:lnTo>
                  <a:pt x="3082303" y="5582409"/>
                </a:lnTo>
                <a:lnTo>
                  <a:pt x="3085724" y="5572159"/>
                </a:lnTo>
                <a:lnTo>
                  <a:pt x="3085707" y="5572196"/>
                </a:lnTo>
                <a:lnTo>
                  <a:pt x="3085731" y="5572137"/>
                </a:lnTo>
                <a:lnTo>
                  <a:pt x="3094935" y="5544559"/>
                </a:lnTo>
                <a:lnTo>
                  <a:pt x="3107378" y="5488445"/>
                </a:lnTo>
                <a:lnTo>
                  <a:pt x="3106519" y="5493901"/>
                </a:lnTo>
                <a:lnTo>
                  <a:pt x="3108152" y="5484955"/>
                </a:lnTo>
                <a:lnTo>
                  <a:pt x="3107378" y="5488445"/>
                </a:lnTo>
                <a:lnTo>
                  <a:pt x="3108324" y="5482442"/>
                </a:lnTo>
                <a:lnTo>
                  <a:pt x="3110246" y="5454019"/>
                </a:lnTo>
                <a:cubicBezTo>
                  <a:pt x="3110364" y="5446379"/>
                  <a:pt x="3110110" y="5441636"/>
                  <a:pt x="3110110" y="5440477"/>
                </a:cubicBezTo>
                <a:lnTo>
                  <a:pt x="3110110" y="5438161"/>
                </a:lnTo>
                <a:lnTo>
                  <a:pt x="3110110" y="5435843"/>
                </a:lnTo>
                <a:cubicBezTo>
                  <a:pt x="3117060" y="5204118"/>
                  <a:pt x="2927046" y="4963125"/>
                  <a:pt x="2924730" y="4960809"/>
                </a:cubicBezTo>
                <a:lnTo>
                  <a:pt x="2922412" y="4958490"/>
                </a:lnTo>
                <a:cubicBezTo>
                  <a:pt x="2822771" y="4817139"/>
                  <a:pt x="2762523" y="4613222"/>
                  <a:pt x="2760204" y="4603953"/>
                </a:cubicBezTo>
                <a:lnTo>
                  <a:pt x="2722191" y="4445126"/>
                </a:lnTo>
                <a:lnTo>
                  <a:pt x="2698632" y="4468138"/>
                </a:lnTo>
                <a:cubicBezTo>
                  <a:pt x="2650567" y="4512048"/>
                  <a:pt x="2627756" y="4524104"/>
                  <a:pt x="2627756" y="4524104"/>
                </a:cubicBezTo>
                <a:cubicBezTo>
                  <a:pt x="2542017" y="4563498"/>
                  <a:pt x="2565190" y="4679360"/>
                  <a:pt x="2565190" y="4679360"/>
                </a:cubicBezTo>
                <a:cubicBezTo>
                  <a:pt x="2604584" y="4880959"/>
                  <a:pt x="2542017" y="4904132"/>
                  <a:pt x="2542017" y="4904132"/>
                </a:cubicBezTo>
                <a:cubicBezTo>
                  <a:pt x="2465549" y="4943526"/>
                  <a:pt x="2518845" y="5066339"/>
                  <a:pt x="2518845" y="5066339"/>
                </a:cubicBezTo>
                <a:cubicBezTo>
                  <a:pt x="2588362" y="5205376"/>
                  <a:pt x="2495672" y="5198423"/>
                  <a:pt x="2495672" y="5198423"/>
                </a:cubicBezTo>
                <a:lnTo>
                  <a:pt x="2442377" y="5237815"/>
                </a:lnTo>
                <a:lnTo>
                  <a:pt x="2402982" y="5400022"/>
                </a:lnTo>
                <a:lnTo>
                  <a:pt x="2270901" y="5439417"/>
                </a:lnTo>
                <a:lnTo>
                  <a:pt x="2148085" y="5492712"/>
                </a:lnTo>
                <a:cubicBezTo>
                  <a:pt x="2016004" y="5654919"/>
                  <a:pt x="1969659" y="5631747"/>
                  <a:pt x="1969659" y="5631747"/>
                </a:cubicBezTo>
                <a:cubicBezTo>
                  <a:pt x="1916361" y="5715170"/>
                  <a:pt x="1730981" y="5800907"/>
                  <a:pt x="1730981" y="5800907"/>
                </a:cubicBezTo>
                <a:cubicBezTo>
                  <a:pt x="1422789" y="5932989"/>
                  <a:pt x="827256" y="5893597"/>
                  <a:pt x="827256" y="5893597"/>
                </a:cubicBezTo>
                <a:cubicBezTo>
                  <a:pt x="287339" y="5777734"/>
                  <a:pt x="340634" y="5274893"/>
                  <a:pt x="340634" y="5274893"/>
                </a:cubicBezTo>
                <a:lnTo>
                  <a:pt x="148304" y="5298066"/>
                </a:lnTo>
                <a:cubicBezTo>
                  <a:pt x="139035" y="5075608"/>
                  <a:pt x="62564" y="4850836"/>
                  <a:pt x="62564" y="4850836"/>
                </a:cubicBezTo>
                <a:cubicBezTo>
                  <a:pt x="139035" y="4741925"/>
                  <a:pt x="139035" y="4341042"/>
                  <a:pt x="139035" y="4341042"/>
                </a:cubicBezTo>
                <a:cubicBezTo>
                  <a:pt x="46345" y="4371165"/>
                  <a:pt x="6951" y="4579717"/>
                  <a:pt x="6951" y="4579717"/>
                </a:cubicBezTo>
                <a:cubicBezTo>
                  <a:pt x="-9269" y="4440683"/>
                  <a:pt x="122813" y="4109318"/>
                  <a:pt x="122813" y="4109318"/>
                </a:cubicBezTo>
                <a:cubicBezTo>
                  <a:pt x="62564" y="4257622"/>
                  <a:pt x="0" y="4287745"/>
                  <a:pt x="0" y="4287745"/>
                </a:cubicBezTo>
                <a:cubicBezTo>
                  <a:pt x="99641" y="4000406"/>
                  <a:pt x="76468" y="3738559"/>
                  <a:pt x="76468" y="3738559"/>
                </a:cubicBezTo>
                <a:cubicBezTo>
                  <a:pt x="62564" y="3536957"/>
                  <a:pt x="139035" y="3390972"/>
                  <a:pt x="139035" y="3390972"/>
                </a:cubicBezTo>
                <a:cubicBezTo>
                  <a:pt x="92690" y="3400241"/>
                  <a:pt x="23173" y="3499881"/>
                  <a:pt x="23173" y="3499881"/>
                </a:cubicBezTo>
                <a:cubicBezTo>
                  <a:pt x="69518" y="3159247"/>
                  <a:pt x="308193" y="2811661"/>
                  <a:pt x="308193" y="2811661"/>
                </a:cubicBezTo>
                <a:cubicBezTo>
                  <a:pt x="252579" y="2811661"/>
                  <a:pt x="220137" y="2827880"/>
                  <a:pt x="203918" y="2839468"/>
                </a:cubicBezTo>
                <a:lnTo>
                  <a:pt x="495891" y="2582252"/>
                </a:lnTo>
                <a:cubicBezTo>
                  <a:pt x="665048" y="2433949"/>
                  <a:pt x="780911" y="2102584"/>
                  <a:pt x="780911" y="2102584"/>
                </a:cubicBezTo>
                <a:cubicBezTo>
                  <a:pt x="880553" y="1847687"/>
                  <a:pt x="1035808" y="1646085"/>
                  <a:pt x="1035808" y="1646085"/>
                </a:cubicBezTo>
                <a:cubicBezTo>
                  <a:pt x="1290705" y="1305452"/>
                  <a:pt x="1622072" y="1235934"/>
                  <a:pt x="1622072" y="1235934"/>
                </a:cubicBezTo>
                <a:cubicBezTo>
                  <a:pt x="2022954" y="1106168"/>
                  <a:pt x="2039176" y="974084"/>
                  <a:pt x="2039176" y="974084"/>
                </a:cubicBezTo>
                <a:cubicBezTo>
                  <a:pt x="2445418" y="18221"/>
                  <a:pt x="2986079" y="-788"/>
                  <a:pt x="3052075" y="5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6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90" r:id="rId8"/>
    <p:sldLayoutId id="2147483680" r:id="rId9"/>
    <p:sldLayoutId id="2147483691" r:id="rId10"/>
    <p:sldLayoutId id="2147483682" r:id="rId11"/>
    <p:sldLayoutId id="2147483692" r:id="rId12"/>
    <p:sldLayoutId id="2147483684" r:id="rId13"/>
    <p:sldLayoutId id="2147483693" r:id="rId14"/>
    <p:sldLayoutId id="2147483694" r:id="rId15"/>
    <p:sldLayoutId id="2147483695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6761286" y="3071749"/>
            <a:ext cx="509627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accent1"/>
                </a:solidFill>
                <a:latin typeface="+mj-lt"/>
              </a:rPr>
              <a:t>E-Learning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76FB9-48AC-45CA-8F0D-FD198B4F22AE}"/>
              </a:ext>
            </a:extLst>
          </p:cNvPr>
          <p:cNvSpPr txBox="1"/>
          <p:nvPr/>
        </p:nvSpPr>
        <p:spPr>
          <a:xfrm>
            <a:off x="6728388" y="5748042"/>
            <a:ext cx="509621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3DA76FC9-6F8E-448B-B29C-815ADED43958}"/>
              </a:ext>
            </a:extLst>
          </p:cNvPr>
          <p:cNvSpPr/>
          <p:nvPr/>
        </p:nvSpPr>
        <p:spPr>
          <a:xfrm>
            <a:off x="10155379" y="39716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2" name="TextBox 28">
            <a:hlinkClick r:id="rId2"/>
            <a:extLst>
              <a:ext uri="{FF2B5EF4-FFF2-40B4-BE49-F238E27FC236}">
                <a16:creationId xmlns:a16="http://schemas.microsoft.com/office/drawing/2014/main" id="{5203F2EC-BA8B-4BE3-870B-A1B8B3DB8B14}"/>
              </a:ext>
            </a:extLst>
          </p:cNvPr>
          <p:cNvSpPr txBox="1"/>
          <p:nvPr/>
        </p:nvSpPr>
        <p:spPr>
          <a:xfrm>
            <a:off x="6557554" y="6467568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915FD2-D0E6-4DEB-B1C9-9340552A3344}"/>
              </a:ext>
            </a:extLst>
          </p:cNvPr>
          <p:cNvGrpSpPr/>
          <p:nvPr/>
        </p:nvGrpSpPr>
        <p:grpSpPr>
          <a:xfrm>
            <a:off x="760492" y="361883"/>
            <a:ext cx="2564080" cy="6496117"/>
            <a:chOff x="896897" y="372794"/>
            <a:chExt cx="2425766" cy="614569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D8A4D9-073F-4BB6-A662-1EFDCB85E80C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DF9A70-42B4-4956-A6DE-65EC83042B41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1EA2B28-8846-4C7F-88A9-8ADBC0501178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3EF62E-06EA-4D0D-A441-B65B6FB961EF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E20A684-E434-40C4-84DE-66387E9E9CDA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2723C70-5094-47B0-BC93-ED8A527333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1EF34FD-D5C4-4393-B6D7-67E4DFF7534A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F4A134F-9F05-4D10-8F90-D5BBBDC78A1A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5F9C0EC-A17E-433A-8DA0-F9E36EE2B618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2A4C65E-0C75-4DB0-82EF-744D0558FF37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AB7B3CA-67A1-4869-BE7B-1BEA69037B5E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D98CE6B-6D12-45B9-A830-4F286947E6B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5AE8CE-85F5-4CEF-80A8-3599D73F25D1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C040DF-8608-444D-92AC-39F0AE68CB07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389FFD7-DE4F-47D1-9314-82320CDDE13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72D6D6-3A17-4A2E-AAB1-897CF6022D4F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898C49-F9BC-4092-B007-970A80368E3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ECFD8E-5027-4C50-A0BB-AC8B7749E800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6639D5B-5A75-4D6E-B773-C2A82302C2AB}"/>
              </a:ext>
            </a:extLst>
          </p:cNvPr>
          <p:cNvSpPr txBox="1"/>
          <p:nvPr/>
        </p:nvSpPr>
        <p:spPr>
          <a:xfrm>
            <a:off x="5970992" y="5027200"/>
            <a:ext cx="2443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spc="300" dirty="0">
                <a:solidFill>
                  <a:schemeClr val="accent3"/>
                </a:solidFill>
                <a:cs typeface="Calibri" pitchFamily="34" charset="0"/>
              </a:rPr>
              <a:t>Online</a:t>
            </a:r>
          </a:p>
          <a:p>
            <a:pPr algn="ctr"/>
            <a:r>
              <a:rPr lang="en-US" altLang="ko-KR" sz="4000" b="1" spc="300" dirty="0">
                <a:solidFill>
                  <a:schemeClr val="accent3"/>
                </a:solidFill>
                <a:cs typeface="Calibri" pitchFamily="34" charset="0"/>
              </a:rPr>
              <a:t>Teacher</a:t>
            </a:r>
            <a:endParaRPr lang="ko-KR" altLang="en-US" sz="4000" b="1" spc="300" dirty="0">
              <a:solidFill>
                <a:schemeClr val="accent3"/>
              </a:solidFill>
              <a:cs typeface="Calibri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46A5DF-7051-4C18-B094-C43D66612CBC}"/>
              </a:ext>
            </a:extLst>
          </p:cNvPr>
          <p:cNvCxnSpPr>
            <a:cxnSpLocks/>
          </p:cNvCxnSpPr>
          <p:nvPr/>
        </p:nvCxnSpPr>
        <p:spPr>
          <a:xfrm flipH="1">
            <a:off x="5697472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F1CB0C-008D-4D93-912A-EB0C7B258BFC}"/>
              </a:ext>
            </a:extLst>
          </p:cNvPr>
          <p:cNvCxnSpPr>
            <a:cxnSpLocks/>
          </p:cNvCxnSpPr>
          <p:nvPr/>
        </p:nvCxnSpPr>
        <p:spPr>
          <a:xfrm flipH="1">
            <a:off x="8688496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0EDEED-6D7A-4452-815B-567E0405FD3D}"/>
              </a:ext>
            </a:extLst>
          </p:cNvPr>
          <p:cNvGrpSpPr/>
          <p:nvPr/>
        </p:nvGrpSpPr>
        <p:grpSpPr>
          <a:xfrm>
            <a:off x="2644229" y="4999391"/>
            <a:ext cx="2779724" cy="1379057"/>
            <a:chOff x="4822352" y="1916832"/>
            <a:chExt cx="3422056" cy="1366330"/>
          </a:xfrm>
        </p:grpSpPr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id="{86FA7BEB-0E7B-4CFD-9B32-CFE2178E7A5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51691E-CFFF-4C4E-95FD-17B69B4CDD6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85FCCB-1B93-48C6-B79E-DCDA9A14DB46}"/>
              </a:ext>
            </a:extLst>
          </p:cNvPr>
          <p:cNvGrpSpPr/>
          <p:nvPr/>
        </p:nvGrpSpPr>
        <p:grpSpPr>
          <a:xfrm>
            <a:off x="8962016" y="4999391"/>
            <a:ext cx="2779724" cy="1379057"/>
            <a:chOff x="4822352" y="1916832"/>
            <a:chExt cx="3422056" cy="1366330"/>
          </a:xfrm>
        </p:grpSpPr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id="{E5C4FD33-DB71-4FA3-B1AB-1747538862F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C3C59D-33C5-4A9A-A278-5DFEAF56511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B583191-69B8-463E-8E8A-295A73BDD1DC}"/>
              </a:ext>
            </a:extLst>
          </p:cNvPr>
          <p:cNvSpPr txBox="1"/>
          <p:nvPr/>
        </p:nvSpPr>
        <p:spPr>
          <a:xfrm>
            <a:off x="4333692" y="2238371"/>
            <a:ext cx="7001183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EF8622-94E7-4149-8E38-3AC446FFB96D}"/>
              </a:ext>
            </a:extLst>
          </p:cNvPr>
          <p:cNvSpPr txBox="1"/>
          <p:nvPr/>
        </p:nvSpPr>
        <p:spPr>
          <a:xfrm>
            <a:off x="4183722" y="1373606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D088C-C363-4BC7-B5A2-DA6D3232600F}"/>
              </a:ext>
            </a:extLst>
          </p:cNvPr>
          <p:cNvSpPr txBox="1"/>
          <p:nvPr/>
        </p:nvSpPr>
        <p:spPr>
          <a:xfrm>
            <a:off x="1078788" y="387976"/>
            <a:ext cx="3954375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2020</a:t>
            </a:r>
          </a:p>
          <a:p>
            <a:pPr>
              <a:lnSpc>
                <a:spcPts val="4900"/>
              </a:lnSpc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Power Point </a:t>
            </a:r>
          </a:p>
          <a:p>
            <a:pPr>
              <a:lnSpc>
                <a:spcPts val="4900"/>
              </a:lnSpc>
            </a:pPr>
            <a:r>
              <a:rPr lang="en-US" sz="4000" b="1" dirty="0">
                <a:solidFill>
                  <a:schemeClr val="accent3"/>
                </a:solidFill>
              </a:rPr>
              <a:t>E-Learning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3B9DA0-D59C-4979-B937-BB01E02E6CD3}"/>
              </a:ext>
            </a:extLst>
          </p:cNvPr>
          <p:cNvCxnSpPr>
            <a:cxnSpLocks/>
          </p:cNvCxnSpPr>
          <p:nvPr/>
        </p:nvCxnSpPr>
        <p:spPr>
          <a:xfrm flipV="1">
            <a:off x="2814903" y="746191"/>
            <a:ext cx="8620234" cy="1"/>
          </a:xfrm>
          <a:prstGeom prst="line">
            <a:avLst/>
          </a:prstGeom>
          <a:ln w="22225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87FB4D1-55CF-40A6-8C7A-B7AEACF07AE2}"/>
              </a:ext>
            </a:extLst>
          </p:cNvPr>
          <p:cNvGrpSpPr/>
          <p:nvPr/>
        </p:nvGrpSpPr>
        <p:grpSpPr>
          <a:xfrm>
            <a:off x="6900159" y="1097282"/>
            <a:ext cx="4431062" cy="3253295"/>
            <a:chOff x="653473" y="4416753"/>
            <a:chExt cx="4431062" cy="32532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379777-2112-4137-9CD3-65512E1C6C52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" name="직사각형 1">
              <a:extLst>
                <a:ext uri="{FF2B5EF4-FFF2-40B4-BE49-F238E27FC236}">
                  <a16:creationId xmlns:a16="http://schemas.microsoft.com/office/drawing/2014/main" id="{C0A38D19-7D5E-44D9-8CFE-A5E47E9467C9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2008 ~ 2011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2011 ~ 2015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2015~ 2018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2018 ~ 2020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B7F4AB4-A7FA-4962-8EBF-F64E1089ADF1}"/>
              </a:ext>
            </a:extLst>
          </p:cNvPr>
          <p:cNvGrpSpPr/>
          <p:nvPr/>
        </p:nvGrpSpPr>
        <p:grpSpPr>
          <a:xfrm>
            <a:off x="1228213" y="4040210"/>
            <a:ext cx="1808461" cy="1234920"/>
            <a:chOff x="3366914" y="2916559"/>
            <a:chExt cx="2424286" cy="16554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C05B748-71C9-40E7-86D5-28EC019736F2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268929-DAE9-4BD8-80F5-E99497BEFF6F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id="{C6704C23-8226-4899-8B14-AF1061FF1CC9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id="{666AF13E-509E-4C14-9FF1-4660C3375170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F8EAE829-1CB9-4938-8076-5D3DEC1AE1E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8ED824-B115-4795-A074-B86BF9FA2D38}"/>
              </a:ext>
            </a:extLst>
          </p:cNvPr>
          <p:cNvGrpSpPr/>
          <p:nvPr/>
        </p:nvGrpSpPr>
        <p:grpSpPr>
          <a:xfrm>
            <a:off x="434509" y="3232290"/>
            <a:ext cx="7866058" cy="3285899"/>
            <a:chOff x="434509" y="3232290"/>
            <a:chExt cx="7866058" cy="3285899"/>
          </a:xfrm>
          <a:solidFill>
            <a:schemeClr val="accent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6D5D66-AF38-42A5-AE34-D81B98E34F16}"/>
                </a:ext>
              </a:extLst>
            </p:cNvPr>
            <p:cNvSpPr/>
            <p:nvPr/>
          </p:nvSpPr>
          <p:spPr>
            <a:xfrm>
              <a:off x="434509" y="3232290"/>
              <a:ext cx="2986139" cy="3285899"/>
            </a:xfrm>
            <a:custGeom>
              <a:avLst/>
              <a:gdLst>
                <a:gd name="connsiteX0" fmla="*/ 1711336 w 2986139"/>
                <a:gd name="connsiteY0" fmla="*/ 2011 h 3285899"/>
                <a:gd name="connsiteX1" fmla="*/ 2285809 w 2986139"/>
                <a:gd name="connsiteY1" fmla="*/ 131475 h 3285899"/>
                <a:gd name="connsiteX2" fmla="*/ 2864184 w 2986139"/>
                <a:gd name="connsiteY2" fmla="*/ 653376 h 3285899"/>
                <a:gd name="connsiteX3" fmla="*/ 2977619 w 2986139"/>
                <a:gd name="connsiteY3" fmla="*/ 1032143 h 3285899"/>
                <a:gd name="connsiteX4" fmla="*/ 2855421 w 2986139"/>
                <a:gd name="connsiteY4" fmla="*/ 1795034 h 3285899"/>
                <a:gd name="connsiteX5" fmla="*/ 2717643 w 2986139"/>
                <a:gd name="connsiteY5" fmla="*/ 2017523 h 3285899"/>
                <a:gd name="connsiteX6" fmla="*/ 2575970 w 2986139"/>
                <a:gd name="connsiteY6" fmla="*/ 2268250 h 3285899"/>
                <a:gd name="connsiteX7" fmla="*/ 2555036 w 2986139"/>
                <a:gd name="connsiteY7" fmla="*/ 2384606 h 3285899"/>
                <a:gd name="connsiteX8" fmla="*/ 2555036 w 2986139"/>
                <a:gd name="connsiteY8" fmla="*/ 3090536 h 3285899"/>
                <a:gd name="connsiteX9" fmla="*/ 2581812 w 2986139"/>
                <a:gd name="connsiteY9" fmla="*/ 3117312 h 3285899"/>
                <a:gd name="connsiteX10" fmla="*/ 2788723 w 2986139"/>
                <a:gd name="connsiteY10" fmla="*/ 3116339 h 3285899"/>
                <a:gd name="connsiteX11" fmla="*/ 2809170 w 2986139"/>
                <a:gd name="connsiteY11" fmla="*/ 3136300 h 3285899"/>
                <a:gd name="connsiteX12" fmla="*/ 2809170 w 2986139"/>
                <a:gd name="connsiteY12" fmla="*/ 3197156 h 3285899"/>
                <a:gd name="connsiteX13" fmla="*/ 2793104 w 2986139"/>
                <a:gd name="connsiteY13" fmla="*/ 3214195 h 3285899"/>
                <a:gd name="connsiteX14" fmla="*/ 2503430 w 2986139"/>
                <a:gd name="connsiteY14" fmla="*/ 3214195 h 3285899"/>
                <a:gd name="connsiteX15" fmla="*/ 2487364 w 2986139"/>
                <a:gd name="connsiteY15" fmla="*/ 3192774 h 3285899"/>
                <a:gd name="connsiteX16" fmla="*/ 2486390 w 2986139"/>
                <a:gd name="connsiteY16" fmla="*/ 2411383 h 3285899"/>
                <a:gd name="connsiteX17" fmla="*/ 2554549 w 2986139"/>
                <a:gd name="connsiteY17" fmla="*/ 2149459 h 3285899"/>
                <a:gd name="connsiteX18" fmla="*/ 2677721 w 2986139"/>
                <a:gd name="connsiteY18" fmla="*/ 1957641 h 3285899"/>
                <a:gd name="connsiteX19" fmla="*/ 2882197 w 2986139"/>
                <a:gd name="connsiteY19" fmla="*/ 1492701 h 3285899"/>
                <a:gd name="connsiteX20" fmla="*/ 2919685 w 2986139"/>
                <a:gd name="connsiteY20" fmla="*/ 1189882 h 3285899"/>
                <a:gd name="connsiteX21" fmla="*/ 2430403 w 2986139"/>
                <a:gd name="connsiteY21" fmla="*/ 283371 h 3285899"/>
                <a:gd name="connsiteX22" fmla="*/ 1883186 w 2986139"/>
                <a:gd name="connsiteY22" fmla="*/ 88632 h 3285899"/>
                <a:gd name="connsiteX23" fmla="*/ 1587669 w 2986139"/>
                <a:gd name="connsiteY23" fmla="*/ 69645 h 3285899"/>
                <a:gd name="connsiteX24" fmla="*/ 917280 w 2986139"/>
                <a:gd name="connsiteY24" fmla="*/ 246858 h 3285899"/>
                <a:gd name="connsiteX25" fmla="*/ 480577 w 2986139"/>
                <a:gd name="connsiteY25" fmla="*/ 799917 h 3285899"/>
                <a:gd name="connsiteX26" fmla="*/ 467919 w 2986139"/>
                <a:gd name="connsiteY26" fmla="*/ 1060867 h 3285899"/>
                <a:gd name="connsiteX27" fmla="*/ 442116 w 2986139"/>
                <a:gd name="connsiteY27" fmla="*/ 1162131 h 3285899"/>
                <a:gd name="connsiteX28" fmla="*/ 152441 w 2986139"/>
                <a:gd name="connsiteY28" fmla="*/ 1525320 h 3285899"/>
                <a:gd name="connsiteX29" fmla="*/ 77954 w 2986139"/>
                <a:gd name="connsiteY29" fmla="*/ 1652874 h 3285899"/>
                <a:gd name="connsiteX30" fmla="*/ 105704 w 2986139"/>
                <a:gd name="connsiteY30" fmla="*/ 1730770 h 3285899"/>
                <a:gd name="connsiteX31" fmla="*/ 228877 w 2986139"/>
                <a:gd name="connsiteY31" fmla="*/ 1777994 h 3285899"/>
                <a:gd name="connsiteX32" fmla="*/ 308233 w 2986139"/>
                <a:gd name="connsiteY32" fmla="*/ 1906522 h 3285899"/>
                <a:gd name="connsiteX33" fmla="*/ 248838 w 2986139"/>
                <a:gd name="connsiteY33" fmla="*/ 2034563 h 3285899"/>
                <a:gd name="connsiteX34" fmla="*/ 253219 w 2986139"/>
                <a:gd name="connsiteY34" fmla="*/ 2075458 h 3285899"/>
                <a:gd name="connsiteX35" fmla="*/ 294601 w 2986139"/>
                <a:gd name="connsiteY35" fmla="*/ 2109051 h 3285899"/>
                <a:gd name="connsiteX36" fmla="*/ 304338 w 2986139"/>
                <a:gd name="connsiteY36" fmla="*/ 2186946 h 3285899"/>
                <a:gd name="connsiteX37" fmla="*/ 272207 w 2986139"/>
                <a:gd name="connsiteY37" fmla="*/ 2223460 h 3285899"/>
                <a:gd name="connsiteX38" fmla="*/ 271719 w 2986139"/>
                <a:gd name="connsiteY38" fmla="*/ 2255592 h 3285899"/>
                <a:gd name="connsiteX39" fmla="*/ 315049 w 2986139"/>
                <a:gd name="connsiteY39" fmla="*/ 2308171 h 3285899"/>
                <a:gd name="connsiteX40" fmla="*/ 336470 w 2986139"/>
                <a:gd name="connsiteY40" fmla="*/ 2448383 h 3285899"/>
                <a:gd name="connsiteX41" fmla="*/ 294114 w 2986139"/>
                <a:gd name="connsiteY41" fmla="*/ 2577398 h 3285899"/>
                <a:gd name="connsiteX42" fmla="*/ 354484 w 2986139"/>
                <a:gd name="connsiteY42" fmla="*/ 2746822 h 3285899"/>
                <a:gd name="connsiteX43" fmla="*/ 525367 w 2986139"/>
                <a:gd name="connsiteY43" fmla="*/ 2809138 h 3285899"/>
                <a:gd name="connsiteX44" fmla="*/ 777554 w 2986139"/>
                <a:gd name="connsiteY44" fmla="*/ 2805243 h 3285899"/>
                <a:gd name="connsiteX45" fmla="*/ 905595 w 2986139"/>
                <a:gd name="connsiteY45" fmla="*/ 2812546 h 3285899"/>
                <a:gd name="connsiteX46" fmla="*/ 1035097 w 2986139"/>
                <a:gd name="connsiteY46" fmla="*/ 2932797 h 3285899"/>
                <a:gd name="connsiteX47" fmla="*/ 1076965 w 2986139"/>
                <a:gd name="connsiteY47" fmla="*/ 3141655 h 3285899"/>
                <a:gd name="connsiteX48" fmla="*/ 1161677 w 2986139"/>
                <a:gd name="connsiteY48" fmla="*/ 3217603 h 3285899"/>
                <a:gd name="connsiteX49" fmla="*/ 1414049 w 2986139"/>
                <a:gd name="connsiteY49" fmla="*/ 3216893 h 3285899"/>
                <a:gd name="connsiteX50" fmla="*/ 1493069 w 2986139"/>
                <a:gd name="connsiteY50" fmla="*/ 3216522 h 3285899"/>
                <a:gd name="connsiteX51" fmla="*/ 1493069 w 2986139"/>
                <a:gd name="connsiteY51" fmla="*/ 3285899 h 3285899"/>
                <a:gd name="connsiteX52" fmla="*/ 1145611 w 2986139"/>
                <a:gd name="connsiteY52" fmla="*/ 3284788 h 3285899"/>
                <a:gd name="connsiteX53" fmla="*/ 1006373 w 2986139"/>
                <a:gd name="connsiteY53" fmla="*/ 3147010 h 3285899"/>
                <a:gd name="connsiteX54" fmla="*/ 964991 w 2986139"/>
                <a:gd name="connsiteY54" fmla="*/ 2943021 h 3285899"/>
                <a:gd name="connsiteX55" fmla="*/ 872003 w 2986139"/>
                <a:gd name="connsiteY55" fmla="*/ 2876809 h 3285899"/>
                <a:gd name="connsiteX56" fmla="*/ 689921 w 2986139"/>
                <a:gd name="connsiteY56" fmla="*/ 2880217 h 3285899"/>
                <a:gd name="connsiteX57" fmla="*/ 392458 w 2986139"/>
                <a:gd name="connsiteY57" fmla="*/ 2848085 h 3285899"/>
                <a:gd name="connsiteX58" fmla="*/ 260035 w 2986139"/>
                <a:gd name="connsiteY58" fmla="*/ 2752176 h 3285899"/>
                <a:gd name="connsiteX59" fmla="*/ 224495 w 2986139"/>
                <a:gd name="connsiteY59" fmla="*/ 2565227 h 3285899"/>
                <a:gd name="connsiteX60" fmla="*/ 268312 w 2986139"/>
                <a:gd name="connsiteY60" fmla="*/ 2428910 h 3285899"/>
                <a:gd name="connsiteX61" fmla="*/ 255167 w 2986139"/>
                <a:gd name="connsiteY61" fmla="*/ 2344685 h 3285899"/>
                <a:gd name="connsiteX62" fmla="*/ 216219 w 2986139"/>
                <a:gd name="connsiteY62" fmla="*/ 2297947 h 3285899"/>
                <a:gd name="connsiteX63" fmla="*/ 212324 w 2986139"/>
                <a:gd name="connsiteY63" fmla="*/ 2184025 h 3285899"/>
                <a:gd name="connsiteX64" fmla="*/ 235206 w 2986139"/>
                <a:gd name="connsiteY64" fmla="*/ 2154814 h 3285899"/>
                <a:gd name="connsiteX65" fmla="*/ 209403 w 2986139"/>
                <a:gd name="connsiteY65" fmla="*/ 2130958 h 3285899"/>
                <a:gd name="connsiteX66" fmla="*/ 193824 w 2986139"/>
                <a:gd name="connsiteY66" fmla="*/ 1991234 h 3285899"/>
                <a:gd name="connsiteX67" fmla="*/ 243969 w 2986139"/>
                <a:gd name="connsiteY67" fmla="*/ 1871956 h 3285899"/>
                <a:gd name="connsiteX68" fmla="*/ 234232 w 2986139"/>
                <a:gd name="connsiteY68" fmla="*/ 1851021 h 3285899"/>
                <a:gd name="connsiteX69" fmla="*/ 213297 w 2986139"/>
                <a:gd name="connsiteY69" fmla="*/ 1845179 h 3285899"/>
                <a:gd name="connsiteX70" fmla="*/ 65782 w 2986139"/>
                <a:gd name="connsiteY70" fmla="*/ 1788218 h 3285899"/>
                <a:gd name="connsiteX71" fmla="*/ 10769 w 2986139"/>
                <a:gd name="connsiteY71" fmla="*/ 1627071 h 3285899"/>
                <a:gd name="connsiteX72" fmla="*/ 127126 w 2986139"/>
                <a:gd name="connsiteY72" fmla="*/ 1440122 h 3285899"/>
                <a:gd name="connsiteX73" fmla="*/ 389536 w 2986139"/>
                <a:gd name="connsiteY73" fmla="*/ 1111500 h 3285899"/>
                <a:gd name="connsiteX74" fmla="*/ 398787 w 2986139"/>
                <a:gd name="connsiteY74" fmla="*/ 1078394 h 3285899"/>
                <a:gd name="connsiteX75" fmla="*/ 459643 w 2986139"/>
                <a:gd name="connsiteY75" fmla="*/ 654836 h 3285899"/>
                <a:gd name="connsiteX76" fmla="*/ 1142690 w 2986139"/>
                <a:gd name="connsiteY76" fmla="*/ 68671 h 3285899"/>
                <a:gd name="connsiteX77" fmla="*/ 1512208 w 2986139"/>
                <a:gd name="connsiteY77" fmla="*/ 3434 h 3285899"/>
                <a:gd name="connsiteX78" fmla="*/ 1711336 w 2986139"/>
                <a:gd name="connsiteY78" fmla="*/ 2011 h 328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986139" h="3285899">
                  <a:moveTo>
                    <a:pt x="1711336" y="2011"/>
                  </a:moveTo>
                  <a:cubicBezTo>
                    <a:pt x="1908715" y="11345"/>
                    <a:pt x="2100685" y="53335"/>
                    <a:pt x="2285809" y="131475"/>
                  </a:cubicBezTo>
                  <a:cubicBezTo>
                    <a:pt x="2537996" y="238581"/>
                    <a:pt x="2736143" y="408004"/>
                    <a:pt x="2864184" y="653376"/>
                  </a:cubicBezTo>
                  <a:cubicBezTo>
                    <a:pt x="2926014" y="772166"/>
                    <a:pt x="2962528" y="899234"/>
                    <a:pt x="2977619" y="1032143"/>
                  </a:cubicBezTo>
                  <a:cubicBezTo>
                    <a:pt x="3007318" y="1297475"/>
                    <a:pt x="2957659" y="1550636"/>
                    <a:pt x="2855421" y="1795034"/>
                  </a:cubicBezTo>
                  <a:cubicBezTo>
                    <a:pt x="2821828" y="1876337"/>
                    <a:pt x="2767301" y="1945470"/>
                    <a:pt x="2717643" y="2017523"/>
                  </a:cubicBezTo>
                  <a:cubicBezTo>
                    <a:pt x="2662629" y="2096879"/>
                    <a:pt x="2608102" y="2176236"/>
                    <a:pt x="2575970" y="2268250"/>
                  </a:cubicBezTo>
                  <a:cubicBezTo>
                    <a:pt x="2561852" y="2305737"/>
                    <a:pt x="2555036" y="2344198"/>
                    <a:pt x="2555036" y="2384606"/>
                  </a:cubicBezTo>
                  <a:cubicBezTo>
                    <a:pt x="2556009" y="2619754"/>
                    <a:pt x="2556009" y="2855388"/>
                    <a:pt x="2555036" y="3090536"/>
                  </a:cubicBezTo>
                  <a:cubicBezTo>
                    <a:pt x="2555036" y="3112444"/>
                    <a:pt x="2560391" y="3117800"/>
                    <a:pt x="2581812" y="3117312"/>
                  </a:cubicBezTo>
                  <a:cubicBezTo>
                    <a:pt x="2650945" y="3115852"/>
                    <a:pt x="2719590" y="3117312"/>
                    <a:pt x="2788723" y="3116339"/>
                  </a:cubicBezTo>
                  <a:cubicBezTo>
                    <a:pt x="2804302" y="3115852"/>
                    <a:pt x="2810144" y="3119746"/>
                    <a:pt x="2809170" y="3136300"/>
                  </a:cubicBezTo>
                  <a:cubicBezTo>
                    <a:pt x="2807710" y="3156747"/>
                    <a:pt x="2808197" y="3176708"/>
                    <a:pt x="2809170" y="3197156"/>
                  </a:cubicBezTo>
                  <a:cubicBezTo>
                    <a:pt x="2809657" y="3209813"/>
                    <a:pt x="2806250" y="3214195"/>
                    <a:pt x="2793104" y="3214195"/>
                  </a:cubicBezTo>
                  <a:cubicBezTo>
                    <a:pt x="2696709" y="3213708"/>
                    <a:pt x="2599826" y="3213222"/>
                    <a:pt x="2503430" y="3214195"/>
                  </a:cubicBezTo>
                  <a:cubicBezTo>
                    <a:pt x="2484930" y="3214682"/>
                    <a:pt x="2487364" y="3203971"/>
                    <a:pt x="2487364" y="3192774"/>
                  </a:cubicBezTo>
                  <a:cubicBezTo>
                    <a:pt x="2487364" y="3051588"/>
                    <a:pt x="2490772" y="2530661"/>
                    <a:pt x="2486390" y="2411383"/>
                  </a:cubicBezTo>
                  <a:cubicBezTo>
                    <a:pt x="2482982" y="2315961"/>
                    <a:pt x="2511706" y="2231736"/>
                    <a:pt x="2554549" y="2149459"/>
                  </a:cubicBezTo>
                  <a:cubicBezTo>
                    <a:pt x="2589602" y="2081787"/>
                    <a:pt x="2630984" y="2017523"/>
                    <a:pt x="2677721" y="1957641"/>
                  </a:cubicBezTo>
                  <a:cubicBezTo>
                    <a:pt x="2785802" y="1819376"/>
                    <a:pt x="2843250" y="1660664"/>
                    <a:pt x="2882197" y="1492701"/>
                  </a:cubicBezTo>
                  <a:cubicBezTo>
                    <a:pt x="2905566" y="1392897"/>
                    <a:pt x="2920172" y="1292119"/>
                    <a:pt x="2919685" y="1189882"/>
                  </a:cubicBezTo>
                  <a:cubicBezTo>
                    <a:pt x="2917250" y="801378"/>
                    <a:pt x="2759999" y="495150"/>
                    <a:pt x="2430403" y="283371"/>
                  </a:cubicBezTo>
                  <a:cubicBezTo>
                    <a:pt x="2263414" y="176265"/>
                    <a:pt x="2078412" y="117356"/>
                    <a:pt x="1883186" y="88632"/>
                  </a:cubicBezTo>
                  <a:cubicBezTo>
                    <a:pt x="1785329" y="74027"/>
                    <a:pt x="1686499" y="67211"/>
                    <a:pt x="1587669" y="69645"/>
                  </a:cubicBezTo>
                  <a:cubicBezTo>
                    <a:pt x="1350087" y="75487"/>
                    <a:pt x="1122729" y="121251"/>
                    <a:pt x="917280" y="246858"/>
                  </a:cubicBezTo>
                  <a:cubicBezTo>
                    <a:pt x="704041" y="376846"/>
                    <a:pt x="553117" y="557954"/>
                    <a:pt x="480577" y="799917"/>
                  </a:cubicBezTo>
                  <a:cubicBezTo>
                    <a:pt x="454774" y="885602"/>
                    <a:pt x="445524" y="972748"/>
                    <a:pt x="467919" y="1060867"/>
                  </a:cubicBezTo>
                  <a:cubicBezTo>
                    <a:pt x="477656" y="1099815"/>
                    <a:pt x="466458" y="1131947"/>
                    <a:pt x="442116" y="1162131"/>
                  </a:cubicBezTo>
                  <a:cubicBezTo>
                    <a:pt x="345233" y="1282870"/>
                    <a:pt x="248351" y="1403608"/>
                    <a:pt x="152441" y="1525320"/>
                  </a:cubicBezTo>
                  <a:cubicBezTo>
                    <a:pt x="121770" y="1564268"/>
                    <a:pt x="94020" y="1605163"/>
                    <a:pt x="77954" y="1652874"/>
                  </a:cubicBezTo>
                  <a:cubicBezTo>
                    <a:pt x="65296" y="1690848"/>
                    <a:pt x="72112" y="1709835"/>
                    <a:pt x="105704" y="1730770"/>
                  </a:cubicBezTo>
                  <a:cubicBezTo>
                    <a:pt x="143678" y="1754139"/>
                    <a:pt x="182626" y="1772639"/>
                    <a:pt x="228877" y="1777994"/>
                  </a:cubicBezTo>
                  <a:cubicBezTo>
                    <a:pt x="302877" y="1786271"/>
                    <a:pt x="330628" y="1835929"/>
                    <a:pt x="308233" y="1906522"/>
                  </a:cubicBezTo>
                  <a:cubicBezTo>
                    <a:pt x="293628" y="1951799"/>
                    <a:pt x="283404" y="1998049"/>
                    <a:pt x="248838" y="2034563"/>
                  </a:cubicBezTo>
                  <a:cubicBezTo>
                    <a:pt x="236180" y="2047707"/>
                    <a:pt x="240074" y="2063773"/>
                    <a:pt x="253219" y="2075458"/>
                  </a:cubicBezTo>
                  <a:cubicBezTo>
                    <a:pt x="266364" y="2087142"/>
                    <a:pt x="280970" y="2097853"/>
                    <a:pt x="294601" y="2109051"/>
                  </a:cubicBezTo>
                  <a:cubicBezTo>
                    <a:pt x="323812" y="2132906"/>
                    <a:pt x="326733" y="2156761"/>
                    <a:pt x="304338" y="2186946"/>
                  </a:cubicBezTo>
                  <a:cubicBezTo>
                    <a:pt x="294601" y="2200091"/>
                    <a:pt x="283890" y="2212262"/>
                    <a:pt x="272207" y="2223460"/>
                  </a:cubicBezTo>
                  <a:cubicBezTo>
                    <a:pt x="260035" y="2234657"/>
                    <a:pt x="260522" y="2243420"/>
                    <a:pt x="271719" y="2255592"/>
                  </a:cubicBezTo>
                  <a:cubicBezTo>
                    <a:pt x="287299" y="2272144"/>
                    <a:pt x="301417" y="2290158"/>
                    <a:pt x="315049" y="2308171"/>
                  </a:cubicBezTo>
                  <a:cubicBezTo>
                    <a:pt x="347181" y="2351014"/>
                    <a:pt x="353023" y="2397751"/>
                    <a:pt x="336470" y="2448383"/>
                  </a:cubicBezTo>
                  <a:cubicBezTo>
                    <a:pt x="322838" y="2491713"/>
                    <a:pt x="307746" y="2534068"/>
                    <a:pt x="294114" y="2577398"/>
                  </a:cubicBezTo>
                  <a:cubicBezTo>
                    <a:pt x="270746" y="2650425"/>
                    <a:pt x="298496" y="2703492"/>
                    <a:pt x="354484" y="2746822"/>
                  </a:cubicBezTo>
                  <a:cubicBezTo>
                    <a:pt x="404629" y="2785769"/>
                    <a:pt x="463538" y="2801835"/>
                    <a:pt x="525367" y="2809138"/>
                  </a:cubicBezTo>
                  <a:cubicBezTo>
                    <a:pt x="609592" y="2818875"/>
                    <a:pt x="693329" y="2809624"/>
                    <a:pt x="777554" y="2805243"/>
                  </a:cubicBezTo>
                  <a:cubicBezTo>
                    <a:pt x="820397" y="2802809"/>
                    <a:pt x="863240" y="2803783"/>
                    <a:pt x="905595" y="2812546"/>
                  </a:cubicBezTo>
                  <a:cubicBezTo>
                    <a:pt x="973754" y="2826178"/>
                    <a:pt x="1015136" y="2868046"/>
                    <a:pt x="1035097" y="2932797"/>
                  </a:cubicBezTo>
                  <a:cubicBezTo>
                    <a:pt x="1056031" y="3000956"/>
                    <a:pt x="1072097" y="3070088"/>
                    <a:pt x="1076965" y="3141655"/>
                  </a:cubicBezTo>
                  <a:cubicBezTo>
                    <a:pt x="1080374" y="3200076"/>
                    <a:pt x="1101795" y="3217116"/>
                    <a:pt x="1161677" y="3217603"/>
                  </a:cubicBezTo>
                  <a:cubicBezTo>
                    <a:pt x="1191801" y="3217786"/>
                    <a:pt x="1295659" y="3217420"/>
                    <a:pt x="1414049" y="3216893"/>
                  </a:cubicBezTo>
                  <a:lnTo>
                    <a:pt x="1493069" y="3216522"/>
                  </a:lnTo>
                  <a:lnTo>
                    <a:pt x="1493069" y="3285899"/>
                  </a:lnTo>
                  <a:lnTo>
                    <a:pt x="1145611" y="3284788"/>
                  </a:lnTo>
                  <a:cubicBezTo>
                    <a:pt x="1075505" y="3284788"/>
                    <a:pt x="1005886" y="3246814"/>
                    <a:pt x="1006373" y="3147010"/>
                  </a:cubicBezTo>
                  <a:cubicBezTo>
                    <a:pt x="1006860" y="3075930"/>
                    <a:pt x="985438" y="3009232"/>
                    <a:pt x="964991" y="2943021"/>
                  </a:cubicBezTo>
                  <a:cubicBezTo>
                    <a:pt x="951359" y="2899205"/>
                    <a:pt x="915332" y="2881191"/>
                    <a:pt x="872003" y="2876809"/>
                  </a:cubicBezTo>
                  <a:cubicBezTo>
                    <a:pt x="811147" y="2870968"/>
                    <a:pt x="750777" y="2878270"/>
                    <a:pt x="689921" y="2880217"/>
                  </a:cubicBezTo>
                  <a:cubicBezTo>
                    <a:pt x="589144" y="2883625"/>
                    <a:pt x="488853" y="2886060"/>
                    <a:pt x="392458" y="2848085"/>
                  </a:cubicBezTo>
                  <a:cubicBezTo>
                    <a:pt x="339878" y="2827638"/>
                    <a:pt x="296548" y="2794532"/>
                    <a:pt x="260035" y="2752176"/>
                  </a:cubicBezTo>
                  <a:cubicBezTo>
                    <a:pt x="211837" y="2696676"/>
                    <a:pt x="206482" y="2632899"/>
                    <a:pt x="224495" y="2565227"/>
                  </a:cubicBezTo>
                  <a:cubicBezTo>
                    <a:pt x="236666" y="2518976"/>
                    <a:pt x="251758" y="2473700"/>
                    <a:pt x="268312" y="2428910"/>
                  </a:cubicBezTo>
                  <a:cubicBezTo>
                    <a:pt x="280482" y="2397264"/>
                    <a:pt x="275127" y="2370001"/>
                    <a:pt x="255167" y="2344685"/>
                  </a:cubicBezTo>
                  <a:cubicBezTo>
                    <a:pt x="242509" y="2328619"/>
                    <a:pt x="229851" y="2313040"/>
                    <a:pt x="216219" y="2297947"/>
                  </a:cubicBezTo>
                  <a:cubicBezTo>
                    <a:pt x="179219" y="2256566"/>
                    <a:pt x="178245" y="2227354"/>
                    <a:pt x="212324" y="2184025"/>
                  </a:cubicBezTo>
                  <a:cubicBezTo>
                    <a:pt x="220114" y="2174288"/>
                    <a:pt x="237153" y="2166498"/>
                    <a:pt x="235206" y="2154814"/>
                  </a:cubicBezTo>
                  <a:cubicBezTo>
                    <a:pt x="234232" y="2145564"/>
                    <a:pt x="218166" y="2139235"/>
                    <a:pt x="209403" y="2130958"/>
                  </a:cubicBezTo>
                  <a:cubicBezTo>
                    <a:pt x="162665" y="2088603"/>
                    <a:pt x="154876" y="2039918"/>
                    <a:pt x="193824" y="1991234"/>
                  </a:cubicBezTo>
                  <a:cubicBezTo>
                    <a:pt x="222548" y="1955207"/>
                    <a:pt x="228390" y="1911877"/>
                    <a:pt x="243969" y="1871956"/>
                  </a:cubicBezTo>
                  <a:cubicBezTo>
                    <a:pt x="248351" y="1861245"/>
                    <a:pt x="243969" y="1854916"/>
                    <a:pt x="234232" y="1851021"/>
                  </a:cubicBezTo>
                  <a:cubicBezTo>
                    <a:pt x="227416" y="1848587"/>
                    <a:pt x="220114" y="1845666"/>
                    <a:pt x="213297" y="1845179"/>
                  </a:cubicBezTo>
                  <a:cubicBezTo>
                    <a:pt x="157797" y="1842745"/>
                    <a:pt x="111060" y="1816942"/>
                    <a:pt x="65782" y="1788218"/>
                  </a:cubicBezTo>
                  <a:cubicBezTo>
                    <a:pt x="3953" y="1748783"/>
                    <a:pt x="-14061" y="1695717"/>
                    <a:pt x="10769" y="1627071"/>
                  </a:cubicBezTo>
                  <a:cubicBezTo>
                    <a:pt x="36085" y="1556478"/>
                    <a:pt x="81848" y="1498056"/>
                    <a:pt x="127126" y="1440122"/>
                  </a:cubicBezTo>
                  <a:cubicBezTo>
                    <a:pt x="213297" y="1329607"/>
                    <a:pt x="306285" y="1224448"/>
                    <a:pt x="389536" y="1111500"/>
                  </a:cubicBezTo>
                  <a:cubicBezTo>
                    <a:pt x="397326" y="1101275"/>
                    <a:pt x="402194" y="1092025"/>
                    <a:pt x="398787" y="1078394"/>
                  </a:cubicBezTo>
                  <a:cubicBezTo>
                    <a:pt x="360326" y="928932"/>
                    <a:pt x="396839" y="789206"/>
                    <a:pt x="459643" y="654836"/>
                  </a:cubicBezTo>
                  <a:cubicBezTo>
                    <a:pt x="598394" y="356398"/>
                    <a:pt x="832568" y="167988"/>
                    <a:pt x="1142690" y="68671"/>
                  </a:cubicBezTo>
                  <a:cubicBezTo>
                    <a:pt x="1262941" y="30210"/>
                    <a:pt x="1386601" y="10736"/>
                    <a:pt x="1512208" y="3434"/>
                  </a:cubicBezTo>
                  <a:cubicBezTo>
                    <a:pt x="1579150" y="-583"/>
                    <a:pt x="1645544" y="-1100"/>
                    <a:pt x="1711336" y="2011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A594A1A-DEC1-4BDD-B179-612D2028240D}"/>
                </a:ext>
              </a:extLst>
            </p:cNvPr>
            <p:cNvSpPr/>
            <p:nvPr/>
          </p:nvSpPr>
          <p:spPr>
            <a:xfrm>
              <a:off x="1984565" y="5435937"/>
              <a:ext cx="302819" cy="590546"/>
            </a:xfrm>
            <a:custGeom>
              <a:avLst/>
              <a:gdLst>
                <a:gd name="connsiteX0" fmla="*/ 433812 w 469271"/>
                <a:gd name="connsiteY0" fmla="*/ 340259 h 915154"/>
                <a:gd name="connsiteX1" fmla="*/ 428531 w 469271"/>
                <a:gd name="connsiteY1" fmla="*/ 340259 h 915154"/>
                <a:gd name="connsiteX2" fmla="*/ 428531 w 469271"/>
                <a:gd name="connsiteY2" fmla="*/ 20370 h 915154"/>
                <a:gd name="connsiteX3" fmla="*/ 408160 w 469271"/>
                <a:gd name="connsiteY3" fmla="*/ 0 h 915154"/>
                <a:gd name="connsiteX4" fmla="*/ 70164 w 469271"/>
                <a:gd name="connsiteY4" fmla="*/ 0 h 915154"/>
                <a:gd name="connsiteX5" fmla="*/ 49794 w 469271"/>
                <a:gd name="connsiteY5" fmla="*/ 20370 h 915154"/>
                <a:gd name="connsiteX6" fmla="*/ 49794 w 469271"/>
                <a:gd name="connsiteY6" fmla="*/ 340259 h 915154"/>
                <a:gd name="connsiteX7" fmla="*/ 34705 w 469271"/>
                <a:gd name="connsiteY7" fmla="*/ 340259 h 915154"/>
                <a:gd name="connsiteX8" fmla="*/ 0 w 469271"/>
                <a:gd name="connsiteY8" fmla="*/ 374964 h 915154"/>
                <a:gd name="connsiteX9" fmla="*/ 0 w 469271"/>
                <a:gd name="connsiteY9" fmla="*/ 880449 h 915154"/>
                <a:gd name="connsiteX10" fmla="*/ 34705 w 469271"/>
                <a:gd name="connsiteY10" fmla="*/ 915155 h 915154"/>
                <a:gd name="connsiteX11" fmla="*/ 434566 w 469271"/>
                <a:gd name="connsiteY11" fmla="*/ 915155 h 915154"/>
                <a:gd name="connsiteX12" fmla="*/ 469271 w 469271"/>
                <a:gd name="connsiteY12" fmla="*/ 880449 h 915154"/>
                <a:gd name="connsiteX13" fmla="*/ 469271 w 469271"/>
                <a:gd name="connsiteY13" fmla="*/ 374964 h 915154"/>
                <a:gd name="connsiteX14" fmla="*/ 433812 w 469271"/>
                <a:gd name="connsiteY14" fmla="*/ 340259 h 9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9271" h="915154">
                  <a:moveTo>
                    <a:pt x="433812" y="340259"/>
                  </a:moveTo>
                  <a:lnTo>
                    <a:pt x="428531" y="340259"/>
                  </a:lnTo>
                  <a:lnTo>
                    <a:pt x="428531" y="20370"/>
                  </a:lnTo>
                  <a:cubicBezTo>
                    <a:pt x="428531" y="9054"/>
                    <a:pt x="419477" y="0"/>
                    <a:pt x="408160" y="0"/>
                  </a:cubicBezTo>
                  <a:lnTo>
                    <a:pt x="70164" y="0"/>
                  </a:lnTo>
                  <a:cubicBezTo>
                    <a:pt x="58847" y="0"/>
                    <a:pt x="49794" y="9054"/>
                    <a:pt x="49794" y="20370"/>
                  </a:cubicBezTo>
                  <a:lnTo>
                    <a:pt x="49794" y="340259"/>
                  </a:lnTo>
                  <a:lnTo>
                    <a:pt x="34705" y="340259"/>
                  </a:lnTo>
                  <a:cubicBezTo>
                    <a:pt x="15089" y="340259"/>
                    <a:pt x="0" y="356103"/>
                    <a:pt x="0" y="374964"/>
                  </a:cubicBezTo>
                  <a:lnTo>
                    <a:pt x="0" y="880449"/>
                  </a:lnTo>
                  <a:cubicBezTo>
                    <a:pt x="0" y="900065"/>
                    <a:pt x="15843" y="915155"/>
                    <a:pt x="34705" y="915155"/>
                  </a:cubicBezTo>
                  <a:lnTo>
                    <a:pt x="434566" y="915155"/>
                  </a:lnTo>
                  <a:cubicBezTo>
                    <a:pt x="454182" y="915155"/>
                    <a:pt x="469271" y="899311"/>
                    <a:pt x="469271" y="880449"/>
                  </a:cubicBezTo>
                  <a:lnTo>
                    <a:pt x="469271" y="374964"/>
                  </a:lnTo>
                  <a:cubicBezTo>
                    <a:pt x="468517" y="356103"/>
                    <a:pt x="452673" y="340259"/>
                    <a:pt x="433812" y="340259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75EBB24-C0EE-4F17-8782-0AC53EC8FCC6}"/>
                </a:ext>
              </a:extLst>
            </p:cNvPr>
            <p:cNvSpPr/>
            <p:nvPr/>
          </p:nvSpPr>
          <p:spPr>
            <a:xfrm>
              <a:off x="7430570" y="5852483"/>
              <a:ext cx="869997" cy="445952"/>
            </a:xfrm>
            <a:custGeom>
              <a:avLst/>
              <a:gdLst>
                <a:gd name="connsiteX0" fmla="*/ 847254 w 1348211"/>
                <a:gd name="connsiteY0" fmla="*/ 639778 h 691080"/>
                <a:gd name="connsiteX1" fmla="*/ 847254 w 1348211"/>
                <a:gd name="connsiteY1" fmla="*/ 632234 h 691080"/>
                <a:gd name="connsiteX2" fmla="*/ 1318033 w 1348211"/>
                <a:gd name="connsiteY2" fmla="*/ 632234 h 691080"/>
                <a:gd name="connsiteX3" fmla="*/ 1348212 w 1348211"/>
                <a:gd name="connsiteY3" fmla="*/ 602055 h 691080"/>
                <a:gd name="connsiteX4" fmla="*/ 1348212 w 1348211"/>
                <a:gd name="connsiteY4" fmla="*/ 104115 h 691080"/>
                <a:gd name="connsiteX5" fmla="*/ 1318033 w 1348211"/>
                <a:gd name="connsiteY5" fmla="*/ 73937 h 691080"/>
                <a:gd name="connsiteX6" fmla="*/ 847254 w 1348211"/>
                <a:gd name="connsiteY6" fmla="*/ 73937 h 691080"/>
                <a:gd name="connsiteX7" fmla="*/ 847254 w 1348211"/>
                <a:gd name="connsiteY7" fmla="*/ 51303 h 691080"/>
                <a:gd name="connsiteX8" fmla="*/ 795951 w 1348211"/>
                <a:gd name="connsiteY8" fmla="*/ 0 h 691080"/>
                <a:gd name="connsiteX9" fmla="*/ 51303 w 1348211"/>
                <a:gd name="connsiteY9" fmla="*/ 0 h 691080"/>
                <a:gd name="connsiteX10" fmla="*/ 0 w 1348211"/>
                <a:gd name="connsiteY10" fmla="*/ 51303 h 691080"/>
                <a:gd name="connsiteX11" fmla="*/ 0 w 1348211"/>
                <a:gd name="connsiteY11" fmla="*/ 639778 h 691080"/>
                <a:gd name="connsiteX12" fmla="*/ 51303 w 1348211"/>
                <a:gd name="connsiteY12" fmla="*/ 691081 h 691080"/>
                <a:gd name="connsiteX13" fmla="*/ 795951 w 1348211"/>
                <a:gd name="connsiteY13" fmla="*/ 691081 h 691080"/>
                <a:gd name="connsiteX14" fmla="*/ 847254 w 1348211"/>
                <a:gd name="connsiteY14" fmla="*/ 639778 h 69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8211" h="691080">
                  <a:moveTo>
                    <a:pt x="847254" y="639778"/>
                  </a:moveTo>
                  <a:lnTo>
                    <a:pt x="847254" y="632234"/>
                  </a:lnTo>
                  <a:lnTo>
                    <a:pt x="1318033" y="632234"/>
                  </a:lnTo>
                  <a:cubicBezTo>
                    <a:pt x="1334632" y="632234"/>
                    <a:pt x="1348212" y="618653"/>
                    <a:pt x="1348212" y="602055"/>
                  </a:cubicBezTo>
                  <a:lnTo>
                    <a:pt x="1348212" y="104115"/>
                  </a:lnTo>
                  <a:cubicBezTo>
                    <a:pt x="1348212" y="87517"/>
                    <a:pt x="1334632" y="73937"/>
                    <a:pt x="1318033" y="73937"/>
                  </a:cubicBezTo>
                  <a:lnTo>
                    <a:pt x="847254" y="73937"/>
                  </a:lnTo>
                  <a:lnTo>
                    <a:pt x="847254" y="51303"/>
                  </a:lnTo>
                  <a:cubicBezTo>
                    <a:pt x="847254" y="22634"/>
                    <a:pt x="823865" y="0"/>
                    <a:pt x="795951" y="0"/>
                  </a:cubicBezTo>
                  <a:lnTo>
                    <a:pt x="51303" y="0"/>
                  </a:lnTo>
                  <a:cubicBezTo>
                    <a:pt x="22634" y="0"/>
                    <a:pt x="0" y="23388"/>
                    <a:pt x="0" y="51303"/>
                  </a:cubicBezTo>
                  <a:lnTo>
                    <a:pt x="0" y="639778"/>
                  </a:lnTo>
                  <a:cubicBezTo>
                    <a:pt x="0" y="668447"/>
                    <a:pt x="23388" y="691081"/>
                    <a:pt x="51303" y="691081"/>
                  </a:cubicBezTo>
                  <a:lnTo>
                    <a:pt x="795951" y="691081"/>
                  </a:lnTo>
                  <a:cubicBezTo>
                    <a:pt x="823865" y="691081"/>
                    <a:pt x="847254" y="668447"/>
                    <a:pt x="847254" y="639778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CD7CB72-5C6F-4722-8B05-BBF0C7313532}"/>
                </a:ext>
              </a:extLst>
            </p:cNvPr>
            <p:cNvSpPr/>
            <p:nvPr/>
          </p:nvSpPr>
          <p:spPr>
            <a:xfrm>
              <a:off x="4912106" y="5693966"/>
              <a:ext cx="485917" cy="753737"/>
            </a:xfrm>
            <a:custGeom>
              <a:avLst/>
              <a:gdLst>
                <a:gd name="connsiteX0" fmla="*/ 608091 w 753013"/>
                <a:gd name="connsiteY0" fmla="*/ 906552 h 1168047"/>
                <a:gd name="connsiteX1" fmla="*/ 607337 w 753013"/>
                <a:gd name="connsiteY1" fmla="*/ 640984 h 1168047"/>
                <a:gd name="connsiteX2" fmla="*/ 603564 w 753013"/>
                <a:gd name="connsiteY2" fmla="*/ 29875 h 1168047"/>
                <a:gd name="connsiteX3" fmla="*/ 632988 w 753013"/>
                <a:gd name="connsiteY3" fmla="*/ 451 h 1168047"/>
                <a:gd name="connsiteX4" fmla="*/ 715978 w 753013"/>
                <a:gd name="connsiteY4" fmla="*/ 451 h 1168047"/>
                <a:gd name="connsiteX5" fmla="*/ 752946 w 753013"/>
                <a:gd name="connsiteY5" fmla="*/ 38174 h 1168047"/>
                <a:gd name="connsiteX6" fmla="*/ 752192 w 753013"/>
                <a:gd name="connsiteY6" fmla="*/ 841669 h 1168047"/>
                <a:gd name="connsiteX7" fmla="*/ 752946 w 753013"/>
                <a:gd name="connsiteY7" fmla="*/ 1128362 h 1168047"/>
                <a:gd name="connsiteX8" fmla="*/ 718242 w 753013"/>
                <a:gd name="connsiteY8" fmla="*/ 1165330 h 1168047"/>
                <a:gd name="connsiteX9" fmla="*/ 596020 w 753013"/>
                <a:gd name="connsiteY9" fmla="*/ 1159295 h 1168047"/>
                <a:gd name="connsiteX10" fmla="*/ 535663 w 753013"/>
                <a:gd name="connsiteY10" fmla="*/ 1054426 h 1168047"/>
                <a:gd name="connsiteX11" fmla="*/ 162208 w 753013"/>
                <a:gd name="connsiteY11" fmla="*/ 278845 h 1168047"/>
                <a:gd name="connsiteX12" fmla="*/ 139574 w 753013"/>
                <a:gd name="connsiteY12" fmla="*/ 222261 h 1168047"/>
                <a:gd name="connsiteX13" fmla="*/ 148628 w 753013"/>
                <a:gd name="connsiteY13" fmla="*/ 622122 h 1168047"/>
                <a:gd name="connsiteX14" fmla="*/ 150136 w 753013"/>
                <a:gd name="connsiteY14" fmla="*/ 1135152 h 1168047"/>
                <a:gd name="connsiteX15" fmla="*/ 119958 w 753013"/>
                <a:gd name="connsiteY15" fmla="*/ 1164576 h 1168047"/>
                <a:gd name="connsiteX16" fmla="*/ 29423 w 753013"/>
                <a:gd name="connsiteY16" fmla="*/ 1164576 h 1168047"/>
                <a:gd name="connsiteX17" fmla="*/ 0 w 753013"/>
                <a:gd name="connsiteY17" fmla="*/ 1134398 h 1168047"/>
                <a:gd name="connsiteX18" fmla="*/ 0 w 753013"/>
                <a:gd name="connsiteY18" fmla="*/ 32893 h 1168047"/>
                <a:gd name="connsiteX19" fmla="*/ 30932 w 753013"/>
                <a:gd name="connsiteY19" fmla="*/ 451 h 1168047"/>
                <a:gd name="connsiteX20" fmla="*/ 151645 w 753013"/>
                <a:gd name="connsiteY20" fmla="*/ 451 h 1168047"/>
                <a:gd name="connsiteX21" fmla="*/ 184087 w 753013"/>
                <a:gd name="connsiteY21" fmla="*/ 19313 h 1168047"/>
                <a:gd name="connsiteX22" fmla="*/ 591493 w 753013"/>
                <a:gd name="connsiteY22" fmla="*/ 853740 h 1168047"/>
                <a:gd name="connsiteX23" fmla="*/ 613372 w 753013"/>
                <a:gd name="connsiteY23" fmla="*/ 908061 h 1168047"/>
                <a:gd name="connsiteX24" fmla="*/ 608091 w 753013"/>
                <a:gd name="connsiteY24" fmla="*/ 906552 h 116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3013" h="1168047">
                  <a:moveTo>
                    <a:pt x="608091" y="906552"/>
                  </a:moveTo>
                  <a:cubicBezTo>
                    <a:pt x="608091" y="818281"/>
                    <a:pt x="610354" y="729255"/>
                    <a:pt x="607337" y="640984"/>
                  </a:cubicBezTo>
                  <a:cubicBezTo>
                    <a:pt x="600546" y="437281"/>
                    <a:pt x="605828" y="233578"/>
                    <a:pt x="603564" y="29875"/>
                  </a:cubicBezTo>
                  <a:cubicBezTo>
                    <a:pt x="603564" y="6487"/>
                    <a:pt x="610354" y="-1058"/>
                    <a:pt x="632988" y="451"/>
                  </a:cubicBezTo>
                  <a:cubicBezTo>
                    <a:pt x="660903" y="1960"/>
                    <a:pt x="688818" y="2714"/>
                    <a:pt x="715978" y="451"/>
                  </a:cubicBezTo>
                  <a:cubicBezTo>
                    <a:pt x="746156" y="-2567"/>
                    <a:pt x="752946" y="9505"/>
                    <a:pt x="752946" y="38174"/>
                  </a:cubicBezTo>
                  <a:cubicBezTo>
                    <a:pt x="752192" y="306006"/>
                    <a:pt x="752192" y="573837"/>
                    <a:pt x="752192" y="841669"/>
                  </a:cubicBezTo>
                  <a:cubicBezTo>
                    <a:pt x="752192" y="937485"/>
                    <a:pt x="751437" y="1032546"/>
                    <a:pt x="752946" y="1128362"/>
                  </a:cubicBezTo>
                  <a:cubicBezTo>
                    <a:pt x="753701" y="1155522"/>
                    <a:pt x="748420" y="1166839"/>
                    <a:pt x="718242" y="1165330"/>
                  </a:cubicBezTo>
                  <a:cubicBezTo>
                    <a:pt x="676747" y="1162313"/>
                    <a:pt x="629216" y="1176647"/>
                    <a:pt x="596020" y="1159295"/>
                  </a:cubicBezTo>
                  <a:cubicBezTo>
                    <a:pt x="562824" y="1142696"/>
                    <a:pt x="553770" y="1091394"/>
                    <a:pt x="535663" y="1054426"/>
                  </a:cubicBezTo>
                  <a:cubicBezTo>
                    <a:pt x="408915" y="797156"/>
                    <a:pt x="267832" y="546677"/>
                    <a:pt x="162208" y="278845"/>
                  </a:cubicBezTo>
                  <a:cubicBezTo>
                    <a:pt x="156172" y="263002"/>
                    <a:pt x="149382" y="247158"/>
                    <a:pt x="139574" y="222261"/>
                  </a:cubicBezTo>
                  <a:cubicBezTo>
                    <a:pt x="142592" y="362590"/>
                    <a:pt x="147119" y="492356"/>
                    <a:pt x="148628" y="622122"/>
                  </a:cubicBezTo>
                  <a:cubicBezTo>
                    <a:pt x="150136" y="793384"/>
                    <a:pt x="148628" y="963891"/>
                    <a:pt x="150136" y="1135152"/>
                  </a:cubicBezTo>
                  <a:cubicBezTo>
                    <a:pt x="150136" y="1158540"/>
                    <a:pt x="143347" y="1166085"/>
                    <a:pt x="119958" y="1164576"/>
                  </a:cubicBezTo>
                  <a:cubicBezTo>
                    <a:pt x="89780" y="1163067"/>
                    <a:pt x="59602" y="1162313"/>
                    <a:pt x="29423" y="1164576"/>
                  </a:cubicBezTo>
                  <a:cubicBezTo>
                    <a:pt x="5281" y="1166085"/>
                    <a:pt x="0" y="1156277"/>
                    <a:pt x="0" y="1134398"/>
                  </a:cubicBezTo>
                  <a:cubicBezTo>
                    <a:pt x="754" y="766978"/>
                    <a:pt x="754" y="400313"/>
                    <a:pt x="0" y="32893"/>
                  </a:cubicBezTo>
                  <a:cubicBezTo>
                    <a:pt x="0" y="9505"/>
                    <a:pt x="5281" y="-1058"/>
                    <a:pt x="30932" y="451"/>
                  </a:cubicBezTo>
                  <a:cubicBezTo>
                    <a:pt x="70919" y="2714"/>
                    <a:pt x="111659" y="1205"/>
                    <a:pt x="151645" y="451"/>
                  </a:cubicBezTo>
                  <a:cubicBezTo>
                    <a:pt x="166734" y="451"/>
                    <a:pt x="176542" y="4224"/>
                    <a:pt x="184087" y="19313"/>
                  </a:cubicBezTo>
                  <a:cubicBezTo>
                    <a:pt x="319889" y="297706"/>
                    <a:pt x="475307" y="565538"/>
                    <a:pt x="591493" y="853740"/>
                  </a:cubicBezTo>
                  <a:cubicBezTo>
                    <a:pt x="599037" y="871847"/>
                    <a:pt x="605828" y="889954"/>
                    <a:pt x="613372" y="908061"/>
                  </a:cubicBezTo>
                  <a:cubicBezTo>
                    <a:pt x="611109" y="908061"/>
                    <a:pt x="609600" y="907307"/>
                    <a:pt x="608091" y="906552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B17BC9-8DE8-4A6F-981F-87E3D30B0804}"/>
                </a:ext>
              </a:extLst>
            </p:cNvPr>
            <p:cNvSpPr/>
            <p:nvPr/>
          </p:nvSpPr>
          <p:spPr>
            <a:xfrm>
              <a:off x="5779633" y="5691659"/>
              <a:ext cx="487684" cy="756747"/>
            </a:xfrm>
            <a:custGeom>
              <a:avLst/>
              <a:gdLst>
                <a:gd name="connsiteX0" fmla="*/ 613427 w 755751"/>
                <a:gd name="connsiteY0" fmla="*/ 916163 h 1172711"/>
                <a:gd name="connsiteX1" fmla="*/ 603619 w 755751"/>
                <a:gd name="connsiteY1" fmla="*/ 34205 h 1172711"/>
                <a:gd name="connsiteX2" fmla="*/ 633798 w 755751"/>
                <a:gd name="connsiteY2" fmla="*/ 4781 h 1172711"/>
                <a:gd name="connsiteX3" fmla="*/ 745457 w 755751"/>
                <a:gd name="connsiteY3" fmla="*/ 13080 h 1172711"/>
                <a:gd name="connsiteX4" fmla="*/ 751493 w 755751"/>
                <a:gd name="connsiteY4" fmla="*/ 118704 h 1172711"/>
                <a:gd name="connsiteX5" fmla="*/ 752247 w 755751"/>
                <a:gd name="connsiteY5" fmla="*/ 1128919 h 1172711"/>
                <a:gd name="connsiteX6" fmla="*/ 713770 w 755751"/>
                <a:gd name="connsiteY6" fmla="*/ 1169660 h 1172711"/>
                <a:gd name="connsiteX7" fmla="*/ 534209 w 755751"/>
                <a:gd name="connsiteY7" fmla="*/ 1061773 h 1172711"/>
                <a:gd name="connsiteX8" fmla="*/ 182633 w 755751"/>
                <a:gd name="connsiteY8" fmla="*/ 334478 h 1172711"/>
                <a:gd name="connsiteX9" fmla="*/ 138120 w 755751"/>
                <a:gd name="connsiteY9" fmla="*/ 237908 h 1172711"/>
                <a:gd name="connsiteX10" fmla="*/ 139629 w 755751"/>
                <a:gd name="connsiteY10" fmla="*/ 278648 h 1172711"/>
                <a:gd name="connsiteX11" fmla="*/ 148682 w 755751"/>
                <a:gd name="connsiteY11" fmla="*/ 1137973 h 1172711"/>
                <a:gd name="connsiteX12" fmla="*/ 116241 w 755751"/>
                <a:gd name="connsiteY12" fmla="*/ 1168906 h 1172711"/>
                <a:gd name="connsiteX13" fmla="*/ 33251 w 755751"/>
                <a:gd name="connsiteY13" fmla="*/ 1168906 h 1172711"/>
                <a:gd name="connsiteX14" fmla="*/ 55 w 755751"/>
                <a:gd name="connsiteY14" fmla="*/ 1134955 h 1172711"/>
                <a:gd name="connsiteX15" fmla="*/ 809 w 755751"/>
                <a:gd name="connsiteY15" fmla="*/ 633242 h 1172711"/>
                <a:gd name="connsiteX16" fmla="*/ 55 w 755751"/>
                <a:gd name="connsiteY16" fmla="*/ 44767 h 1172711"/>
                <a:gd name="connsiteX17" fmla="*/ 42304 w 755751"/>
                <a:gd name="connsiteY17" fmla="*/ 4781 h 1172711"/>
                <a:gd name="connsiteX18" fmla="*/ 49849 w 755751"/>
                <a:gd name="connsiteY18" fmla="*/ 4781 h 1172711"/>
                <a:gd name="connsiteX19" fmla="*/ 171316 w 755751"/>
                <a:gd name="connsiteY19" fmla="*/ 10817 h 1172711"/>
                <a:gd name="connsiteX20" fmla="*/ 229410 w 755751"/>
                <a:gd name="connsiteY20" fmla="*/ 113423 h 1172711"/>
                <a:gd name="connsiteX21" fmla="*/ 580232 w 755751"/>
                <a:gd name="connsiteY21" fmla="*/ 832419 h 1172711"/>
                <a:gd name="connsiteX22" fmla="*/ 613427 w 755751"/>
                <a:gd name="connsiteY22" fmla="*/ 916163 h 117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5751" h="1172711">
                  <a:moveTo>
                    <a:pt x="613427" y="916163"/>
                  </a:moveTo>
                  <a:cubicBezTo>
                    <a:pt x="598338" y="621925"/>
                    <a:pt x="605128" y="327688"/>
                    <a:pt x="603619" y="34205"/>
                  </a:cubicBezTo>
                  <a:cubicBezTo>
                    <a:pt x="603619" y="10817"/>
                    <a:pt x="610410" y="2518"/>
                    <a:pt x="633798" y="4781"/>
                  </a:cubicBezTo>
                  <a:cubicBezTo>
                    <a:pt x="672275" y="8553"/>
                    <a:pt x="722069" y="-11063"/>
                    <a:pt x="745457" y="13080"/>
                  </a:cubicBezTo>
                  <a:cubicBezTo>
                    <a:pt x="764318" y="32696"/>
                    <a:pt x="751493" y="82490"/>
                    <a:pt x="751493" y="118704"/>
                  </a:cubicBezTo>
                  <a:cubicBezTo>
                    <a:pt x="751493" y="455191"/>
                    <a:pt x="751493" y="792433"/>
                    <a:pt x="752247" y="1128919"/>
                  </a:cubicBezTo>
                  <a:cubicBezTo>
                    <a:pt x="752247" y="1159852"/>
                    <a:pt x="743948" y="1165133"/>
                    <a:pt x="713770" y="1169660"/>
                  </a:cubicBezTo>
                  <a:cubicBezTo>
                    <a:pt x="620971" y="1183995"/>
                    <a:pt x="573441" y="1147781"/>
                    <a:pt x="534209" y="1061773"/>
                  </a:cubicBezTo>
                  <a:cubicBezTo>
                    <a:pt x="421796" y="817329"/>
                    <a:pt x="286748" y="583448"/>
                    <a:pt x="182633" y="334478"/>
                  </a:cubicBezTo>
                  <a:cubicBezTo>
                    <a:pt x="169053" y="302037"/>
                    <a:pt x="156981" y="269595"/>
                    <a:pt x="138120" y="237908"/>
                  </a:cubicBezTo>
                  <a:cubicBezTo>
                    <a:pt x="138875" y="251488"/>
                    <a:pt x="139629" y="265068"/>
                    <a:pt x="139629" y="278648"/>
                  </a:cubicBezTo>
                  <a:cubicBezTo>
                    <a:pt x="150946" y="565341"/>
                    <a:pt x="147174" y="851280"/>
                    <a:pt x="148682" y="1137973"/>
                  </a:cubicBezTo>
                  <a:cubicBezTo>
                    <a:pt x="148682" y="1163625"/>
                    <a:pt x="140384" y="1170415"/>
                    <a:pt x="116241" y="1168906"/>
                  </a:cubicBezTo>
                  <a:cubicBezTo>
                    <a:pt x="89080" y="1167397"/>
                    <a:pt x="61166" y="1166642"/>
                    <a:pt x="33251" y="1168906"/>
                  </a:cubicBezTo>
                  <a:cubicBezTo>
                    <a:pt x="6090" y="1171169"/>
                    <a:pt x="-699" y="1160607"/>
                    <a:pt x="55" y="1134955"/>
                  </a:cubicBezTo>
                  <a:cubicBezTo>
                    <a:pt x="809" y="967466"/>
                    <a:pt x="809" y="800731"/>
                    <a:pt x="809" y="633242"/>
                  </a:cubicBezTo>
                  <a:cubicBezTo>
                    <a:pt x="809" y="437084"/>
                    <a:pt x="1564" y="240925"/>
                    <a:pt x="55" y="44767"/>
                  </a:cubicBezTo>
                  <a:cubicBezTo>
                    <a:pt x="55" y="10062"/>
                    <a:pt x="10618" y="-500"/>
                    <a:pt x="42304" y="4781"/>
                  </a:cubicBezTo>
                  <a:cubicBezTo>
                    <a:pt x="44568" y="5535"/>
                    <a:pt x="47585" y="4781"/>
                    <a:pt x="49849" y="4781"/>
                  </a:cubicBezTo>
                  <a:cubicBezTo>
                    <a:pt x="91344" y="6290"/>
                    <a:pt x="140384" y="-10308"/>
                    <a:pt x="171316" y="10817"/>
                  </a:cubicBezTo>
                  <a:cubicBezTo>
                    <a:pt x="200740" y="31187"/>
                    <a:pt x="212057" y="77963"/>
                    <a:pt x="229410" y="113423"/>
                  </a:cubicBezTo>
                  <a:cubicBezTo>
                    <a:pt x="347105" y="353339"/>
                    <a:pt x="480643" y="584957"/>
                    <a:pt x="580232" y="832419"/>
                  </a:cubicBezTo>
                  <a:cubicBezTo>
                    <a:pt x="591548" y="861088"/>
                    <a:pt x="602865" y="888248"/>
                    <a:pt x="613427" y="916163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CED99F3-F48F-4F0A-A158-E80042725BEC}"/>
                </a:ext>
              </a:extLst>
            </p:cNvPr>
            <p:cNvSpPr/>
            <p:nvPr/>
          </p:nvSpPr>
          <p:spPr>
            <a:xfrm>
              <a:off x="4384069" y="5689434"/>
              <a:ext cx="434768" cy="758447"/>
            </a:xfrm>
            <a:custGeom>
              <a:avLst/>
              <a:gdLst>
                <a:gd name="connsiteX0" fmla="*/ 176411 w 434768"/>
                <a:gd name="connsiteY0" fmla="*/ 88440 h 758447"/>
                <a:gd name="connsiteX1" fmla="*/ 122005 w 434768"/>
                <a:gd name="connsiteY1" fmla="*/ 91970 h 758447"/>
                <a:gd name="connsiteX2" fmla="*/ 104966 w 434768"/>
                <a:gd name="connsiteY2" fmla="*/ 112417 h 758447"/>
                <a:gd name="connsiteX3" fmla="*/ 105453 w 434768"/>
                <a:gd name="connsiteY3" fmla="*/ 221471 h 758447"/>
                <a:gd name="connsiteX4" fmla="*/ 104479 w 434768"/>
                <a:gd name="connsiteY4" fmla="*/ 333933 h 758447"/>
                <a:gd name="connsiteX5" fmla="*/ 123953 w 434768"/>
                <a:gd name="connsiteY5" fmla="*/ 352920 h 758447"/>
                <a:gd name="connsiteX6" fmla="*/ 179941 w 434768"/>
                <a:gd name="connsiteY6" fmla="*/ 352434 h 758447"/>
                <a:gd name="connsiteX7" fmla="*/ 312363 w 434768"/>
                <a:gd name="connsiteY7" fmla="*/ 226340 h 758447"/>
                <a:gd name="connsiteX8" fmla="*/ 230086 w 434768"/>
                <a:gd name="connsiteY8" fmla="*/ 95865 h 758447"/>
                <a:gd name="connsiteX9" fmla="*/ 176411 w 434768"/>
                <a:gd name="connsiteY9" fmla="*/ 88440 h 758447"/>
                <a:gd name="connsiteX10" fmla="*/ 149757 w 434768"/>
                <a:gd name="connsiteY10" fmla="*/ 137 h 758447"/>
                <a:gd name="connsiteX11" fmla="*/ 262218 w 434768"/>
                <a:gd name="connsiteY11" fmla="*/ 9692 h 758447"/>
                <a:gd name="connsiteX12" fmla="*/ 412167 w 434768"/>
                <a:gd name="connsiteY12" fmla="*/ 233155 h 758447"/>
                <a:gd name="connsiteX13" fmla="*/ 295811 w 434768"/>
                <a:gd name="connsiteY13" fmla="*/ 398196 h 758447"/>
                <a:gd name="connsiteX14" fmla="*/ 385878 w 434768"/>
                <a:gd name="connsiteY14" fmla="*/ 540843 h 758447"/>
                <a:gd name="connsiteX15" fmla="*/ 433102 w 434768"/>
                <a:gd name="connsiteY15" fmla="*/ 741424 h 758447"/>
                <a:gd name="connsiteX16" fmla="*/ 421418 w 434768"/>
                <a:gd name="connsiteY16" fmla="*/ 756029 h 758447"/>
                <a:gd name="connsiteX17" fmla="*/ 358128 w 434768"/>
                <a:gd name="connsiteY17" fmla="*/ 756516 h 758447"/>
                <a:gd name="connsiteX18" fmla="*/ 322101 w 434768"/>
                <a:gd name="connsiteY18" fmla="*/ 728766 h 758447"/>
                <a:gd name="connsiteX19" fmla="*/ 283153 w 434768"/>
                <a:gd name="connsiteY19" fmla="*/ 548632 h 758447"/>
                <a:gd name="connsiteX20" fmla="*/ 262706 w 434768"/>
                <a:gd name="connsiteY20" fmla="*/ 491671 h 758447"/>
                <a:gd name="connsiteX21" fmla="*/ 178481 w 434768"/>
                <a:gd name="connsiteY21" fmla="*/ 439578 h 758447"/>
                <a:gd name="connsiteX22" fmla="*/ 109835 w 434768"/>
                <a:gd name="connsiteY22" fmla="*/ 442986 h 758447"/>
                <a:gd name="connsiteX23" fmla="*/ 104967 w 434768"/>
                <a:gd name="connsiteY23" fmla="*/ 510171 h 758447"/>
                <a:gd name="connsiteX24" fmla="*/ 104967 w 434768"/>
                <a:gd name="connsiteY24" fmla="*/ 731687 h 758447"/>
                <a:gd name="connsiteX25" fmla="*/ 81598 w 434768"/>
                <a:gd name="connsiteY25" fmla="*/ 756516 h 758447"/>
                <a:gd name="connsiteX26" fmla="*/ 9058 w 434768"/>
                <a:gd name="connsiteY26" fmla="*/ 752135 h 758447"/>
                <a:gd name="connsiteX27" fmla="*/ 3702 w 434768"/>
                <a:gd name="connsiteY27" fmla="*/ 677647 h 758447"/>
                <a:gd name="connsiteX28" fmla="*/ 3216 w 434768"/>
                <a:gd name="connsiteY28" fmla="*/ 50100 h 758447"/>
                <a:gd name="connsiteX29" fmla="*/ 37295 w 434768"/>
                <a:gd name="connsiteY29" fmla="*/ 10666 h 758447"/>
                <a:gd name="connsiteX30" fmla="*/ 149757 w 434768"/>
                <a:gd name="connsiteY30" fmla="*/ 137 h 75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4768" h="758447">
                  <a:moveTo>
                    <a:pt x="176411" y="88440"/>
                  </a:moveTo>
                  <a:cubicBezTo>
                    <a:pt x="158397" y="88196"/>
                    <a:pt x="140262" y="89779"/>
                    <a:pt x="122005" y="91970"/>
                  </a:cubicBezTo>
                  <a:cubicBezTo>
                    <a:pt x="108374" y="93431"/>
                    <a:pt x="104479" y="99272"/>
                    <a:pt x="104966" y="112417"/>
                  </a:cubicBezTo>
                  <a:cubicBezTo>
                    <a:pt x="105940" y="148444"/>
                    <a:pt x="105453" y="184958"/>
                    <a:pt x="105453" y="221471"/>
                  </a:cubicBezTo>
                  <a:cubicBezTo>
                    <a:pt x="105453" y="258959"/>
                    <a:pt x="105940" y="295959"/>
                    <a:pt x="104479" y="333933"/>
                  </a:cubicBezTo>
                  <a:cubicBezTo>
                    <a:pt x="104479" y="348539"/>
                    <a:pt x="108861" y="353894"/>
                    <a:pt x="123953" y="352920"/>
                  </a:cubicBezTo>
                  <a:cubicBezTo>
                    <a:pt x="142453" y="351460"/>
                    <a:pt x="161440" y="352920"/>
                    <a:pt x="179941" y="352434"/>
                  </a:cubicBezTo>
                  <a:cubicBezTo>
                    <a:pt x="256376" y="351460"/>
                    <a:pt x="307981" y="302288"/>
                    <a:pt x="312363" y="226340"/>
                  </a:cubicBezTo>
                  <a:cubicBezTo>
                    <a:pt x="316258" y="161589"/>
                    <a:pt x="285100" y="111443"/>
                    <a:pt x="230086" y="95865"/>
                  </a:cubicBezTo>
                  <a:cubicBezTo>
                    <a:pt x="212316" y="90753"/>
                    <a:pt x="194424" y="88683"/>
                    <a:pt x="176411" y="88440"/>
                  </a:cubicBezTo>
                  <a:close/>
                  <a:moveTo>
                    <a:pt x="149757" y="137"/>
                  </a:moveTo>
                  <a:cubicBezTo>
                    <a:pt x="187244" y="-654"/>
                    <a:pt x="224731" y="1902"/>
                    <a:pt x="262218" y="9692"/>
                  </a:cubicBezTo>
                  <a:cubicBezTo>
                    <a:pt x="381983" y="34521"/>
                    <a:pt x="423852" y="131891"/>
                    <a:pt x="412167" y="233155"/>
                  </a:cubicBezTo>
                  <a:cubicBezTo>
                    <a:pt x="403891" y="312024"/>
                    <a:pt x="377115" y="346590"/>
                    <a:pt x="295811" y="398196"/>
                  </a:cubicBezTo>
                  <a:cubicBezTo>
                    <a:pt x="354233" y="427894"/>
                    <a:pt x="372733" y="482908"/>
                    <a:pt x="385878" y="540843"/>
                  </a:cubicBezTo>
                  <a:cubicBezTo>
                    <a:pt x="400970" y="608027"/>
                    <a:pt x="412167" y="675700"/>
                    <a:pt x="433102" y="741424"/>
                  </a:cubicBezTo>
                  <a:cubicBezTo>
                    <a:pt x="437484" y="754569"/>
                    <a:pt x="433102" y="756516"/>
                    <a:pt x="421418" y="756029"/>
                  </a:cubicBezTo>
                  <a:cubicBezTo>
                    <a:pt x="400483" y="755543"/>
                    <a:pt x="379062" y="754082"/>
                    <a:pt x="358128" y="756516"/>
                  </a:cubicBezTo>
                  <a:cubicBezTo>
                    <a:pt x="335245" y="758951"/>
                    <a:pt x="327456" y="748726"/>
                    <a:pt x="322101" y="728766"/>
                  </a:cubicBezTo>
                  <a:cubicBezTo>
                    <a:pt x="306522" y="669370"/>
                    <a:pt x="296298" y="608514"/>
                    <a:pt x="283153" y="548632"/>
                  </a:cubicBezTo>
                  <a:cubicBezTo>
                    <a:pt x="278772" y="528671"/>
                    <a:pt x="272443" y="509685"/>
                    <a:pt x="262706" y="491671"/>
                  </a:cubicBezTo>
                  <a:cubicBezTo>
                    <a:pt x="244692" y="458078"/>
                    <a:pt x="216942" y="440065"/>
                    <a:pt x="178481" y="439578"/>
                  </a:cubicBezTo>
                  <a:cubicBezTo>
                    <a:pt x="155112" y="439092"/>
                    <a:pt x="124928" y="431789"/>
                    <a:pt x="109835" y="442986"/>
                  </a:cubicBezTo>
                  <a:cubicBezTo>
                    <a:pt x="94256" y="455158"/>
                    <a:pt x="104967" y="486802"/>
                    <a:pt x="104967" y="510171"/>
                  </a:cubicBezTo>
                  <a:cubicBezTo>
                    <a:pt x="104480" y="584172"/>
                    <a:pt x="103993" y="657686"/>
                    <a:pt x="104967" y="731687"/>
                  </a:cubicBezTo>
                  <a:cubicBezTo>
                    <a:pt x="104967" y="749214"/>
                    <a:pt x="102533" y="758463"/>
                    <a:pt x="81598" y="756516"/>
                  </a:cubicBezTo>
                  <a:cubicBezTo>
                    <a:pt x="56769" y="754082"/>
                    <a:pt x="23176" y="764792"/>
                    <a:pt x="9058" y="752135"/>
                  </a:cubicBezTo>
                  <a:cubicBezTo>
                    <a:pt x="-7495" y="737529"/>
                    <a:pt x="3702" y="703450"/>
                    <a:pt x="3702" y="677647"/>
                  </a:cubicBezTo>
                  <a:cubicBezTo>
                    <a:pt x="3216" y="468302"/>
                    <a:pt x="3216" y="259445"/>
                    <a:pt x="3216" y="50100"/>
                  </a:cubicBezTo>
                  <a:cubicBezTo>
                    <a:pt x="3216" y="16021"/>
                    <a:pt x="3216" y="15534"/>
                    <a:pt x="37295" y="10666"/>
                  </a:cubicBezTo>
                  <a:cubicBezTo>
                    <a:pt x="74783" y="5067"/>
                    <a:pt x="112270" y="929"/>
                    <a:pt x="149757" y="13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5395073-4096-4EF7-B796-D50A48BAD7CE}"/>
                </a:ext>
              </a:extLst>
            </p:cNvPr>
            <p:cNvSpPr/>
            <p:nvPr/>
          </p:nvSpPr>
          <p:spPr>
            <a:xfrm>
              <a:off x="3756816" y="5694161"/>
              <a:ext cx="535240" cy="751342"/>
            </a:xfrm>
            <a:custGeom>
              <a:avLst/>
              <a:gdLst>
                <a:gd name="connsiteX0" fmla="*/ 265333 w 535240"/>
                <a:gd name="connsiteY0" fmla="*/ 104768 h 751342"/>
                <a:gd name="connsiteX1" fmla="*/ 183055 w 535240"/>
                <a:gd name="connsiteY1" fmla="*/ 429009 h 751342"/>
                <a:gd name="connsiteX2" fmla="*/ 195713 w 535240"/>
                <a:gd name="connsiteY2" fmla="*/ 444102 h 751342"/>
                <a:gd name="connsiteX3" fmla="*/ 331544 w 535240"/>
                <a:gd name="connsiteY3" fmla="*/ 444102 h 751342"/>
                <a:gd name="connsiteX4" fmla="*/ 347610 w 535240"/>
                <a:gd name="connsiteY4" fmla="*/ 424141 h 751342"/>
                <a:gd name="connsiteX5" fmla="*/ 265333 w 535240"/>
                <a:gd name="connsiteY5" fmla="*/ 104768 h 751342"/>
                <a:gd name="connsiteX6" fmla="*/ 227845 w 535240"/>
                <a:gd name="connsiteY6" fmla="*/ 97 h 751342"/>
                <a:gd name="connsiteX7" fmla="*/ 313043 w 535240"/>
                <a:gd name="connsiteY7" fmla="*/ 97 h 751342"/>
                <a:gd name="connsiteX8" fmla="*/ 336899 w 535240"/>
                <a:gd name="connsiteY8" fmla="*/ 17137 h 751342"/>
                <a:gd name="connsiteX9" fmla="*/ 533585 w 535240"/>
                <a:gd name="connsiteY9" fmla="*/ 732803 h 751342"/>
                <a:gd name="connsiteX10" fmla="*/ 520440 w 535240"/>
                <a:gd name="connsiteY10" fmla="*/ 750816 h 751342"/>
                <a:gd name="connsiteX11" fmla="*/ 488795 w 535240"/>
                <a:gd name="connsiteY11" fmla="*/ 750816 h 751342"/>
                <a:gd name="connsiteX12" fmla="*/ 414307 w 535240"/>
                <a:gd name="connsiteY12" fmla="*/ 692882 h 751342"/>
                <a:gd name="connsiteX13" fmla="*/ 375360 w 535240"/>
                <a:gd name="connsiteY13" fmla="*/ 550235 h 751342"/>
                <a:gd name="connsiteX14" fmla="*/ 348583 w 535240"/>
                <a:gd name="connsiteY14" fmla="*/ 530274 h 751342"/>
                <a:gd name="connsiteX15" fmla="*/ 183055 w 535240"/>
                <a:gd name="connsiteY15" fmla="*/ 530274 h 751342"/>
                <a:gd name="connsiteX16" fmla="*/ 157252 w 535240"/>
                <a:gd name="connsiteY16" fmla="*/ 550722 h 751342"/>
                <a:gd name="connsiteX17" fmla="*/ 109541 w 535240"/>
                <a:gd name="connsiteY17" fmla="*/ 733777 h 751342"/>
                <a:gd name="connsiteX18" fmla="*/ 86659 w 535240"/>
                <a:gd name="connsiteY18" fmla="*/ 751303 h 751342"/>
                <a:gd name="connsiteX19" fmla="*/ 0 w 535240"/>
                <a:gd name="connsiteY19" fmla="*/ 751303 h 751342"/>
                <a:gd name="connsiteX20" fmla="*/ 65238 w 535240"/>
                <a:gd name="connsiteY20" fmla="*/ 512748 h 751342"/>
                <a:gd name="connsiteX21" fmla="*/ 200094 w 535240"/>
                <a:gd name="connsiteY21" fmla="*/ 21518 h 751342"/>
                <a:gd name="connsiteX22" fmla="*/ 227845 w 535240"/>
                <a:gd name="connsiteY22" fmla="*/ 97 h 75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5240" h="751342">
                  <a:moveTo>
                    <a:pt x="265333" y="104768"/>
                  </a:moveTo>
                  <a:cubicBezTo>
                    <a:pt x="243911" y="214796"/>
                    <a:pt x="212266" y="321416"/>
                    <a:pt x="183055" y="429009"/>
                  </a:cubicBezTo>
                  <a:cubicBezTo>
                    <a:pt x="179160" y="442641"/>
                    <a:pt x="184516" y="444102"/>
                    <a:pt x="195713" y="444102"/>
                  </a:cubicBezTo>
                  <a:cubicBezTo>
                    <a:pt x="240990" y="443615"/>
                    <a:pt x="286267" y="443615"/>
                    <a:pt x="331544" y="444102"/>
                  </a:cubicBezTo>
                  <a:cubicBezTo>
                    <a:pt x="347610" y="444102"/>
                    <a:pt x="352478" y="442154"/>
                    <a:pt x="347610" y="424141"/>
                  </a:cubicBezTo>
                  <a:cubicBezTo>
                    <a:pt x="318886" y="318007"/>
                    <a:pt x="288214" y="212849"/>
                    <a:pt x="265333" y="104768"/>
                  </a:cubicBezTo>
                  <a:close/>
                  <a:moveTo>
                    <a:pt x="227845" y="97"/>
                  </a:moveTo>
                  <a:cubicBezTo>
                    <a:pt x="256082" y="1557"/>
                    <a:pt x="284806" y="1071"/>
                    <a:pt x="313043" y="97"/>
                  </a:cubicBezTo>
                  <a:cubicBezTo>
                    <a:pt x="326188" y="-391"/>
                    <a:pt x="333004" y="3018"/>
                    <a:pt x="336899" y="17137"/>
                  </a:cubicBezTo>
                  <a:cubicBezTo>
                    <a:pt x="402136" y="255692"/>
                    <a:pt x="467374" y="494247"/>
                    <a:pt x="533585" y="732803"/>
                  </a:cubicBezTo>
                  <a:cubicBezTo>
                    <a:pt x="537480" y="747408"/>
                    <a:pt x="535045" y="751790"/>
                    <a:pt x="520440" y="750816"/>
                  </a:cubicBezTo>
                  <a:cubicBezTo>
                    <a:pt x="509730" y="749843"/>
                    <a:pt x="499506" y="750816"/>
                    <a:pt x="488795" y="750816"/>
                  </a:cubicBezTo>
                  <a:cubicBezTo>
                    <a:pt x="429886" y="750816"/>
                    <a:pt x="430373" y="750816"/>
                    <a:pt x="414307" y="692882"/>
                  </a:cubicBezTo>
                  <a:cubicBezTo>
                    <a:pt x="401162" y="645170"/>
                    <a:pt x="387530" y="597946"/>
                    <a:pt x="375360" y="550235"/>
                  </a:cubicBezTo>
                  <a:cubicBezTo>
                    <a:pt x="371465" y="535143"/>
                    <a:pt x="364649" y="530274"/>
                    <a:pt x="348583" y="530274"/>
                  </a:cubicBezTo>
                  <a:cubicBezTo>
                    <a:pt x="293569" y="531248"/>
                    <a:pt x="238068" y="531248"/>
                    <a:pt x="183055" y="530274"/>
                  </a:cubicBezTo>
                  <a:cubicBezTo>
                    <a:pt x="166502" y="529787"/>
                    <a:pt x="160660" y="536116"/>
                    <a:pt x="157252" y="550722"/>
                  </a:cubicBezTo>
                  <a:cubicBezTo>
                    <a:pt x="141672" y="612065"/>
                    <a:pt x="124633" y="672434"/>
                    <a:pt x="109541" y="733777"/>
                  </a:cubicBezTo>
                  <a:cubicBezTo>
                    <a:pt x="106133" y="747895"/>
                    <a:pt x="100291" y="751790"/>
                    <a:pt x="86659" y="751303"/>
                  </a:cubicBezTo>
                  <a:cubicBezTo>
                    <a:pt x="58422" y="750329"/>
                    <a:pt x="30185" y="751303"/>
                    <a:pt x="0" y="751303"/>
                  </a:cubicBezTo>
                  <a:cubicBezTo>
                    <a:pt x="21908" y="669999"/>
                    <a:pt x="43329" y="591617"/>
                    <a:pt x="65238" y="512748"/>
                  </a:cubicBezTo>
                  <a:cubicBezTo>
                    <a:pt x="110514" y="349167"/>
                    <a:pt x="155792" y="185586"/>
                    <a:pt x="200094" y="21518"/>
                  </a:cubicBezTo>
                  <a:cubicBezTo>
                    <a:pt x="204476" y="5452"/>
                    <a:pt x="210805" y="-877"/>
                    <a:pt x="227845" y="9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9E1E01E-7A1E-43FF-84A2-4DC69431BE0B}"/>
                </a:ext>
              </a:extLst>
            </p:cNvPr>
            <p:cNvSpPr/>
            <p:nvPr/>
          </p:nvSpPr>
          <p:spPr>
            <a:xfrm>
              <a:off x="3333258" y="5694258"/>
              <a:ext cx="367661" cy="751692"/>
            </a:xfrm>
            <a:custGeom>
              <a:avLst/>
              <a:gdLst>
                <a:gd name="connsiteX0" fmla="*/ 754 w 569754"/>
                <a:gd name="connsiteY0" fmla="*/ 582440 h 1164878"/>
                <a:gd name="connsiteX1" fmla="*/ 0 w 569754"/>
                <a:gd name="connsiteY1" fmla="*/ 35459 h 1164878"/>
                <a:gd name="connsiteX2" fmla="*/ 35459 w 569754"/>
                <a:gd name="connsiteY2" fmla="*/ 0 h 1164878"/>
                <a:gd name="connsiteX3" fmla="*/ 510766 w 569754"/>
                <a:gd name="connsiteY3" fmla="*/ 0 h 1164878"/>
                <a:gd name="connsiteX4" fmla="*/ 546225 w 569754"/>
                <a:gd name="connsiteY4" fmla="*/ 35459 h 1164878"/>
                <a:gd name="connsiteX5" fmla="*/ 546225 w 569754"/>
                <a:gd name="connsiteY5" fmla="*/ 110905 h 1164878"/>
                <a:gd name="connsiteX6" fmla="*/ 507748 w 569754"/>
                <a:gd name="connsiteY6" fmla="*/ 147119 h 1164878"/>
                <a:gd name="connsiteX7" fmla="*/ 190877 w 569754"/>
                <a:gd name="connsiteY7" fmla="*/ 146364 h 1164878"/>
                <a:gd name="connsiteX8" fmla="*/ 158436 w 569754"/>
                <a:gd name="connsiteY8" fmla="*/ 177297 h 1164878"/>
                <a:gd name="connsiteX9" fmla="*/ 158436 w 569754"/>
                <a:gd name="connsiteY9" fmla="*/ 456446 h 1164878"/>
                <a:gd name="connsiteX10" fmla="*/ 188614 w 569754"/>
                <a:gd name="connsiteY10" fmla="*/ 485115 h 1164878"/>
                <a:gd name="connsiteX11" fmla="*/ 490396 w 569754"/>
                <a:gd name="connsiteY11" fmla="*/ 484360 h 1164878"/>
                <a:gd name="connsiteX12" fmla="*/ 524347 w 569754"/>
                <a:gd name="connsiteY12" fmla="*/ 517556 h 1164878"/>
                <a:gd name="connsiteX13" fmla="*/ 524347 w 569754"/>
                <a:gd name="connsiteY13" fmla="*/ 596774 h 1164878"/>
                <a:gd name="connsiteX14" fmla="*/ 491150 w 569754"/>
                <a:gd name="connsiteY14" fmla="*/ 630725 h 1164878"/>
                <a:gd name="connsiteX15" fmla="*/ 193140 w 569754"/>
                <a:gd name="connsiteY15" fmla="*/ 629216 h 1164878"/>
                <a:gd name="connsiteX16" fmla="*/ 158436 w 569754"/>
                <a:gd name="connsiteY16" fmla="*/ 665430 h 1164878"/>
                <a:gd name="connsiteX17" fmla="*/ 158436 w 569754"/>
                <a:gd name="connsiteY17" fmla="*/ 982301 h 1164878"/>
                <a:gd name="connsiteX18" fmla="*/ 191631 w 569754"/>
                <a:gd name="connsiteY18" fmla="*/ 1016252 h 1164878"/>
                <a:gd name="connsiteX19" fmla="*/ 534909 w 569754"/>
                <a:gd name="connsiteY19" fmla="*/ 1014743 h 1164878"/>
                <a:gd name="connsiteX20" fmla="*/ 569614 w 569754"/>
                <a:gd name="connsiteY20" fmla="*/ 1047938 h 1164878"/>
                <a:gd name="connsiteX21" fmla="*/ 569614 w 569754"/>
                <a:gd name="connsiteY21" fmla="*/ 1138473 h 1164878"/>
                <a:gd name="connsiteX22" fmla="*/ 544716 w 569754"/>
                <a:gd name="connsiteY22" fmla="*/ 1164879 h 1164878"/>
                <a:gd name="connsiteX23" fmla="*/ 24142 w 569754"/>
                <a:gd name="connsiteY23" fmla="*/ 1164879 h 1164878"/>
                <a:gd name="connsiteX24" fmla="*/ 754 w 569754"/>
                <a:gd name="connsiteY24" fmla="*/ 1129420 h 1164878"/>
                <a:gd name="connsiteX25" fmla="*/ 754 w 569754"/>
                <a:gd name="connsiteY25" fmla="*/ 582440 h 11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9754" h="1164878">
                  <a:moveTo>
                    <a:pt x="754" y="582440"/>
                  </a:moveTo>
                  <a:cubicBezTo>
                    <a:pt x="754" y="399861"/>
                    <a:pt x="1509" y="218037"/>
                    <a:pt x="0" y="35459"/>
                  </a:cubicBezTo>
                  <a:cubicBezTo>
                    <a:pt x="0" y="7545"/>
                    <a:pt x="7545" y="0"/>
                    <a:pt x="35459" y="0"/>
                  </a:cubicBezTo>
                  <a:cubicBezTo>
                    <a:pt x="193895" y="1509"/>
                    <a:pt x="352330" y="1509"/>
                    <a:pt x="510766" y="0"/>
                  </a:cubicBezTo>
                  <a:cubicBezTo>
                    <a:pt x="538681" y="0"/>
                    <a:pt x="549244" y="6790"/>
                    <a:pt x="546225" y="35459"/>
                  </a:cubicBezTo>
                  <a:cubicBezTo>
                    <a:pt x="543962" y="60356"/>
                    <a:pt x="543208" y="86008"/>
                    <a:pt x="546225" y="110905"/>
                  </a:cubicBezTo>
                  <a:cubicBezTo>
                    <a:pt x="549998" y="142592"/>
                    <a:pt x="535663" y="147873"/>
                    <a:pt x="507748" y="147119"/>
                  </a:cubicBezTo>
                  <a:cubicBezTo>
                    <a:pt x="402125" y="145610"/>
                    <a:pt x="296501" y="147119"/>
                    <a:pt x="190877" y="146364"/>
                  </a:cubicBezTo>
                  <a:cubicBezTo>
                    <a:pt x="167489" y="146364"/>
                    <a:pt x="157681" y="150891"/>
                    <a:pt x="158436" y="177297"/>
                  </a:cubicBezTo>
                  <a:cubicBezTo>
                    <a:pt x="159944" y="270095"/>
                    <a:pt x="159944" y="363648"/>
                    <a:pt x="158436" y="456446"/>
                  </a:cubicBezTo>
                  <a:cubicBezTo>
                    <a:pt x="158436" y="480588"/>
                    <a:pt x="165980" y="485869"/>
                    <a:pt x="188614" y="485115"/>
                  </a:cubicBezTo>
                  <a:cubicBezTo>
                    <a:pt x="288956" y="484360"/>
                    <a:pt x="390053" y="485115"/>
                    <a:pt x="490396" y="484360"/>
                  </a:cubicBezTo>
                  <a:cubicBezTo>
                    <a:pt x="516047" y="484360"/>
                    <a:pt x="527364" y="489641"/>
                    <a:pt x="524347" y="517556"/>
                  </a:cubicBezTo>
                  <a:cubicBezTo>
                    <a:pt x="522083" y="543962"/>
                    <a:pt x="522083" y="570368"/>
                    <a:pt x="524347" y="596774"/>
                  </a:cubicBezTo>
                  <a:cubicBezTo>
                    <a:pt x="526610" y="623180"/>
                    <a:pt x="517556" y="631479"/>
                    <a:pt x="491150" y="630725"/>
                  </a:cubicBezTo>
                  <a:cubicBezTo>
                    <a:pt x="391562" y="629216"/>
                    <a:pt x="292729" y="631479"/>
                    <a:pt x="193140" y="629216"/>
                  </a:cubicBezTo>
                  <a:cubicBezTo>
                    <a:pt x="163716" y="628461"/>
                    <a:pt x="157681" y="637515"/>
                    <a:pt x="158436" y="665430"/>
                  </a:cubicBezTo>
                  <a:cubicBezTo>
                    <a:pt x="159944" y="771054"/>
                    <a:pt x="159944" y="876677"/>
                    <a:pt x="158436" y="982301"/>
                  </a:cubicBezTo>
                  <a:cubicBezTo>
                    <a:pt x="158436" y="1008707"/>
                    <a:pt x="165225" y="1016252"/>
                    <a:pt x="191631" y="1016252"/>
                  </a:cubicBezTo>
                  <a:cubicBezTo>
                    <a:pt x="306309" y="1014743"/>
                    <a:pt x="420231" y="1016252"/>
                    <a:pt x="534909" y="1014743"/>
                  </a:cubicBezTo>
                  <a:cubicBezTo>
                    <a:pt x="560560" y="1014743"/>
                    <a:pt x="571122" y="1020778"/>
                    <a:pt x="569614" y="1047938"/>
                  </a:cubicBezTo>
                  <a:cubicBezTo>
                    <a:pt x="567350" y="1078117"/>
                    <a:pt x="568105" y="1108295"/>
                    <a:pt x="569614" y="1138473"/>
                  </a:cubicBezTo>
                  <a:cubicBezTo>
                    <a:pt x="570368" y="1157334"/>
                    <a:pt x="565087" y="1164879"/>
                    <a:pt x="544716" y="1164879"/>
                  </a:cubicBezTo>
                  <a:cubicBezTo>
                    <a:pt x="371192" y="1164125"/>
                    <a:pt x="197667" y="1164125"/>
                    <a:pt x="24142" y="1164879"/>
                  </a:cubicBezTo>
                  <a:cubicBezTo>
                    <a:pt x="-6036" y="1164879"/>
                    <a:pt x="754" y="1146018"/>
                    <a:pt x="754" y="1129420"/>
                  </a:cubicBezTo>
                  <a:cubicBezTo>
                    <a:pt x="0" y="946842"/>
                    <a:pt x="754" y="765018"/>
                    <a:pt x="754" y="58244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07F9F48-4E12-4E50-B898-676145E935DA}"/>
                </a:ext>
              </a:extLst>
            </p:cNvPr>
            <p:cNvSpPr/>
            <p:nvPr/>
          </p:nvSpPr>
          <p:spPr>
            <a:xfrm>
              <a:off x="5537705" y="5693978"/>
              <a:ext cx="103251" cy="751790"/>
            </a:xfrm>
            <a:custGeom>
              <a:avLst/>
              <a:gdLst>
                <a:gd name="connsiteX0" fmla="*/ 755 w 160005"/>
                <a:gd name="connsiteY0" fmla="*/ 579855 h 1165029"/>
                <a:gd name="connsiteX1" fmla="*/ 0 w 160005"/>
                <a:gd name="connsiteY1" fmla="*/ 36647 h 1165029"/>
                <a:gd name="connsiteX2" fmla="*/ 34706 w 160005"/>
                <a:gd name="connsiteY2" fmla="*/ 433 h 1165029"/>
                <a:gd name="connsiteX3" fmla="*/ 125240 w 160005"/>
                <a:gd name="connsiteY3" fmla="*/ 433 h 1165029"/>
                <a:gd name="connsiteX4" fmla="*/ 159945 w 160005"/>
                <a:gd name="connsiteY4" fmla="*/ 36647 h 1165029"/>
                <a:gd name="connsiteX5" fmla="*/ 159191 w 160005"/>
                <a:gd name="connsiteY5" fmla="*/ 387469 h 1165029"/>
                <a:gd name="connsiteX6" fmla="*/ 159945 w 160005"/>
                <a:gd name="connsiteY6" fmla="*/ 1126835 h 1165029"/>
                <a:gd name="connsiteX7" fmla="*/ 122977 w 160005"/>
                <a:gd name="connsiteY7" fmla="*/ 1164558 h 1165029"/>
                <a:gd name="connsiteX8" fmla="*/ 36214 w 160005"/>
                <a:gd name="connsiteY8" fmla="*/ 1164558 h 1165029"/>
                <a:gd name="connsiteX9" fmla="*/ 0 w 160005"/>
                <a:gd name="connsiteY9" fmla="*/ 1126081 h 1165029"/>
                <a:gd name="connsiteX10" fmla="*/ 755 w 160005"/>
                <a:gd name="connsiteY10" fmla="*/ 579855 h 116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05" h="1165029">
                  <a:moveTo>
                    <a:pt x="755" y="579855"/>
                  </a:moveTo>
                  <a:cubicBezTo>
                    <a:pt x="755" y="398786"/>
                    <a:pt x="1509" y="217716"/>
                    <a:pt x="0" y="36647"/>
                  </a:cubicBezTo>
                  <a:cubicBezTo>
                    <a:pt x="0" y="9486"/>
                    <a:pt x="6036" y="-1830"/>
                    <a:pt x="34706" y="433"/>
                  </a:cubicBezTo>
                  <a:cubicBezTo>
                    <a:pt x="64884" y="2696"/>
                    <a:pt x="95062" y="3451"/>
                    <a:pt x="125240" y="433"/>
                  </a:cubicBezTo>
                  <a:cubicBezTo>
                    <a:pt x="154663" y="-2585"/>
                    <a:pt x="160699" y="10241"/>
                    <a:pt x="159945" y="36647"/>
                  </a:cubicBezTo>
                  <a:cubicBezTo>
                    <a:pt x="158436" y="153588"/>
                    <a:pt x="159191" y="270528"/>
                    <a:pt x="159191" y="387469"/>
                  </a:cubicBezTo>
                  <a:cubicBezTo>
                    <a:pt x="159191" y="634176"/>
                    <a:pt x="158436" y="880128"/>
                    <a:pt x="159945" y="1126835"/>
                  </a:cubicBezTo>
                  <a:cubicBezTo>
                    <a:pt x="159945" y="1156259"/>
                    <a:pt x="153155" y="1167576"/>
                    <a:pt x="122977" y="1164558"/>
                  </a:cubicBezTo>
                  <a:cubicBezTo>
                    <a:pt x="94307" y="1161540"/>
                    <a:pt x="64884" y="1161540"/>
                    <a:pt x="36214" y="1164558"/>
                  </a:cubicBezTo>
                  <a:cubicBezTo>
                    <a:pt x="4527" y="1167576"/>
                    <a:pt x="0" y="1153995"/>
                    <a:pt x="0" y="1126081"/>
                  </a:cubicBezTo>
                  <a:cubicBezTo>
                    <a:pt x="755" y="944257"/>
                    <a:pt x="755" y="761678"/>
                    <a:pt x="755" y="579855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E01263E-3E0F-477F-A22F-0F063E2BFCAD}"/>
                </a:ext>
              </a:extLst>
            </p:cNvPr>
            <p:cNvSpPr/>
            <p:nvPr/>
          </p:nvSpPr>
          <p:spPr>
            <a:xfrm>
              <a:off x="2032763" y="5451515"/>
              <a:ext cx="211779" cy="211779"/>
            </a:xfrm>
            <a:custGeom>
              <a:avLst/>
              <a:gdLst>
                <a:gd name="connsiteX0" fmla="*/ 306309 w 328188"/>
                <a:gd name="connsiteY0" fmla="*/ 0 h 328188"/>
                <a:gd name="connsiteX1" fmla="*/ 21879 w 328188"/>
                <a:gd name="connsiteY1" fmla="*/ 0 h 328188"/>
                <a:gd name="connsiteX2" fmla="*/ 0 w 328188"/>
                <a:gd name="connsiteY2" fmla="*/ 21879 h 328188"/>
                <a:gd name="connsiteX3" fmla="*/ 0 w 328188"/>
                <a:gd name="connsiteY3" fmla="*/ 306309 h 328188"/>
                <a:gd name="connsiteX4" fmla="*/ 21879 w 328188"/>
                <a:gd name="connsiteY4" fmla="*/ 328188 h 328188"/>
                <a:gd name="connsiteX5" fmla="*/ 306309 w 328188"/>
                <a:gd name="connsiteY5" fmla="*/ 328188 h 328188"/>
                <a:gd name="connsiteX6" fmla="*/ 328188 w 328188"/>
                <a:gd name="connsiteY6" fmla="*/ 306309 h 328188"/>
                <a:gd name="connsiteX7" fmla="*/ 328188 w 328188"/>
                <a:gd name="connsiteY7" fmla="*/ 21879 h 328188"/>
                <a:gd name="connsiteX8" fmla="*/ 306309 w 328188"/>
                <a:gd name="connsiteY8" fmla="*/ 0 h 328188"/>
                <a:gd name="connsiteX9" fmla="*/ 132030 w 328188"/>
                <a:gd name="connsiteY9" fmla="*/ 114677 h 328188"/>
                <a:gd name="connsiteX10" fmla="*/ 116941 w 328188"/>
                <a:gd name="connsiteY10" fmla="*/ 129766 h 328188"/>
                <a:gd name="connsiteX11" fmla="*/ 56584 w 328188"/>
                <a:gd name="connsiteY11" fmla="*/ 129766 h 328188"/>
                <a:gd name="connsiteX12" fmla="*/ 41495 w 328188"/>
                <a:gd name="connsiteY12" fmla="*/ 114677 h 328188"/>
                <a:gd name="connsiteX13" fmla="*/ 41495 w 328188"/>
                <a:gd name="connsiteY13" fmla="*/ 61865 h 328188"/>
                <a:gd name="connsiteX14" fmla="*/ 56584 w 328188"/>
                <a:gd name="connsiteY14" fmla="*/ 46776 h 328188"/>
                <a:gd name="connsiteX15" fmla="*/ 116941 w 328188"/>
                <a:gd name="connsiteY15" fmla="*/ 46776 h 328188"/>
                <a:gd name="connsiteX16" fmla="*/ 132030 w 328188"/>
                <a:gd name="connsiteY16" fmla="*/ 61865 h 328188"/>
                <a:gd name="connsiteX17" fmla="*/ 132030 w 328188"/>
                <a:gd name="connsiteY17" fmla="*/ 114677 h 328188"/>
                <a:gd name="connsiteX18" fmla="*/ 298764 w 328188"/>
                <a:gd name="connsiteY18" fmla="*/ 114677 h 328188"/>
                <a:gd name="connsiteX19" fmla="*/ 283675 w 328188"/>
                <a:gd name="connsiteY19" fmla="*/ 129766 h 328188"/>
                <a:gd name="connsiteX20" fmla="*/ 223319 w 328188"/>
                <a:gd name="connsiteY20" fmla="*/ 129766 h 328188"/>
                <a:gd name="connsiteX21" fmla="*/ 208230 w 328188"/>
                <a:gd name="connsiteY21" fmla="*/ 114677 h 328188"/>
                <a:gd name="connsiteX22" fmla="*/ 208230 w 328188"/>
                <a:gd name="connsiteY22" fmla="*/ 61865 h 328188"/>
                <a:gd name="connsiteX23" fmla="*/ 223319 w 328188"/>
                <a:gd name="connsiteY23" fmla="*/ 46776 h 328188"/>
                <a:gd name="connsiteX24" fmla="*/ 283675 w 328188"/>
                <a:gd name="connsiteY24" fmla="*/ 46776 h 328188"/>
                <a:gd name="connsiteX25" fmla="*/ 298764 w 328188"/>
                <a:gd name="connsiteY25" fmla="*/ 61865 h 328188"/>
                <a:gd name="connsiteX26" fmla="*/ 298764 w 328188"/>
                <a:gd name="connsiteY26" fmla="*/ 114677 h 3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8188" h="328188">
                  <a:moveTo>
                    <a:pt x="306309" y="0"/>
                  </a:moveTo>
                  <a:lnTo>
                    <a:pt x="21879" y="0"/>
                  </a:lnTo>
                  <a:cubicBezTo>
                    <a:pt x="9808" y="0"/>
                    <a:pt x="0" y="9808"/>
                    <a:pt x="0" y="21879"/>
                  </a:cubicBezTo>
                  <a:lnTo>
                    <a:pt x="0" y="306309"/>
                  </a:lnTo>
                  <a:cubicBezTo>
                    <a:pt x="0" y="318380"/>
                    <a:pt x="9808" y="328188"/>
                    <a:pt x="21879" y="328188"/>
                  </a:cubicBezTo>
                  <a:lnTo>
                    <a:pt x="306309" y="328188"/>
                  </a:lnTo>
                  <a:cubicBezTo>
                    <a:pt x="318380" y="328188"/>
                    <a:pt x="328188" y="318380"/>
                    <a:pt x="328188" y="306309"/>
                  </a:cubicBezTo>
                  <a:lnTo>
                    <a:pt x="328188" y="21879"/>
                  </a:lnTo>
                  <a:cubicBezTo>
                    <a:pt x="328188" y="9808"/>
                    <a:pt x="318380" y="0"/>
                    <a:pt x="306309" y="0"/>
                  </a:cubicBezTo>
                  <a:close/>
                  <a:moveTo>
                    <a:pt x="132030" y="114677"/>
                  </a:moveTo>
                  <a:cubicBezTo>
                    <a:pt x="132030" y="122976"/>
                    <a:pt x="125240" y="129766"/>
                    <a:pt x="116941" y="129766"/>
                  </a:cubicBezTo>
                  <a:lnTo>
                    <a:pt x="56584" y="129766"/>
                  </a:lnTo>
                  <a:cubicBezTo>
                    <a:pt x="48285" y="129766"/>
                    <a:pt x="41495" y="122976"/>
                    <a:pt x="41495" y="114677"/>
                  </a:cubicBezTo>
                  <a:lnTo>
                    <a:pt x="41495" y="61865"/>
                  </a:lnTo>
                  <a:cubicBezTo>
                    <a:pt x="41495" y="53566"/>
                    <a:pt x="48285" y="46776"/>
                    <a:pt x="56584" y="46776"/>
                  </a:cubicBezTo>
                  <a:lnTo>
                    <a:pt x="116941" y="46776"/>
                  </a:lnTo>
                  <a:cubicBezTo>
                    <a:pt x="125240" y="46776"/>
                    <a:pt x="132030" y="53566"/>
                    <a:pt x="132030" y="61865"/>
                  </a:cubicBezTo>
                  <a:lnTo>
                    <a:pt x="132030" y="114677"/>
                  </a:lnTo>
                  <a:close/>
                  <a:moveTo>
                    <a:pt x="298764" y="114677"/>
                  </a:moveTo>
                  <a:cubicBezTo>
                    <a:pt x="298764" y="122976"/>
                    <a:pt x="291974" y="129766"/>
                    <a:pt x="283675" y="129766"/>
                  </a:cubicBezTo>
                  <a:lnTo>
                    <a:pt x="223319" y="129766"/>
                  </a:lnTo>
                  <a:cubicBezTo>
                    <a:pt x="215020" y="129766"/>
                    <a:pt x="208230" y="122976"/>
                    <a:pt x="208230" y="114677"/>
                  </a:cubicBezTo>
                  <a:lnTo>
                    <a:pt x="208230" y="61865"/>
                  </a:lnTo>
                  <a:cubicBezTo>
                    <a:pt x="208230" y="53566"/>
                    <a:pt x="215020" y="46776"/>
                    <a:pt x="223319" y="46776"/>
                  </a:cubicBezTo>
                  <a:lnTo>
                    <a:pt x="283675" y="46776"/>
                  </a:lnTo>
                  <a:cubicBezTo>
                    <a:pt x="291974" y="46776"/>
                    <a:pt x="298764" y="53566"/>
                    <a:pt x="298764" y="61865"/>
                  </a:cubicBezTo>
                  <a:lnTo>
                    <a:pt x="298764" y="1146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3AA911-4F52-46D8-A7C0-2721C3CEA449}"/>
                </a:ext>
              </a:extLst>
            </p:cNvPr>
            <p:cNvSpPr/>
            <p:nvPr/>
          </p:nvSpPr>
          <p:spPr>
            <a:xfrm>
              <a:off x="7965616" y="5924050"/>
              <a:ext cx="312069" cy="312086"/>
            </a:xfrm>
            <a:custGeom>
              <a:avLst/>
              <a:gdLst>
                <a:gd name="connsiteX0" fmla="*/ 483606 w 483605"/>
                <a:gd name="connsiteY0" fmla="*/ 451164 h 483632"/>
                <a:gd name="connsiteX1" fmla="*/ 483606 w 483605"/>
                <a:gd name="connsiteY1" fmla="*/ 32441 h 483632"/>
                <a:gd name="connsiteX2" fmla="*/ 451164 w 483605"/>
                <a:gd name="connsiteY2" fmla="*/ 0 h 483632"/>
                <a:gd name="connsiteX3" fmla="*/ 32441 w 483605"/>
                <a:gd name="connsiteY3" fmla="*/ 0 h 483632"/>
                <a:gd name="connsiteX4" fmla="*/ 0 w 483605"/>
                <a:gd name="connsiteY4" fmla="*/ 32441 h 483632"/>
                <a:gd name="connsiteX5" fmla="*/ 0 w 483605"/>
                <a:gd name="connsiteY5" fmla="*/ 451164 h 483632"/>
                <a:gd name="connsiteX6" fmla="*/ 32441 w 483605"/>
                <a:gd name="connsiteY6" fmla="*/ 483606 h 483632"/>
                <a:gd name="connsiteX7" fmla="*/ 451164 w 483605"/>
                <a:gd name="connsiteY7" fmla="*/ 483606 h 483632"/>
                <a:gd name="connsiteX8" fmla="*/ 483606 w 483605"/>
                <a:gd name="connsiteY8" fmla="*/ 451164 h 483632"/>
                <a:gd name="connsiteX9" fmla="*/ 314608 w 483605"/>
                <a:gd name="connsiteY9" fmla="*/ 194649 h 483632"/>
                <a:gd name="connsiteX10" fmla="*/ 292728 w 483605"/>
                <a:gd name="connsiteY10" fmla="*/ 172770 h 483632"/>
                <a:gd name="connsiteX11" fmla="*/ 292728 w 483605"/>
                <a:gd name="connsiteY11" fmla="*/ 83744 h 483632"/>
                <a:gd name="connsiteX12" fmla="*/ 314608 w 483605"/>
                <a:gd name="connsiteY12" fmla="*/ 61865 h 483632"/>
                <a:gd name="connsiteX13" fmla="*/ 392317 w 483605"/>
                <a:gd name="connsiteY13" fmla="*/ 61865 h 483632"/>
                <a:gd name="connsiteX14" fmla="*/ 414196 w 483605"/>
                <a:gd name="connsiteY14" fmla="*/ 83744 h 483632"/>
                <a:gd name="connsiteX15" fmla="*/ 414196 w 483605"/>
                <a:gd name="connsiteY15" fmla="*/ 172770 h 483632"/>
                <a:gd name="connsiteX16" fmla="*/ 392317 w 483605"/>
                <a:gd name="connsiteY16" fmla="*/ 194649 h 483632"/>
                <a:gd name="connsiteX17" fmla="*/ 314608 w 483605"/>
                <a:gd name="connsiteY17" fmla="*/ 194649 h 483632"/>
                <a:gd name="connsiteX18" fmla="*/ 314608 w 483605"/>
                <a:gd name="connsiteY18" fmla="*/ 440602 h 483632"/>
                <a:gd name="connsiteX19" fmla="*/ 292728 w 483605"/>
                <a:gd name="connsiteY19" fmla="*/ 418723 h 483632"/>
                <a:gd name="connsiteX20" fmla="*/ 292728 w 483605"/>
                <a:gd name="connsiteY20" fmla="*/ 329697 h 483632"/>
                <a:gd name="connsiteX21" fmla="*/ 314608 w 483605"/>
                <a:gd name="connsiteY21" fmla="*/ 307818 h 483632"/>
                <a:gd name="connsiteX22" fmla="*/ 392317 w 483605"/>
                <a:gd name="connsiteY22" fmla="*/ 307818 h 483632"/>
                <a:gd name="connsiteX23" fmla="*/ 414196 w 483605"/>
                <a:gd name="connsiteY23" fmla="*/ 329697 h 483632"/>
                <a:gd name="connsiteX24" fmla="*/ 414196 w 483605"/>
                <a:gd name="connsiteY24" fmla="*/ 418723 h 483632"/>
                <a:gd name="connsiteX25" fmla="*/ 392317 w 483605"/>
                <a:gd name="connsiteY25" fmla="*/ 440602 h 483632"/>
                <a:gd name="connsiteX26" fmla="*/ 314608 w 483605"/>
                <a:gd name="connsiteY26" fmla="*/ 440602 h 48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605" h="483632">
                  <a:moveTo>
                    <a:pt x="483606" y="451164"/>
                  </a:moveTo>
                  <a:lnTo>
                    <a:pt x="483606" y="32441"/>
                  </a:lnTo>
                  <a:cubicBezTo>
                    <a:pt x="483606" y="14334"/>
                    <a:pt x="469271" y="0"/>
                    <a:pt x="451164" y="0"/>
                  </a:cubicBezTo>
                  <a:lnTo>
                    <a:pt x="32441" y="0"/>
                  </a:lnTo>
                  <a:cubicBezTo>
                    <a:pt x="14335" y="0"/>
                    <a:pt x="0" y="14334"/>
                    <a:pt x="0" y="32441"/>
                  </a:cubicBezTo>
                  <a:lnTo>
                    <a:pt x="0" y="451164"/>
                  </a:lnTo>
                  <a:cubicBezTo>
                    <a:pt x="0" y="469271"/>
                    <a:pt x="14335" y="483606"/>
                    <a:pt x="32441" y="483606"/>
                  </a:cubicBezTo>
                  <a:lnTo>
                    <a:pt x="451164" y="483606"/>
                  </a:lnTo>
                  <a:cubicBezTo>
                    <a:pt x="468517" y="484360"/>
                    <a:pt x="483606" y="469271"/>
                    <a:pt x="483606" y="451164"/>
                  </a:cubicBezTo>
                  <a:close/>
                  <a:moveTo>
                    <a:pt x="314608" y="194649"/>
                  </a:moveTo>
                  <a:cubicBezTo>
                    <a:pt x="302536" y="194649"/>
                    <a:pt x="292728" y="184842"/>
                    <a:pt x="292728" y="172770"/>
                  </a:cubicBezTo>
                  <a:lnTo>
                    <a:pt x="292728" y="83744"/>
                  </a:lnTo>
                  <a:cubicBezTo>
                    <a:pt x="292728" y="71673"/>
                    <a:pt x="302536" y="61865"/>
                    <a:pt x="314608" y="61865"/>
                  </a:cubicBezTo>
                  <a:lnTo>
                    <a:pt x="392317" y="61865"/>
                  </a:lnTo>
                  <a:cubicBezTo>
                    <a:pt x="404388" y="61865"/>
                    <a:pt x="414196" y="71673"/>
                    <a:pt x="414196" y="83744"/>
                  </a:cubicBezTo>
                  <a:lnTo>
                    <a:pt x="414196" y="172770"/>
                  </a:lnTo>
                  <a:cubicBezTo>
                    <a:pt x="414196" y="184842"/>
                    <a:pt x="404388" y="194649"/>
                    <a:pt x="392317" y="194649"/>
                  </a:cubicBezTo>
                  <a:lnTo>
                    <a:pt x="314608" y="194649"/>
                  </a:lnTo>
                  <a:close/>
                  <a:moveTo>
                    <a:pt x="314608" y="440602"/>
                  </a:moveTo>
                  <a:cubicBezTo>
                    <a:pt x="302536" y="440602"/>
                    <a:pt x="292728" y="430794"/>
                    <a:pt x="292728" y="418723"/>
                  </a:cubicBezTo>
                  <a:lnTo>
                    <a:pt x="292728" y="329697"/>
                  </a:lnTo>
                  <a:cubicBezTo>
                    <a:pt x="292728" y="317626"/>
                    <a:pt x="302536" y="307818"/>
                    <a:pt x="314608" y="307818"/>
                  </a:cubicBezTo>
                  <a:lnTo>
                    <a:pt x="392317" y="307818"/>
                  </a:lnTo>
                  <a:cubicBezTo>
                    <a:pt x="404388" y="307818"/>
                    <a:pt x="414196" y="317626"/>
                    <a:pt x="414196" y="329697"/>
                  </a:cubicBezTo>
                  <a:lnTo>
                    <a:pt x="414196" y="418723"/>
                  </a:lnTo>
                  <a:cubicBezTo>
                    <a:pt x="414196" y="430794"/>
                    <a:pt x="404388" y="440602"/>
                    <a:pt x="392317" y="440602"/>
                  </a:cubicBezTo>
                  <a:lnTo>
                    <a:pt x="314608" y="44060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9690716-9C05-48B4-9278-48B7AF1C02AE}"/>
                </a:ext>
              </a:extLst>
            </p:cNvPr>
            <p:cNvSpPr/>
            <p:nvPr/>
          </p:nvSpPr>
          <p:spPr>
            <a:xfrm>
              <a:off x="6368011" y="5686397"/>
              <a:ext cx="1080572" cy="766589"/>
            </a:xfrm>
            <a:custGeom>
              <a:avLst/>
              <a:gdLst>
                <a:gd name="connsiteX0" fmla="*/ 1673780 w 1674534"/>
                <a:gd name="connsiteY0" fmla="*/ 507103 h 1187963"/>
                <a:gd name="connsiteX1" fmla="*/ 491549 w 1674534"/>
                <a:gd name="connsiteY1" fmla="*/ 498050 h 1187963"/>
                <a:gd name="connsiteX2" fmla="*/ 468915 w 1674534"/>
                <a:gd name="connsiteY2" fmla="*/ 517666 h 1187963"/>
                <a:gd name="connsiteX3" fmla="*/ 473442 w 1674534"/>
                <a:gd name="connsiteY3" fmla="*/ 667802 h 1187963"/>
                <a:gd name="connsiteX4" fmla="*/ 502112 w 1674534"/>
                <a:gd name="connsiteY4" fmla="*/ 691191 h 1187963"/>
                <a:gd name="connsiteX5" fmla="*/ 622824 w 1674534"/>
                <a:gd name="connsiteY5" fmla="*/ 690436 h 1187963"/>
                <a:gd name="connsiteX6" fmla="*/ 656020 w 1674534"/>
                <a:gd name="connsiteY6" fmla="*/ 720614 h 1187963"/>
                <a:gd name="connsiteX7" fmla="*/ 656020 w 1674534"/>
                <a:gd name="connsiteY7" fmla="*/ 992218 h 1187963"/>
                <a:gd name="connsiteX8" fmla="*/ 625087 w 1674534"/>
                <a:gd name="connsiteY8" fmla="*/ 1030696 h 1187963"/>
                <a:gd name="connsiteX9" fmla="*/ 203346 w 1674534"/>
                <a:gd name="connsiteY9" fmla="*/ 811904 h 1187963"/>
                <a:gd name="connsiteX10" fmla="*/ 197311 w 1674534"/>
                <a:gd name="connsiteY10" fmla="*/ 400725 h 1187963"/>
                <a:gd name="connsiteX11" fmla="*/ 480986 w 1674534"/>
                <a:gd name="connsiteY11" fmla="*/ 154018 h 1187963"/>
                <a:gd name="connsiteX12" fmla="*/ 745046 w 1674534"/>
                <a:gd name="connsiteY12" fmla="*/ 192495 h 1187963"/>
                <a:gd name="connsiteX13" fmla="*/ 775978 w 1674534"/>
                <a:gd name="connsiteY13" fmla="*/ 75555 h 1187963"/>
                <a:gd name="connsiteX14" fmla="*/ 752590 w 1674534"/>
                <a:gd name="connsiteY14" fmla="*/ 34815 h 1187963"/>
                <a:gd name="connsiteX15" fmla="*/ 594909 w 1674534"/>
                <a:gd name="connsiteY15" fmla="*/ 2373 h 1187963"/>
                <a:gd name="connsiteX16" fmla="*/ 46420 w 1674534"/>
                <a:gd name="connsiteY16" fmla="*/ 339614 h 1187963"/>
                <a:gd name="connsiteX17" fmla="*/ 53965 w 1674534"/>
                <a:gd name="connsiteY17" fmla="*/ 892630 h 1187963"/>
                <a:gd name="connsiteX18" fmla="*/ 344430 w 1674534"/>
                <a:gd name="connsiteY18" fmla="*/ 1164989 h 1187963"/>
                <a:gd name="connsiteX19" fmla="*/ 788049 w 1674534"/>
                <a:gd name="connsiteY19" fmla="*/ 1137828 h 1187963"/>
                <a:gd name="connsiteX20" fmla="*/ 810683 w 1674534"/>
                <a:gd name="connsiteY20" fmla="*/ 1097088 h 1187963"/>
                <a:gd name="connsiteX21" fmla="*/ 809929 w 1674534"/>
                <a:gd name="connsiteY21" fmla="*/ 685909 h 1187963"/>
                <a:gd name="connsiteX22" fmla="*/ 841617 w 1674534"/>
                <a:gd name="connsiteY22" fmla="*/ 654977 h 1187963"/>
                <a:gd name="connsiteX23" fmla="*/ 1674535 w 1674534"/>
                <a:gd name="connsiteY23" fmla="*/ 661767 h 1187963"/>
                <a:gd name="connsiteX24" fmla="*/ 1674535 w 1674534"/>
                <a:gd name="connsiteY24" fmla="*/ 507103 h 11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534" h="1187963">
                  <a:moveTo>
                    <a:pt x="1673780" y="507103"/>
                  </a:moveTo>
                  <a:cubicBezTo>
                    <a:pt x="1630777" y="504840"/>
                    <a:pt x="524745" y="500314"/>
                    <a:pt x="491549" y="498050"/>
                  </a:cubicBezTo>
                  <a:cubicBezTo>
                    <a:pt x="474950" y="496541"/>
                    <a:pt x="468161" y="501068"/>
                    <a:pt x="468915" y="517666"/>
                  </a:cubicBezTo>
                  <a:cubicBezTo>
                    <a:pt x="471178" y="567460"/>
                    <a:pt x="465897" y="618008"/>
                    <a:pt x="473442" y="667802"/>
                  </a:cubicBezTo>
                  <a:cubicBezTo>
                    <a:pt x="476460" y="688927"/>
                    <a:pt x="484759" y="691945"/>
                    <a:pt x="502112" y="691191"/>
                  </a:cubicBezTo>
                  <a:cubicBezTo>
                    <a:pt x="542097" y="690436"/>
                    <a:pt x="582838" y="691945"/>
                    <a:pt x="622824" y="690436"/>
                  </a:cubicBezTo>
                  <a:cubicBezTo>
                    <a:pt x="645458" y="689682"/>
                    <a:pt x="656020" y="694208"/>
                    <a:pt x="656020" y="720614"/>
                  </a:cubicBezTo>
                  <a:cubicBezTo>
                    <a:pt x="654511" y="811149"/>
                    <a:pt x="654511" y="901684"/>
                    <a:pt x="656020" y="992218"/>
                  </a:cubicBezTo>
                  <a:cubicBezTo>
                    <a:pt x="656775" y="1017116"/>
                    <a:pt x="644703" y="1026169"/>
                    <a:pt x="625087" y="1030696"/>
                  </a:cubicBezTo>
                  <a:cubicBezTo>
                    <a:pt x="441755" y="1069173"/>
                    <a:pt x="274265" y="1015607"/>
                    <a:pt x="203346" y="811904"/>
                  </a:cubicBezTo>
                  <a:cubicBezTo>
                    <a:pt x="155816" y="676856"/>
                    <a:pt x="155062" y="537282"/>
                    <a:pt x="197311" y="400725"/>
                  </a:cubicBezTo>
                  <a:cubicBezTo>
                    <a:pt x="240315" y="261905"/>
                    <a:pt x="333113" y="174389"/>
                    <a:pt x="480986" y="154018"/>
                  </a:cubicBezTo>
                  <a:cubicBezTo>
                    <a:pt x="571521" y="141193"/>
                    <a:pt x="658284" y="154773"/>
                    <a:pt x="745046" y="192495"/>
                  </a:cubicBezTo>
                  <a:cubicBezTo>
                    <a:pt x="755608" y="152509"/>
                    <a:pt x="763907" y="114032"/>
                    <a:pt x="775978" y="75555"/>
                  </a:cubicBezTo>
                  <a:cubicBezTo>
                    <a:pt x="783523" y="51412"/>
                    <a:pt x="773716" y="43113"/>
                    <a:pt x="752590" y="34815"/>
                  </a:cubicBezTo>
                  <a:cubicBezTo>
                    <a:pt x="701287" y="15199"/>
                    <a:pt x="648475" y="6900"/>
                    <a:pt x="594909" y="2373"/>
                  </a:cubicBezTo>
                  <a:cubicBezTo>
                    <a:pt x="361028" y="-17243"/>
                    <a:pt x="136955" y="83854"/>
                    <a:pt x="46420" y="339614"/>
                  </a:cubicBezTo>
                  <a:cubicBezTo>
                    <a:pt x="-19218" y="523702"/>
                    <a:pt x="-13936" y="710052"/>
                    <a:pt x="53965" y="892630"/>
                  </a:cubicBezTo>
                  <a:cubicBezTo>
                    <a:pt x="105267" y="1029941"/>
                    <a:pt x="201084" y="1125757"/>
                    <a:pt x="344430" y="1164989"/>
                  </a:cubicBezTo>
                  <a:cubicBezTo>
                    <a:pt x="494567" y="1206484"/>
                    <a:pt x="643194" y="1188377"/>
                    <a:pt x="788049" y="1137828"/>
                  </a:cubicBezTo>
                  <a:cubicBezTo>
                    <a:pt x="809929" y="1130284"/>
                    <a:pt x="810683" y="1115949"/>
                    <a:pt x="810683" y="1097088"/>
                  </a:cubicBezTo>
                  <a:cubicBezTo>
                    <a:pt x="809929" y="959777"/>
                    <a:pt x="811438" y="823220"/>
                    <a:pt x="809929" y="685909"/>
                  </a:cubicBezTo>
                  <a:cubicBezTo>
                    <a:pt x="809929" y="661013"/>
                    <a:pt x="816719" y="654222"/>
                    <a:pt x="841617" y="654977"/>
                  </a:cubicBezTo>
                  <a:cubicBezTo>
                    <a:pt x="939696" y="657240"/>
                    <a:pt x="1519871" y="657240"/>
                    <a:pt x="1674535" y="661767"/>
                  </a:cubicBezTo>
                  <a:lnTo>
                    <a:pt x="1674535" y="507103"/>
                  </a:ln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8C5DAA6-31CB-48FF-841A-A1B9E09AAE54}"/>
                </a:ext>
              </a:extLst>
            </p:cNvPr>
            <p:cNvSpPr/>
            <p:nvPr/>
          </p:nvSpPr>
          <p:spPr>
            <a:xfrm>
              <a:off x="1674291" y="6016064"/>
              <a:ext cx="505986" cy="502125"/>
            </a:xfrm>
            <a:custGeom>
              <a:avLst/>
              <a:gdLst>
                <a:gd name="connsiteX0" fmla="*/ 436854 w 505986"/>
                <a:gd name="connsiteY0" fmla="*/ 0 h 502125"/>
                <a:gd name="connsiteX1" fmla="*/ 505986 w 505986"/>
                <a:gd name="connsiteY1" fmla="*/ 0 h 502125"/>
                <a:gd name="connsiteX2" fmla="*/ 500144 w 505986"/>
                <a:gd name="connsiteY2" fmla="*/ 369517 h 502125"/>
                <a:gd name="connsiteX3" fmla="*/ 375025 w 505986"/>
                <a:gd name="connsiteY3" fmla="*/ 498531 h 502125"/>
                <a:gd name="connsiteX4" fmla="*/ 13966 w 505986"/>
                <a:gd name="connsiteY4" fmla="*/ 502122 h 502125"/>
                <a:gd name="connsiteX5" fmla="*/ 0 w 505986"/>
                <a:gd name="connsiteY5" fmla="*/ 502077 h 502125"/>
                <a:gd name="connsiteX6" fmla="*/ 0 w 505986"/>
                <a:gd name="connsiteY6" fmla="*/ 432700 h 502125"/>
                <a:gd name="connsiteX7" fmla="*/ 42020 w 505986"/>
                <a:gd name="connsiteY7" fmla="*/ 432503 h 502125"/>
                <a:gd name="connsiteX8" fmla="*/ 359932 w 505986"/>
                <a:gd name="connsiteY8" fmla="*/ 430860 h 502125"/>
                <a:gd name="connsiteX9" fmla="*/ 429551 w 505986"/>
                <a:gd name="connsiteY9" fmla="*/ 362701 h 502125"/>
                <a:gd name="connsiteX10" fmla="*/ 436854 w 505986"/>
                <a:gd name="connsiteY10" fmla="*/ 0 h 50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986" h="502125">
                  <a:moveTo>
                    <a:pt x="436854" y="0"/>
                  </a:moveTo>
                  <a:lnTo>
                    <a:pt x="505986" y="0"/>
                  </a:lnTo>
                  <a:cubicBezTo>
                    <a:pt x="505500" y="487"/>
                    <a:pt x="501605" y="255108"/>
                    <a:pt x="500144" y="369517"/>
                  </a:cubicBezTo>
                  <a:cubicBezTo>
                    <a:pt x="499171" y="450821"/>
                    <a:pt x="455354" y="496584"/>
                    <a:pt x="375025" y="498531"/>
                  </a:cubicBezTo>
                  <a:cubicBezTo>
                    <a:pt x="254774" y="501453"/>
                    <a:pt x="134400" y="502183"/>
                    <a:pt x="13966" y="502122"/>
                  </a:cubicBezTo>
                  <a:lnTo>
                    <a:pt x="0" y="502077"/>
                  </a:lnTo>
                  <a:lnTo>
                    <a:pt x="0" y="432700"/>
                  </a:lnTo>
                  <a:lnTo>
                    <a:pt x="42020" y="432503"/>
                  </a:lnTo>
                  <a:cubicBezTo>
                    <a:pt x="204019" y="431712"/>
                    <a:pt x="356767" y="430860"/>
                    <a:pt x="359932" y="430860"/>
                  </a:cubicBezTo>
                  <a:cubicBezTo>
                    <a:pt x="416893" y="429886"/>
                    <a:pt x="426630" y="418689"/>
                    <a:pt x="429551" y="362701"/>
                  </a:cubicBezTo>
                  <a:cubicBezTo>
                    <a:pt x="433933" y="271661"/>
                    <a:pt x="435393" y="21907"/>
                    <a:pt x="436854" y="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19166C2-B4C7-4FC5-800E-5EE4C27CD2EF}"/>
              </a:ext>
            </a:extLst>
          </p:cNvPr>
          <p:cNvSpPr txBox="1"/>
          <p:nvPr/>
        </p:nvSpPr>
        <p:spPr>
          <a:xfrm>
            <a:off x="5198695" y="923309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B568D7-528E-4078-9424-8AE795659FE6}"/>
              </a:ext>
            </a:extLst>
          </p:cNvPr>
          <p:cNvSpPr txBox="1"/>
          <p:nvPr/>
        </p:nvSpPr>
        <p:spPr>
          <a:xfrm>
            <a:off x="6368011" y="861757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4F5A981F-D6CA-4847-ABC6-1D14BFA6082F}"/>
              </a:ext>
            </a:extLst>
          </p:cNvPr>
          <p:cNvSpPr>
            <a:spLocks noChangeAspect="1"/>
          </p:cNvSpPr>
          <p:nvPr/>
        </p:nvSpPr>
        <p:spPr>
          <a:xfrm>
            <a:off x="5278366" y="217384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7A558197-F0B1-44CA-BE82-7A292D42E3C3}"/>
              </a:ext>
            </a:extLst>
          </p:cNvPr>
          <p:cNvSpPr/>
          <p:nvPr/>
        </p:nvSpPr>
        <p:spPr>
          <a:xfrm>
            <a:off x="5278398" y="4603792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739D3D49-24EE-4573-AC96-7BB2E0062D76}"/>
              </a:ext>
            </a:extLst>
          </p:cNvPr>
          <p:cNvSpPr/>
          <p:nvPr/>
        </p:nvSpPr>
        <p:spPr>
          <a:xfrm>
            <a:off x="5290245" y="3429502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281F095B-D94A-4902-8C4B-0497E560D04E}"/>
              </a:ext>
            </a:extLst>
          </p:cNvPr>
          <p:cNvSpPr/>
          <p:nvPr/>
        </p:nvSpPr>
        <p:spPr>
          <a:xfrm>
            <a:off x="8389542" y="4588489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E913D8B1-7751-4E73-BFC1-78268B89D673}"/>
              </a:ext>
            </a:extLst>
          </p:cNvPr>
          <p:cNvSpPr/>
          <p:nvPr/>
        </p:nvSpPr>
        <p:spPr>
          <a:xfrm>
            <a:off x="8462263" y="2185264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710512C4-E10E-4AA8-B503-89675545FE19}"/>
              </a:ext>
            </a:extLst>
          </p:cNvPr>
          <p:cNvSpPr/>
          <p:nvPr/>
        </p:nvSpPr>
        <p:spPr>
          <a:xfrm>
            <a:off x="8354476" y="3455267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B590EF4-2093-4A25-9E5A-095A483DFDB6}"/>
              </a:ext>
            </a:extLst>
          </p:cNvPr>
          <p:cNvGrpSpPr/>
          <p:nvPr/>
        </p:nvGrpSpPr>
        <p:grpSpPr>
          <a:xfrm>
            <a:off x="5870822" y="1955833"/>
            <a:ext cx="2594207" cy="858180"/>
            <a:chOff x="2113657" y="4283314"/>
            <a:chExt cx="3647460" cy="8581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146819E-7F06-4A79-BC76-D67C4E2D851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404B5F-0651-4696-A6E5-749FDA72DB8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A1010CF-5158-4350-9388-67CB98832592}"/>
              </a:ext>
            </a:extLst>
          </p:cNvPr>
          <p:cNvGrpSpPr/>
          <p:nvPr/>
        </p:nvGrpSpPr>
        <p:grpSpPr>
          <a:xfrm>
            <a:off x="8922249" y="1955833"/>
            <a:ext cx="2594207" cy="858180"/>
            <a:chOff x="2113657" y="4283314"/>
            <a:chExt cx="3647460" cy="8581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91C8105-0D6B-466F-BD7F-FB8D226EC11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C4F6F9-0933-41BC-B558-967DAA6612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CBD5EBA-CAE6-43A2-A30E-681174D1F6CE}"/>
              </a:ext>
            </a:extLst>
          </p:cNvPr>
          <p:cNvGrpSpPr/>
          <p:nvPr/>
        </p:nvGrpSpPr>
        <p:grpSpPr>
          <a:xfrm>
            <a:off x="5870822" y="3145654"/>
            <a:ext cx="2594207" cy="858180"/>
            <a:chOff x="2113657" y="4283314"/>
            <a:chExt cx="3647460" cy="8581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592335-DF21-4554-9454-4C049553E99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80EE06-443E-41D2-B381-B11E8A6E195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16A56B8-6839-4371-9A08-312DE06F2D2F}"/>
              </a:ext>
            </a:extLst>
          </p:cNvPr>
          <p:cNvGrpSpPr/>
          <p:nvPr/>
        </p:nvGrpSpPr>
        <p:grpSpPr>
          <a:xfrm>
            <a:off x="8922249" y="3145654"/>
            <a:ext cx="2594207" cy="858180"/>
            <a:chOff x="2113657" y="4283314"/>
            <a:chExt cx="3647460" cy="85818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B992CD9-C384-4363-B443-13A4CD82401B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94403C9-47C2-43E2-9875-39D5585F9C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84332D5-BBC1-4846-86D2-F6AFE5833663}"/>
              </a:ext>
            </a:extLst>
          </p:cNvPr>
          <p:cNvGrpSpPr/>
          <p:nvPr/>
        </p:nvGrpSpPr>
        <p:grpSpPr>
          <a:xfrm>
            <a:off x="5870822" y="4335473"/>
            <a:ext cx="2594207" cy="858180"/>
            <a:chOff x="2113657" y="4283314"/>
            <a:chExt cx="3647460" cy="85818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76A5AB-0CD9-4E4C-A233-2EA349241E8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8EF5B4E-6BB6-46B1-91C6-6101E8F777C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053A9C8-51B5-4E72-AF8B-27828B996C50}"/>
              </a:ext>
            </a:extLst>
          </p:cNvPr>
          <p:cNvGrpSpPr/>
          <p:nvPr/>
        </p:nvGrpSpPr>
        <p:grpSpPr>
          <a:xfrm>
            <a:off x="8922249" y="4335473"/>
            <a:ext cx="2594207" cy="858180"/>
            <a:chOff x="2113657" y="4283314"/>
            <a:chExt cx="3647460" cy="85818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609717-2076-4642-AF71-53F517B0E193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87D94B6-AF3C-4CF3-949E-D039C46FA9D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58988B2-3C3A-4943-94F9-3B62F0EC5DBB}"/>
              </a:ext>
            </a:extLst>
          </p:cNvPr>
          <p:cNvSpPr txBox="1"/>
          <p:nvPr/>
        </p:nvSpPr>
        <p:spPr>
          <a:xfrm>
            <a:off x="606831" y="570839"/>
            <a:ext cx="437314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1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5D2B32-D690-47B1-8C70-B93E1E8D2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482061"/>
              </p:ext>
            </p:extLst>
          </p:nvPr>
        </p:nvGraphicFramePr>
        <p:xfrm>
          <a:off x="990315" y="1816791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2">
            <a:extLst>
              <a:ext uri="{FF2B5EF4-FFF2-40B4-BE49-F238E27FC236}">
                <a16:creationId xmlns:a16="http://schemas.microsoft.com/office/drawing/2014/main" id="{8964E968-B5BE-4DC8-A250-557C50E3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695563"/>
              </p:ext>
            </p:extLst>
          </p:nvPr>
        </p:nvGraphicFramePr>
        <p:xfrm>
          <a:off x="1350315" y="217679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2">
            <a:extLst>
              <a:ext uri="{FF2B5EF4-FFF2-40B4-BE49-F238E27FC236}">
                <a16:creationId xmlns:a16="http://schemas.microsoft.com/office/drawing/2014/main" id="{E32C551F-232C-41F7-A3A4-3A61929DB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927722"/>
              </p:ext>
            </p:extLst>
          </p:nvPr>
        </p:nvGraphicFramePr>
        <p:xfrm>
          <a:off x="1710315" y="2536791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22">
            <a:extLst>
              <a:ext uri="{FF2B5EF4-FFF2-40B4-BE49-F238E27FC236}">
                <a16:creationId xmlns:a16="http://schemas.microsoft.com/office/drawing/2014/main" id="{6044BBEA-5C16-4DCB-A9AC-5637F3DDB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552600"/>
              </p:ext>
            </p:extLst>
          </p:nvPr>
        </p:nvGraphicFramePr>
        <p:xfrm>
          <a:off x="2070315" y="289679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C35621C-B16F-4FC2-AC78-0AEBEFAD536E}"/>
              </a:ext>
            </a:extLst>
          </p:cNvPr>
          <p:cNvSpPr txBox="1"/>
          <p:nvPr/>
        </p:nvSpPr>
        <p:spPr>
          <a:xfrm>
            <a:off x="5776499" y="1863142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85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B4562-4CEE-4125-B81B-EBC59FDC8CE1}"/>
              </a:ext>
            </a:extLst>
          </p:cNvPr>
          <p:cNvSpPr txBox="1"/>
          <p:nvPr/>
        </p:nvSpPr>
        <p:spPr>
          <a:xfrm>
            <a:off x="5776499" y="3006544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78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2B493-E939-4C8F-B415-D9DD565E511E}"/>
              </a:ext>
            </a:extLst>
          </p:cNvPr>
          <p:cNvSpPr txBox="1"/>
          <p:nvPr/>
        </p:nvSpPr>
        <p:spPr>
          <a:xfrm>
            <a:off x="5776499" y="4149946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65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807DE-1C7F-4BA2-A023-313407964E67}"/>
              </a:ext>
            </a:extLst>
          </p:cNvPr>
          <p:cNvSpPr txBox="1"/>
          <p:nvPr/>
        </p:nvSpPr>
        <p:spPr>
          <a:xfrm>
            <a:off x="5776499" y="5293348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34F682-E09B-4591-8866-499DA6E850AC}"/>
              </a:ext>
            </a:extLst>
          </p:cNvPr>
          <p:cNvGrpSpPr/>
          <p:nvPr/>
        </p:nvGrpSpPr>
        <p:grpSpPr>
          <a:xfrm>
            <a:off x="7020890" y="1799732"/>
            <a:ext cx="4430475" cy="896263"/>
            <a:chOff x="6372200" y="1720413"/>
            <a:chExt cx="2160239" cy="8962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0631E0-36C1-415A-B0FC-09DDDC9CD0FB}"/>
                </a:ext>
              </a:extLst>
            </p:cNvPr>
            <p:cNvSpPr txBox="1"/>
            <p:nvPr/>
          </p:nvSpPr>
          <p:spPr>
            <a:xfrm>
              <a:off x="6372200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E5AA92-7CE3-46F0-9CF1-454FE6A1C5C9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E53DC0-2C64-4141-95C8-293CF9FF3D69}"/>
              </a:ext>
            </a:extLst>
          </p:cNvPr>
          <p:cNvGrpSpPr/>
          <p:nvPr/>
        </p:nvGrpSpPr>
        <p:grpSpPr>
          <a:xfrm>
            <a:off x="7020889" y="2943134"/>
            <a:ext cx="4430477" cy="896263"/>
            <a:chOff x="6372200" y="1720413"/>
            <a:chExt cx="2160240" cy="8962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808772-860E-4538-97E6-BE2469F70DD8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7AFB48-A305-4438-AB84-1B199E634A4D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D0BA8C-9ECB-4D95-B82A-384B8A8DD3ED}"/>
              </a:ext>
            </a:extLst>
          </p:cNvPr>
          <p:cNvGrpSpPr/>
          <p:nvPr/>
        </p:nvGrpSpPr>
        <p:grpSpPr>
          <a:xfrm>
            <a:off x="7020889" y="4086536"/>
            <a:ext cx="4430477" cy="896263"/>
            <a:chOff x="6372200" y="1720413"/>
            <a:chExt cx="2160240" cy="896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E3F64E-7805-4F80-ACE1-1F173367993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93933F-0EF4-470B-931D-FED3F5F95182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266209-5F55-4E95-8163-98285F6540B2}"/>
              </a:ext>
            </a:extLst>
          </p:cNvPr>
          <p:cNvGrpSpPr/>
          <p:nvPr/>
        </p:nvGrpSpPr>
        <p:grpSpPr>
          <a:xfrm>
            <a:off x="7020889" y="5229938"/>
            <a:ext cx="4430477" cy="896263"/>
            <a:chOff x="6372200" y="1720413"/>
            <a:chExt cx="2160240" cy="8962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177BCD-0074-49C1-B8FB-3EE12CAB0ED9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1DF70B-82B2-44B7-A56F-FEB86C785FC4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77648C-264B-4D0C-9325-5C0FA9688FEB}"/>
              </a:ext>
            </a:extLst>
          </p:cNvPr>
          <p:cNvSpPr txBox="1"/>
          <p:nvPr/>
        </p:nvSpPr>
        <p:spPr>
          <a:xfrm>
            <a:off x="3141689" y="1860542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C709E2-3B9F-4754-A4E0-26F7E33C5BF4}"/>
              </a:ext>
            </a:extLst>
          </p:cNvPr>
          <p:cNvSpPr txBox="1"/>
          <p:nvPr/>
        </p:nvSpPr>
        <p:spPr>
          <a:xfrm>
            <a:off x="3141689" y="22169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01FC3A-0293-48C4-A497-3131D9CF57EA}"/>
              </a:ext>
            </a:extLst>
          </p:cNvPr>
          <p:cNvSpPr txBox="1"/>
          <p:nvPr/>
        </p:nvSpPr>
        <p:spPr>
          <a:xfrm>
            <a:off x="3141689" y="25733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7BB1A2-5CF1-4550-A5F6-0384285A8C84}"/>
              </a:ext>
            </a:extLst>
          </p:cNvPr>
          <p:cNvSpPr txBox="1"/>
          <p:nvPr/>
        </p:nvSpPr>
        <p:spPr>
          <a:xfrm>
            <a:off x="3141689" y="2929746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D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10">
            <a:extLst>
              <a:ext uri="{FF2B5EF4-FFF2-40B4-BE49-F238E27FC236}">
                <a16:creationId xmlns:a16="http://schemas.microsoft.com/office/drawing/2014/main" id="{67F84F70-C4CE-40AC-8DC7-667302049577}"/>
              </a:ext>
            </a:extLst>
          </p:cNvPr>
          <p:cNvGrpSpPr/>
          <p:nvPr/>
        </p:nvGrpSpPr>
        <p:grpSpPr>
          <a:xfrm>
            <a:off x="2713997" y="3470097"/>
            <a:ext cx="855384" cy="945203"/>
            <a:chOff x="4835382" y="73243"/>
            <a:chExt cx="2920830" cy="3227535"/>
          </a:xfrm>
          <a:solidFill>
            <a:schemeClr val="accent6"/>
          </a:solidFill>
        </p:grpSpPr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7A3AE99C-23B4-4A26-98DF-A27559762D93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Oval 37">
              <a:extLst>
                <a:ext uri="{FF2B5EF4-FFF2-40B4-BE49-F238E27FC236}">
                  <a16:creationId xmlns:a16="http://schemas.microsoft.com/office/drawing/2014/main" id="{F607277E-5DFA-409F-8AD7-B10258869C86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28AB23-039F-4F8A-A75B-66A175FD8E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35" name="Group 25">
            <a:extLst>
              <a:ext uri="{FF2B5EF4-FFF2-40B4-BE49-F238E27FC236}">
                <a16:creationId xmlns:a16="http://schemas.microsoft.com/office/drawing/2014/main" id="{DB854559-ADEA-4BA7-85AC-B4F642CDF8A2}"/>
              </a:ext>
            </a:extLst>
          </p:cNvPr>
          <p:cNvGrpSpPr/>
          <p:nvPr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52" name="Rounded Rectangle 17">
              <a:extLst>
                <a:ext uri="{FF2B5EF4-FFF2-40B4-BE49-F238E27FC236}">
                  <a16:creationId xmlns:a16="http://schemas.microsoft.com/office/drawing/2014/main" id="{9E3EBB13-2507-4B7E-8383-3700ABFC087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018FD09D-A193-4CB3-8822-5A3BCF27651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4" name="Group 24">
              <a:extLst>
                <a:ext uri="{FF2B5EF4-FFF2-40B4-BE49-F238E27FC236}">
                  <a16:creationId xmlns:a16="http://schemas.microsoft.com/office/drawing/2014/main" id="{B3D7894D-88E0-459B-9835-295680D71AB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55" name="Oval 22">
                <a:extLst>
                  <a:ext uri="{FF2B5EF4-FFF2-40B4-BE49-F238E27FC236}">
                    <a16:creationId xmlns:a16="http://schemas.microsoft.com/office/drawing/2014/main" id="{2C207183-E9F4-4A16-B7AA-824358DB14D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C2FFB2B-25D8-4BC3-99AC-AA5A9611C74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9371752" y="269032"/>
            <a:ext cx="2028337" cy="2028337"/>
            <a:chOff x="7249546" y="167887"/>
            <a:chExt cx="1575792" cy="1575792"/>
          </a:xfrm>
        </p:grpSpPr>
        <p:sp>
          <p:nvSpPr>
            <p:cNvPr id="51" name="Oval 50"/>
            <p:cNvSpPr/>
            <p:nvPr userDrawn="1"/>
          </p:nvSpPr>
          <p:spPr>
            <a:xfrm>
              <a:off x="7249546" y="167887"/>
              <a:ext cx="1575792" cy="157579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08A2903-23F8-47E8-B3FD-9DD57AFC1B68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32" name="TextBox 31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072384" y="4150002"/>
            <a:ext cx="709194" cy="709194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903822" y="3953054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4150002"/>
            <a:ext cx="709194" cy="709194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724184" y="3953054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396772"/>
            <a:ext cx="709194" cy="70919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903822" y="5199824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396772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724184" y="5199824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3926890" y="2757806"/>
            <a:ext cx="7686845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371D73E6-33D9-43A7-AE69-F4C127AEFE6D}"/>
              </a:ext>
            </a:extLst>
          </p:cNvPr>
          <p:cNvSpPr/>
          <p:nvPr/>
        </p:nvSpPr>
        <p:spPr>
          <a:xfrm>
            <a:off x="4249597" y="56054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CD7C4185-B102-4289-9C5F-11C2839FB9D3}"/>
              </a:ext>
            </a:extLst>
          </p:cNvPr>
          <p:cNvSpPr/>
          <p:nvPr/>
        </p:nvSpPr>
        <p:spPr>
          <a:xfrm>
            <a:off x="4249596" y="4315685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4097C796-6926-423A-A7D5-AB30714B83E4}"/>
              </a:ext>
            </a:extLst>
          </p:cNvPr>
          <p:cNvSpPr/>
          <p:nvPr/>
        </p:nvSpPr>
        <p:spPr>
          <a:xfrm rot="2700000">
            <a:off x="8122131" y="424793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B96BED6D-4D7D-4C72-96EE-C9CDD6B72B5A}"/>
              </a:ext>
            </a:extLst>
          </p:cNvPr>
          <p:cNvSpPr/>
          <p:nvPr/>
        </p:nvSpPr>
        <p:spPr>
          <a:xfrm>
            <a:off x="8112599" y="559404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5DF6422-3806-4899-9DC2-D541CCC12A96}"/>
              </a:ext>
            </a:extLst>
          </p:cNvPr>
          <p:cNvSpPr txBox="1"/>
          <p:nvPr/>
        </p:nvSpPr>
        <p:spPr>
          <a:xfrm>
            <a:off x="4079076" y="685579"/>
            <a:ext cx="6130419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E2C69-636F-4316-9356-012C0E5D9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6514E99D-AD95-41DA-A4DD-25F62F26018C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8657BB3C-CDA7-4B47-B8C1-ED7B2F9690E3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E87F2-2621-46A7-884A-8058A1C15E83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3A989-0584-446C-86AF-0EA6CD80F6B9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8E52383C-1F55-4DF0-95D9-A9F237B3CD05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807DD-59D1-44EA-9F65-3642C51FAB33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35BE6-D25B-4024-B21C-F316D15EAD1C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65794ADA-7D32-45F1-9D23-532DB1FC9C94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E9ADA-50B1-4688-9716-D62ABEE768CD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17775-57AF-465A-BD4B-90BA1DA9AD69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85D55E4D-DB8B-469F-9BBE-620CC3131626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48F585-548B-4AA1-96B8-76E16E0C5CC8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4E6063-4926-481D-8085-497AC40C1389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378381C5-3924-4492-8096-92AEC217BA8A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id="{77F48873-EEC0-4BEC-846C-EBEC4E33D506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id="{8C943B41-1EB2-492C-9342-381EFA743458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id="{B309B174-439F-453B-BBF7-463ED36EE9BC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BA7302-1055-4E6F-B8E3-3657A3C61EDE}"/>
              </a:ext>
            </a:extLst>
          </p:cNvPr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5EAC0B-C6A5-45AB-8229-2C2697CC0FE9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6859BC-CA96-404A-BBFB-454FF4C38C1E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id="{C3B0A1D6-6992-4A9F-8561-50F76112ACF2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id="{4800E27A-D997-4BA7-910B-B922CA860351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id="{ABD7C7EE-1E02-4E66-9797-E079E65297F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id="{8A98D96F-6A1C-445F-818B-28C3961F74B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14232D-3499-46ED-8318-52DEFF8B1800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id="{02132BCE-C982-4FB2-98ED-924A9E2C3A2A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id="{2D187DFD-AD22-4DDE-90D6-E4FA1ABC82C3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id="{3479E390-2D4E-4398-A538-835F807E414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id="{5A67F56C-C967-4332-857A-1F870EC07E3B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E213B1-AA2C-4A68-B4A3-558EF1433E99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id="{ECADCEC6-E7E4-41C6-93A8-0233966214A5}"/>
              </a:ext>
            </a:extLst>
          </p:cNvPr>
          <p:cNvGrpSpPr/>
          <p:nvPr/>
        </p:nvGrpSpPr>
        <p:grpSpPr>
          <a:xfrm>
            <a:off x="4171101" y="3933320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id="{7F3BFE3E-401B-4A6F-94C1-D1B047836AFD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id="{64CF9761-97F8-4C75-BBD6-277C8060C73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id="{998DB5C3-20DE-4EA1-B456-E2C3A27C3F3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A79F82-A71C-4C72-9395-9008588C890D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id="{EC8E9CB5-8163-403F-875C-77E562EA3FE7}"/>
              </a:ext>
            </a:extLst>
          </p:cNvPr>
          <p:cNvGrpSpPr/>
          <p:nvPr/>
        </p:nvGrpSpPr>
        <p:grpSpPr>
          <a:xfrm>
            <a:off x="3384718" y="3453122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id="{FC03D030-920D-46BB-92F7-DD964BAA5C43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id="{DAE5CA88-420E-4DF1-859E-A171EF2481A5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id="{F68CFD7E-DBB6-43A8-A357-388DED5D4FA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01794D-4345-4D49-9D6D-9AF5C2CB9338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id="{2C69CFCB-9E7C-4397-B889-EB3BECE27AC3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6">
            <a:extLst>
              <a:ext uri="{FF2B5EF4-FFF2-40B4-BE49-F238E27FC236}">
                <a16:creationId xmlns:a16="http://schemas.microsoft.com/office/drawing/2014/main" id="{AA11EF03-D0AE-45C3-881C-42B5453CF392}"/>
              </a:ext>
            </a:extLst>
          </p:cNvPr>
          <p:cNvSpPr/>
          <p:nvPr/>
        </p:nvSpPr>
        <p:spPr>
          <a:xfrm rot="2700000">
            <a:off x="10581156" y="509848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98416075-279F-4CDD-96CE-81AEA037CE6E}"/>
              </a:ext>
            </a:extLst>
          </p:cNvPr>
          <p:cNvSpPr/>
          <p:nvPr/>
        </p:nvSpPr>
        <p:spPr>
          <a:xfrm>
            <a:off x="7052281" y="5185090"/>
            <a:ext cx="386209" cy="29666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0A9D902E-DD9E-47DB-AD72-8B14AC62436F}"/>
              </a:ext>
            </a:extLst>
          </p:cNvPr>
          <p:cNvSpPr>
            <a:spLocks noChangeAspect="1"/>
          </p:cNvSpPr>
          <p:nvPr/>
        </p:nvSpPr>
        <p:spPr>
          <a:xfrm>
            <a:off x="8784729" y="5136956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31AFE-7880-4095-AA76-2BED6B69FAA8}"/>
              </a:ext>
            </a:extLst>
          </p:cNvPr>
          <p:cNvGrpSpPr/>
          <p:nvPr/>
        </p:nvGrpSpPr>
        <p:grpSpPr>
          <a:xfrm flipH="1">
            <a:off x="7758875" y="1697679"/>
            <a:ext cx="2861829" cy="2625907"/>
            <a:chOff x="837241" y="2338238"/>
            <a:chExt cx="4340280" cy="398247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991483-56A2-44DA-B419-8815AA6055B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C4A83A3-590E-4507-87C4-1C9DCFFBED6D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B4A1985-8821-45E2-AA41-E44DF08E797B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59DD21-5F09-4F49-8480-B1EF47A739AF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DCBB2C-20E2-42BC-AF38-FAB607ED5C4D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09B874C-F7C9-4225-995C-624812CF026D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Freeform 10">
            <a:extLst>
              <a:ext uri="{FF2B5EF4-FFF2-40B4-BE49-F238E27FC236}">
                <a16:creationId xmlns:a16="http://schemas.microsoft.com/office/drawing/2014/main" id="{FF1EE9CA-FAF3-4082-9A3B-C14C34E5E508}"/>
              </a:ext>
            </a:extLst>
          </p:cNvPr>
          <p:cNvSpPr/>
          <p:nvPr/>
        </p:nvSpPr>
        <p:spPr>
          <a:xfrm>
            <a:off x="-6166" y="3057186"/>
            <a:ext cx="10956217" cy="236650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  <a:gd name="connsiteX0" fmla="*/ 0 w 17116895"/>
              <a:gd name="connsiteY0" fmla="*/ 1868122 h 3562502"/>
              <a:gd name="connsiteX1" fmla="*/ 11337887 w 17116895"/>
              <a:gd name="connsiteY1" fmla="*/ 1865376 h 3562502"/>
              <a:gd name="connsiteX2" fmla="*/ 11440300 w 17116895"/>
              <a:gd name="connsiteY2" fmla="*/ 1236269 h 3562502"/>
              <a:gd name="connsiteX3" fmla="*/ 11725592 w 17116895"/>
              <a:gd name="connsiteY3" fmla="*/ 3562502 h 3562502"/>
              <a:gd name="connsiteX4" fmla="*/ 12018200 w 17116895"/>
              <a:gd name="connsiteY4" fmla="*/ 14630 h 3562502"/>
              <a:gd name="connsiteX5" fmla="*/ 12329373 w 17116895"/>
              <a:gd name="connsiteY5" fmla="*/ 3076605 h 3562502"/>
              <a:gd name="connsiteX6" fmla="*/ 12469633 w 17116895"/>
              <a:gd name="connsiteY6" fmla="*/ 1867853 h 3562502"/>
              <a:gd name="connsiteX7" fmla="*/ 15929722 w 17116895"/>
              <a:gd name="connsiteY7" fmla="*/ 1868490 h 3562502"/>
              <a:gd name="connsiteX8" fmla="*/ 16184481 w 17116895"/>
              <a:gd name="connsiteY8" fmla="*/ 2848024 h 3562502"/>
              <a:gd name="connsiteX9" fmla="*/ 16436582 w 17116895"/>
              <a:gd name="connsiteY9" fmla="*/ 0 h 3562502"/>
              <a:gd name="connsiteX10" fmla="*/ 16699929 w 17116895"/>
              <a:gd name="connsiteY10" fmla="*/ 3533241 h 3562502"/>
              <a:gd name="connsiteX11" fmla="*/ 17021797 w 17116895"/>
              <a:gd name="connsiteY11" fmla="*/ 1250899 h 3562502"/>
              <a:gd name="connsiteX12" fmla="*/ 17116895 w 17116895"/>
              <a:gd name="connsiteY12" fmla="*/ 1860635 h 3562502"/>
              <a:gd name="connsiteX0" fmla="*/ 0 w 17021797"/>
              <a:gd name="connsiteY0" fmla="*/ 1868122 h 3562502"/>
              <a:gd name="connsiteX1" fmla="*/ 11337887 w 17021797"/>
              <a:gd name="connsiteY1" fmla="*/ 1865376 h 3562502"/>
              <a:gd name="connsiteX2" fmla="*/ 11440300 w 17021797"/>
              <a:gd name="connsiteY2" fmla="*/ 1236269 h 3562502"/>
              <a:gd name="connsiteX3" fmla="*/ 11725592 w 17021797"/>
              <a:gd name="connsiteY3" fmla="*/ 3562502 h 3562502"/>
              <a:gd name="connsiteX4" fmla="*/ 12018200 w 17021797"/>
              <a:gd name="connsiteY4" fmla="*/ 14630 h 3562502"/>
              <a:gd name="connsiteX5" fmla="*/ 12329373 w 17021797"/>
              <a:gd name="connsiteY5" fmla="*/ 3076605 h 3562502"/>
              <a:gd name="connsiteX6" fmla="*/ 12469633 w 17021797"/>
              <a:gd name="connsiteY6" fmla="*/ 1867853 h 3562502"/>
              <a:gd name="connsiteX7" fmla="*/ 15929722 w 17021797"/>
              <a:gd name="connsiteY7" fmla="*/ 1868490 h 3562502"/>
              <a:gd name="connsiteX8" fmla="*/ 16184481 w 17021797"/>
              <a:gd name="connsiteY8" fmla="*/ 2848024 h 3562502"/>
              <a:gd name="connsiteX9" fmla="*/ 16436582 w 17021797"/>
              <a:gd name="connsiteY9" fmla="*/ 0 h 3562502"/>
              <a:gd name="connsiteX10" fmla="*/ 16699929 w 17021797"/>
              <a:gd name="connsiteY10" fmla="*/ 3533241 h 3562502"/>
              <a:gd name="connsiteX11" fmla="*/ 17021797 w 17021797"/>
              <a:gd name="connsiteY11" fmla="*/ 1250899 h 3562502"/>
              <a:gd name="connsiteX0" fmla="*/ 0 w 16699928"/>
              <a:gd name="connsiteY0" fmla="*/ 1868122 h 3562502"/>
              <a:gd name="connsiteX1" fmla="*/ 11337887 w 16699928"/>
              <a:gd name="connsiteY1" fmla="*/ 1865376 h 3562502"/>
              <a:gd name="connsiteX2" fmla="*/ 11440300 w 16699928"/>
              <a:gd name="connsiteY2" fmla="*/ 1236269 h 3562502"/>
              <a:gd name="connsiteX3" fmla="*/ 11725592 w 16699928"/>
              <a:gd name="connsiteY3" fmla="*/ 3562502 h 3562502"/>
              <a:gd name="connsiteX4" fmla="*/ 12018200 w 16699928"/>
              <a:gd name="connsiteY4" fmla="*/ 14630 h 3562502"/>
              <a:gd name="connsiteX5" fmla="*/ 12329373 w 16699928"/>
              <a:gd name="connsiteY5" fmla="*/ 3076605 h 3562502"/>
              <a:gd name="connsiteX6" fmla="*/ 12469633 w 16699928"/>
              <a:gd name="connsiteY6" fmla="*/ 1867853 h 3562502"/>
              <a:gd name="connsiteX7" fmla="*/ 15929722 w 16699928"/>
              <a:gd name="connsiteY7" fmla="*/ 1868490 h 3562502"/>
              <a:gd name="connsiteX8" fmla="*/ 16184481 w 16699928"/>
              <a:gd name="connsiteY8" fmla="*/ 2848024 h 3562502"/>
              <a:gd name="connsiteX9" fmla="*/ 16436582 w 16699928"/>
              <a:gd name="connsiteY9" fmla="*/ 0 h 3562502"/>
              <a:gd name="connsiteX10" fmla="*/ 16699929 w 16699928"/>
              <a:gd name="connsiteY10" fmla="*/ 3533241 h 3562502"/>
              <a:gd name="connsiteX0" fmla="*/ 0 w 16436581"/>
              <a:gd name="connsiteY0" fmla="*/ 1868122 h 3562502"/>
              <a:gd name="connsiteX1" fmla="*/ 11337887 w 16436581"/>
              <a:gd name="connsiteY1" fmla="*/ 1865376 h 3562502"/>
              <a:gd name="connsiteX2" fmla="*/ 11440300 w 16436581"/>
              <a:gd name="connsiteY2" fmla="*/ 1236269 h 3562502"/>
              <a:gd name="connsiteX3" fmla="*/ 11725592 w 16436581"/>
              <a:gd name="connsiteY3" fmla="*/ 3562502 h 3562502"/>
              <a:gd name="connsiteX4" fmla="*/ 12018200 w 16436581"/>
              <a:gd name="connsiteY4" fmla="*/ 14630 h 3562502"/>
              <a:gd name="connsiteX5" fmla="*/ 12329373 w 16436581"/>
              <a:gd name="connsiteY5" fmla="*/ 3076605 h 3562502"/>
              <a:gd name="connsiteX6" fmla="*/ 12469633 w 16436581"/>
              <a:gd name="connsiteY6" fmla="*/ 1867853 h 3562502"/>
              <a:gd name="connsiteX7" fmla="*/ 15929722 w 16436581"/>
              <a:gd name="connsiteY7" fmla="*/ 1868490 h 3562502"/>
              <a:gd name="connsiteX8" fmla="*/ 16184481 w 16436581"/>
              <a:gd name="connsiteY8" fmla="*/ 2848024 h 3562502"/>
              <a:gd name="connsiteX9" fmla="*/ 16436582 w 16436581"/>
              <a:gd name="connsiteY9" fmla="*/ 0 h 3562502"/>
              <a:gd name="connsiteX0" fmla="*/ 0 w 16184481"/>
              <a:gd name="connsiteY0" fmla="*/ 1853491 h 3547871"/>
              <a:gd name="connsiteX1" fmla="*/ 11337887 w 16184481"/>
              <a:gd name="connsiteY1" fmla="*/ 1850745 h 3547871"/>
              <a:gd name="connsiteX2" fmla="*/ 11440300 w 16184481"/>
              <a:gd name="connsiteY2" fmla="*/ 1221638 h 3547871"/>
              <a:gd name="connsiteX3" fmla="*/ 11725592 w 16184481"/>
              <a:gd name="connsiteY3" fmla="*/ 3547871 h 3547871"/>
              <a:gd name="connsiteX4" fmla="*/ 12018200 w 16184481"/>
              <a:gd name="connsiteY4" fmla="*/ -1 h 3547871"/>
              <a:gd name="connsiteX5" fmla="*/ 12329373 w 16184481"/>
              <a:gd name="connsiteY5" fmla="*/ 3061974 h 3547871"/>
              <a:gd name="connsiteX6" fmla="*/ 12469633 w 16184481"/>
              <a:gd name="connsiteY6" fmla="*/ 1853222 h 3547871"/>
              <a:gd name="connsiteX7" fmla="*/ 15929722 w 16184481"/>
              <a:gd name="connsiteY7" fmla="*/ 1853859 h 3547871"/>
              <a:gd name="connsiteX8" fmla="*/ 16184481 w 16184481"/>
              <a:gd name="connsiteY8" fmla="*/ 2833393 h 3547871"/>
              <a:gd name="connsiteX0" fmla="*/ 0 w 15929721"/>
              <a:gd name="connsiteY0" fmla="*/ 1853492 h 3547872"/>
              <a:gd name="connsiteX1" fmla="*/ 11337887 w 15929721"/>
              <a:gd name="connsiteY1" fmla="*/ 1850746 h 3547872"/>
              <a:gd name="connsiteX2" fmla="*/ 11440300 w 15929721"/>
              <a:gd name="connsiteY2" fmla="*/ 1221639 h 3547872"/>
              <a:gd name="connsiteX3" fmla="*/ 11725592 w 15929721"/>
              <a:gd name="connsiteY3" fmla="*/ 3547872 h 3547872"/>
              <a:gd name="connsiteX4" fmla="*/ 12018200 w 15929721"/>
              <a:gd name="connsiteY4" fmla="*/ 0 h 3547872"/>
              <a:gd name="connsiteX5" fmla="*/ 12329373 w 15929721"/>
              <a:gd name="connsiteY5" fmla="*/ 3061975 h 3547872"/>
              <a:gd name="connsiteX6" fmla="*/ 12469633 w 15929721"/>
              <a:gd name="connsiteY6" fmla="*/ 1853223 h 3547872"/>
              <a:gd name="connsiteX7" fmla="*/ 15929722 w 15929721"/>
              <a:gd name="connsiteY7" fmla="*/ 1853860 h 3547872"/>
              <a:gd name="connsiteX0" fmla="*/ 0 w 17764659"/>
              <a:gd name="connsiteY0" fmla="*/ 1853492 h 3547872"/>
              <a:gd name="connsiteX1" fmla="*/ 11337887 w 17764659"/>
              <a:gd name="connsiteY1" fmla="*/ 1850746 h 3547872"/>
              <a:gd name="connsiteX2" fmla="*/ 11440300 w 17764659"/>
              <a:gd name="connsiteY2" fmla="*/ 1221639 h 3547872"/>
              <a:gd name="connsiteX3" fmla="*/ 11725592 w 17764659"/>
              <a:gd name="connsiteY3" fmla="*/ 3547872 h 3547872"/>
              <a:gd name="connsiteX4" fmla="*/ 12018200 w 17764659"/>
              <a:gd name="connsiteY4" fmla="*/ 0 h 3547872"/>
              <a:gd name="connsiteX5" fmla="*/ 12329373 w 17764659"/>
              <a:gd name="connsiteY5" fmla="*/ 3061975 h 3547872"/>
              <a:gd name="connsiteX6" fmla="*/ 12469633 w 17764659"/>
              <a:gd name="connsiteY6" fmla="*/ 1853223 h 3547872"/>
              <a:gd name="connsiteX7" fmla="*/ 17764659 w 17764659"/>
              <a:gd name="connsiteY7" fmla="*/ 1853861 h 35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4659" h="3547872">
                <a:moveTo>
                  <a:pt x="0" y="1853492"/>
                </a:moveTo>
                <a:lnTo>
                  <a:pt x="11337887" y="1850746"/>
                </a:lnTo>
                <a:lnTo>
                  <a:pt x="11440300" y="1221639"/>
                </a:lnTo>
                <a:lnTo>
                  <a:pt x="11725592" y="3547872"/>
                </a:lnTo>
                <a:lnTo>
                  <a:pt x="12018200" y="0"/>
                </a:lnTo>
                <a:lnTo>
                  <a:pt x="12329373" y="3061975"/>
                </a:lnTo>
                <a:lnTo>
                  <a:pt x="12469633" y="1853223"/>
                </a:lnTo>
                <a:lnTo>
                  <a:pt x="17764659" y="185386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A59D1-F528-49A2-B7ED-368EDCBA10AA}"/>
              </a:ext>
            </a:extLst>
          </p:cNvPr>
          <p:cNvSpPr/>
          <p:nvPr/>
        </p:nvSpPr>
        <p:spPr>
          <a:xfrm>
            <a:off x="840246" y="675703"/>
            <a:ext cx="4685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E-LEARNING 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4A7FD-3C38-4323-916E-2D0734E3E7F6}"/>
              </a:ext>
            </a:extLst>
          </p:cNvPr>
          <p:cNvSpPr txBox="1"/>
          <p:nvPr/>
        </p:nvSpPr>
        <p:spPr>
          <a:xfrm>
            <a:off x="912676" y="163659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DD5F7-A217-4F1A-9801-1370F040694C}"/>
              </a:ext>
            </a:extLst>
          </p:cNvPr>
          <p:cNvSpPr txBox="1"/>
          <p:nvPr/>
        </p:nvSpPr>
        <p:spPr>
          <a:xfrm>
            <a:off x="1723379" y="2972295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E5C17-951B-48C6-B082-1E4E4C42AC66}"/>
              </a:ext>
            </a:extLst>
          </p:cNvPr>
          <p:cNvSpPr txBox="1"/>
          <p:nvPr/>
        </p:nvSpPr>
        <p:spPr>
          <a:xfrm>
            <a:off x="1723379" y="4563342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5150D-7E7C-491C-916D-B48770E7A9D3}"/>
              </a:ext>
            </a:extLst>
          </p:cNvPr>
          <p:cNvSpPr txBox="1"/>
          <p:nvPr/>
        </p:nvSpPr>
        <p:spPr>
          <a:xfrm>
            <a:off x="532486" y="2925937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A2785-B9B3-4499-9668-474405C9ABCD}"/>
              </a:ext>
            </a:extLst>
          </p:cNvPr>
          <p:cNvSpPr txBox="1"/>
          <p:nvPr/>
        </p:nvSpPr>
        <p:spPr>
          <a:xfrm>
            <a:off x="532486" y="4540283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aphic 25">
            <a:extLst>
              <a:ext uri="{FF2B5EF4-FFF2-40B4-BE49-F238E27FC236}">
                <a16:creationId xmlns:a16="http://schemas.microsoft.com/office/drawing/2014/main" id="{2A195617-8C33-4516-AA94-DEABA42B6273}"/>
              </a:ext>
            </a:extLst>
          </p:cNvPr>
          <p:cNvGrpSpPr/>
          <p:nvPr/>
        </p:nvGrpSpPr>
        <p:grpSpPr>
          <a:xfrm flipH="1">
            <a:off x="10640199" y="3680631"/>
            <a:ext cx="1293645" cy="859652"/>
            <a:chOff x="342288" y="5278574"/>
            <a:chExt cx="1920177" cy="127599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300C03-56F7-4199-896D-9561814F75B8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4A809B-1731-4412-8C04-9FA8D03C146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E9AB0D-7577-4DA7-A6B0-686C2988B69F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D4692C2-AC80-49DD-BEC0-C32C001A2158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810160-F85C-4AEB-95B0-26D1CD53DF84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3CA08F-845A-421F-BF37-FA351150F82E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F61E43-FACB-44FE-939A-3F5B6644F6A8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843CEC-BEE7-4157-8831-3DB462E3F5C9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F17770-B767-42E1-8372-5800B302CCEE}"/>
              </a:ext>
            </a:extLst>
          </p:cNvPr>
          <p:cNvSpPr txBox="1"/>
          <p:nvPr/>
        </p:nvSpPr>
        <p:spPr>
          <a:xfrm>
            <a:off x="8134862" y="4700105"/>
            <a:ext cx="312606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89AFE-74F7-4C5E-94AF-A10BB7AF357C}"/>
              </a:ext>
            </a:extLst>
          </p:cNvPr>
          <p:cNvSpPr txBox="1"/>
          <p:nvPr/>
        </p:nvSpPr>
        <p:spPr>
          <a:xfrm>
            <a:off x="9842643" y="6230920"/>
            <a:ext cx="21332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Arial" pitchFamily="34" charset="0"/>
              </a:rPr>
              <a:t>Freeppt7.com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E42595B-C14E-46BD-8174-75B119EE9B8C}"/>
              </a:ext>
            </a:extLst>
          </p:cNvPr>
          <p:cNvSpPr txBox="1">
            <a:spLocks/>
          </p:cNvSpPr>
          <p:nvPr/>
        </p:nvSpPr>
        <p:spPr>
          <a:xfrm>
            <a:off x="490707" y="23652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10C2E-6E15-4604-B4B9-788AC235DBDD}"/>
              </a:ext>
            </a:extLst>
          </p:cNvPr>
          <p:cNvSpPr txBox="1"/>
          <p:nvPr/>
        </p:nvSpPr>
        <p:spPr>
          <a:xfrm>
            <a:off x="491017" y="3861040"/>
            <a:ext cx="2496123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2FB53-C754-45D8-82A5-4D03F1F4A846}"/>
              </a:ext>
            </a:extLst>
          </p:cNvPr>
          <p:cNvSpPr txBox="1"/>
          <p:nvPr/>
        </p:nvSpPr>
        <p:spPr>
          <a:xfrm>
            <a:off x="3891290" y="4275002"/>
            <a:ext cx="50472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C4202-FD41-4B7E-AFD1-EC28537ABBF8}"/>
              </a:ext>
            </a:extLst>
          </p:cNvPr>
          <p:cNvSpPr txBox="1"/>
          <p:nvPr/>
        </p:nvSpPr>
        <p:spPr>
          <a:xfrm>
            <a:off x="3918458" y="5105999"/>
            <a:ext cx="499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92EAF-0DAB-4A5A-8D85-3605C01E022B}"/>
              </a:ext>
            </a:extLst>
          </p:cNvPr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7E893-D798-4120-B2EC-DC9ECE7F48B0}"/>
              </a:ext>
            </a:extLst>
          </p:cNvPr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09BF5-83A3-422D-A92B-69B752906BCB}"/>
              </a:ext>
            </a:extLst>
          </p:cNvPr>
          <p:cNvSpPr txBox="1"/>
          <p:nvPr/>
        </p:nvSpPr>
        <p:spPr>
          <a:xfrm>
            <a:off x="6439014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76642-F29C-4D94-B8C9-D653D30AA0AD}"/>
              </a:ext>
            </a:extLst>
          </p:cNvPr>
          <p:cNvSpPr txBox="1"/>
          <p:nvPr/>
        </p:nvSpPr>
        <p:spPr>
          <a:xfrm>
            <a:off x="9100416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51D27B24-4DBC-4B2D-BB79-5D8CF1016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93558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5">
            <a:extLst>
              <a:ext uri="{FF2B5EF4-FFF2-40B4-BE49-F238E27FC236}">
                <a16:creationId xmlns:a16="http://schemas.microsoft.com/office/drawing/2014/main" id="{8291AF2D-632C-4266-940E-7A5857765D7F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55F65EE2-F59F-476D-8B8B-BC4EF61FC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51624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타원 52">
            <a:extLst>
              <a:ext uri="{FF2B5EF4-FFF2-40B4-BE49-F238E27FC236}">
                <a16:creationId xmlns:a16="http://schemas.microsoft.com/office/drawing/2014/main" id="{B58B428A-363C-4845-A6F7-3DDFE52441C9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45</a:t>
            </a:r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BC16E692-A141-4BDD-92B4-B8D59C4E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5424"/>
              </p:ext>
            </p:extLst>
          </p:nvPr>
        </p:nvGraphicFramePr>
        <p:xfrm>
          <a:off x="6245878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0712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타원 54">
            <a:extLst>
              <a:ext uri="{FF2B5EF4-FFF2-40B4-BE49-F238E27FC236}">
                <a16:creationId xmlns:a16="http://schemas.microsoft.com/office/drawing/2014/main" id="{70E82602-C961-4FDB-8323-E88DF6BB5D12}"/>
              </a:ext>
            </a:extLst>
          </p:cNvPr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22</a:t>
            </a:r>
            <a:endParaRPr lang="ko-KR" altLang="en-US" sz="4000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2806A487-301E-4DE7-9E71-C10EF80FB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28399"/>
              </p:ext>
            </p:extLst>
          </p:nvPr>
        </p:nvGraphicFramePr>
        <p:xfrm>
          <a:off x="8907280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71514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타원 56">
            <a:extLst>
              <a:ext uri="{FF2B5EF4-FFF2-40B4-BE49-F238E27FC236}">
                <a16:creationId xmlns:a16="http://schemas.microsoft.com/office/drawing/2014/main" id="{2B5DB2F9-E00D-4B8B-88BA-76270FF64A46}"/>
              </a:ext>
            </a:extLst>
          </p:cNvPr>
          <p:cNvSpPr/>
          <p:nvPr/>
        </p:nvSpPr>
        <p:spPr>
          <a:xfrm>
            <a:off x="9424244" y="2461324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aphic 14">
            <a:extLst>
              <a:ext uri="{FF2B5EF4-FFF2-40B4-BE49-F238E27FC236}">
                <a16:creationId xmlns:a16="http://schemas.microsoft.com/office/drawing/2014/main" id="{A48C5573-1486-42B0-8DF6-1B9A638D5217}"/>
              </a:ext>
            </a:extLst>
          </p:cNvPr>
          <p:cNvGrpSpPr/>
          <p:nvPr/>
        </p:nvGrpSpPr>
        <p:grpSpPr>
          <a:xfrm>
            <a:off x="2003620" y="4552122"/>
            <a:ext cx="2222555" cy="1748076"/>
            <a:chOff x="2444748" y="555045"/>
            <a:chExt cx="7282048" cy="572745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441CEB-654D-4116-BBF0-AA44684D387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53FA82-0C80-412C-9F6B-20E3CCA3284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E6CFF66-BA7E-4F70-A398-A81DE94CAA3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9163EB2-D6A5-4468-A7F9-A3F9354F810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A8EEEAF-BF8F-41B3-A3E1-7D66D36BF9D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D40D25-5C90-494F-AF12-DF2DE215AD9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DC02FE-5929-45CD-B1D7-FC2F68851D1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7648BFF-973B-42DA-8E7C-1A8989288E46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D8896-346B-49BC-8C02-32605928A5B5}"/>
              </a:ext>
            </a:extLst>
          </p:cNvPr>
          <p:cNvGrpSpPr/>
          <p:nvPr/>
        </p:nvGrpSpPr>
        <p:grpSpPr>
          <a:xfrm rot="1080000">
            <a:off x="435537" y="2291042"/>
            <a:ext cx="2302013" cy="2202965"/>
            <a:chOff x="5792718" y="3057304"/>
            <a:chExt cx="2302013" cy="2202965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EE01E939-2123-49BA-8CC1-8BB58D8EE056}"/>
                </a:ext>
              </a:extLst>
            </p:cNvPr>
            <p:cNvSpPr/>
            <p:nvPr/>
          </p:nvSpPr>
          <p:spPr>
            <a:xfrm>
              <a:off x="5792718" y="3057304"/>
              <a:ext cx="2202966" cy="2202965"/>
            </a:xfrm>
            <a:prstGeom prst="blockArc">
              <a:avLst>
                <a:gd name="adj1" fmla="val 21590014"/>
                <a:gd name="adj2" fmla="val 16405680"/>
                <a:gd name="adj3" fmla="val 101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461EA2AB-02AE-4A20-9FFC-1AF01EB727A6}"/>
                </a:ext>
              </a:extLst>
            </p:cNvPr>
            <p:cNvSpPr/>
            <p:nvPr/>
          </p:nvSpPr>
          <p:spPr>
            <a:xfrm>
              <a:off x="7644895" y="3794601"/>
              <a:ext cx="449836" cy="38779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24C10A-C043-41FC-92F0-AC1E3A5D8B04}"/>
              </a:ext>
            </a:extLst>
          </p:cNvPr>
          <p:cNvGrpSpPr/>
          <p:nvPr/>
        </p:nvGrpSpPr>
        <p:grpSpPr>
          <a:xfrm rot="326729">
            <a:off x="2007754" y="1560505"/>
            <a:ext cx="2202966" cy="2202965"/>
            <a:chOff x="7263416" y="1957282"/>
            <a:chExt cx="2202966" cy="2202965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6B59339-6106-4087-920F-A264F7A30059}"/>
                </a:ext>
              </a:extLst>
            </p:cNvPr>
            <p:cNvSpPr/>
            <p:nvPr/>
          </p:nvSpPr>
          <p:spPr>
            <a:xfrm rot="5400000">
              <a:off x="7263416" y="1957282"/>
              <a:ext cx="2202965" cy="2202966"/>
            </a:xfrm>
            <a:prstGeom prst="blockArc">
              <a:avLst>
                <a:gd name="adj1" fmla="val 2869218"/>
                <a:gd name="adj2" fmla="val 17062686"/>
                <a:gd name="adj3" fmla="val 120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11D7BB18-5561-483E-959C-52C77FDCB276}"/>
                </a:ext>
              </a:extLst>
            </p:cNvPr>
            <p:cNvSpPr/>
            <p:nvPr/>
          </p:nvSpPr>
          <p:spPr>
            <a:xfrm rot="12353748">
              <a:off x="9011050" y="3247822"/>
              <a:ext cx="449836" cy="3877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ED8BB1-AB78-4812-884E-C1F558E76BF4}"/>
              </a:ext>
            </a:extLst>
          </p:cNvPr>
          <p:cNvGrpSpPr/>
          <p:nvPr/>
        </p:nvGrpSpPr>
        <p:grpSpPr>
          <a:xfrm>
            <a:off x="3893407" y="2388520"/>
            <a:ext cx="2203112" cy="2214087"/>
            <a:chOff x="9170425" y="2386609"/>
            <a:chExt cx="2203112" cy="221408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B1AF8A3-BDB0-4AE3-B25F-0E6EA2AE3EF4}"/>
                </a:ext>
              </a:extLst>
            </p:cNvPr>
            <p:cNvSpPr/>
            <p:nvPr/>
          </p:nvSpPr>
          <p:spPr>
            <a:xfrm rot="4740000" flipH="1" flipV="1">
              <a:off x="9170493" y="2397652"/>
              <a:ext cx="2202976" cy="2203112"/>
            </a:xfrm>
            <a:custGeom>
              <a:avLst/>
              <a:gdLst>
                <a:gd name="connsiteX0" fmla="*/ 2192927 w 2202976"/>
                <a:gd name="connsiteY0" fmla="*/ 1250461 h 2203112"/>
                <a:gd name="connsiteX1" fmla="*/ 1431898 w 2202976"/>
                <a:gd name="connsiteY1" fmla="*/ 2152295 h 2203112"/>
                <a:gd name="connsiteX2" fmla="*/ 179665 w 2202976"/>
                <a:gd name="connsiteY2" fmla="*/ 1704449 h 2203112"/>
                <a:gd name="connsiteX3" fmla="*/ 271234 w 2202976"/>
                <a:gd name="connsiteY3" fmla="*/ 377698 h 2203112"/>
                <a:gd name="connsiteX4" fmla="*/ 1227211 w 2202976"/>
                <a:gd name="connsiteY4" fmla="*/ 7161 h 2203112"/>
                <a:gd name="connsiteX5" fmla="*/ 1391405 w 2202976"/>
                <a:gd name="connsiteY5" fmla="*/ 39708 h 2203112"/>
                <a:gd name="connsiteX6" fmla="*/ 1462907 w 2202976"/>
                <a:gd name="connsiteY6" fmla="*/ 336250 h 2203112"/>
                <a:gd name="connsiteX7" fmla="*/ 1332781 w 2202976"/>
                <a:gd name="connsiteY7" fmla="*/ 287272 h 2203112"/>
                <a:gd name="connsiteX8" fmla="*/ 463488 w 2202976"/>
                <a:gd name="connsiteY8" fmla="*/ 545310 h 2203112"/>
                <a:gd name="connsiteX9" fmla="*/ 393123 w 2202976"/>
                <a:gd name="connsiteY9" fmla="*/ 1564838 h 2203112"/>
                <a:gd name="connsiteX10" fmla="*/ 1355388 w 2202976"/>
                <a:gd name="connsiteY10" fmla="*/ 1908981 h 2203112"/>
                <a:gd name="connsiteX11" fmla="*/ 1947528 w 2202976"/>
                <a:gd name="connsiteY11" fmla="*/ 1076059 h 2203112"/>
                <a:gd name="connsiteX12" fmla="*/ 2202473 w 2202976"/>
                <a:gd name="connsiteY12" fmla="*/ 1068383 h 2203112"/>
                <a:gd name="connsiteX13" fmla="*/ 2192927 w 2202976"/>
                <a:gd name="connsiteY13" fmla="*/ 1250461 h 220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02976" h="2203112">
                  <a:moveTo>
                    <a:pt x="2192927" y="1250461"/>
                  </a:moveTo>
                  <a:cubicBezTo>
                    <a:pt x="2136182" y="1667582"/>
                    <a:pt x="1843675" y="2022814"/>
                    <a:pt x="1431898" y="2152295"/>
                  </a:cubicBezTo>
                  <a:cubicBezTo>
                    <a:pt x="961295" y="2300275"/>
                    <a:pt x="449692" y="2117306"/>
                    <a:pt x="179665" y="1704449"/>
                  </a:cubicBezTo>
                  <a:cubicBezTo>
                    <a:pt x="-90361" y="1291592"/>
                    <a:pt x="-52950" y="749544"/>
                    <a:pt x="271234" y="377698"/>
                  </a:cubicBezTo>
                  <a:cubicBezTo>
                    <a:pt x="514372" y="98813"/>
                    <a:pt x="874344" y="-33316"/>
                    <a:pt x="1227211" y="7161"/>
                  </a:cubicBezTo>
                  <a:lnTo>
                    <a:pt x="1391405" y="39708"/>
                  </a:lnTo>
                  <a:lnTo>
                    <a:pt x="1462907" y="336250"/>
                  </a:lnTo>
                  <a:lnTo>
                    <a:pt x="1332781" y="287272"/>
                  </a:lnTo>
                  <a:cubicBezTo>
                    <a:pt x="1021642" y="198757"/>
                    <a:pt x="681464" y="295287"/>
                    <a:pt x="463488" y="545310"/>
                  </a:cubicBezTo>
                  <a:cubicBezTo>
                    <a:pt x="214372" y="831051"/>
                    <a:pt x="185624" y="1247583"/>
                    <a:pt x="393123" y="1564838"/>
                  </a:cubicBezTo>
                  <a:cubicBezTo>
                    <a:pt x="600622" y="1882094"/>
                    <a:pt x="993759" y="2022695"/>
                    <a:pt x="1355388" y="1908981"/>
                  </a:cubicBezTo>
                  <a:cubicBezTo>
                    <a:pt x="1717017" y="1795267"/>
                    <a:pt x="1958938" y="1454974"/>
                    <a:pt x="1947528" y="1076059"/>
                  </a:cubicBezTo>
                  <a:lnTo>
                    <a:pt x="2202473" y="1068383"/>
                  </a:lnTo>
                  <a:cubicBezTo>
                    <a:pt x="2204329" y="1130021"/>
                    <a:pt x="2201034" y="1190872"/>
                    <a:pt x="2192927" y="12504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734918F-3AB2-4A30-BCBB-02A41D8EF8B3}"/>
                </a:ext>
              </a:extLst>
            </p:cNvPr>
            <p:cNvSpPr/>
            <p:nvPr/>
          </p:nvSpPr>
          <p:spPr>
            <a:xfrm rot="15540000">
              <a:off x="9676972" y="2417632"/>
              <a:ext cx="449836" cy="3877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12" name="Graphic 226">
            <a:extLst>
              <a:ext uri="{FF2B5EF4-FFF2-40B4-BE49-F238E27FC236}">
                <a16:creationId xmlns:a16="http://schemas.microsoft.com/office/drawing/2014/main" id="{C69BC1F2-E923-4886-ADAE-D42A286BB76F}"/>
              </a:ext>
            </a:extLst>
          </p:cNvPr>
          <p:cNvGrpSpPr/>
          <p:nvPr/>
        </p:nvGrpSpPr>
        <p:grpSpPr>
          <a:xfrm>
            <a:off x="2702949" y="4801533"/>
            <a:ext cx="823896" cy="972498"/>
            <a:chOff x="3190967" y="4976140"/>
            <a:chExt cx="1594302" cy="1881859"/>
          </a:xfrm>
          <a:solidFill>
            <a:schemeClr val="accent5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DC1B9E3-A5FF-4A76-A87B-805854F2EDCF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F69171-FA8B-4F70-A531-A21DC25F7C51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003895-D195-4695-AA7C-67F28FBB7A1C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BAA813-4646-4998-ADE7-2F405FFF1934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5F0EB62-C291-42AF-9AD5-6B618DDA9180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FA3B1A-A362-4A02-8B11-4221EF5CF159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32A9EA-47C7-4F2D-B989-BCA4043A1AA6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D7973B3-4EBF-4D34-BA96-D59FB4B171C8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EEE62A-D731-4E94-BF19-4FBD5EF98C3D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2A6FF5B-1586-46C4-848D-0FAAA120A8B2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171565-6823-4753-91CE-10168CF1F95A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4F795A0B-F31B-4F3B-AC97-4A700ED8EB10}"/>
              </a:ext>
            </a:extLst>
          </p:cNvPr>
          <p:cNvSpPr/>
          <p:nvPr/>
        </p:nvSpPr>
        <p:spPr>
          <a:xfrm>
            <a:off x="2877269" y="2308903"/>
            <a:ext cx="533351" cy="4602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3FB55C50-C257-4B63-9A4F-AB4D0BC545D8}"/>
              </a:ext>
            </a:extLst>
          </p:cNvPr>
          <p:cNvSpPr>
            <a:spLocks noChangeAspect="1"/>
          </p:cNvSpPr>
          <p:nvPr/>
        </p:nvSpPr>
        <p:spPr>
          <a:xfrm>
            <a:off x="4732973" y="3236941"/>
            <a:ext cx="523979" cy="5283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7B49D94C-54BC-4194-A019-CE5E29E1EC82}"/>
              </a:ext>
            </a:extLst>
          </p:cNvPr>
          <p:cNvSpPr/>
          <p:nvPr/>
        </p:nvSpPr>
        <p:spPr>
          <a:xfrm>
            <a:off x="1270816" y="3139724"/>
            <a:ext cx="507421" cy="4749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5205A0-3EF1-477B-B543-E43C3B14BDD4}"/>
              </a:ext>
            </a:extLst>
          </p:cNvPr>
          <p:cNvSpPr txBox="1"/>
          <p:nvPr/>
        </p:nvSpPr>
        <p:spPr>
          <a:xfrm>
            <a:off x="6583178" y="1751159"/>
            <a:ext cx="5225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53A6530A-4643-4AA8-A338-A4DDD80D7A25}"/>
              </a:ext>
            </a:extLst>
          </p:cNvPr>
          <p:cNvSpPr>
            <a:spLocks noChangeAspect="1"/>
          </p:cNvSpPr>
          <p:nvPr/>
        </p:nvSpPr>
        <p:spPr>
          <a:xfrm rot="20700000">
            <a:off x="10000642" y="2872152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ounded Rectangle 4">
            <a:extLst>
              <a:ext uri="{FF2B5EF4-FFF2-40B4-BE49-F238E27FC236}">
                <a16:creationId xmlns:a16="http://schemas.microsoft.com/office/drawing/2014/main" id="{190C03FA-A583-4FDC-891E-82581AB8300F}"/>
              </a:ext>
            </a:extLst>
          </p:cNvPr>
          <p:cNvSpPr>
            <a:spLocks noChangeAspect="1"/>
          </p:cNvSpPr>
          <p:nvPr/>
        </p:nvSpPr>
        <p:spPr>
          <a:xfrm>
            <a:off x="7186335" y="2883282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CE94B0BC-81E7-4434-8E45-C3E3A7DD3CAF}"/>
              </a:ext>
            </a:extLst>
          </p:cNvPr>
          <p:cNvSpPr>
            <a:spLocks noChangeAspect="1"/>
          </p:cNvSpPr>
          <p:nvPr/>
        </p:nvSpPr>
        <p:spPr>
          <a:xfrm>
            <a:off x="7237845" y="4732432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A9248B6-9169-4C7D-BCC9-5F498EA8F84D}"/>
              </a:ext>
            </a:extLst>
          </p:cNvPr>
          <p:cNvGrpSpPr/>
          <p:nvPr/>
        </p:nvGrpSpPr>
        <p:grpSpPr>
          <a:xfrm>
            <a:off x="6186540" y="3495735"/>
            <a:ext cx="2719592" cy="823652"/>
            <a:chOff x="2079598" y="4324401"/>
            <a:chExt cx="3303211" cy="82365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DD109C-D455-4EC9-BEAB-C5F8985C6CCF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D56339-3A2B-408C-A97A-2140E3E4973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98C0480-5C97-4A83-ABA3-D7A599747482}"/>
              </a:ext>
            </a:extLst>
          </p:cNvPr>
          <p:cNvGrpSpPr/>
          <p:nvPr/>
        </p:nvGrpSpPr>
        <p:grpSpPr>
          <a:xfrm>
            <a:off x="8968802" y="3495735"/>
            <a:ext cx="2719592" cy="823652"/>
            <a:chOff x="2079598" y="4324401"/>
            <a:chExt cx="3303211" cy="82365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159A0B-3CC2-463A-AF3E-3BADEFC9CA90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0FF0DAC-50E1-4A83-830C-88F24108852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C049585-ED67-449A-A3D6-FF53D648CBBF}"/>
              </a:ext>
            </a:extLst>
          </p:cNvPr>
          <p:cNvGrpSpPr/>
          <p:nvPr/>
        </p:nvGrpSpPr>
        <p:grpSpPr>
          <a:xfrm>
            <a:off x="6186540" y="5456676"/>
            <a:ext cx="2719592" cy="823652"/>
            <a:chOff x="2079598" y="4324401"/>
            <a:chExt cx="3303211" cy="82365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31AD6C6-2834-4F19-91AA-68D903CC775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6FB1C31-721A-4219-8FC1-8EF8C24C895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4893403-4DDF-430B-9DBD-3D0F73D2AB82}"/>
              </a:ext>
            </a:extLst>
          </p:cNvPr>
          <p:cNvGrpSpPr/>
          <p:nvPr/>
        </p:nvGrpSpPr>
        <p:grpSpPr>
          <a:xfrm>
            <a:off x="8968802" y="5456676"/>
            <a:ext cx="2719592" cy="823652"/>
            <a:chOff x="2079598" y="4324401"/>
            <a:chExt cx="3303211" cy="82365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4B9AD32-983D-482D-ACDA-CBAC57D5EF73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66721FF-68D7-4438-BEC6-E374D3ABBA1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66" name="Trapezoid 24">
            <a:extLst>
              <a:ext uri="{FF2B5EF4-FFF2-40B4-BE49-F238E27FC236}">
                <a16:creationId xmlns:a16="http://schemas.microsoft.com/office/drawing/2014/main" id="{03A52F41-4498-436E-8C44-88AEDCDEE119}"/>
              </a:ext>
            </a:extLst>
          </p:cNvPr>
          <p:cNvSpPr>
            <a:spLocks noChangeAspect="1"/>
          </p:cNvSpPr>
          <p:nvPr/>
        </p:nvSpPr>
        <p:spPr>
          <a:xfrm rot="8369018">
            <a:off x="10033810" y="4587357"/>
            <a:ext cx="716475" cy="72330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A61214E-2FF9-410E-939A-E19E616ABA6E}"/>
              </a:ext>
            </a:extLst>
          </p:cNvPr>
          <p:cNvGrpSpPr/>
          <p:nvPr/>
        </p:nvGrpSpPr>
        <p:grpSpPr>
          <a:xfrm>
            <a:off x="6888864" y="2857630"/>
            <a:ext cx="4777152" cy="1142740"/>
            <a:chOff x="6800944" y="2857630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800944" y="2857630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800944" y="3620714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FB9E2B-F6E2-4F5C-9D9F-9F25EACFB16C}"/>
              </a:ext>
            </a:extLst>
          </p:cNvPr>
          <p:cNvSpPr/>
          <p:nvPr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6491335" y="5739486"/>
            <a:ext cx="440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E-Learning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330648" y="933848"/>
            <a:ext cx="52714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E-LEARNING 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34302-EBD3-407E-91F1-308F9A36E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0205933-4EE2-4A46-9FA3-CC7EB24DA067}"/>
              </a:ext>
            </a:extLst>
          </p:cNvPr>
          <p:cNvSpPr/>
          <p:nvPr/>
        </p:nvSpPr>
        <p:spPr>
          <a:xfrm>
            <a:off x="4061858" y="1931542"/>
            <a:ext cx="4054799" cy="40547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D09B46-3B65-4F09-9E94-91FE49C5A21F}"/>
              </a:ext>
            </a:extLst>
          </p:cNvPr>
          <p:cNvSpPr/>
          <p:nvPr/>
        </p:nvSpPr>
        <p:spPr>
          <a:xfrm>
            <a:off x="6089257" y="2668549"/>
            <a:ext cx="1621167" cy="2580783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F2BF412-86C4-482C-9098-4975791B54C0}"/>
              </a:ext>
            </a:extLst>
          </p:cNvPr>
          <p:cNvSpPr/>
          <p:nvPr/>
        </p:nvSpPr>
        <p:spPr>
          <a:xfrm>
            <a:off x="4612726" y="2707550"/>
            <a:ext cx="1441846" cy="2571090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463A3-1F32-4EB2-8136-D0598DCA0FAD}"/>
              </a:ext>
            </a:extLst>
          </p:cNvPr>
          <p:cNvSpPr/>
          <p:nvPr/>
        </p:nvSpPr>
        <p:spPr>
          <a:xfrm>
            <a:off x="1183314" y="3282513"/>
            <a:ext cx="2466454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D56A5B-4565-4D71-959B-F08E30D7F8C8}"/>
              </a:ext>
            </a:extLst>
          </p:cNvPr>
          <p:cNvGrpSpPr/>
          <p:nvPr/>
        </p:nvGrpSpPr>
        <p:grpSpPr>
          <a:xfrm>
            <a:off x="8453900" y="5179504"/>
            <a:ext cx="2819647" cy="856491"/>
            <a:chOff x="-475010" y="1129566"/>
            <a:chExt cx="3859356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2A9DE1-17D5-43E4-9160-B330E0C702D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6E8953-5E04-4B62-8BA7-9390BE98B52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9D37A7-5A5B-4F79-A194-2F21ECE1F26D}"/>
              </a:ext>
            </a:extLst>
          </p:cNvPr>
          <p:cNvGrpSpPr/>
          <p:nvPr/>
        </p:nvGrpSpPr>
        <p:grpSpPr>
          <a:xfrm>
            <a:off x="8453900" y="1721968"/>
            <a:ext cx="2819647" cy="856491"/>
            <a:chOff x="-475010" y="1129566"/>
            <a:chExt cx="3859356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E6B6DC-D921-45B3-955A-D091A6264E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E24597-C722-4526-8D97-F39B9353AC9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04B7F6-E46F-4939-AA49-F23427A1F17B}"/>
              </a:ext>
            </a:extLst>
          </p:cNvPr>
          <p:cNvGrpSpPr/>
          <p:nvPr/>
        </p:nvGrpSpPr>
        <p:grpSpPr>
          <a:xfrm>
            <a:off x="1011844" y="5179504"/>
            <a:ext cx="2809394" cy="856491"/>
            <a:chOff x="-475010" y="1129566"/>
            <a:chExt cx="3859356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0C5804-BC14-4F29-AD3A-76404B1EEE3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FD090F-87D2-421D-9110-2213CA5959A9}"/>
              </a:ext>
            </a:extLst>
          </p:cNvPr>
          <p:cNvGrpSpPr/>
          <p:nvPr/>
        </p:nvGrpSpPr>
        <p:grpSpPr>
          <a:xfrm>
            <a:off x="1011844" y="1721968"/>
            <a:ext cx="2809394" cy="856491"/>
            <a:chOff x="-475010" y="1129566"/>
            <a:chExt cx="3859356" cy="856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87341E-23C1-496E-9181-6CB3957391B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751B0D-9E08-46A0-9789-A2F52353A22D}"/>
              </a:ext>
            </a:extLst>
          </p:cNvPr>
          <p:cNvGrpSpPr/>
          <p:nvPr/>
        </p:nvGrpSpPr>
        <p:grpSpPr>
          <a:xfrm>
            <a:off x="1623875" y="3535159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B6AE5A-CC86-46F8-8C39-C9F0C669EB0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F4296C-FDE1-4850-9947-86379B57B78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AED3162-02B8-4186-BBB3-0602A066E194}"/>
              </a:ext>
            </a:extLst>
          </p:cNvPr>
          <p:cNvSpPr/>
          <p:nvPr/>
        </p:nvSpPr>
        <p:spPr>
          <a:xfrm>
            <a:off x="8631672" y="3282513"/>
            <a:ext cx="2464100" cy="11839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C6880A-160F-4A55-9E19-315E6D36D08A}"/>
              </a:ext>
            </a:extLst>
          </p:cNvPr>
          <p:cNvGrpSpPr/>
          <p:nvPr/>
        </p:nvGrpSpPr>
        <p:grpSpPr>
          <a:xfrm>
            <a:off x="9071057" y="3535159"/>
            <a:ext cx="1585333" cy="678649"/>
            <a:chOff x="3233964" y="1954419"/>
            <a:chExt cx="1410044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9FE46F-8FC2-4E43-8CF3-56971CF3D0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5788AB-F882-4D2C-A090-02E36AE48D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E1C12-A224-4DC0-817F-0021D2106B57}"/>
              </a:ext>
            </a:extLst>
          </p:cNvPr>
          <p:cNvSpPr txBox="1"/>
          <p:nvPr/>
        </p:nvSpPr>
        <p:spPr>
          <a:xfrm>
            <a:off x="868132" y="2024534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15CE38-C529-4FA2-922D-10ACCB1DD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13989"/>
              </p:ext>
            </p:extLst>
          </p:nvPr>
        </p:nvGraphicFramePr>
        <p:xfrm>
          <a:off x="4727849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F76C64-B563-42C6-AF87-98AF10665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80176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22C589-0500-4DBD-AED2-CD8CA832C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68970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3FE05E-BB27-499D-A104-96A573BB29BF}"/>
              </a:ext>
            </a:extLst>
          </p:cNvPr>
          <p:cNvSpPr txBox="1"/>
          <p:nvPr/>
        </p:nvSpPr>
        <p:spPr>
          <a:xfrm>
            <a:off x="868132" y="2849064"/>
            <a:ext cx="3253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7BF43BD-E71D-4291-8D42-C41EB0778E81}"/>
              </a:ext>
            </a:extLst>
          </p:cNvPr>
          <p:cNvSpPr/>
          <p:nvPr/>
        </p:nvSpPr>
        <p:spPr>
          <a:xfrm rot="10800000">
            <a:off x="3251768" y="-1"/>
            <a:ext cx="8940232" cy="4911047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05659-D200-4545-AED2-42C5D0626E75}"/>
              </a:ext>
            </a:extLst>
          </p:cNvPr>
          <p:cNvSpPr txBox="1"/>
          <p:nvPr/>
        </p:nvSpPr>
        <p:spPr>
          <a:xfrm>
            <a:off x="1181161" y="5775420"/>
            <a:ext cx="9829678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2C0C196-5D12-412F-BD4F-4C753F913408}"/>
              </a:ext>
            </a:extLst>
          </p:cNvPr>
          <p:cNvSpPr txBox="1">
            <a:spLocks/>
          </p:cNvSpPr>
          <p:nvPr/>
        </p:nvSpPr>
        <p:spPr>
          <a:xfrm>
            <a:off x="5845996" y="463705"/>
            <a:ext cx="5904719" cy="179660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7FD0E-E345-4FC9-B9DF-4F90288091B1}"/>
              </a:ext>
            </a:extLst>
          </p:cNvPr>
          <p:cNvSpPr txBox="1"/>
          <p:nvPr/>
        </p:nvSpPr>
        <p:spPr>
          <a:xfrm>
            <a:off x="9603312" y="2353228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id="{124BDC95-9EFF-4D62-95E2-3D2D84B23257}"/>
              </a:ext>
            </a:extLst>
          </p:cNvPr>
          <p:cNvSpPr/>
          <p:nvPr/>
        </p:nvSpPr>
        <p:spPr>
          <a:xfrm>
            <a:off x="4003858" y="5942281"/>
            <a:ext cx="4150502" cy="4204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910652-1ED7-4779-AADE-C6DB10809118}"/>
              </a:ext>
            </a:extLst>
          </p:cNvPr>
          <p:cNvGrpSpPr/>
          <p:nvPr/>
        </p:nvGrpSpPr>
        <p:grpSpPr>
          <a:xfrm>
            <a:off x="4515479" y="4428222"/>
            <a:ext cx="3108548" cy="1707936"/>
            <a:chOff x="-548507" y="477868"/>
            <a:chExt cx="11570449" cy="63571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FB7055-9F5D-4A1B-A01D-53136864968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9C6C1B3-47E0-4764-B0C3-13B7AB43E42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36AD7B-C6A3-4D0B-A90E-4BEE2F2E6E4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9504D8-97C1-4239-9311-19AEA996C05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E2C9CF7-D331-4068-9F83-D439FA29146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AD9902E-89CD-4FA8-B74F-D5E54E5D550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34B4347-A7EF-4149-870C-77599D70F1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045138FE-BA73-4875-89A8-22BD6162D7D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CA7CEBB-B6B3-45A8-BF01-2D45FCD8F47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027819E-7284-4FD6-9657-599110EF66E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87A3C121-64B4-4A43-8344-DF3570FC99B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43C94EB-85E9-4938-A338-250FF0D8B79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id="{6436BF6A-BC8C-4147-9FA7-BACC6415024F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id="{BFCE1F58-BC50-4DB3-BC06-3D77B9BBDEBB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id="{68F0F43F-7807-4334-A7B9-4E9F70E55740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9">
            <a:extLst>
              <a:ext uri="{FF2B5EF4-FFF2-40B4-BE49-F238E27FC236}">
                <a16:creationId xmlns:a16="http://schemas.microsoft.com/office/drawing/2014/main" id="{09D152F6-C50C-41BB-9CC7-1A4FF74FA573}"/>
              </a:ext>
            </a:extLst>
          </p:cNvPr>
          <p:cNvSpPr>
            <a:spLocks noChangeAspect="1"/>
          </p:cNvSpPr>
          <p:nvPr/>
        </p:nvSpPr>
        <p:spPr>
          <a:xfrm>
            <a:off x="2009218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690A250C-1C13-490D-BF9F-41A656A23763}"/>
              </a:ext>
            </a:extLst>
          </p:cNvPr>
          <p:cNvSpPr>
            <a:spLocks noChangeAspect="1"/>
          </p:cNvSpPr>
          <p:nvPr/>
        </p:nvSpPr>
        <p:spPr>
          <a:xfrm>
            <a:off x="3366546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20D3B618-2061-4582-9435-52E0ED3E41E0}"/>
              </a:ext>
            </a:extLst>
          </p:cNvPr>
          <p:cNvSpPr>
            <a:spLocks noChangeAspect="1"/>
          </p:cNvSpPr>
          <p:nvPr/>
        </p:nvSpPr>
        <p:spPr>
          <a:xfrm>
            <a:off x="6787505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3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95C182BE-B7CE-4FBE-9A37-F22C63AFC163}"/>
              </a:ext>
            </a:extLst>
          </p:cNvPr>
          <p:cNvSpPr>
            <a:spLocks noChangeAspect="1"/>
          </p:cNvSpPr>
          <p:nvPr/>
        </p:nvSpPr>
        <p:spPr>
          <a:xfrm>
            <a:off x="7826060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Donut 3">
            <a:extLst>
              <a:ext uri="{FF2B5EF4-FFF2-40B4-BE49-F238E27FC236}">
                <a16:creationId xmlns:a16="http://schemas.microsoft.com/office/drawing/2014/main" id="{1E323574-72FB-4C05-BB11-0C493455F22D}"/>
              </a:ext>
            </a:extLst>
          </p:cNvPr>
          <p:cNvSpPr>
            <a:spLocks noChangeAspect="1"/>
          </p:cNvSpPr>
          <p:nvPr/>
        </p:nvSpPr>
        <p:spPr>
          <a:xfrm>
            <a:off x="5537941" y="4740992"/>
            <a:ext cx="1082336" cy="923294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F8104-B47B-44CC-9E0F-D7D5E3DA71B1}"/>
              </a:ext>
            </a:extLst>
          </p:cNvPr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CE2869-3487-4060-98F9-7A3F2AD6364A}"/>
              </a:ext>
            </a:extLst>
          </p:cNvPr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6D0486-3B3F-4B0E-B0EE-CB3E8C176627}"/>
              </a:ext>
            </a:extLst>
          </p:cNvPr>
          <p:cNvSpPr txBox="1"/>
          <p:nvPr/>
        </p:nvSpPr>
        <p:spPr>
          <a:xfrm>
            <a:off x="721955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3CAE7-0513-4CD7-B966-375301219B51}"/>
              </a:ext>
            </a:extLst>
          </p:cNvPr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33D532-8FC9-46E8-934E-A4AFBC49AF9F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090EA7-1F64-43D1-BDE6-5500D23DEFF1}"/>
              </a:ext>
            </a:extLst>
          </p:cNvPr>
          <p:cNvGrpSpPr/>
          <p:nvPr/>
        </p:nvGrpSpPr>
        <p:grpSpPr>
          <a:xfrm>
            <a:off x="4828648" y="3320223"/>
            <a:ext cx="2541458" cy="902211"/>
            <a:chOff x="-475010" y="1083846"/>
            <a:chExt cx="3584916" cy="90221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87F943-4B31-4DBD-92CC-98D7C283AAF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DFB238-47F1-42BB-AF63-AFF94A17D715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724F4E9C-1B4D-4FBB-9EDE-7F041376E38A}"/>
              </a:ext>
            </a:extLst>
          </p:cNvPr>
          <p:cNvGrpSpPr/>
          <p:nvPr/>
        </p:nvGrpSpPr>
        <p:grpSpPr>
          <a:xfrm>
            <a:off x="8807926" y="4713473"/>
            <a:ext cx="2541458" cy="902211"/>
            <a:chOff x="-475010" y="1083846"/>
            <a:chExt cx="3584916" cy="90221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917D8-3F12-4FB2-9BB9-1766490CE2B5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079EC9-2092-4F16-96AA-059F8843BBC4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id="{B1D446FC-6D57-4E6A-AAAB-CE0ED3A63E90}"/>
              </a:ext>
            </a:extLst>
          </p:cNvPr>
          <p:cNvGrpSpPr/>
          <p:nvPr/>
        </p:nvGrpSpPr>
        <p:grpSpPr>
          <a:xfrm>
            <a:off x="9158116" y="2438062"/>
            <a:ext cx="2541458" cy="902211"/>
            <a:chOff x="-475010" y="1083846"/>
            <a:chExt cx="3584916" cy="90221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15FC7-5F2D-4FCE-AD36-216712BA695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155E81-7B96-47C6-AFAE-328C6AFAE53F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:a16="http://schemas.microsoft.com/office/drawing/2014/main" id="{8AE6F51F-F5B5-4962-8023-97CEDF19BA10}"/>
              </a:ext>
            </a:extLst>
          </p:cNvPr>
          <p:cNvGrpSpPr/>
          <p:nvPr/>
        </p:nvGrpSpPr>
        <p:grpSpPr>
          <a:xfrm>
            <a:off x="640834" y="2438062"/>
            <a:ext cx="2541458" cy="902211"/>
            <a:chOff x="-475010" y="1083846"/>
            <a:chExt cx="3584916" cy="90221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DCB012-6787-4917-A867-44359B6F274D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14350B-2F21-4965-A954-B2BA9CD7600E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C0F2F58E-C7EE-4CCB-B7E6-9F5E5BAE8298}"/>
              </a:ext>
            </a:extLst>
          </p:cNvPr>
          <p:cNvGrpSpPr/>
          <p:nvPr/>
        </p:nvGrpSpPr>
        <p:grpSpPr>
          <a:xfrm>
            <a:off x="799362" y="4723283"/>
            <a:ext cx="2541458" cy="902211"/>
            <a:chOff x="-475010" y="1083846"/>
            <a:chExt cx="3584916" cy="90221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F0F1780-7D5D-4009-9468-9AD5D5357239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CFC999-091F-4021-AE51-787DED20AEBB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id="{6A17C2DB-687F-4913-8DCC-2F2A6E950F8B}"/>
              </a:ext>
            </a:extLst>
          </p:cNvPr>
          <p:cNvSpPr/>
          <p:nvPr/>
        </p:nvSpPr>
        <p:spPr>
          <a:xfrm>
            <a:off x="895352" y="2857226"/>
            <a:ext cx="10447821" cy="2880000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0779E6F6-3446-4250-8493-DE3E618FC3E1}"/>
              </a:ext>
            </a:extLst>
          </p:cNvPr>
          <p:cNvSpPr/>
          <p:nvPr/>
        </p:nvSpPr>
        <p:spPr>
          <a:xfrm>
            <a:off x="895351" y="2857226"/>
            <a:ext cx="8688729" cy="2880000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DE116DFD-1600-40EC-9142-67D2E2489AE7}"/>
              </a:ext>
            </a:extLst>
          </p:cNvPr>
          <p:cNvSpPr/>
          <p:nvPr/>
        </p:nvSpPr>
        <p:spPr>
          <a:xfrm>
            <a:off x="895352" y="2857226"/>
            <a:ext cx="6690015" cy="2880000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14C43EDB-096C-4175-B968-0EA4420C81AA}"/>
              </a:ext>
            </a:extLst>
          </p:cNvPr>
          <p:cNvSpPr/>
          <p:nvPr/>
        </p:nvSpPr>
        <p:spPr>
          <a:xfrm>
            <a:off x="895352" y="2857226"/>
            <a:ext cx="4691309" cy="2880000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" name="Pentagon 9">
            <a:extLst>
              <a:ext uri="{FF2B5EF4-FFF2-40B4-BE49-F238E27FC236}">
                <a16:creationId xmlns:a16="http://schemas.microsoft.com/office/drawing/2014/main" id="{DCCD7418-3B7B-4EF1-B72D-C52FA557E137}"/>
              </a:ext>
            </a:extLst>
          </p:cNvPr>
          <p:cNvSpPr/>
          <p:nvPr/>
        </p:nvSpPr>
        <p:spPr>
          <a:xfrm>
            <a:off x="895351" y="2857226"/>
            <a:ext cx="2693668" cy="2880000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C01396-0B53-448F-B429-C19A7AD39A58}"/>
              </a:ext>
            </a:extLst>
          </p:cNvPr>
          <p:cNvSpPr/>
          <p:nvPr/>
        </p:nvSpPr>
        <p:spPr>
          <a:xfrm>
            <a:off x="895352" y="285722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98190-8BB3-4F3F-BBD3-F4707B9D0348}"/>
              </a:ext>
            </a:extLst>
          </p:cNvPr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7B9CBB-3F12-4A2D-A69B-63B94C4B9BE1}"/>
              </a:ext>
            </a:extLst>
          </p:cNvPr>
          <p:cNvSpPr/>
          <p:nvPr/>
        </p:nvSpPr>
        <p:spPr>
          <a:xfrm>
            <a:off x="895352" y="513089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1870F2-C1E5-4FB3-B2E8-62C92261C2D8}"/>
              </a:ext>
            </a:extLst>
          </p:cNvPr>
          <p:cNvSpPr txBox="1"/>
          <p:nvPr/>
        </p:nvSpPr>
        <p:spPr>
          <a:xfrm>
            <a:off x="357994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7C7B12-F1F8-4407-9835-B356A950C304}"/>
              </a:ext>
            </a:extLst>
          </p:cNvPr>
          <p:cNvSpPr txBox="1"/>
          <p:nvPr/>
        </p:nvSpPr>
        <p:spPr>
          <a:xfrm>
            <a:off x="557601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072ED-D691-4BDD-928C-0E4F1C34951C}"/>
              </a:ext>
            </a:extLst>
          </p:cNvPr>
          <p:cNvSpPr txBox="1"/>
          <p:nvPr/>
        </p:nvSpPr>
        <p:spPr>
          <a:xfrm>
            <a:off x="757207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E32D6-F068-44B1-BB45-6D49F2319D82}"/>
              </a:ext>
            </a:extLst>
          </p:cNvPr>
          <p:cNvSpPr txBox="1"/>
          <p:nvPr/>
        </p:nvSpPr>
        <p:spPr>
          <a:xfrm>
            <a:off x="9615764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BBF08-268F-49C8-BA6C-1CF2573132D1}"/>
              </a:ext>
            </a:extLst>
          </p:cNvPr>
          <p:cNvSpPr txBox="1"/>
          <p:nvPr/>
        </p:nvSpPr>
        <p:spPr>
          <a:xfrm>
            <a:off x="141243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AFE865-9C11-44C1-90EF-509FCB1C987E}"/>
              </a:ext>
            </a:extLst>
          </p:cNvPr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EDEB6C-6581-4433-9376-7BB449FD9528}"/>
              </a:ext>
            </a:extLst>
          </p:cNvPr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A72BC-A467-45AA-A0FE-6FF839628372}"/>
              </a:ext>
            </a:extLst>
          </p:cNvPr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5DE6A8-9348-4C10-81E2-CC520FF4E4EC}"/>
              </a:ext>
            </a:extLst>
          </p:cNvPr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6716D9-9C8A-4AA4-A41C-1C550C2E2BC6}"/>
              </a:ext>
            </a:extLst>
          </p:cNvPr>
          <p:cNvSpPr txBox="1"/>
          <p:nvPr/>
        </p:nvSpPr>
        <p:spPr>
          <a:xfrm>
            <a:off x="557601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511C8C-9E91-4871-95E3-C60FBDC7C90E}"/>
              </a:ext>
            </a:extLst>
          </p:cNvPr>
          <p:cNvSpPr txBox="1"/>
          <p:nvPr/>
        </p:nvSpPr>
        <p:spPr>
          <a:xfrm>
            <a:off x="357994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9FD212-7CE9-4754-A2C2-07BBC90924CD}"/>
              </a:ext>
            </a:extLst>
          </p:cNvPr>
          <p:cNvSpPr txBox="1"/>
          <p:nvPr/>
        </p:nvSpPr>
        <p:spPr>
          <a:xfrm>
            <a:off x="141243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588E59-E35C-4AA2-99FC-F79E9A2EE0F5}"/>
              </a:ext>
            </a:extLst>
          </p:cNvPr>
          <p:cNvSpPr txBox="1"/>
          <p:nvPr/>
        </p:nvSpPr>
        <p:spPr>
          <a:xfrm>
            <a:off x="757207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B6D6FA-82EC-43D1-AC21-67ED83BE05F4}"/>
              </a:ext>
            </a:extLst>
          </p:cNvPr>
          <p:cNvSpPr txBox="1"/>
          <p:nvPr/>
        </p:nvSpPr>
        <p:spPr>
          <a:xfrm>
            <a:off x="9615764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B82F9A-F777-4551-85A6-61B2508EFB74}"/>
              </a:ext>
            </a:extLst>
          </p:cNvPr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15C5AE-3C9E-49AE-98EF-83BEA4F312AC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99D779-A1CC-4210-9769-E3B422AB5F9F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D96D62-CC36-475D-8E1C-A0D8336F5543}"/>
              </a:ext>
            </a:extLst>
          </p:cNvPr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20A471-40C9-4476-B478-12596D0EFD03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6FBE51-F11A-4742-B2F3-D03904674B33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3A777F-2D5A-4A71-A111-6B5324675A02}"/>
              </a:ext>
            </a:extLst>
          </p:cNvPr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F2BAFC-0636-4CB4-A45C-CC6A3535FA80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10C56C-BDCE-4FFC-911F-19E6DBFA9CC1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F338A48-0916-4198-ADDA-A06D1869CBC2}"/>
              </a:ext>
            </a:extLst>
          </p:cNvPr>
          <p:cNvSpPr txBox="1"/>
          <p:nvPr/>
        </p:nvSpPr>
        <p:spPr>
          <a:xfrm>
            <a:off x="712188" y="1868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BB773E5-75B1-4538-BD0F-2C1861579425}"/>
              </a:ext>
            </a:extLst>
          </p:cNvPr>
          <p:cNvSpPr/>
          <p:nvPr/>
        </p:nvSpPr>
        <p:spPr>
          <a:xfrm>
            <a:off x="712188" y="23498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ED252D9-46F1-4F8E-9277-8938F8563BDF}"/>
              </a:ext>
            </a:extLst>
          </p:cNvPr>
          <p:cNvSpPr/>
          <p:nvPr/>
        </p:nvSpPr>
        <p:spPr>
          <a:xfrm>
            <a:off x="712188" y="283079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2CD741-4E4F-407D-9EC5-60082ACF8B81}"/>
              </a:ext>
            </a:extLst>
          </p:cNvPr>
          <p:cNvSpPr txBox="1"/>
          <p:nvPr/>
        </p:nvSpPr>
        <p:spPr>
          <a:xfrm>
            <a:off x="712187" y="3867134"/>
            <a:ext cx="38883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C65A47-7E59-4FFD-8605-2F00E5380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529" y="328764"/>
            <a:ext cx="9907439" cy="724247"/>
          </a:xfrm>
        </p:spPr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A6EEB2-106F-4492-853A-218E96CBF661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3F7611-B711-4BE4-A911-5E62B18CC2CA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25113306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1" grpId="0"/>
      <p:bldP spid="21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D1E0C3EA-9803-4F48-A395-D76194C72CAE}"/>
              </a:ext>
            </a:extLst>
          </p:cNvPr>
          <p:cNvGrpSpPr/>
          <p:nvPr/>
        </p:nvGrpSpPr>
        <p:grpSpPr>
          <a:xfrm flipH="1">
            <a:off x="6244297" y="1806373"/>
            <a:ext cx="1211932" cy="2707164"/>
            <a:chOff x="4748872" y="1806373"/>
            <a:chExt cx="1211932" cy="2707164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09C0C09A-B2BF-464B-A9BF-1B5E00B47BF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A448AEBC-246A-43B5-97B3-01C73F6F67F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979B3077-4B93-4EC8-9404-BAFB7569E71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6024B10-A5C2-4FB5-9D25-74977E97AE9C}"/>
              </a:ext>
            </a:extLst>
          </p:cNvPr>
          <p:cNvSpPr/>
          <p:nvPr/>
        </p:nvSpPr>
        <p:spPr>
          <a:xfrm>
            <a:off x="0" y="5789946"/>
            <a:ext cx="12191999" cy="106805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AEC5CC-F028-40CF-AC8E-2CF8EF250B9A}"/>
              </a:ext>
            </a:extLst>
          </p:cNvPr>
          <p:cNvGrpSpPr/>
          <p:nvPr/>
        </p:nvGrpSpPr>
        <p:grpSpPr>
          <a:xfrm>
            <a:off x="4500643" y="4644688"/>
            <a:ext cx="3220608" cy="1548961"/>
            <a:chOff x="2591472" y="4529905"/>
            <a:chExt cx="2892231" cy="13910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D9FF23-0EBF-482B-8162-E9AE8D465818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F49879-6DA3-4EFB-8AC6-7D63A945A2AE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4B947D5-6813-4CF5-8C8A-1898DF7B1284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82159EDC-BA4D-4244-90E4-987D067E3A52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5" name="Rounded Rectangle 3">
                    <a:extLst>
                      <a:ext uri="{FF2B5EF4-FFF2-40B4-BE49-F238E27FC236}">
                        <a16:creationId xmlns:a16="http://schemas.microsoft.com/office/drawing/2014/main" id="{AE51DDAF-65F3-44C8-AF89-4768C4DFA5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D3729118-3A3A-4991-B80A-11625E2FE7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7" name="Trapezoid 26">
                    <a:extLst>
                      <a:ext uri="{FF2B5EF4-FFF2-40B4-BE49-F238E27FC236}">
                        <a16:creationId xmlns:a16="http://schemas.microsoft.com/office/drawing/2014/main" id="{DAC987ED-A016-40A2-866D-31FB458626D9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5ACAF8C-C72A-4789-842B-A5396174E4E7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B8E710-24C3-4CAC-BA8F-D32680D2351E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4E760C-F2F6-4446-872B-A6375858807D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42E5662-6310-4BB4-A47F-FAC5372C4ABA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9" name="Rounded Rectangle 1">
                  <a:extLst>
                    <a:ext uri="{FF2B5EF4-FFF2-40B4-BE49-F238E27FC236}">
                      <a16:creationId xmlns:a16="http://schemas.microsoft.com/office/drawing/2014/main" id="{7C2CD549-F4EB-4621-ABCA-C321C5DFD6B1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33D80C6-ED12-4A7F-B9D7-F43E98715C73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76E215-6E7C-4D14-B39D-E3FB7FD7168A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3704405-2F8B-4D8C-B59D-A56AFE9302D7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696EE58-8645-4556-BEB0-98A8829F7858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FFF0C791-1946-4B6D-9275-68BE6D49BB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5" name="Rounded Rectangle 60">
                  <a:extLst>
                    <a:ext uri="{FF2B5EF4-FFF2-40B4-BE49-F238E27FC236}">
                      <a16:creationId xmlns:a16="http://schemas.microsoft.com/office/drawing/2014/main" id="{E453ED4E-035E-4924-B16A-CDFDC69D7042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74A02C0-F041-4C96-B837-448BF062E8EB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F0BEE4B-224C-4865-BA56-63DD3F81DEEA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29" name="Elbow Connector 49">
              <a:extLst>
                <a:ext uri="{FF2B5EF4-FFF2-40B4-BE49-F238E27FC236}">
                  <a16:creationId xmlns:a16="http://schemas.microsoft.com/office/drawing/2014/main" id="{3C5A7F50-1B29-4C5C-8FB4-481FF5C812C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50">
              <a:extLst>
                <a:ext uri="{FF2B5EF4-FFF2-40B4-BE49-F238E27FC236}">
                  <a16:creationId xmlns:a16="http://schemas.microsoft.com/office/drawing/2014/main" id="{3443B610-47ED-41B9-9449-54DB47DDE15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51">
              <a:extLst>
                <a:ext uri="{FF2B5EF4-FFF2-40B4-BE49-F238E27FC236}">
                  <a16:creationId xmlns:a16="http://schemas.microsoft.com/office/drawing/2014/main" id="{2881CEE5-7680-4B86-8A8D-9C16C5BE664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D79B1F18-EBF5-4F6A-9EB1-5AAD08CCBE71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87B80C-8F1C-4935-AAA0-6A7272531908}"/>
              </a:ext>
            </a:extLst>
          </p:cNvPr>
          <p:cNvSpPr txBox="1"/>
          <p:nvPr/>
        </p:nvSpPr>
        <p:spPr>
          <a:xfrm>
            <a:off x="628651" y="1507368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C3F605-5FED-4124-A150-FA30621C05E8}"/>
              </a:ext>
            </a:extLst>
          </p:cNvPr>
          <p:cNvSpPr/>
          <p:nvPr/>
        </p:nvSpPr>
        <p:spPr>
          <a:xfrm>
            <a:off x="7259565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841534-89AD-41CC-8C19-E6B17A2C1DE2}"/>
              </a:ext>
            </a:extLst>
          </p:cNvPr>
          <p:cNvSpPr txBox="1"/>
          <p:nvPr/>
        </p:nvSpPr>
        <p:spPr>
          <a:xfrm>
            <a:off x="8046975" y="251302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60BB1C-A1B1-4D07-A4CC-FAF43C65AFCD}"/>
              </a:ext>
            </a:extLst>
          </p:cNvPr>
          <p:cNvSpPr/>
          <p:nvPr/>
        </p:nvSpPr>
        <p:spPr>
          <a:xfrm>
            <a:off x="7259565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7D29F6-9D26-40AA-A067-E3D3D2A18126}"/>
              </a:ext>
            </a:extLst>
          </p:cNvPr>
          <p:cNvSpPr txBox="1"/>
          <p:nvPr/>
        </p:nvSpPr>
        <p:spPr>
          <a:xfrm>
            <a:off x="8046975" y="351870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D6083C-1D63-418F-B3B5-370477CD9B48}"/>
              </a:ext>
            </a:extLst>
          </p:cNvPr>
          <p:cNvSpPr/>
          <p:nvPr/>
        </p:nvSpPr>
        <p:spPr>
          <a:xfrm>
            <a:off x="7259565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4A6AE4-B588-458B-8402-87C71AFB86C7}"/>
              </a:ext>
            </a:extLst>
          </p:cNvPr>
          <p:cNvSpPr txBox="1"/>
          <p:nvPr/>
        </p:nvSpPr>
        <p:spPr>
          <a:xfrm>
            <a:off x="8046975" y="1507368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03C814-5747-4F47-9D70-66932AD7C1CA}"/>
              </a:ext>
            </a:extLst>
          </p:cNvPr>
          <p:cNvSpPr/>
          <p:nvPr/>
        </p:nvSpPr>
        <p:spPr>
          <a:xfrm>
            <a:off x="4280881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0C0036-8A2B-43FD-9FC4-F80AA4731C60}"/>
              </a:ext>
            </a:extLst>
          </p:cNvPr>
          <p:cNvSpPr txBox="1"/>
          <p:nvPr/>
        </p:nvSpPr>
        <p:spPr>
          <a:xfrm>
            <a:off x="628651" y="251302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1E96354-9E2E-4FC7-84F3-4974114C5A08}"/>
              </a:ext>
            </a:extLst>
          </p:cNvPr>
          <p:cNvSpPr/>
          <p:nvPr/>
        </p:nvSpPr>
        <p:spPr>
          <a:xfrm>
            <a:off x="4280881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6A2A41-D532-4ED6-9439-B5AACEDF08AE}"/>
              </a:ext>
            </a:extLst>
          </p:cNvPr>
          <p:cNvSpPr txBox="1"/>
          <p:nvPr/>
        </p:nvSpPr>
        <p:spPr>
          <a:xfrm>
            <a:off x="628651" y="351870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4" name="Donut 15">
            <a:extLst>
              <a:ext uri="{FF2B5EF4-FFF2-40B4-BE49-F238E27FC236}">
                <a16:creationId xmlns:a16="http://schemas.microsoft.com/office/drawing/2014/main" id="{05D5A266-7FAB-450D-A4C2-5886F61142C5}"/>
              </a:ext>
            </a:extLst>
          </p:cNvPr>
          <p:cNvSpPr>
            <a:spLocks/>
          </p:cNvSpPr>
          <p:nvPr/>
        </p:nvSpPr>
        <p:spPr>
          <a:xfrm>
            <a:off x="4409240" y="2629066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6692F0F4-A6D1-45A1-B2CA-F7AFEDDD713F}"/>
              </a:ext>
            </a:extLst>
          </p:cNvPr>
          <p:cNvSpPr/>
          <p:nvPr/>
        </p:nvSpPr>
        <p:spPr>
          <a:xfrm>
            <a:off x="7425154" y="2656765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id="{283D8746-9EFC-49E5-A95E-8496702677D9}"/>
              </a:ext>
            </a:extLst>
          </p:cNvPr>
          <p:cNvSpPr/>
          <p:nvPr/>
        </p:nvSpPr>
        <p:spPr>
          <a:xfrm>
            <a:off x="7418776" y="1651108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Oval 1">
            <a:extLst>
              <a:ext uri="{FF2B5EF4-FFF2-40B4-BE49-F238E27FC236}">
                <a16:creationId xmlns:a16="http://schemas.microsoft.com/office/drawing/2014/main" id="{575C751B-3D07-4D70-B941-EB5F2053AA37}"/>
              </a:ext>
            </a:extLst>
          </p:cNvPr>
          <p:cNvSpPr/>
          <p:nvPr/>
        </p:nvSpPr>
        <p:spPr>
          <a:xfrm>
            <a:off x="4437451" y="3624597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자유형: 도형 94">
            <a:extLst>
              <a:ext uri="{FF2B5EF4-FFF2-40B4-BE49-F238E27FC236}">
                <a16:creationId xmlns:a16="http://schemas.microsoft.com/office/drawing/2014/main" id="{E1739793-3318-4BFE-88E6-06CA5355C0F7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2CC9E4D8-EE18-436C-8048-E7C97508214A}"/>
              </a:ext>
            </a:extLst>
          </p:cNvPr>
          <p:cNvSpPr/>
          <p:nvPr/>
        </p:nvSpPr>
        <p:spPr>
          <a:xfrm>
            <a:off x="7416476" y="3663299"/>
            <a:ext cx="357141" cy="35714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3">
            <a:extLst>
              <a:ext uri="{FF2B5EF4-FFF2-40B4-BE49-F238E27FC236}">
                <a16:creationId xmlns:a16="http://schemas.microsoft.com/office/drawing/2014/main" id="{8D865B74-A3AF-4401-82F9-0BD747DAC589}"/>
              </a:ext>
            </a:extLst>
          </p:cNvPr>
          <p:cNvSpPr/>
          <p:nvPr/>
        </p:nvSpPr>
        <p:spPr>
          <a:xfrm>
            <a:off x="4091582" y="1931350"/>
            <a:ext cx="3984446" cy="3984446"/>
          </a:xfrm>
          <a:prstGeom prst="donut">
            <a:avLst>
              <a:gd name="adj" fmla="val 258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08839A3A-971C-4952-82B1-66AE4EF87AAA}"/>
              </a:ext>
            </a:extLst>
          </p:cNvPr>
          <p:cNvSpPr/>
          <p:nvPr/>
        </p:nvSpPr>
        <p:spPr>
          <a:xfrm>
            <a:off x="4669360" y="2475146"/>
            <a:ext cx="2771278" cy="277127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342CCC0C-5C8B-42AB-B904-9DB5567B31C5}"/>
              </a:ext>
            </a:extLst>
          </p:cNvPr>
          <p:cNvSpPr/>
          <p:nvPr/>
        </p:nvSpPr>
        <p:spPr>
          <a:xfrm rot="18000000">
            <a:off x="4294826" y="2201915"/>
            <a:ext cx="3559848" cy="355984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E9B202C8-0318-450E-901E-CE81A59A8C1C}"/>
              </a:ext>
            </a:extLst>
          </p:cNvPr>
          <p:cNvSpPr/>
          <p:nvPr/>
        </p:nvSpPr>
        <p:spPr>
          <a:xfrm rot="14400000">
            <a:off x="5124472" y="3111756"/>
            <a:ext cx="1858962" cy="1858962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Pie 7">
            <a:extLst>
              <a:ext uri="{FF2B5EF4-FFF2-40B4-BE49-F238E27FC236}">
                <a16:creationId xmlns:a16="http://schemas.microsoft.com/office/drawing/2014/main" id="{1830242C-6A58-4078-92F7-3EC85D9F3C88}"/>
              </a:ext>
            </a:extLst>
          </p:cNvPr>
          <p:cNvSpPr/>
          <p:nvPr/>
        </p:nvSpPr>
        <p:spPr>
          <a:xfrm flipH="1">
            <a:off x="4940048" y="2669266"/>
            <a:ext cx="2413946" cy="2436006"/>
          </a:xfrm>
          <a:prstGeom prst="pie">
            <a:avLst>
              <a:gd name="adj1" fmla="val 12630368"/>
              <a:gd name="adj2" fmla="val 16199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Pie 8">
            <a:extLst>
              <a:ext uri="{FF2B5EF4-FFF2-40B4-BE49-F238E27FC236}">
                <a16:creationId xmlns:a16="http://schemas.microsoft.com/office/drawing/2014/main" id="{51EF6343-1E51-426E-BCDC-051639B1043E}"/>
              </a:ext>
            </a:extLst>
          </p:cNvPr>
          <p:cNvSpPr/>
          <p:nvPr/>
        </p:nvSpPr>
        <p:spPr>
          <a:xfrm rot="3600000" flipH="1">
            <a:off x="5282002" y="3082231"/>
            <a:ext cx="1737731" cy="1737731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Pie 9">
            <a:extLst>
              <a:ext uri="{FF2B5EF4-FFF2-40B4-BE49-F238E27FC236}">
                <a16:creationId xmlns:a16="http://schemas.microsoft.com/office/drawing/2014/main" id="{B15ABD78-CD94-4799-90CD-A9DA302A8F0C}"/>
              </a:ext>
            </a:extLst>
          </p:cNvPr>
          <p:cNvSpPr/>
          <p:nvPr/>
        </p:nvSpPr>
        <p:spPr>
          <a:xfrm rot="7200000" flipH="1">
            <a:off x="4582582" y="2450642"/>
            <a:ext cx="3106990" cy="3106990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20BCBE3F-0AA6-4CEA-AC53-F96EC0735F5F}"/>
              </a:ext>
            </a:extLst>
          </p:cNvPr>
          <p:cNvSpPr/>
          <p:nvPr/>
        </p:nvSpPr>
        <p:spPr>
          <a:xfrm>
            <a:off x="2915176" y="3256143"/>
            <a:ext cx="809926" cy="36004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90%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F52FF3E1-6CCD-4729-912F-C85A283468BB}"/>
              </a:ext>
            </a:extLst>
          </p:cNvPr>
          <p:cNvSpPr/>
          <p:nvPr/>
        </p:nvSpPr>
        <p:spPr>
          <a:xfrm>
            <a:off x="2915176" y="1813054"/>
            <a:ext cx="809926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F6B7CCF1-14FF-4259-9647-C1EE830F81B4}"/>
              </a:ext>
            </a:extLst>
          </p:cNvPr>
          <p:cNvSpPr/>
          <p:nvPr/>
        </p:nvSpPr>
        <p:spPr>
          <a:xfrm>
            <a:off x="2915176" y="4699232"/>
            <a:ext cx="80992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A3E7D461-E378-412A-B364-3501CF21E4F9}"/>
              </a:ext>
            </a:extLst>
          </p:cNvPr>
          <p:cNvSpPr/>
          <p:nvPr/>
        </p:nvSpPr>
        <p:spPr>
          <a:xfrm>
            <a:off x="8423866" y="4689453"/>
            <a:ext cx="787987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8BC3CB42-9682-4DD3-907A-B991A4329F19}"/>
              </a:ext>
            </a:extLst>
          </p:cNvPr>
          <p:cNvSpPr/>
          <p:nvPr/>
        </p:nvSpPr>
        <p:spPr>
          <a:xfrm>
            <a:off x="8423866" y="3246364"/>
            <a:ext cx="787987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7AEF6F0A-2915-425A-800E-BC68D63EDE46}"/>
              </a:ext>
            </a:extLst>
          </p:cNvPr>
          <p:cNvSpPr/>
          <p:nvPr/>
        </p:nvSpPr>
        <p:spPr>
          <a:xfrm>
            <a:off x="8423866" y="1803275"/>
            <a:ext cx="787987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2">
            <a:extLst>
              <a:ext uri="{FF2B5EF4-FFF2-40B4-BE49-F238E27FC236}">
                <a16:creationId xmlns:a16="http://schemas.microsoft.com/office/drawing/2014/main" id="{14719E1A-E2A3-46E5-8671-EFFBCCC11D32}"/>
              </a:ext>
            </a:extLst>
          </p:cNvPr>
          <p:cNvGrpSpPr/>
          <p:nvPr/>
        </p:nvGrpSpPr>
        <p:grpSpPr>
          <a:xfrm>
            <a:off x="8323366" y="2163315"/>
            <a:ext cx="3025450" cy="1042502"/>
            <a:chOff x="8323365" y="2163315"/>
            <a:chExt cx="3025450" cy="1042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738D39-0C41-4F77-93FE-7E4C97919167}"/>
                </a:ext>
              </a:extLst>
            </p:cNvPr>
            <p:cNvSpPr txBox="1"/>
            <p:nvPr/>
          </p:nvSpPr>
          <p:spPr>
            <a:xfrm>
              <a:off x="8323365" y="2374820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DA3EAB-40B3-4D42-84EC-35FA9127067B}"/>
                </a:ext>
              </a:extLst>
            </p:cNvPr>
            <p:cNvSpPr txBox="1"/>
            <p:nvPr/>
          </p:nvSpPr>
          <p:spPr>
            <a:xfrm>
              <a:off x="8323365" y="2163315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">
            <a:extLst>
              <a:ext uri="{FF2B5EF4-FFF2-40B4-BE49-F238E27FC236}">
                <a16:creationId xmlns:a16="http://schemas.microsoft.com/office/drawing/2014/main" id="{B0ADE863-9266-44C0-B6F7-E9A4EEB4715E}"/>
              </a:ext>
            </a:extLst>
          </p:cNvPr>
          <p:cNvGrpSpPr/>
          <p:nvPr/>
        </p:nvGrpSpPr>
        <p:grpSpPr>
          <a:xfrm>
            <a:off x="8323366" y="3612307"/>
            <a:ext cx="3025450" cy="1042502"/>
            <a:chOff x="8323365" y="3612307"/>
            <a:chExt cx="3025450" cy="10425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322D3-7AE7-43A8-A3A6-F00858F388FF}"/>
                </a:ext>
              </a:extLst>
            </p:cNvPr>
            <p:cNvSpPr txBox="1"/>
            <p:nvPr/>
          </p:nvSpPr>
          <p:spPr>
            <a:xfrm>
              <a:off x="8323365" y="3823812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FEE352-B99C-4B7E-92C7-153C9A01DE48}"/>
                </a:ext>
              </a:extLst>
            </p:cNvPr>
            <p:cNvSpPr txBox="1"/>
            <p:nvPr/>
          </p:nvSpPr>
          <p:spPr>
            <a:xfrm>
              <a:off x="8323365" y="3612307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1">
            <a:extLst>
              <a:ext uri="{FF2B5EF4-FFF2-40B4-BE49-F238E27FC236}">
                <a16:creationId xmlns:a16="http://schemas.microsoft.com/office/drawing/2014/main" id="{37FCA8F3-F68D-4AE7-9FF2-FC8CB4479769}"/>
              </a:ext>
            </a:extLst>
          </p:cNvPr>
          <p:cNvGrpSpPr/>
          <p:nvPr/>
        </p:nvGrpSpPr>
        <p:grpSpPr>
          <a:xfrm>
            <a:off x="8323366" y="5061300"/>
            <a:ext cx="3025450" cy="1042502"/>
            <a:chOff x="8323365" y="5061300"/>
            <a:chExt cx="3025450" cy="1042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29D12B-0C0B-4FB6-961A-F252747383B1}"/>
                </a:ext>
              </a:extLst>
            </p:cNvPr>
            <p:cNvSpPr txBox="1"/>
            <p:nvPr/>
          </p:nvSpPr>
          <p:spPr>
            <a:xfrm>
              <a:off x="8323365" y="5272805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E1D1B-F599-4DE5-9F93-10CDC0A24BE1}"/>
                </a:ext>
              </a:extLst>
            </p:cNvPr>
            <p:cNvSpPr txBox="1"/>
            <p:nvPr/>
          </p:nvSpPr>
          <p:spPr>
            <a:xfrm>
              <a:off x="8323365" y="5061300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4">
            <a:extLst>
              <a:ext uri="{FF2B5EF4-FFF2-40B4-BE49-F238E27FC236}">
                <a16:creationId xmlns:a16="http://schemas.microsoft.com/office/drawing/2014/main" id="{7F643A2C-E1EF-4BEC-888B-B01565067A2E}"/>
              </a:ext>
            </a:extLst>
          </p:cNvPr>
          <p:cNvGrpSpPr/>
          <p:nvPr/>
        </p:nvGrpSpPr>
        <p:grpSpPr>
          <a:xfrm>
            <a:off x="809000" y="2175122"/>
            <a:ext cx="3024000" cy="1042502"/>
            <a:chOff x="809000" y="2175122"/>
            <a:chExt cx="3024000" cy="10425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D2C5E9-CC9B-4560-A12F-A8087C7CD931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017519-7579-448E-972D-450C6CB055A3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43">
            <a:extLst>
              <a:ext uri="{FF2B5EF4-FFF2-40B4-BE49-F238E27FC236}">
                <a16:creationId xmlns:a16="http://schemas.microsoft.com/office/drawing/2014/main" id="{5215858E-BEA9-4F59-A2F3-50093528AB0B}"/>
              </a:ext>
            </a:extLst>
          </p:cNvPr>
          <p:cNvGrpSpPr/>
          <p:nvPr/>
        </p:nvGrpSpPr>
        <p:grpSpPr>
          <a:xfrm>
            <a:off x="809000" y="3618211"/>
            <a:ext cx="3024000" cy="1042502"/>
            <a:chOff x="809000" y="3618211"/>
            <a:chExt cx="3024000" cy="10425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F4663A-7D3D-4D7E-A163-264008A570EA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41EE89-8D6B-44D3-805C-950E1783F1DB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42">
            <a:extLst>
              <a:ext uri="{FF2B5EF4-FFF2-40B4-BE49-F238E27FC236}">
                <a16:creationId xmlns:a16="http://schemas.microsoft.com/office/drawing/2014/main" id="{2D0D69D0-1816-4A99-8982-1D1978446710}"/>
              </a:ext>
            </a:extLst>
          </p:cNvPr>
          <p:cNvGrpSpPr/>
          <p:nvPr/>
        </p:nvGrpSpPr>
        <p:grpSpPr>
          <a:xfrm>
            <a:off x="809000" y="5061300"/>
            <a:ext cx="3024000" cy="1042502"/>
            <a:chOff x="809000" y="5061300"/>
            <a:chExt cx="3024000" cy="104250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5256CA-9747-4D82-A2E4-C63563DC8F40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A7F81FC-2003-4A60-9080-667AAF7D9BA3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Donut 34">
            <a:extLst>
              <a:ext uri="{FF2B5EF4-FFF2-40B4-BE49-F238E27FC236}">
                <a16:creationId xmlns:a16="http://schemas.microsoft.com/office/drawing/2014/main" id="{31DD4F55-5B34-4B03-838C-642D03E146BE}"/>
              </a:ext>
            </a:extLst>
          </p:cNvPr>
          <p:cNvSpPr/>
          <p:nvPr/>
        </p:nvSpPr>
        <p:spPr>
          <a:xfrm>
            <a:off x="5583546" y="3389129"/>
            <a:ext cx="1086667" cy="1086667"/>
          </a:xfrm>
          <a:prstGeom prst="donut">
            <a:avLst>
              <a:gd name="adj" fmla="val 4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Donut 35">
            <a:extLst>
              <a:ext uri="{FF2B5EF4-FFF2-40B4-BE49-F238E27FC236}">
                <a16:creationId xmlns:a16="http://schemas.microsoft.com/office/drawing/2014/main" id="{2525A68F-6376-4291-BCA3-526C9EF7B11F}"/>
              </a:ext>
            </a:extLst>
          </p:cNvPr>
          <p:cNvSpPr/>
          <p:nvPr/>
        </p:nvSpPr>
        <p:spPr>
          <a:xfrm>
            <a:off x="5219100" y="3024683"/>
            <a:ext cx="1811112" cy="1811112"/>
          </a:xfrm>
          <a:prstGeom prst="donut">
            <a:avLst>
              <a:gd name="adj" fmla="val 31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6" name="Donut 36">
            <a:extLst>
              <a:ext uri="{FF2B5EF4-FFF2-40B4-BE49-F238E27FC236}">
                <a16:creationId xmlns:a16="http://schemas.microsoft.com/office/drawing/2014/main" id="{E6D5C53A-C85F-42F0-AC1E-A26CFD4CAF45}"/>
              </a:ext>
            </a:extLst>
          </p:cNvPr>
          <p:cNvSpPr/>
          <p:nvPr/>
        </p:nvSpPr>
        <p:spPr>
          <a:xfrm>
            <a:off x="4854656" y="2660239"/>
            <a:ext cx="2535557" cy="2535557"/>
          </a:xfrm>
          <a:prstGeom prst="donut">
            <a:avLst>
              <a:gd name="adj" fmla="val 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Donut 37">
            <a:extLst>
              <a:ext uri="{FF2B5EF4-FFF2-40B4-BE49-F238E27FC236}">
                <a16:creationId xmlns:a16="http://schemas.microsoft.com/office/drawing/2014/main" id="{5D720511-6227-42C6-B9C4-6F4AECBCC673}"/>
              </a:ext>
            </a:extLst>
          </p:cNvPr>
          <p:cNvSpPr/>
          <p:nvPr/>
        </p:nvSpPr>
        <p:spPr>
          <a:xfrm>
            <a:off x="4490212" y="2295795"/>
            <a:ext cx="3260001" cy="3260001"/>
          </a:xfrm>
          <a:prstGeom prst="donut">
            <a:avLst>
              <a:gd name="adj" fmla="val 17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B144042-AC2E-4135-AEA0-9DD835E9B46F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" name="Oval 91">
            <a:extLst>
              <a:ext uri="{FF2B5EF4-FFF2-40B4-BE49-F238E27FC236}">
                <a16:creationId xmlns:a16="http://schemas.microsoft.com/office/drawing/2014/main" id="{0DBBFDD1-F50C-4930-A888-1EC04B065F4C}"/>
              </a:ext>
            </a:extLst>
          </p:cNvPr>
          <p:cNvSpPr/>
          <p:nvPr/>
        </p:nvSpPr>
        <p:spPr>
          <a:xfrm flipH="1">
            <a:off x="6089034" y="1559422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94">
            <a:extLst>
              <a:ext uri="{FF2B5EF4-FFF2-40B4-BE49-F238E27FC236}">
                <a16:creationId xmlns:a16="http://schemas.microsoft.com/office/drawing/2014/main" id="{AA250AD1-03FA-4F77-B05E-9D0A3FCEEC3E}"/>
              </a:ext>
            </a:extLst>
          </p:cNvPr>
          <p:cNvSpPr/>
          <p:nvPr/>
        </p:nvSpPr>
        <p:spPr>
          <a:xfrm flipH="1">
            <a:off x="6823735" y="2538685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24">
            <a:extLst>
              <a:ext uri="{FF2B5EF4-FFF2-40B4-BE49-F238E27FC236}">
                <a16:creationId xmlns:a16="http://schemas.microsoft.com/office/drawing/2014/main" id="{68532121-492C-44F9-866A-E4F9BDE8A6E3}"/>
              </a:ext>
            </a:extLst>
          </p:cNvPr>
          <p:cNvGrpSpPr/>
          <p:nvPr/>
        </p:nvGrpSpPr>
        <p:grpSpPr>
          <a:xfrm flipH="1">
            <a:off x="6819352" y="1509180"/>
            <a:ext cx="2983092" cy="657346"/>
            <a:chOff x="4965551" y="1783849"/>
            <a:chExt cx="1780587" cy="6573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844817-2049-4408-9456-766D83233D4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E26407-8CCB-4954-BC8E-75B01533923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27">
            <a:extLst>
              <a:ext uri="{FF2B5EF4-FFF2-40B4-BE49-F238E27FC236}">
                <a16:creationId xmlns:a16="http://schemas.microsoft.com/office/drawing/2014/main" id="{E6DB8CF8-5A3E-4221-83E9-62A02F570CE6}"/>
              </a:ext>
            </a:extLst>
          </p:cNvPr>
          <p:cNvGrpSpPr/>
          <p:nvPr/>
        </p:nvGrpSpPr>
        <p:grpSpPr>
          <a:xfrm flipH="1">
            <a:off x="7542704" y="2489983"/>
            <a:ext cx="2983092" cy="657346"/>
            <a:chOff x="4965551" y="1783849"/>
            <a:chExt cx="1780587" cy="6573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0BBD6F-1E52-4AFD-A2B4-C65CF11D30C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2B2F7D-6648-4EBE-A0A2-D8BA87D78FA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8B8974AB-AB26-46D7-9AE2-1061D85D8CD8}"/>
              </a:ext>
            </a:extLst>
          </p:cNvPr>
          <p:cNvSpPr>
            <a:spLocks noChangeAspect="1"/>
          </p:cNvSpPr>
          <p:nvPr/>
        </p:nvSpPr>
        <p:spPr>
          <a:xfrm rot="9900000">
            <a:off x="6260660" y="1722120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93593F6F-DA5C-4A1C-92BA-C4E9B1B8B6D3}"/>
              </a:ext>
            </a:extLst>
          </p:cNvPr>
          <p:cNvSpPr>
            <a:spLocks noChangeAspect="1"/>
          </p:cNvSpPr>
          <p:nvPr/>
        </p:nvSpPr>
        <p:spPr>
          <a:xfrm>
            <a:off x="6956569" y="2685367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91">
            <a:extLst>
              <a:ext uri="{FF2B5EF4-FFF2-40B4-BE49-F238E27FC236}">
                <a16:creationId xmlns:a16="http://schemas.microsoft.com/office/drawing/2014/main" id="{6C027D85-01D6-4145-89B8-E313F993C9DC}"/>
              </a:ext>
            </a:extLst>
          </p:cNvPr>
          <p:cNvSpPr/>
          <p:nvPr/>
        </p:nvSpPr>
        <p:spPr>
          <a:xfrm flipH="1">
            <a:off x="5354333" y="580159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4">
            <a:extLst>
              <a:ext uri="{FF2B5EF4-FFF2-40B4-BE49-F238E27FC236}">
                <a16:creationId xmlns:a16="http://schemas.microsoft.com/office/drawing/2014/main" id="{24BB1166-0D57-4003-A0AB-7C043ABD1CA2}"/>
              </a:ext>
            </a:extLst>
          </p:cNvPr>
          <p:cNvGrpSpPr/>
          <p:nvPr/>
        </p:nvGrpSpPr>
        <p:grpSpPr>
          <a:xfrm flipH="1">
            <a:off x="6096000" y="528377"/>
            <a:ext cx="2983092" cy="657346"/>
            <a:chOff x="4965551" y="1783849"/>
            <a:chExt cx="1780587" cy="6573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6FAEC6-BC91-4C41-8355-C68C29BE146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E49626-ECA1-48B8-8D83-B31916F2FA3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814709B8-4490-4165-A7B6-103EDFD9E9F3}"/>
              </a:ext>
            </a:extLst>
          </p:cNvPr>
          <p:cNvSpPr/>
          <p:nvPr/>
        </p:nvSpPr>
        <p:spPr>
          <a:xfrm>
            <a:off x="5477022" y="766007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95">
            <a:extLst>
              <a:ext uri="{FF2B5EF4-FFF2-40B4-BE49-F238E27FC236}">
                <a16:creationId xmlns:a16="http://schemas.microsoft.com/office/drawing/2014/main" id="{AC0549B7-F8B3-45E4-9FD5-5359AF6136F3}"/>
              </a:ext>
            </a:extLst>
          </p:cNvPr>
          <p:cNvSpPr/>
          <p:nvPr/>
        </p:nvSpPr>
        <p:spPr>
          <a:xfrm>
            <a:off x="7558436" y="3517948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Parallelogram 30">
            <a:extLst>
              <a:ext uri="{FF2B5EF4-FFF2-40B4-BE49-F238E27FC236}">
                <a16:creationId xmlns:a16="http://schemas.microsoft.com/office/drawing/2014/main" id="{0AF3E797-F742-498C-AA8F-9A90DF6828DD}"/>
              </a:ext>
            </a:extLst>
          </p:cNvPr>
          <p:cNvSpPr/>
          <p:nvPr/>
        </p:nvSpPr>
        <p:spPr>
          <a:xfrm flipH="1">
            <a:off x="7703035" y="3683880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127">
            <a:extLst>
              <a:ext uri="{FF2B5EF4-FFF2-40B4-BE49-F238E27FC236}">
                <a16:creationId xmlns:a16="http://schemas.microsoft.com/office/drawing/2014/main" id="{A839527F-E2D0-4D6F-9165-2C44E68F8C6C}"/>
              </a:ext>
            </a:extLst>
          </p:cNvPr>
          <p:cNvGrpSpPr/>
          <p:nvPr/>
        </p:nvGrpSpPr>
        <p:grpSpPr>
          <a:xfrm flipH="1">
            <a:off x="8266055" y="3470785"/>
            <a:ext cx="2983092" cy="657346"/>
            <a:chOff x="4965551" y="1783849"/>
            <a:chExt cx="1780587" cy="6573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2D84BB-157C-456B-A9AE-D5FE416946E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ECA4CD-5026-4C12-94F5-47798FD58D3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5973855-65CF-4F7F-97CD-88CCF5C55363}"/>
              </a:ext>
            </a:extLst>
          </p:cNvPr>
          <p:cNvSpPr txBox="1"/>
          <p:nvPr/>
        </p:nvSpPr>
        <p:spPr>
          <a:xfrm>
            <a:off x="6956569" y="5121750"/>
            <a:ext cx="475219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Clean Text Slide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69105-CB0F-4983-99E6-A80C8B66427F}"/>
              </a:ext>
            </a:extLst>
          </p:cNvPr>
          <p:cNvSpPr txBox="1"/>
          <p:nvPr/>
        </p:nvSpPr>
        <p:spPr>
          <a:xfrm>
            <a:off x="2402159" y="334269"/>
            <a:ext cx="31633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Agenda</a:t>
            </a:r>
            <a:r>
              <a:rPr lang="en-US" altLang="ko-KR" sz="5400" spc="6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54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40712F-FC83-445F-B944-5EB1E598C9AE}"/>
              </a:ext>
            </a:extLst>
          </p:cNvPr>
          <p:cNvGrpSpPr/>
          <p:nvPr/>
        </p:nvGrpSpPr>
        <p:grpSpPr>
          <a:xfrm>
            <a:off x="6700688" y="2155680"/>
            <a:ext cx="5012892" cy="1060706"/>
            <a:chOff x="6626470" y="1884559"/>
            <a:chExt cx="5012892" cy="10607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311264-372A-4326-97EC-9A0EC55610B4}"/>
                </a:ext>
              </a:extLst>
            </p:cNvPr>
            <p:cNvSpPr txBox="1"/>
            <p:nvPr/>
          </p:nvSpPr>
          <p:spPr>
            <a:xfrm>
              <a:off x="6839171" y="2483600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8BD834-09E2-46F2-89F6-8B322FC08232}"/>
                </a:ext>
              </a:extLst>
            </p:cNvPr>
            <p:cNvSpPr txBox="1"/>
            <p:nvPr/>
          </p:nvSpPr>
          <p:spPr>
            <a:xfrm>
              <a:off x="7454630" y="1915336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BB98E8-4C33-44A6-AA84-C24039CCFA6F}"/>
                </a:ext>
              </a:extLst>
            </p:cNvPr>
            <p:cNvSpPr txBox="1"/>
            <p:nvPr/>
          </p:nvSpPr>
          <p:spPr>
            <a:xfrm>
              <a:off x="6626470" y="1884559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34C18B-00FD-416B-BB1A-ADF93EDF3F3B}"/>
              </a:ext>
            </a:extLst>
          </p:cNvPr>
          <p:cNvGrpSpPr/>
          <p:nvPr/>
        </p:nvGrpSpPr>
        <p:grpSpPr>
          <a:xfrm>
            <a:off x="6700688" y="3622189"/>
            <a:ext cx="5012892" cy="1036075"/>
            <a:chOff x="6626470" y="3048182"/>
            <a:chExt cx="5012892" cy="10360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78A5D7-01DA-4270-B210-34E6FA47678F}"/>
                </a:ext>
              </a:extLst>
            </p:cNvPr>
            <p:cNvSpPr txBox="1"/>
            <p:nvPr/>
          </p:nvSpPr>
          <p:spPr>
            <a:xfrm>
              <a:off x="6839171" y="3622592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BF85FC-CB9F-48CC-97AD-24B8EB0149E1}"/>
                </a:ext>
              </a:extLst>
            </p:cNvPr>
            <p:cNvSpPr txBox="1"/>
            <p:nvPr/>
          </p:nvSpPr>
          <p:spPr>
            <a:xfrm>
              <a:off x="7454630" y="3078959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E1452F-F7C5-4578-B19C-4A14A1B26C8B}"/>
                </a:ext>
              </a:extLst>
            </p:cNvPr>
            <p:cNvSpPr txBox="1"/>
            <p:nvPr/>
          </p:nvSpPr>
          <p:spPr>
            <a:xfrm>
              <a:off x="6626470" y="3048182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C3BA0C-6C6D-4734-A5DA-5BF5FF9719BC}"/>
              </a:ext>
            </a:extLst>
          </p:cNvPr>
          <p:cNvGrpSpPr/>
          <p:nvPr/>
        </p:nvGrpSpPr>
        <p:grpSpPr>
          <a:xfrm>
            <a:off x="6700688" y="5064066"/>
            <a:ext cx="5012892" cy="1011444"/>
            <a:chOff x="6626470" y="4211805"/>
            <a:chExt cx="5012892" cy="10114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637828-380D-4ECF-8370-65FACB7001D9}"/>
                </a:ext>
              </a:extLst>
            </p:cNvPr>
            <p:cNvSpPr txBox="1"/>
            <p:nvPr/>
          </p:nvSpPr>
          <p:spPr>
            <a:xfrm>
              <a:off x="6839171" y="4761584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76D16D-BF18-43EF-9AF7-F44F3D563A0E}"/>
                </a:ext>
              </a:extLst>
            </p:cNvPr>
            <p:cNvSpPr txBox="1"/>
            <p:nvPr/>
          </p:nvSpPr>
          <p:spPr>
            <a:xfrm>
              <a:off x="7454630" y="4242582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9C452E-68D3-4C74-8A4E-0EBFDEF40F5D}"/>
                </a:ext>
              </a:extLst>
            </p:cNvPr>
            <p:cNvSpPr txBox="1"/>
            <p:nvPr/>
          </p:nvSpPr>
          <p:spPr>
            <a:xfrm>
              <a:off x="6626470" y="4211805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5E848E-A974-439C-AFED-596F42435111}"/>
              </a:ext>
            </a:extLst>
          </p:cNvPr>
          <p:cNvGrpSpPr/>
          <p:nvPr/>
        </p:nvGrpSpPr>
        <p:grpSpPr>
          <a:xfrm>
            <a:off x="6700688" y="720936"/>
            <a:ext cx="5012892" cy="1028941"/>
            <a:chOff x="6626470" y="720936"/>
            <a:chExt cx="5012892" cy="10289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86EBB8-367D-4A3E-9C2A-B1C6BD1F9605}"/>
                </a:ext>
              </a:extLst>
            </p:cNvPr>
            <p:cNvSpPr txBox="1"/>
            <p:nvPr/>
          </p:nvSpPr>
          <p:spPr>
            <a:xfrm>
              <a:off x="6839171" y="1288212"/>
              <a:ext cx="472271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7582D1-C7E7-41E1-BF7A-D9460BAE7556}"/>
                </a:ext>
              </a:extLst>
            </p:cNvPr>
            <p:cNvSpPr txBox="1"/>
            <p:nvPr/>
          </p:nvSpPr>
          <p:spPr>
            <a:xfrm>
              <a:off x="7454630" y="751713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D53A5A-B18B-4EDC-BA10-843AF3775AB4}"/>
                </a:ext>
              </a:extLst>
            </p:cNvPr>
            <p:cNvSpPr txBox="1"/>
            <p:nvPr/>
          </p:nvSpPr>
          <p:spPr>
            <a:xfrm>
              <a:off x="6626470" y="720936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>
            <a:extLst>
              <a:ext uri="{FF2B5EF4-FFF2-40B4-BE49-F238E27FC236}">
                <a16:creationId xmlns:a16="http://schemas.microsoft.com/office/drawing/2014/main" id="{ADE5F145-AC16-4982-B578-B0D5EF8EDB25}"/>
              </a:ext>
            </a:extLst>
          </p:cNvPr>
          <p:cNvSpPr/>
          <p:nvPr/>
        </p:nvSpPr>
        <p:spPr>
          <a:xfrm>
            <a:off x="7687900" y="6098062"/>
            <a:ext cx="4150502" cy="4204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D032523A-4B4A-439D-80CF-B2436F863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090192"/>
              </p:ext>
            </p:extLst>
          </p:nvPr>
        </p:nvGraphicFramePr>
        <p:xfrm>
          <a:off x="1404365" y="3950734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563860C3-829C-415C-8F77-7322A3DB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074578"/>
              </p:ext>
            </p:extLst>
          </p:nvPr>
        </p:nvGraphicFramePr>
        <p:xfrm>
          <a:off x="4111757" y="3950734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reeform 50">
            <a:extLst>
              <a:ext uri="{FF2B5EF4-FFF2-40B4-BE49-F238E27FC236}">
                <a16:creationId xmlns:a16="http://schemas.microsoft.com/office/drawing/2014/main" id="{FF0EE7C3-B3B6-4D19-9DDF-F31AD2592F88}"/>
              </a:ext>
            </a:extLst>
          </p:cNvPr>
          <p:cNvSpPr>
            <a:spLocks noChangeAspect="1"/>
          </p:cNvSpPr>
          <p:nvPr/>
        </p:nvSpPr>
        <p:spPr>
          <a:xfrm>
            <a:off x="7032965" y="2331609"/>
            <a:ext cx="2527880" cy="1992849"/>
          </a:xfrm>
          <a:custGeom>
            <a:avLst/>
            <a:gdLst>
              <a:gd name="connsiteX0" fmla="*/ 2816801 w 3030432"/>
              <a:gd name="connsiteY0" fmla="*/ 1302269 h 2389028"/>
              <a:gd name="connsiteX1" fmla="*/ 2816801 w 3030432"/>
              <a:gd name="connsiteY1" fmla="*/ 1414911 h 2389028"/>
              <a:gd name="connsiteX2" fmla="*/ 2816801 w 3030432"/>
              <a:gd name="connsiteY2" fmla="*/ 1302269 h 2389028"/>
              <a:gd name="connsiteX3" fmla="*/ 562836 w 3030432"/>
              <a:gd name="connsiteY3" fmla="*/ 927283 h 2389028"/>
              <a:gd name="connsiteX4" fmla="*/ 537673 w 3030432"/>
              <a:gd name="connsiteY4" fmla="*/ 933593 h 2389028"/>
              <a:gd name="connsiteX5" fmla="*/ 562836 w 3030432"/>
              <a:gd name="connsiteY5" fmla="*/ 933593 h 2389028"/>
              <a:gd name="connsiteX6" fmla="*/ 562836 w 3030432"/>
              <a:gd name="connsiteY6" fmla="*/ 927283 h 2389028"/>
              <a:gd name="connsiteX7" fmla="*/ 1150461 w 3030432"/>
              <a:gd name="connsiteY7" fmla="*/ 202377 h 2389028"/>
              <a:gd name="connsiteX8" fmla="*/ 1130911 w 3030432"/>
              <a:gd name="connsiteY8" fmla="*/ 204988 h 2389028"/>
              <a:gd name="connsiteX9" fmla="*/ 1225770 w 3030432"/>
              <a:gd name="connsiteY9" fmla="*/ 204988 h 2389028"/>
              <a:gd name="connsiteX10" fmla="*/ 1150461 w 3030432"/>
              <a:gd name="connsiteY10" fmla="*/ 202377 h 2389028"/>
              <a:gd name="connsiteX11" fmla="*/ 1158778 w 3030432"/>
              <a:gd name="connsiteY11" fmla="*/ 176 h 2389028"/>
              <a:gd name="connsiteX12" fmla="*/ 1356183 w 3030432"/>
              <a:gd name="connsiteY12" fmla="*/ 12982 h 2389028"/>
              <a:gd name="connsiteX13" fmla="*/ 1885183 w 3030432"/>
              <a:gd name="connsiteY13" fmla="*/ 424426 h 2389028"/>
              <a:gd name="connsiteX14" fmla="*/ 2306423 w 3030432"/>
              <a:gd name="connsiteY14" fmla="*/ 417896 h 2389028"/>
              <a:gd name="connsiteX15" fmla="*/ 2505614 w 3030432"/>
              <a:gd name="connsiteY15" fmla="*/ 741174 h 2389028"/>
              <a:gd name="connsiteX16" fmla="*/ 2920323 w 3030432"/>
              <a:gd name="connsiteY16" fmla="*/ 1008937 h 2389028"/>
              <a:gd name="connsiteX17" fmla="*/ 2956244 w 3030432"/>
              <a:gd name="connsiteY17" fmla="*/ 1635900 h 2389028"/>
              <a:gd name="connsiteX18" fmla="*/ 2440306 w 3030432"/>
              <a:gd name="connsiteY18" fmla="*/ 1939585 h 2389028"/>
              <a:gd name="connsiteX19" fmla="*/ 1369486 w 3030432"/>
              <a:gd name="connsiteY19" fmla="*/ 1935740 h 2389028"/>
              <a:gd name="connsiteX20" fmla="*/ 1490944 w 3030432"/>
              <a:gd name="connsiteY20" fmla="*/ 2389028 h 2389028"/>
              <a:gd name="connsiteX21" fmla="*/ 701674 w 3030432"/>
              <a:gd name="connsiteY21" fmla="*/ 1933342 h 2389028"/>
              <a:gd name="connsiteX22" fmla="*/ 621462 w 3030432"/>
              <a:gd name="connsiteY22" fmla="*/ 1933054 h 2389028"/>
              <a:gd name="connsiteX23" fmla="*/ 4296 w 3030432"/>
              <a:gd name="connsiteY23" fmla="*/ 1436710 h 2389028"/>
              <a:gd name="connsiteX24" fmla="*/ 373290 w 3030432"/>
              <a:gd name="connsiteY24" fmla="*/ 767296 h 2389028"/>
              <a:gd name="connsiteX25" fmla="*/ 663912 w 3030432"/>
              <a:gd name="connsiteY25" fmla="*/ 172988 h 2389028"/>
              <a:gd name="connsiteX26" fmla="*/ 1158778 w 3030432"/>
              <a:gd name="connsiteY26" fmla="*/ 176 h 2389028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0432" h="2389034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1193283" y="2256982"/>
                  <a:pt x="1490944" y="2389028"/>
                </a:cubicBezTo>
                <a:cubicBezTo>
                  <a:pt x="1227854" y="2389533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FE24AB1F-19C7-4E14-B09E-7DB9BB6EC159}"/>
              </a:ext>
            </a:extLst>
          </p:cNvPr>
          <p:cNvSpPr/>
          <p:nvPr/>
        </p:nvSpPr>
        <p:spPr>
          <a:xfrm>
            <a:off x="8736387" y="2763575"/>
            <a:ext cx="182982" cy="221784"/>
          </a:xfrm>
          <a:custGeom>
            <a:avLst/>
            <a:gdLst/>
            <a:ahLst/>
            <a:cxnLst/>
            <a:rect l="l" t="t" r="r" b="b"/>
            <a:pathLst>
              <a:path w="3196161" h="3873927">
                <a:moveTo>
                  <a:pt x="1134444" y="1312886"/>
                </a:moveTo>
                <a:lnTo>
                  <a:pt x="1029913" y="1373237"/>
                </a:lnTo>
                <a:lnTo>
                  <a:pt x="1559121" y="2289852"/>
                </a:lnTo>
                <a:lnTo>
                  <a:pt x="2475736" y="1760644"/>
                </a:lnTo>
                <a:lnTo>
                  <a:pt x="2411067" y="1648634"/>
                </a:lnTo>
                <a:lnTo>
                  <a:pt x="1598983" y="2117491"/>
                </a:lnTo>
                <a:close/>
                <a:moveTo>
                  <a:pt x="1645882" y="878244"/>
                </a:moveTo>
                <a:cubicBezTo>
                  <a:pt x="2300940" y="887681"/>
                  <a:pt x="2833308" y="1403255"/>
                  <a:pt x="2868726" y="2051573"/>
                </a:cubicBezTo>
                <a:lnTo>
                  <a:pt x="2594281" y="2051573"/>
                </a:lnTo>
                <a:cubicBezTo>
                  <a:pt x="2554516" y="2051573"/>
                  <a:pt x="2522281" y="2083808"/>
                  <a:pt x="2522281" y="2123573"/>
                </a:cubicBezTo>
                <a:cubicBezTo>
                  <a:pt x="2522281" y="2163338"/>
                  <a:pt x="2554516" y="2195573"/>
                  <a:pt x="2594281" y="2195573"/>
                </a:cubicBezTo>
                <a:lnTo>
                  <a:pt x="2868692" y="2195573"/>
                </a:lnTo>
                <a:cubicBezTo>
                  <a:pt x="2833383" y="2842251"/>
                  <a:pt x="2303637" y="3356885"/>
                  <a:pt x="1650855" y="3368700"/>
                </a:cubicBezTo>
                <a:lnTo>
                  <a:pt x="1650855" y="3086354"/>
                </a:lnTo>
                <a:cubicBezTo>
                  <a:pt x="1650855" y="3046589"/>
                  <a:pt x="1618620" y="3014354"/>
                  <a:pt x="1578855" y="3014354"/>
                </a:cubicBezTo>
                <a:cubicBezTo>
                  <a:pt x="1539090" y="3014354"/>
                  <a:pt x="1506855" y="3046589"/>
                  <a:pt x="1506855" y="3086354"/>
                </a:cubicBezTo>
                <a:lnTo>
                  <a:pt x="1506855" y="3364106"/>
                </a:lnTo>
                <a:cubicBezTo>
                  <a:pt x="898016" y="3306544"/>
                  <a:pt x="416884" y="2810819"/>
                  <a:pt x="383291" y="2195574"/>
                </a:cubicBezTo>
                <a:lnTo>
                  <a:pt x="639947" y="2195574"/>
                </a:lnTo>
                <a:cubicBezTo>
                  <a:pt x="679712" y="2195574"/>
                  <a:pt x="711947" y="2163339"/>
                  <a:pt x="711947" y="2123574"/>
                </a:cubicBezTo>
                <a:cubicBezTo>
                  <a:pt x="711947" y="2083809"/>
                  <a:pt x="679712" y="2051574"/>
                  <a:pt x="639947" y="2051574"/>
                </a:cubicBezTo>
                <a:lnTo>
                  <a:pt x="383291" y="2051574"/>
                </a:lnTo>
                <a:cubicBezTo>
                  <a:pt x="416793" y="1438003"/>
                  <a:pt x="895405" y="943302"/>
                  <a:pt x="1501882" y="883395"/>
                </a:cubicBezTo>
                <a:lnTo>
                  <a:pt x="1501882" y="1155809"/>
                </a:lnTo>
                <a:cubicBezTo>
                  <a:pt x="1501882" y="1195574"/>
                  <a:pt x="1534117" y="1227809"/>
                  <a:pt x="1573882" y="1227809"/>
                </a:cubicBezTo>
                <a:cubicBezTo>
                  <a:pt x="1613647" y="1227809"/>
                  <a:pt x="1645882" y="1195574"/>
                  <a:pt x="1645882" y="1155809"/>
                </a:cubicBezTo>
                <a:close/>
                <a:moveTo>
                  <a:pt x="1625992" y="743938"/>
                </a:moveTo>
                <a:cubicBezTo>
                  <a:pt x="864040" y="743938"/>
                  <a:pt x="246355" y="1361623"/>
                  <a:pt x="246355" y="2123575"/>
                </a:cubicBezTo>
                <a:cubicBezTo>
                  <a:pt x="246355" y="2885527"/>
                  <a:pt x="864040" y="3503212"/>
                  <a:pt x="1625992" y="3503212"/>
                </a:cubicBezTo>
                <a:cubicBezTo>
                  <a:pt x="2387944" y="3503212"/>
                  <a:pt x="3005629" y="2885527"/>
                  <a:pt x="3005629" y="2123575"/>
                </a:cubicBezTo>
                <a:cubicBezTo>
                  <a:pt x="3005629" y="1361623"/>
                  <a:pt x="2387944" y="743938"/>
                  <a:pt x="1625992" y="743938"/>
                </a:cubicBezTo>
                <a:close/>
                <a:moveTo>
                  <a:pt x="1469618" y="310427"/>
                </a:moveTo>
                <a:lnTo>
                  <a:pt x="1688095" y="310427"/>
                </a:lnTo>
                <a:cubicBezTo>
                  <a:pt x="1738726" y="310427"/>
                  <a:pt x="1779771" y="351472"/>
                  <a:pt x="1779771" y="402103"/>
                </a:cubicBezTo>
                <a:lnTo>
                  <a:pt x="1779771" y="561173"/>
                </a:lnTo>
                <a:cubicBezTo>
                  <a:pt x="2574796" y="638137"/>
                  <a:pt x="3196161" y="1308293"/>
                  <a:pt x="3196161" y="2123576"/>
                </a:cubicBezTo>
                <a:cubicBezTo>
                  <a:pt x="3196161" y="2565839"/>
                  <a:pt x="3013313" y="2965396"/>
                  <a:pt x="2718416" y="3250079"/>
                </a:cubicBezTo>
                <a:lnTo>
                  <a:pt x="3179634" y="3711298"/>
                </a:lnTo>
                <a:lnTo>
                  <a:pt x="3017006" y="3873926"/>
                </a:lnTo>
                <a:lnTo>
                  <a:pt x="2540951" y="3397870"/>
                </a:lnTo>
                <a:cubicBezTo>
                  <a:pt x="2284062" y="3584539"/>
                  <a:pt x="1967781" y="3693744"/>
                  <a:pt x="1625993" y="3693744"/>
                </a:cubicBezTo>
                <a:cubicBezTo>
                  <a:pt x="1265632" y="3693744"/>
                  <a:pt x="933625" y="3572348"/>
                  <a:pt x="669641" y="3366916"/>
                </a:cubicBezTo>
                <a:lnTo>
                  <a:pt x="162629" y="3873927"/>
                </a:lnTo>
                <a:lnTo>
                  <a:pt x="0" y="3711298"/>
                </a:lnTo>
                <a:lnTo>
                  <a:pt x="497495" y="3213804"/>
                </a:lnTo>
                <a:cubicBezTo>
                  <a:pt x="223765" y="2932051"/>
                  <a:pt x="55825" y="2547426"/>
                  <a:pt x="55825" y="2123576"/>
                </a:cubicBezTo>
                <a:cubicBezTo>
                  <a:pt x="55825" y="1340908"/>
                  <a:pt x="628469" y="691988"/>
                  <a:pt x="1377942" y="574870"/>
                </a:cubicBezTo>
                <a:lnTo>
                  <a:pt x="1377942" y="402103"/>
                </a:lnTo>
                <a:cubicBezTo>
                  <a:pt x="1377942" y="351472"/>
                  <a:pt x="1418987" y="310427"/>
                  <a:pt x="1469618" y="310427"/>
                </a:cubicBezTo>
                <a:close/>
                <a:moveTo>
                  <a:pt x="2831553" y="225"/>
                </a:moveTo>
                <a:cubicBezTo>
                  <a:pt x="2916867" y="-3515"/>
                  <a:pt x="2997439" y="39539"/>
                  <a:pt x="3041747" y="112542"/>
                </a:cubicBezTo>
                <a:cubicBezTo>
                  <a:pt x="3078869" y="173705"/>
                  <a:pt x="3085591" y="247747"/>
                  <a:pt x="3059870" y="312990"/>
                </a:cubicBezTo>
                <a:cubicBezTo>
                  <a:pt x="3075456" y="332020"/>
                  <a:pt x="3089643" y="352363"/>
                  <a:pt x="3102605" y="373718"/>
                </a:cubicBezTo>
                <a:cubicBezTo>
                  <a:pt x="3214720" y="558442"/>
                  <a:pt x="3217250" y="789585"/>
                  <a:pt x="3109208" y="976720"/>
                </a:cubicBezTo>
                <a:lnTo>
                  <a:pt x="2065775" y="419163"/>
                </a:lnTo>
                <a:cubicBezTo>
                  <a:pt x="2161297" y="225339"/>
                  <a:pt x="2354860" y="98978"/>
                  <a:pt x="2570737" y="89516"/>
                </a:cubicBezTo>
                <a:cubicBezTo>
                  <a:pt x="2599986" y="88234"/>
                  <a:pt x="2629015" y="89125"/>
                  <a:pt x="2657583" y="92493"/>
                </a:cubicBezTo>
                <a:cubicBezTo>
                  <a:pt x="2697857" y="37266"/>
                  <a:pt x="2761754" y="3284"/>
                  <a:pt x="2831553" y="225"/>
                </a:cubicBezTo>
                <a:close/>
                <a:moveTo>
                  <a:pt x="272597" y="56"/>
                </a:moveTo>
                <a:cubicBezTo>
                  <a:pt x="354219" y="-1733"/>
                  <a:pt x="430570" y="39143"/>
                  <a:pt x="473389" y="108037"/>
                </a:cubicBezTo>
                <a:cubicBezTo>
                  <a:pt x="510546" y="98450"/>
                  <a:pt x="549098" y="93727"/>
                  <a:pt x="588300" y="92868"/>
                </a:cubicBezTo>
                <a:cubicBezTo>
                  <a:pt x="804333" y="88136"/>
                  <a:pt x="1005774" y="201515"/>
                  <a:pt x="1113816" y="388650"/>
                </a:cubicBezTo>
                <a:lnTo>
                  <a:pt x="109241" y="1013511"/>
                </a:lnTo>
                <a:cubicBezTo>
                  <a:pt x="-10854" y="833874"/>
                  <a:pt x="-23504" y="603063"/>
                  <a:pt x="76240" y="411377"/>
                </a:cubicBezTo>
                <a:cubicBezTo>
                  <a:pt x="88940" y="386971"/>
                  <a:pt x="103205" y="363693"/>
                  <a:pt x="118956" y="341698"/>
                </a:cubicBezTo>
                <a:lnTo>
                  <a:pt x="83272" y="363894"/>
                </a:lnTo>
                <a:cubicBezTo>
                  <a:pt x="35810" y="292902"/>
                  <a:pt x="30811" y="201685"/>
                  <a:pt x="70230" y="125931"/>
                </a:cubicBezTo>
                <a:cubicBezTo>
                  <a:pt x="109649" y="50176"/>
                  <a:pt x="187221" y="1926"/>
                  <a:pt x="272597" y="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AFAD27-20F1-4374-A986-8C0591B792D6}"/>
              </a:ext>
            </a:extLst>
          </p:cNvPr>
          <p:cNvGrpSpPr/>
          <p:nvPr/>
        </p:nvGrpSpPr>
        <p:grpSpPr>
          <a:xfrm>
            <a:off x="7888926" y="2813267"/>
            <a:ext cx="224764" cy="229581"/>
            <a:chOff x="2600940" y="1364722"/>
            <a:chExt cx="3925967" cy="401011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3" name="Donut 1">
              <a:extLst>
                <a:ext uri="{FF2B5EF4-FFF2-40B4-BE49-F238E27FC236}">
                  <a16:creationId xmlns:a16="http://schemas.microsoft.com/office/drawing/2014/main" id="{2AC4BAA6-CFAD-4DC1-9D8F-6FF2E7BA9FC1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ectangle 4">
              <a:extLst>
                <a:ext uri="{FF2B5EF4-FFF2-40B4-BE49-F238E27FC236}">
                  <a16:creationId xmlns:a16="http://schemas.microsoft.com/office/drawing/2014/main" id="{671EA3AC-3582-4575-9748-795B032F704F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DEA0E38-DD89-4B09-81E9-358EF7CADC01}"/>
              </a:ext>
            </a:extLst>
          </p:cNvPr>
          <p:cNvSpPr/>
          <p:nvPr/>
        </p:nvSpPr>
        <p:spPr>
          <a:xfrm rot="5400000">
            <a:off x="8693253" y="3194883"/>
            <a:ext cx="225496" cy="226738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479127FA-F078-4018-8A70-874928CD82DB}"/>
              </a:ext>
            </a:extLst>
          </p:cNvPr>
          <p:cNvSpPr/>
          <p:nvPr/>
        </p:nvSpPr>
        <p:spPr>
          <a:xfrm>
            <a:off x="7700020" y="3484262"/>
            <a:ext cx="227006" cy="227093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">
            <a:extLst>
              <a:ext uri="{FF2B5EF4-FFF2-40B4-BE49-F238E27FC236}">
                <a16:creationId xmlns:a16="http://schemas.microsoft.com/office/drawing/2014/main" id="{95E66D4B-2444-4DCD-99AD-DD0A40128938}"/>
              </a:ext>
            </a:extLst>
          </p:cNvPr>
          <p:cNvSpPr/>
          <p:nvPr/>
        </p:nvSpPr>
        <p:spPr>
          <a:xfrm>
            <a:off x="9046462" y="3598079"/>
            <a:ext cx="210257" cy="268711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7BC051-00FB-42CA-972A-4D6B8B7643DA}"/>
              </a:ext>
            </a:extLst>
          </p:cNvPr>
          <p:cNvGrpSpPr/>
          <p:nvPr/>
        </p:nvGrpSpPr>
        <p:grpSpPr>
          <a:xfrm>
            <a:off x="8352444" y="2980096"/>
            <a:ext cx="227627" cy="229149"/>
            <a:chOff x="2612260" y="1422267"/>
            <a:chExt cx="3975964" cy="400255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01011F4B-95D8-4F83-A805-F82AA8A527EE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Parallelogram 6">
              <a:extLst>
                <a:ext uri="{FF2B5EF4-FFF2-40B4-BE49-F238E27FC236}">
                  <a16:creationId xmlns:a16="http://schemas.microsoft.com/office/drawing/2014/main" id="{33C0832B-B28F-4158-AC30-D6F35CA52FA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Parallelogram 6">
              <a:extLst>
                <a:ext uri="{FF2B5EF4-FFF2-40B4-BE49-F238E27FC236}">
                  <a16:creationId xmlns:a16="http://schemas.microsoft.com/office/drawing/2014/main" id="{4572C210-53CC-411B-8363-8716A6738D80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Parallelogram 6">
              <a:extLst>
                <a:ext uri="{FF2B5EF4-FFF2-40B4-BE49-F238E27FC236}">
                  <a16:creationId xmlns:a16="http://schemas.microsoft.com/office/drawing/2014/main" id="{EEEA0D00-0386-440F-BE3B-F1E26C490CA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id="{F66AC05B-58C5-4774-8DF2-A1770655E721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65FF35F0-8C38-4A60-AF9C-CF2696B3C702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Parallelogram 6">
              <a:extLst>
                <a:ext uri="{FF2B5EF4-FFF2-40B4-BE49-F238E27FC236}">
                  <a16:creationId xmlns:a16="http://schemas.microsoft.com/office/drawing/2014/main" id="{A04DDB6E-328F-4B08-BFC9-6DD6FC2BACA3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Parallelogram 6">
              <a:extLst>
                <a:ext uri="{FF2B5EF4-FFF2-40B4-BE49-F238E27FC236}">
                  <a16:creationId xmlns:a16="http://schemas.microsoft.com/office/drawing/2014/main" id="{A497A158-D6B6-4ACA-B063-049CD4194326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Parallelogram 6">
              <a:extLst>
                <a:ext uri="{FF2B5EF4-FFF2-40B4-BE49-F238E27FC236}">
                  <a16:creationId xmlns:a16="http://schemas.microsoft.com/office/drawing/2014/main" id="{2606CDF8-AD9D-4AC7-B2FA-8187D2AC2C5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Parallelogram 6">
              <a:extLst>
                <a:ext uri="{FF2B5EF4-FFF2-40B4-BE49-F238E27FC236}">
                  <a16:creationId xmlns:a16="http://schemas.microsoft.com/office/drawing/2014/main" id="{97021787-F97B-41AB-8544-CB00DC7FDD98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id="{38C7DC16-282D-452E-A5D8-34632055DB8A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Parallelogram 6">
              <a:extLst>
                <a:ext uri="{FF2B5EF4-FFF2-40B4-BE49-F238E27FC236}">
                  <a16:creationId xmlns:a16="http://schemas.microsoft.com/office/drawing/2014/main" id="{A848C1F7-39F9-4224-B192-2252169340A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Parallelogram 6">
              <a:extLst>
                <a:ext uri="{FF2B5EF4-FFF2-40B4-BE49-F238E27FC236}">
                  <a16:creationId xmlns:a16="http://schemas.microsoft.com/office/drawing/2014/main" id="{BBFE69D4-532E-4B23-B350-06D377DD868F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id="{D0BBF20B-E17B-49D5-88B8-5E573B4325F6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Parallelogram 6">
              <a:extLst>
                <a:ext uri="{FF2B5EF4-FFF2-40B4-BE49-F238E27FC236}">
                  <a16:creationId xmlns:a16="http://schemas.microsoft.com/office/drawing/2014/main" id="{CA27F221-40B3-4A2A-89FB-F3AAD145B6AC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7">
              <a:extLst>
                <a:ext uri="{FF2B5EF4-FFF2-40B4-BE49-F238E27FC236}">
                  <a16:creationId xmlns:a16="http://schemas.microsoft.com/office/drawing/2014/main" id="{BD637137-08BF-48A1-BEF8-F7020FB841C9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2554CA53-019F-413F-A7B2-58FD72C7B187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54C68A2D-2C11-4936-8B35-D0CB5FA4FA00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5BD436A2-921E-4649-9FAF-567D7544AFD0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E0585EF9-9620-49D2-9502-F3C8ADECD5F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0AE89FB4-54A1-4819-8058-4B19DA89E50E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id="{631160CD-6F3A-43E0-BCB5-2258683ED29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613703-B38B-4B24-8038-5B6F71374A9C}"/>
              </a:ext>
            </a:extLst>
          </p:cNvPr>
          <p:cNvGrpSpPr/>
          <p:nvPr/>
        </p:nvGrpSpPr>
        <p:grpSpPr>
          <a:xfrm>
            <a:off x="7699261" y="3099895"/>
            <a:ext cx="226890" cy="226557"/>
            <a:chOff x="2611714" y="1452659"/>
            <a:chExt cx="3963104" cy="3957283"/>
          </a:xfrm>
          <a:solidFill>
            <a:schemeClr val="accent5"/>
          </a:solidFill>
        </p:grpSpPr>
        <p:sp>
          <p:nvSpPr>
            <p:cNvPr id="28" name="Round Same Side Corner Rectangle 4">
              <a:extLst>
                <a:ext uri="{FF2B5EF4-FFF2-40B4-BE49-F238E27FC236}">
                  <a16:creationId xmlns:a16="http://schemas.microsoft.com/office/drawing/2014/main" id="{866588ED-CA8C-4390-B2B2-7D87BB7F7F09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 Same Side Corner Rectangle 6">
              <a:extLst>
                <a:ext uri="{FF2B5EF4-FFF2-40B4-BE49-F238E27FC236}">
                  <a16:creationId xmlns:a16="http://schemas.microsoft.com/office/drawing/2014/main" id="{6153F611-2939-4AFD-8260-0C840F010A03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A09A84A6-02B5-49BD-83B2-C740B89CA548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AEA0A816-A44B-41A6-826F-535FDC98A314}"/>
              </a:ext>
            </a:extLst>
          </p:cNvPr>
          <p:cNvSpPr/>
          <p:nvPr/>
        </p:nvSpPr>
        <p:spPr>
          <a:xfrm>
            <a:off x="8685473" y="3550198"/>
            <a:ext cx="176285" cy="309411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Isosceles Triangle 4">
            <a:extLst>
              <a:ext uri="{FF2B5EF4-FFF2-40B4-BE49-F238E27FC236}">
                <a16:creationId xmlns:a16="http://schemas.microsoft.com/office/drawing/2014/main" id="{8A25C66F-AB4C-4625-AFBE-4B42CED083B7}"/>
              </a:ext>
            </a:extLst>
          </p:cNvPr>
          <p:cNvSpPr/>
          <p:nvPr/>
        </p:nvSpPr>
        <p:spPr>
          <a:xfrm>
            <a:off x="7531163" y="2666633"/>
            <a:ext cx="228298" cy="226391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3">
            <a:extLst>
              <a:ext uri="{FF2B5EF4-FFF2-40B4-BE49-F238E27FC236}">
                <a16:creationId xmlns:a16="http://schemas.microsoft.com/office/drawing/2014/main" id="{F7BBAED3-9E6F-4FA7-860C-86FEE09F33A7}"/>
              </a:ext>
            </a:extLst>
          </p:cNvPr>
          <p:cNvSpPr/>
          <p:nvPr/>
        </p:nvSpPr>
        <p:spPr>
          <a:xfrm rot="3600000">
            <a:off x="8246864" y="2719734"/>
            <a:ext cx="161125" cy="250953"/>
          </a:xfrm>
          <a:custGeom>
            <a:avLst/>
            <a:gdLst/>
            <a:ahLst/>
            <a:cxnLst/>
            <a:rect l="l" t="t" r="r" b="b"/>
            <a:pathLst>
              <a:path w="1836914" h="2861004">
                <a:moveTo>
                  <a:pt x="241839" y="2395457"/>
                </a:moveTo>
                <a:lnTo>
                  <a:pt x="1595075" y="2395457"/>
                </a:lnTo>
                <a:cubicBezTo>
                  <a:pt x="1428203" y="2681813"/>
                  <a:pt x="1186766" y="2861004"/>
                  <a:pt x="918457" y="2861004"/>
                </a:cubicBezTo>
                <a:cubicBezTo>
                  <a:pt x="650148" y="2861004"/>
                  <a:pt x="408711" y="2681813"/>
                  <a:pt x="241839" y="2395457"/>
                </a:cubicBezTo>
                <a:close/>
                <a:moveTo>
                  <a:pt x="899051" y="854553"/>
                </a:moveTo>
                <a:lnTo>
                  <a:pt x="892714" y="854681"/>
                </a:lnTo>
                <a:cubicBezTo>
                  <a:pt x="854708" y="855445"/>
                  <a:pt x="824517" y="886876"/>
                  <a:pt x="825282" y="924882"/>
                </a:cubicBezTo>
                <a:lnTo>
                  <a:pt x="825382" y="929867"/>
                </a:lnTo>
                <a:lnTo>
                  <a:pt x="704891" y="932291"/>
                </a:lnTo>
                <a:cubicBezTo>
                  <a:pt x="666885" y="933055"/>
                  <a:pt x="636694" y="964486"/>
                  <a:pt x="637459" y="1002492"/>
                </a:cubicBezTo>
                <a:lnTo>
                  <a:pt x="637586" y="1008829"/>
                </a:lnTo>
                <a:cubicBezTo>
                  <a:pt x="638351" y="1046835"/>
                  <a:pt x="669782" y="1077026"/>
                  <a:pt x="707788" y="1076262"/>
                </a:cubicBezTo>
                <a:lnTo>
                  <a:pt x="828278" y="1073838"/>
                </a:lnTo>
                <a:lnTo>
                  <a:pt x="831137" y="1215980"/>
                </a:lnTo>
                <a:lnTo>
                  <a:pt x="704892" y="1218520"/>
                </a:lnTo>
                <a:cubicBezTo>
                  <a:pt x="666885" y="1219284"/>
                  <a:pt x="636694" y="1250715"/>
                  <a:pt x="637459" y="1288721"/>
                </a:cubicBezTo>
                <a:lnTo>
                  <a:pt x="637586" y="1295058"/>
                </a:lnTo>
                <a:cubicBezTo>
                  <a:pt x="638351" y="1333064"/>
                  <a:pt x="669782" y="1363255"/>
                  <a:pt x="707788" y="1362491"/>
                </a:cubicBezTo>
                <a:lnTo>
                  <a:pt x="834033" y="1359951"/>
                </a:lnTo>
                <a:lnTo>
                  <a:pt x="836893" y="1502093"/>
                </a:lnTo>
                <a:lnTo>
                  <a:pt x="704891" y="1504749"/>
                </a:lnTo>
                <a:cubicBezTo>
                  <a:pt x="666885" y="1505513"/>
                  <a:pt x="636694" y="1536944"/>
                  <a:pt x="637459" y="1574950"/>
                </a:cubicBezTo>
                <a:lnTo>
                  <a:pt x="637586" y="1581287"/>
                </a:lnTo>
                <a:cubicBezTo>
                  <a:pt x="638351" y="1619293"/>
                  <a:pt x="669781" y="1649484"/>
                  <a:pt x="707787" y="1648720"/>
                </a:cubicBezTo>
                <a:lnTo>
                  <a:pt x="839789" y="1646064"/>
                </a:lnTo>
                <a:lnTo>
                  <a:pt x="842648" y="1788208"/>
                </a:lnTo>
                <a:lnTo>
                  <a:pt x="704892" y="1790979"/>
                </a:lnTo>
                <a:cubicBezTo>
                  <a:pt x="666886" y="1791743"/>
                  <a:pt x="636695" y="1823174"/>
                  <a:pt x="637459" y="1861180"/>
                </a:cubicBezTo>
                <a:lnTo>
                  <a:pt x="637587" y="1867517"/>
                </a:lnTo>
                <a:cubicBezTo>
                  <a:pt x="638351" y="1905523"/>
                  <a:pt x="669782" y="1935714"/>
                  <a:pt x="707788" y="1934949"/>
                </a:cubicBezTo>
                <a:lnTo>
                  <a:pt x="845544" y="1932178"/>
                </a:lnTo>
                <a:lnTo>
                  <a:pt x="845682" y="1939015"/>
                </a:lnTo>
                <a:cubicBezTo>
                  <a:pt x="846446" y="1977021"/>
                  <a:pt x="877877" y="2007212"/>
                  <a:pt x="915883" y="2006448"/>
                </a:cubicBezTo>
                <a:lnTo>
                  <a:pt x="922220" y="2006320"/>
                </a:lnTo>
                <a:cubicBezTo>
                  <a:pt x="960226" y="2005556"/>
                  <a:pt x="990417" y="1974125"/>
                  <a:pt x="989653" y="1936119"/>
                </a:cubicBezTo>
                <a:lnTo>
                  <a:pt x="989515" y="1929282"/>
                </a:lnTo>
                <a:lnTo>
                  <a:pt x="1110045" y="1926858"/>
                </a:lnTo>
                <a:cubicBezTo>
                  <a:pt x="1148051" y="1926093"/>
                  <a:pt x="1178242" y="1894663"/>
                  <a:pt x="1177477" y="1856656"/>
                </a:cubicBezTo>
                <a:lnTo>
                  <a:pt x="1177350" y="1850320"/>
                </a:lnTo>
                <a:cubicBezTo>
                  <a:pt x="1176585" y="1812313"/>
                  <a:pt x="1145155" y="1782122"/>
                  <a:pt x="1107149" y="1782887"/>
                </a:cubicBezTo>
                <a:lnTo>
                  <a:pt x="986619" y="1785311"/>
                </a:lnTo>
                <a:lnTo>
                  <a:pt x="983760" y="1643168"/>
                </a:lnTo>
                <a:lnTo>
                  <a:pt x="1110044" y="1640628"/>
                </a:lnTo>
                <a:cubicBezTo>
                  <a:pt x="1148051" y="1639863"/>
                  <a:pt x="1178242" y="1608433"/>
                  <a:pt x="1177477" y="1570426"/>
                </a:cubicBezTo>
                <a:lnTo>
                  <a:pt x="1177350" y="1564090"/>
                </a:lnTo>
                <a:cubicBezTo>
                  <a:pt x="1176585" y="1526083"/>
                  <a:pt x="1145154" y="1495892"/>
                  <a:pt x="1107148" y="1496657"/>
                </a:cubicBezTo>
                <a:lnTo>
                  <a:pt x="980864" y="1499197"/>
                </a:lnTo>
                <a:lnTo>
                  <a:pt x="978004" y="1357055"/>
                </a:lnTo>
                <a:lnTo>
                  <a:pt x="1110045" y="1354399"/>
                </a:lnTo>
                <a:cubicBezTo>
                  <a:pt x="1148051" y="1353634"/>
                  <a:pt x="1178242" y="1322204"/>
                  <a:pt x="1177477" y="1284198"/>
                </a:cubicBezTo>
                <a:lnTo>
                  <a:pt x="1177350" y="1277861"/>
                </a:lnTo>
                <a:cubicBezTo>
                  <a:pt x="1176585" y="1239854"/>
                  <a:pt x="1145155" y="1209663"/>
                  <a:pt x="1107148" y="1210428"/>
                </a:cubicBezTo>
                <a:lnTo>
                  <a:pt x="975108" y="1213084"/>
                </a:lnTo>
                <a:lnTo>
                  <a:pt x="972249" y="1070942"/>
                </a:lnTo>
                <a:lnTo>
                  <a:pt x="1110044" y="1068170"/>
                </a:lnTo>
                <a:cubicBezTo>
                  <a:pt x="1148051" y="1067405"/>
                  <a:pt x="1178242" y="1035975"/>
                  <a:pt x="1177477" y="997969"/>
                </a:cubicBezTo>
                <a:lnTo>
                  <a:pt x="1177350" y="991632"/>
                </a:lnTo>
                <a:cubicBezTo>
                  <a:pt x="1176585" y="953626"/>
                  <a:pt x="1145155" y="923435"/>
                  <a:pt x="1107149" y="924199"/>
                </a:cubicBezTo>
                <a:lnTo>
                  <a:pt x="969353" y="926971"/>
                </a:lnTo>
                <a:lnTo>
                  <a:pt x="969252" y="921986"/>
                </a:lnTo>
                <a:cubicBezTo>
                  <a:pt x="968488" y="883980"/>
                  <a:pt x="937057" y="853789"/>
                  <a:pt x="899051" y="854553"/>
                </a:cubicBezTo>
                <a:close/>
                <a:moveTo>
                  <a:pt x="129937" y="699713"/>
                </a:moveTo>
                <a:lnTo>
                  <a:pt x="1706977" y="699713"/>
                </a:lnTo>
                <a:cubicBezTo>
                  <a:pt x="1789890" y="913280"/>
                  <a:pt x="1836914" y="1163338"/>
                  <a:pt x="1836914" y="1430502"/>
                </a:cubicBezTo>
                <a:cubicBezTo>
                  <a:pt x="1836914" y="1684614"/>
                  <a:pt x="1794373" y="1923251"/>
                  <a:pt x="1719229" y="2129881"/>
                </a:cubicBezTo>
                <a:lnTo>
                  <a:pt x="117685" y="2129880"/>
                </a:lnTo>
                <a:cubicBezTo>
                  <a:pt x="42541" y="1923251"/>
                  <a:pt x="0" y="1684614"/>
                  <a:pt x="0" y="1430502"/>
                </a:cubicBezTo>
                <a:cubicBezTo>
                  <a:pt x="0" y="1163338"/>
                  <a:pt x="47023" y="913280"/>
                  <a:pt x="129937" y="699713"/>
                </a:cubicBezTo>
                <a:close/>
                <a:moveTo>
                  <a:pt x="918457" y="0"/>
                </a:moveTo>
                <a:cubicBezTo>
                  <a:pt x="1176886" y="0"/>
                  <a:pt x="1410387" y="166238"/>
                  <a:pt x="1576745" y="434136"/>
                </a:cubicBezTo>
                <a:lnTo>
                  <a:pt x="260168" y="434136"/>
                </a:lnTo>
                <a:cubicBezTo>
                  <a:pt x="303683" y="363180"/>
                  <a:pt x="352374" y="299618"/>
                  <a:pt x="404939" y="244308"/>
                </a:cubicBezTo>
                <a:cubicBezTo>
                  <a:pt x="551525" y="90065"/>
                  <a:pt x="728238" y="0"/>
                  <a:pt x="918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9D36B6FC-76D2-4AEE-B77E-066AE2CA64C7}"/>
              </a:ext>
            </a:extLst>
          </p:cNvPr>
          <p:cNvSpPr/>
          <p:nvPr/>
        </p:nvSpPr>
        <p:spPr>
          <a:xfrm>
            <a:off x="8010431" y="2541432"/>
            <a:ext cx="209719" cy="209702"/>
          </a:xfrm>
          <a:custGeom>
            <a:avLst/>
            <a:gdLst/>
            <a:ahLst/>
            <a:cxnLst/>
            <a:rect l="l" t="t" r="r" b="b"/>
            <a:pathLst>
              <a:path w="2390914" h="2390722">
                <a:moveTo>
                  <a:pt x="498915" y="1270956"/>
                </a:moveTo>
                <a:cubicBezTo>
                  <a:pt x="466867" y="1631494"/>
                  <a:pt x="545499" y="1983842"/>
                  <a:pt x="712031" y="2288058"/>
                </a:cubicBezTo>
                <a:cubicBezTo>
                  <a:pt x="464683" y="2178998"/>
                  <a:pt x="261507" y="1988348"/>
                  <a:pt x="138595" y="1749053"/>
                </a:cubicBezTo>
                <a:cubicBezTo>
                  <a:pt x="277769" y="1358624"/>
                  <a:pt x="362527" y="1299202"/>
                  <a:pt x="498915" y="1270956"/>
                </a:cubicBezTo>
                <a:close/>
                <a:moveTo>
                  <a:pt x="663719" y="1248057"/>
                </a:moveTo>
                <a:cubicBezTo>
                  <a:pt x="854605" y="1249746"/>
                  <a:pt x="1109835" y="1376281"/>
                  <a:pt x="1298578" y="1813332"/>
                </a:cubicBezTo>
                <a:cubicBezTo>
                  <a:pt x="1397857" y="2120821"/>
                  <a:pt x="1588764" y="2223823"/>
                  <a:pt x="1726654" y="2264196"/>
                </a:cubicBezTo>
                <a:cubicBezTo>
                  <a:pt x="1567365" y="2345838"/>
                  <a:pt x="1386653" y="2390722"/>
                  <a:pt x="1195457" y="2390722"/>
                </a:cubicBezTo>
                <a:cubicBezTo>
                  <a:pt x="1105105" y="2390722"/>
                  <a:pt x="1017093" y="2380699"/>
                  <a:pt x="932674" y="2360815"/>
                </a:cubicBezTo>
                <a:cubicBezTo>
                  <a:pt x="712904" y="2043420"/>
                  <a:pt x="606953" y="1651154"/>
                  <a:pt x="649805" y="1249566"/>
                </a:cubicBezTo>
                <a:lnTo>
                  <a:pt x="649860" y="1249198"/>
                </a:lnTo>
                <a:cubicBezTo>
                  <a:pt x="654424" y="1248049"/>
                  <a:pt x="659052" y="1248016"/>
                  <a:pt x="663719" y="1248057"/>
                </a:cubicBezTo>
                <a:close/>
                <a:moveTo>
                  <a:pt x="625086" y="746603"/>
                </a:moveTo>
                <a:cubicBezTo>
                  <a:pt x="575988" y="864735"/>
                  <a:pt x="539829" y="989276"/>
                  <a:pt x="517891" y="1118420"/>
                </a:cubicBezTo>
                <a:cubicBezTo>
                  <a:pt x="333267" y="1155048"/>
                  <a:pt x="104158" y="1288682"/>
                  <a:pt x="51134" y="1540967"/>
                </a:cubicBezTo>
                <a:cubicBezTo>
                  <a:pt x="17753" y="1431609"/>
                  <a:pt x="0" y="1315510"/>
                  <a:pt x="0" y="1195265"/>
                </a:cubicBezTo>
                <a:cubicBezTo>
                  <a:pt x="0" y="1097761"/>
                  <a:pt x="11673" y="1002983"/>
                  <a:pt x="35026" y="912575"/>
                </a:cubicBezTo>
                <a:cubicBezTo>
                  <a:pt x="217565" y="821038"/>
                  <a:pt x="417517" y="763810"/>
                  <a:pt x="625086" y="746603"/>
                </a:cubicBezTo>
                <a:close/>
                <a:moveTo>
                  <a:pt x="814533" y="740223"/>
                </a:moveTo>
                <a:cubicBezTo>
                  <a:pt x="857324" y="741439"/>
                  <a:pt x="900304" y="744323"/>
                  <a:pt x="943391" y="748921"/>
                </a:cubicBezTo>
                <a:cubicBezTo>
                  <a:pt x="1533041" y="811841"/>
                  <a:pt x="2035353" y="1184101"/>
                  <a:pt x="2272257" y="1711892"/>
                </a:cubicBezTo>
                <a:cubicBezTo>
                  <a:pt x="2187283" y="1890127"/>
                  <a:pt x="2059291" y="2043796"/>
                  <a:pt x="1900038" y="2157347"/>
                </a:cubicBezTo>
                <a:cubicBezTo>
                  <a:pt x="1701554" y="2156027"/>
                  <a:pt x="1460014" y="1852027"/>
                  <a:pt x="1333085" y="1537286"/>
                </a:cubicBezTo>
                <a:cubicBezTo>
                  <a:pt x="1100582" y="1188617"/>
                  <a:pt x="869651" y="1107095"/>
                  <a:pt x="672276" y="1104550"/>
                </a:cubicBezTo>
                <a:cubicBezTo>
                  <a:pt x="696894" y="977637"/>
                  <a:pt x="736528" y="855836"/>
                  <a:pt x="789292" y="741073"/>
                </a:cubicBezTo>
                <a:cubicBezTo>
                  <a:pt x="797710" y="739809"/>
                  <a:pt x="806118" y="739984"/>
                  <a:pt x="814533" y="740223"/>
                </a:cubicBezTo>
                <a:close/>
                <a:moveTo>
                  <a:pt x="1949984" y="342891"/>
                </a:moveTo>
                <a:cubicBezTo>
                  <a:pt x="1980284" y="344390"/>
                  <a:pt x="2009562" y="347173"/>
                  <a:pt x="2037299" y="352632"/>
                </a:cubicBezTo>
                <a:cubicBezTo>
                  <a:pt x="2256924" y="565872"/>
                  <a:pt x="2390914" y="864921"/>
                  <a:pt x="2390914" y="1195265"/>
                </a:cubicBezTo>
                <a:cubicBezTo>
                  <a:pt x="2390914" y="1308987"/>
                  <a:pt x="2375035" y="1419000"/>
                  <a:pt x="2344329" y="1522910"/>
                </a:cubicBezTo>
                <a:cubicBezTo>
                  <a:pt x="2066307" y="1015476"/>
                  <a:pt x="1553437" y="663959"/>
                  <a:pt x="959223" y="600552"/>
                </a:cubicBezTo>
                <a:lnTo>
                  <a:pt x="864631" y="596352"/>
                </a:lnTo>
                <a:cubicBezTo>
                  <a:pt x="907064" y="522568"/>
                  <a:pt x="955150" y="452387"/>
                  <a:pt x="1010214" y="387898"/>
                </a:cubicBezTo>
                <a:cubicBezTo>
                  <a:pt x="1122148" y="420510"/>
                  <a:pt x="1261495" y="433074"/>
                  <a:pt x="1437226" y="415578"/>
                </a:cubicBezTo>
                <a:cubicBezTo>
                  <a:pt x="1605555" y="362253"/>
                  <a:pt x="1791720" y="335061"/>
                  <a:pt x="1949984" y="342891"/>
                </a:cubicBezTo>
                <a:close/>
                <a:moveTo>
                  <a:pt x="645877" y="135832"/>
                </a:moveTo>
                <a:cubicBezTo>
                  <a:pt x="699247" y="208461"/>
                  <a:pt x="768689" y="278008"/>
                  <a:pt x="866491" y="329123"/>
                </a:cubicBezTo>
                <a:cubicBezTo>
                  <a:pt x="800430" y="410892"/>
                  <a:pt x="743691" y="499993"/>
                  <a:pt x="695084" y="593886"/>
                </a:cubicBezTo>
                <a:cubicBezTo>
                  <a:pt x="487669" y="600275"/>
                  <a:pt x="286081" y="644629"/>
                  <a:pt x="98288" y="720924"/>
                </a:cubicBezTo>
                <a:cubicBezTo>
                  <a:pt x="207511" y="467961"/>
                  <a:pt x="401699" y="260335"/>
                  <a:pt x="645877" y="135832"/>
                </a:cubicBezTo>
                <a:close/>
                <a:moveTo>
                  <a:pt x="1421192" y="21777"/>
                </a:moveTo>
                <a:cubicBezTo>
                  <a:pt x="1556568" y="47494"/>
                  <a:pt x="1683835" y="96073"/>
                  <a:pt x="1798675" y="163618"/>
                </a:cubicBezTo>
                <a:cubicBezTo>
                  <a:pt x="1745123" y="171055"/>
                  <a:pt x="1687959" y="186995"/>
                  <a:pt x="1626738" y="211372"/>
                </a:cubicBezTo>
                <a:cubicBezTo>
                  <a:pt x="1422699" y="270506"/>
                  <a:pt x="1257466" y="279678"/>
                  <a:pt x="1126105" y="257383"/>
                </a:cubicBezTo>
                <a:cubicBezTo>
                  <a:pt x="1214004" y="167486"/>
                  <a:pt x="1313290" y="88650"/>
                  <a:pt x="1421192" y="21777"/>
                </a:cubicBezTo>
                <a:close/>
                <a:moveTo>
                  <a:pt x="1192903" y="0"/>
                </a:moveTo>
                <a:cubicBezTo>
                  <a:pt x="1110779" y="62762"/>
                  <a:pt x="1034516" y="132486"/>
                  <a:pt x="966800" y="209999"/>
                </a:cubicBezTo>
                <a:cubicBezTo>
                  <a:pt x="885863" y="177026"/>
                  <a:pt x="825266" y="128646"/>
                  <a:pt x="781556" y="76616"/>
                </a:cubicBezTo>
                <a:cubicBezTo>
                  <a:pt x="909026" y="26315"/>
                  <a:pt x="1047935" y="247"/>
                  <a:pt x="11929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B325B97A-294E-4D60-8147-CEA9BE681F27}"/>
              </a:ext>
            </a:extLst>
          </p:cNvPr>
          <p:cNvSpPr/>
          <p:nvPr/>
        </p:nvSpPr>
        <p:spPr>
          <a:xfrm>
            <a:off x="7316915" y="3309960"/>
            <a:ext cx="177403" cy="226473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E0D47EAD-C3A3-4A41-AFEA-95086AEF59ED}"/>
              </a:ext>
            </a:extLst>
          </p:cNvPr>
          <p:cNvSpPr/>
          <p:nvPr/>
        </p:nvSpPr>
        <p:spPr>
          <a:xfrm>
            <a:off x="8093878" y="3602791"/>
            <a:ext cx="156655" cy="226738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41FB7083-F44E-43D2-BAE6-F45F54291CB8}"/>
              </a:ext>
            </a:extLst>
          </p:cNvPr>
          <p:cNvSpPr/>
          <p:nvPr/>
        </p:nvSpPr>
        <p:spPr>
          <a:xfrm>
            <a:off x="8984013" y="3086412"/>
            <a:ext cx="184265" cy="218183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BDB4269E-BCFD-4B49-BFE7-43886C62B58E}"/>
              </a:ext>
            </a:extLst>
          </p:cNvPr>
          <p:cNvSpPr/>
          <p:nvPr/>
        </p:nvSpPr>
        <p:spPr>
          <a:xfrm>
            <a:off x="8065590" y="3257925"/>
            <a:ext cx="219117" cy="216324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rapezoid 10">
            <a:extLst>
              <a:ext uri="{FF2B5EF4-FFF2-40B4-BE49-F238E27FC236}">
                <a16:creationId xmlns:a16="http://schemas.microsoft.com/office/drawing/2014/main" id="{0AA3DCB6-5C20-4CD0-BA16-23DF88070C5F}"/>
              </a:ext>
            </a:extLst>
          </p:cNvPr>
          <p:cNvSpPr/>
          <p:nvPr/>
        </p:nvSpPr>
        <p:spPr>
          <a:xfrm>
            <a:off x="9168279" y="3308729"/>
            <a:ext cx="216347" cy="216094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BC6DDD66-2231-47C8-B14B-692211A924AC}"/>
              </a:ext>
            </a:extLst>
          </p:cNvPr>
          <p:cNvSpPr/>
          <p:nvPr/>
        </p:nvSpPr>
        <p:spPr>
          <a:xfrm>
            <a:off x="8400880" y="3364636"/>
            <a:ext cx="179191" cy="25146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6550A958-9DC4-4B74-BE57-B29C7B3A8AA2}"/>
              </a:ext>
            </a:extLst>
          </p:cNvPr>
          <p:cNvSpPr/>
          <p:nvPr/>
        </p:nvSpPr>
        <p:spPr>
          <a:xfrm>
            <a:off x="7363042" y="3010877"/>
            <a:ext cx="215134" cy="218108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0DEFBA3-B7B4-4970-892F-347DB899B861}"/>
              </a:ext>
            </a:extLst>
          </p:cNvPr>
          <p:cNvSpPr>
            <a:spLocks noChangeAspect="1"/>
          </p:cNvSpPr>
          <p:nvPr/>
        </p:nvSpPr>
        <p:spPr>
          <a:xfrm>
            <a:off x="7371439" y="3659853"/>
            <a:ext cx="215851" cy="215422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3A4BCAA-DD46-4825-9849-36E315FEF3A7}"/>
              </a:ext>
            </a:extLst>
          </p:cNvPr>
          <p:cNvGrpSpPr/>
          <p:nvPr/>
        </p:nvGrpSpPr>
        <p:grpSpPr>
          <a:xfrm>
            <a:off x="7212900" y="1714656"/>
            <a:ext cx="1595065" cy="895194"/>
            <a:chOff x="3678275" y="2640353"/>
            <a:chExt cx="2036434" cy="114290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6CEE093D-A65E-461B-8600-5527EF57097A}"/>
                </a:ext>
              </a:extLst>
            </p:cNvPr>
            <p:cNvSpPr/>
            <p:nvPr/>
          </p:nvSpPr>
          <p:spPr>
            <a:xfrm>
              <a:off x="4263073" y="2941228"/>
              <a:ext cx="871793" cy="689370"/>
            </a:xfrm>
            <a:custGeom>
              <a:avLst/>
              <a:gdLst>
                <a:gd name="connsiteX0" fmla="*/ 0 w 648072"/>
                <a:gd name="connsiteY0" fmla="*/ 0 h 432048"/>
                <a:gd name="connsiteX1" fmla="*/ 648072 w 648072"/>
                <a:gd name="connsiteY1" fmla="*/ 0 h 432048"/>
                <a:gd name="connsiteX2" fmla="*/ 648072 w 648072"/>
                <a:gd name="connsiteY2" fmla="*/ 432048 h 432048"/>
                <a:gd name="connsiteX3" fmla="*/ 0 w 648072"/>
                <a:gd name="connsiteY3" fmla="*/ 432048 h 432048"/>
                <a:gd name="connsiteX4" fmla="*/ 0 w 648072"/>
                <a:gd name="connsiteY4" fmla="*/ 0 h 432048"/>
                <a:gd name="connsiteX0" fmla="*/ 0 w 648072"/>
                <a:gd name="connsiteY0" fmla="*/ 0 h 486234"/>
                <a:gd name="connsiteX1" fmla="*/ 648072 w 648072"/>
                <a:gd name="connsiteY1" fmla="*/ 0 h 486234"/>
                <a:gd name="connsiteX2" fmla="*/ 648072 w 648072"/>
                <a:gd name="connsiteY2" fmla="*/ 432048 h 486234"/>
                <a:gd name="connsiteX3" fmla="*/ 0 w 648072"/>
                <a:gd name="connsiteY3" fmla="*/ 432048 h 486234"/>
                <a:gd name="connsiteX4" fmla="*/ 0 w 648072"/>
                <a:gd name="connsiteY4" fmla="*/ 0 h 486234"/>
                <a:gd name="connsiteX0" fmla="*/ 0 w 648072"/>
                <a:gd name="connsiteY0" fmla="*/ 0 h 512462"/>
                <a:gd name="connsiteX1" fmla="*/ 648072 w 648072"/>
                <a:gd name="connsiteY1" fmla="*/ 0 h 512462"/>
                <a:gd name="connsiteX2" fmla="*/ 648072 w 648072"/>
                <a:gd name="connsiteY2" fmla="*/ 432048 h 512462"/>
                <a:gd name="connsiteX3" fmla="*/ 0 w 648072"/>
                <a:gd name="connsiteY3" fmla="*/ 432048 h 512462"/>
                <a:gd name="connsiteX4" fmla="*/ 0 w 648072"/>
                <a:gd name="connsiteY4" fmla="*/ 0 h 51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512462">
                  <a:moveTo>
                    <a:pt x="0" y="0"/>
                  </a:moveTo>
                  <a:lnTo>
                    <a:pt x="648072" y="0"/>
                  </a:lnTo>
                  <a:lnTo>
                    <a:pt x="648072" y="432048"/>
                  </a:lnTo>
                  <a:cubicBezTo>
                    <a:pt x="381248" y="553968"/>
                    <a:pt x="195704" y="523488"/>
                    <a:pt x="0" y="4320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68D52376-3F71-4ED5-BC56-58F0AF4986E5}"/>
                </a:ext>
              </a:extLst>
            </p:cNvPr>
            <p:cNvSpPr/>
            <p:nvPr/>
          </p:nvSpPr>
          <p:spPr>
            <a:xfrm>
              <a:off x="4263073" y="3073801"/>
              <a:ext cx="871793" cy="328016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C279EAEB-014B-49DA-B278-A87670AEB643}"/>
                </a:ext>
              </a:extLst>
            </p:cNvPr>
            <p:cNvSpPr/>
            <p:nvPr/>
          </p:nvSpPr>
          <p:spPr>
            <a:xfrm>
              <a:off x="3678275" y="2640353"/>
              <a:ext cx="2036434" cy="656032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304DCBF-FA55-4021-B8D3-DC7CB867990B}"/>
                </a:ext>
              </a:extLst>
            </p:cNvPr>
            <p:cNvCxnSpPr/>
            <p:nvPr/>
          </p:nvCxnSpPr>
          <p:spPr>
            <a:xfrm>
              <a:off x="4730660" y="2900226"/>
              <a:ext cx="532079" cy="206205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D356ED-D9FB-4088-989D-5CEDDE5B8C7C}"/>
                </a:ext>
              </a:extLst>
            </p:cNvPr>
            <p:cNvCxnSpPr/>
            <p:nvPr/>
          </p:nvCxnSpPr>
          <p:spPr>
            <a:xfrm>
              <a:off x="5262740" y="3106431"/>
              <a:ext cx="0" cy="338993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E289BC-9EAB-4859-B965-5F1FFB2D2384}"/>
                </a:ext>
              </a:extLst>
            </p:cNvPr>
            <p:cNvSpPr/>
            <p:nvPr/>
          </p:nvSpPr>
          <p:spPr>
            <a:xfrm>
              <a:off x="5165874" y="3395834"/>
              <a:ext cx="193732" cy="3874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2" name="그룹 5">
            <a:extLst>
              <a:ext uri="{FF2B5EF4-FFF2-40B4-BE49-F238E27FC236}">
                <a16:creationId xmlns:a16="http://schemas.microsoft.com/office/drawing/2014/main" id="{11059373-5CD3-4BE9-852D-B18C94957BA1}"/>
              </a:ext>
            </a:extLst>
          </p:cNvPr>
          <p:cNvGrpSpPr/>
          <p:nvPr/>
        </p:nvGrpSpPr>
        <p:grpSpPr>
          <a:xfrm>
            <a:off x="1593768" y="1739120"/>
            <a:ext cx="4608000" cy="896804"/>
            <a:chOff x="1593768" y="2050016"/>
            <a:chExt cx="4608000" cy="89680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FEEDBFA-D5A1-478F-9C13-FA9D87CCE326}"/>
                </a:ext>
              </a:extLst>
            </p:cNvPr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5F57278-DD6F-4463-87E4-95DBA5835B10}"/>
                </a:ext>
              </a:extLst>
            </p:cNvPr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그룹 2">
            <a:extLst>
              <a:ext uri="{FF2B5EF4-FFF2-40B4-BE49-F238E27FC236}">
                <a16:creationId xmlns:a16="http://schemas.microsoft.com/office/drawing/2014/main" id="{244E8D63-CA86-4410-8409-40AD9B22C325}"/>
              </a:ext>
            </a:extLst>
          </p:cNvPr>
          <p:cNvGrpSpPr/>
          <p:nvPr/>
        </p:nvGrpSpPr>
        <p:grpSpPr>
          <a:xfrm>
            <a:off x="1593768" y="2839816"/>
            <a:ext cx="4608000" cy="896804"/>
            <a:chOff x="1593768" y="2986120"/>
            <a:chExt cx="4608000" cy="89680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31684C2-A18C-42CD-B073-42AD4205033D}"/>
                </a:ext>
              </a:extLst>
            </p:cNvPr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61DE2D8-3C60-49CF-BAA2-0C624A3D4A04}"/>
                </a:ext>
              </a:extLst>
            </p:cNvPr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2DDF7B6-4C6E-4E98-8CF6-B199C8D8ABCD}"/>
              </a:ext>
            </a:extLst>
          </p:cNvPr>
          <p:cNvSpPr txBox="1"/>
          <p:nvPr/>
        </p:nvSpPr>
        <p:spPr>
          <a:xfrm>
            <a:off x="657664" y="1956690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00708FA-5AED-442D-95FC-2A5140FB2080}"/>
              </a:ext>
            </a:extLst>
          </p:cNvPr>
          <p:cNvSpPr txBox="1"/>
          <p:nvPr/>
        </p:nvSpPr>
        <p:spPr>
          <a:xfrm>
            <a:off x="657664" y="3057386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7C3E568-9A00-4EB7-8322-F867B1448A19}"/>
              </a:ext>
            </a:extLst>
          </p:cNvPr>
          <p:cNvSpPr/>
          <p:nvPr/>
        </p:nvSpPr>
        <p:spPr>
          <a:xfrm>
            <a:off x="4567490" y="4443178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00A7D26-2FFB-43F5-9D00-F90058D54FE4}"/>
              </a:ext>
            </a:extLst>
          </p:cNvPr>
          <p:cNvSpPr/>
          <p:nvPr/>
        </p:nvSpPr>
        <p:spPr>
          <a:xfrm>
            <a:off x="1860098" y="4443178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B7B8DA-ED61-4C7B-BC8F-417BD54C877F}"/>
              </a:ext>
            </a:extLst>
          </p:cNvPr>
          <p:cNvSpPr txBox="1"/>
          <p:nvPr/>
        </p:nvSpPr>
        <p:spPr>
          <a:xfrm>
            <a:off x="1943673" y="476397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E2079BF-8C19-4A11-A1CD-8BB8FCB86033}"/>
              </a:ext>
            </a:extLst>
          </p:cNvPr>
          <p:cNvSpPr txBox="1"/>
          <p:nvPr/>
        </p:nvSpPr>
        <p:spPr>
          <a:xfrm>
            <a:off x="4651065" y="476397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4" name="Graphic 14">
            <a:extLst>
              <a:ext uri="{FF2B5EF4-FFF2-40B4-BE49-F238E27FC236}">
                <a16:creationId xmlns:a16="http://schemas.microsoft.com/office/drawing/2014/main" id="{15DDA8FA-C87D-4C43-81F0-A8F5C8073A26}"/>
              </a:ext>
            </a:extLst>
          </p:cNvPr>
          <p:cNvGrpSpPr/>
          <p:nvPr/>
        </p:nvGrpSpPr>
        <p:grpSpPr>
          <a:xfrm>
            <a:off x="8408989" y="4136258"/>
            <a:ext cx="2770135" cy="2178759"/>
            <a:chOff x="2444748" y="555045"/>
            <a:chExt cx="7282048" cy="572745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A1216DB-C9D7-453C-8790-7EB62F240FC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3F33FE-6D94-4411-A3BD-BE7FB6EABA2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33F642A-CDB2-4697-81AF-78F5118CA58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0C96483-F14D-4447-86E7-62D8D264818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CD42A4-6DBB-4D30-B86A-AE4DC5996E1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ECA736B-848B-4898-8953-26C3E962665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0E54273-D8F0-4C64-9899-C78C35C490D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3014205-3705-4293-BB44-01C5C4DE28C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69B3510-C717-4BA3-89CD-4D3F0DFED596}"/>
              </a:ext>
            </a:extLst>
          </p:cNvPr>
          <p:cNvGrpSpPr/>
          <p:nvPr/>
        </p:nvGrpSpPr>
        <p:grpSpPr>
          <a:xfrm>
            <a:off x="8704567" y="4905800"/>
            <a:ext cx="2175867" cy="579042"/>
            <a:chOff x="3960971" y="2767117"/>
            <a:chExt cx="4267200" cy="1321489"/>
          </a:xfrm>
          <a:solidFill>
            <a:schemeClr val="accent3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1B8B7D-2872-4322-9195-77708F4D17CE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BB1CFAC-02A3-4688-B37D-69EF25D2B9E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F52A1B5-D9FE-4DF8-B117-FFDCD7FDB2B0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43827F1-1DEE-4839-A7EB-706BF37C2F5F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85251D-D20B-474E-B674-04031C24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59847"/>
              </p:ext>
            </p:extLst>
          </p:nvPr>
        </p:nvGraphicFramePr>
        <p:xfrm>
          <a:off x="914400" y="1682098"/>
          <a:ext cx="10378352" cy="458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2E47C49-1B6F-4F15-A110-E5832381D6E7}"/>
              </a:ext>
            </a:extLst>
          </p:cNvPr>
          <p:cNvSpPr txBox="1"/>
          <p:nvPr/>
        </p:nvSpPr>
        <p:spPr>
          <a:xfrm flipH="1">
            <a:off x="8305516" y="731341"/>
            <a:ext cx="3282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D3978-C53B-4B2C-B33D-E052C598B4D9}"/>
              </a:ext>
            </a:extLst>
          </p:cNvPr>
          <p:cNvSpPr txBox="1"/>
          <p:nvPr/>
        </p:nvSpPr>
        <p:spPr>
          <a:xfrm>
            <a:off x="7429217" y="3675660"/>
            <a:ext cx="4146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6C025F60-A8C7-4035-ADD2-49CFE4A7B8F4}"/>
              </a:ext>
            </a:extLst>
          </p:cNvPr>
          <p:cNvGrpSpPr/>
          <p:nvPr/>
        </p:nvGrpSpPr>
        <p:grpSpPr>
          <a:xfrm>
            <a:off x="3629223" y="2294407"/>
            <a:ext cx="1080120" cy="116632"/>
            <a:chOff x="4031940" y="0"/>
            <a:chExt cx="1080120" cy="116632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D4D20C4D-9D29-4A79-95AA-65078E592E82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4BFE09BC-3072-490B-A268-03AAE70B7323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42F4C69-1CA8-4AD1-9B6E-5A5451CAC34E}"/>
              </a:ext>
            </a:extLst>
          </p:cNvPr>
          <p:cNvSpPr txBox="1"/>
          <p:nvPr/>
        </p:nvSpPr>
        <p:spPr>
          <a:xfrm>
            <a:off x="8675418" y="2827361"/>
            <a:ext cx="2900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DE6DA5-CC1D-4AA1-8A29-E2A9D7556F18}"/>
              </a:ext>
            </a:extLst>
          </p:cNvPr>
          <p:cNvSpPr/>
          <p:nvPr/>
        </p:nvSpPr>
        <p:spPr>
          <a:xfrm>
            <a:off x="397585" y="0"/>
            <a:ext cx="2520000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D8D9BA-FF74-4D0B-8EA1-326AB1553EF9}"/>
              </a:ext>
            </a:extLst>
          </p:cNvPr>
          <p:cNvSpPr/>
          <p:nvPr/>
        </p:nvSpPr>
        <p:spPr>
          <a:xfrm>
            <a:off x="4175449" y="5957999"/>
            <a:ext cx="2520000" cy="896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accent3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3D26C3-A393-4D23-BBFC-A35B062F6CC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0AB552-3E2D-4D13-859A-B630AA275A4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DFC8AC-A091-4B80-B75C-EC15274C879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5A961D-84C2-46E2-98D0-2D48E5B07A4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1119976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1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8DFA77-60FF-4E7A-A556-293ECE71A86C}"/>
              </a:ext>
            </a:extLst>
          </p:cNvPr>
          <p:cNvGrpSpPr/>
          <p:nvPr/>
        </p:nvGrpSpPr>
        <p:grpSpPr>
          <a:xfrm>
            <a:off x="918470" y="3775089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1EF733B9-3EA2-4997-8496-87175677A3A2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9A8360FB-90F4-436F-979C-B34ACADD06DC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38971DEF-401F-4810-A57B-AEB88D2BACDC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4703A50E-BF2B-4745-BFF3-3B941F01C7C4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3C4C1202-8B62-4A38-B189-B2ACA803625B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58EE5134-83BD-46AE-9364-BB06404BF9A1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E1DCD05-E6C6-4C8E-B828-C614A3BEB43F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E80D821A-A957-4BA1-8B4B-2431B5BDFE8E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3EDC79EF-F42D-45E0-AB57-8A977FBE2493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4A46AB-A5D5-4A5F-82FB-66558B04D34D}"/>
              </a:ext>
            </a:extLst>
          </p:cNvPr>
          <p:cNvGrpSpPr/>
          <p:nvPr/>
        </p:nvGrpSpPr>
        <p:grpSpPr>
          <a:xfrm>
            <a:off x="1141103" y="5451106"/>
            <a:ext cx="1700412" cy="560537"/>
            <a:chOff x="1122997" y="5523530"/>
            <a:chExt cx="1700412" cy="5605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6D0BF2-1840-4CAC-8B6A-3170E1BFE294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1"/>
                  </a:solidFill>
                </a:rPr>
                <a:t>01 CONTENTS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1899A0-B376-435B-9469-72E48FB2AB90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1C38F8-2C28-4B40-AB21-710A256649B1}"/>
              </a:ext>
            </a:extLst>
          </p:cNvPr>
          <p:cNvGrpSpPr/>
          <p:nvPr/>
        </p:nvGrpSpPr>
        <p:grpSpPr>
          <a:xfrm>
            <a:off x="3233446" y="5089663"/>
            <a:ext cx="1700412" cy="560537"/>
            <a:chOff x="1122997" y="5523530"/>
            <a:chExt cx="1700412" cy="5605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C08B3A-B6E5-4825-89A7-72FD71505F09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2"/>
                  </a:solidFill>
                </a:rPr>
                <a:t>02 CONTENTS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280A3C-8C39-4419-8AC0-0F971D9478EE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312CBE-A02F-4167-846B-ED23D82CF0BC}"/>
              </a:ext>
            </a:extLst>
          </p:cNvPr>
          <p:cNvGrpSpPr/>
          <p:nvPr/>
        </p:nvGrpSpPr>
        <p:grpSpPr>
          <a:xfrm>
            <a:off x="5325789" y="4728218"/>
            <a:ext cx="1700412" cy="560537"/>
            <a:chOff x="1122997" y="5523530"/>
            <a:chExt cx="1700412" cy="5605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D79216-3864-4B30-B36C-62B399823AFC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3"/>
                  </a:solidFill>
                </a:rPr>
                <a:t>03 CONTENTS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DDC808-6AE5-4918-8FB7-34179B36BE0B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F962AE5-63BD-4FFE-8F9F-83CD4AAAF5EB}"/>
              </a:ext>
            </a:extLst>
          </p:cNvPr>
          <p:cNvGrpSpPr/>
          <p:nvPr/>
        </p:nvGrpSpPr>
        <p:grpSpPr>
          <a:xfrm>
            <a:off x="7418132" y="4366773"/>
            <a:ext cx="1700412" cy="560537"/>
            <a:chOff x="1122997" y="5523530"/>
            <a:chExt cx="1700412" cy="56053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7D38DE-7B52-4CEF-847E-F16B270CE2B6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4"/>
                  </a:solidFill>
                </a:rPr>
                <a:t>04 CONTENTS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50FAC3-6D74-40EE-A697-67CC937B0280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814424-AE42-4BA5-BF40-57314BC14A9D}"/>
              </a:ext>
            </a:extLst>
          </p:cNvPr>
          <p:cNvGrpSpPr/>
          <p:nvPr/>
        </p:nvGrpSpPr>
        <p:grpSpPr>
          <a:xfrm>
            <a:off x="9510475" y="4005328"/>
            <a:ext cx="1700412" cy="560537"/>
            <a:chOff x="1122997" y="5523530"/>
            <a:chExt cx="1700412" cy="5605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64D3CC-5F26-40C9-A7C8-8B028439B0C0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5"/>
                  </a:solidFill>
                </a:rPr>
                <a:t>05 CONTENTS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E0F692-9786-420B-AFD2-FD36DD1CB767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32C103-B890-4F2C-86A9-B6B62BA776E2}"/>
              </a:ext>
            </a:extLst>
          </p:cNvPr>
          <p:cNvCxnSpPr/>
          <p:nvPr/>
        </p:nvCxnSpPr>
        <p:spPr>
          <a:xfrm flipV="1">
            <a:off x="936783" y="3436763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CF3071-206C-4354-89C6-F5F1F29C595F}"/>
              </a:ext>
            </a:extLst>
          </p:cNvPr>
          <p:cNvCxnSpPr/>
          <p:nvPr/>
        </p:nvCxnSpPr>
        <p:spPr>
          <a:xfrm flipV="1">
            <a:off x="3023206" y="3072497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9922FDB-A98F-41C3-996A-DA2280ACDC79}"/>
              </a:ext>
            </a:extLst>
          </p:cNvPr>
          <p:cNvCxnSpPr/>
          <p:nvPr/>
        </p:nvCxnSpPr>
        <p:spPr>
          <a:xfrm flipV="1">
            <a:off x="5109629" y="2708229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03F100-5464-48E7-9AE2-1E081DF1D31C}"/>
              </a:ext>
            </a:extLst>
          </p:cNvPr>
          <p:cNvCxnSpPr/>
          <p:nvPr/>
        </p:nvCxnSpPr>
        <p:spPr>
          <a:xfrm flipV="1">
            <a:off x="7196052" y="2343961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5B193A-D271-495E-BD29-D8DD7D08FE32}"/>
              </a:ext>
            </a:extLst>
          </p:cNvPr>
          <p:cNvGrpSpPr/>
          <p:nvPr/>
        </p:nvGrpSpPr>
        <p:grpSpPr>
          <a:xfrm>
            <a:off x="1098477" y="3702307"/>
            <a:ext cx="1832281" cy="1280741"/>
            <a:chOff x="4965552" y="1736224"/>
            <a:chExt cx="1374974" cy="128074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20D9C7-41EA-4365-AB7C-4771E2705051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43CF45B-B35F-471A-AA2D-C350AD1B7856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7AAA4B-D683-4CA3-AB68-1D2AF646718D}"/>
              </a:ext>
            </a:extLst>
          </p:cNvPr>
          <p:cNvGrpSpPr/>
          <p:nvPr/>
        </p:nvGrpSpPr>
        <p:grpSpPr>
          <a:xfrm>
            <a:off x="3201477" y="3345498"/>
            <a:ext cx="1832281" cy="1280741"/>
            <a:chOff x="4965552" y="1736224"/>
            <a:chExt cx="1374974" cy="128074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84301E7-5049-4596-A271-A5D05F0A9169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B9A167B-C0FE-450C-B6AD-B8A9125725F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7F52736-4083-482E-BC12-4A1515FFEAB3}"/>
              </a:ext>
            </a:extLst>
          </p:cNvPr>
          <p:cNvGrpSpPr/>
          <p:nvPr/>
        </p:nvGrpSpPr>
        <p:grpSpPr>
          <a:xfrm>
            <a:off x="5304477" y="2988690"/>
            <a:ext cx="1832281" cy="1280741"/>
            <a:chOff x="4965552" y="1736224"/>
            <a:chExt cx="1374974" cy="1280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02A4922-88C8-4799-BEF4-ACD6275CC56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E5F56A-5BE4-4F40-8177-C63422435D3D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74BC496-A8E1-447F-8B53-3B9510D9CC03}"/>
              </a:ext>
            </a:extLst>
          </p:cNvPr>
          <p:cNvGrpSpPr/>
          <p:nvPr/>
        </p:nvGrpSpPr>
        <p:grpSpPr>
          <a:xfrm>
            <a:off x="7407477" y="2631882"/>
            <a:ext cx="1832281" cy="1280741"/>
            <a:chOff x="4965552" y="1736224"/>
            <a:chExt cx="1374974" cy="12807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1AC8BB9-B790-4358-9234-8D2130B25CAA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BE89DA8-1F45-4963-8E6B-D7FABB4877E9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B39EE62-E3AE-4FBB-8077-1710DF430DA5}"/>
              </a:ext>
            </a:extLst>
          </p:cNvPr>
          <p:cNvCxnSpPr/>
          <p:nvPr/>
        </p:nvCxnSpPr>
        <p:spPr>
          <a:xfrm flipV="1">
            <a:off x="9282476" y="1979693"/>
            <a:ext cx="11363" cy="1800000"/>
          </a:xfrm>
          <a:prstGeom prst="line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8BA8383-0A97-4E63-B46A-D78E9C5912F2}"/>
              </a:ext>
            </a:extLst>
          </p:cNvPr>
          <p:cNvGrpSpPr/>
          <p:nvPr/>
        </p:nvGrpSpPr>
        <p:grpSpPr>
          <a:xfrm>
            <a:off x="9510475" y="2275074"/>
            <a:ext cx="1832281" cy="1280741"/>
            <a:chOff x="4965552" y="1736224"/>
            <a:chExt cx="1374974" cy="128074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B809859-5C50-4D9C-BF61-3D8696EBDD0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273D9DD-6BE3-4F6C-9528-D5F5251F85D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F9100D22-6F2D-4BBF-9C17-554A67E0CC25}"/>
              </a:ext>
            </a:extLst>
          </p:cNvPr>
          <p:cNvGrpSpPr/>
          <p:nvPr/>
        </p:nvGrpSpPr>
        <p:grpSpPr>
          <a:xfrm>
            <a:off x="3938137" y="2062160"/>
            <a:ext cx="4289312" cy="1262873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2F5CDD95-A6F5-423A-A99F-F02C31F5DC46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542ADC-AD48-44A8-AD43-D1362927C678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7161380-3D67-4D1B-81A7-16F22900EFF0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C7493750-D971-4D80-A215-1DCE9898D37C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757BF4CE-A7B4-4C30-B5A2-CEF1AF6F82F8}"/>
              </a:ext>
            </a:extLst>
          </p:cNvPr>
          <p:cNvGrpSpPr/>
          <p:nvPr/>
        </p:nvGrpSpPr>
        <p:grpSpPr>
          <a:xfrm>
            <a:off x="5630822" y="2962342"/>
            <a:ext cx="2075574" cy="1257774"/>
            <a:chOff x="5747557" y="2962342"/>
            <a:chExt cx="2075574" cy="1257774"/>
          </a:xfrm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8AEF3A5F-ED00-46D2-9374-11595279C1DC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F19534FF-1EBB-46EF-93F4-0D85B38FEF67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BCBB4509-4980-4D60-A85C-1C57D33719E0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ED8164D0-B083-44B8-AA73-51D95E291918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10F15E-0743-4456-BD4A-E1F7BCBB262B}"/>
              </a:ext>
            </a:extLst>
          </p:cNvPr>
          <p:cNvGrpSpPr/>
          <p:nvPr/>
        </p:nvGrpSpPr>
        <p:grpSpPr>
          <a:xfrm>
            <a:off x="1418863" y="2276791"/>
            <a:ext cx="2395361" cy="860967"/>
            <a:chOff x="186703" y="2121142"/>
            <a:chExt cx="2395361" cy="8609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5C169A-CAAD-4B83-8A2E-EC43F8645CDE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4E9521-AD72-4C28-B645-517D48D4133F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E73605-9440-4C3F-9927-4ADB1BB4C9C3}"/>
              </a:ext>
            </a:extLst>
          </p:cNvPr>
          <p:cNvGrpSpPr/>
          <p:nvPr/>
        </p:nvGrpSpPr>
        <p:grpSpPr>
          <a:xfrm>
            <a:off x="7834756" y="3237796"/>
            <a:ext cx="2084225" cy="860967"/>
            <a:chOff x="5546540" y="3082146"/>
            <a:chExt cx="2084225" cy="8609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974B36-3D99-4C63-A38F-FB00ADCC25D8}"/>
                </a:ext>
              </a:extLst>
            </p:cNvPr>
            <p:cNvSpPr txBox="1"/>
            <p:nvPr/>
          </p:nvSpPr>
          <p:spPr>
            <a:xfrm>
              <a:off x="5546540" y="3082146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A2F3A-D401-4D31-AA0F-548413EB0F95}"/>
                </a:ext>
              </a:extLst>
            </p:cNvPr>
            <p:cNvSpPr txBox="1"/>
            <p:nvPr/>
          </p:nvSpPr>
          <p:spPr>
            <a:xfrm>
              <a:off x="5546540" y="3296782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AB91EE-9BAA-4746-B3C5-601584BCD56D}"/>
              </a:ext>
            </a:extLst>
          </p:cNvPr>
          <p:cNvGrpSpPr/>
          <p:nvPr/>
        </p:nvGrpSpPr>
        <p:grpSpPr>
          <a:xfrm>
            <a:off x="7834756" y="5043327"/>
            <a:ext cx="2084225" cy="860967"/>
            <a:chOff x="5561445" y="4887679"/>
            <a:chExt cx="2084225" cy="8609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8D605A-9FF8-4740-8D14-7114442DAF31}"/>
                </a:ext>
              </a:extLst>
            </p:cNvPr>
            <p:cNvSpPr txBox="1"/>
            <p:nvPr/>
          </p:nvSpPr>
          <p:spPr>
            <a:xfrm>
              <a:off x="5561445" y="4887679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C8F174-E647-4B9B-AF26-7A0FC7B2422C}"/>
                </a:ext>
              </a:extLst>
            </p:cNvPr>
            <p:cNvSpPr txBox="1"/>
            <p:nvPr/>
          </p:nvSpPr>
          <p:spPr>
            <a:xfrm>
              <a:off x="5561445" y="5102315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C3AB22-D184-465A-92A9-62DEB76DCC18}"/>
              </a:ext>
            </a:extLst>
          </p:cNvPr>
          <p:cNvGrpSpPr/>
          <p:nvPr/>
        </p:nvGrpSpPr>
        <p:grpSpPr>
          <a:xfrm>
            <a:off x="1418863" y="4217864"/>
            <a:ext cx="2395361" cy="845578"/>
            <a:chOff x="232423" y="4062214"/>
            <a:chExt cx="2395361" cy="8455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CFB836-F50E-4C5C-A4B5-64A5A3FFE335}"/>
                </a:ext>
              </a:extLst>
            </p:cNvPr>
            <p:cNvSpPr txBox="1"/>
            <p:nvPr/>
          </p:nvSpPr>
          <p:spPr>
            <a:xfrm>
              <a:off x="232423" y="4062214"/>
              <a:ext cx="23953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1D4A1D-05BF-4709-A091-7DA4BD951B39}"/>
                </a:ext>
              </a:extLst>
            </p:cNvPr>
            <p:cNvSpPr txBox="1"/>
            <p:nvPr/>
          </p:nvSpPr>
          <p:spPr>
            <a:xfrm>
              <a:off x="232423" y="4261461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A0E653-C9DA-459D-A0F6-4332F8673894}"/>
              </a:ext>
            </a:extLst>
          </p:cNvPr>
          <p:cNvGrpSpPr/>
          <p:nvPr/>
        </p:nvGrpSpPr>
        <p:grpSpPr>
          <a:xfrm>
            <a:off x="9521497" y="1888936"/>
            <a:ext cx="2143947" cy="891519"/>
            <a:chOff x="7308304" y="1342901"/>
            <a:chExt cx="1691680" cy="8915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59DF5A-1B0A-430A-B131-8FC4C269F2F2}"/>
                </a:ext>
              </a:extLst>
            </p:cNvPr>
            <p:cNvSpPr txBox="1"/>
            <p:nvPr/>
          </p:nvSpPr>
          <p:spPr>
            <a:xfrm>
              <a:off x="7308304" y="1342901"/>
              <a:ext cx="16916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ABB121-2C89-4989-AF97-D2F8CAB007AA}"/>
                </a:ext>
              </a:extLst>
            </p:cNvPr>
            <p:cNvSpPr txBox="1"/>
            <p:nvPr/>
          </p:nvSpPr>
          <p:spPr>
            <a:xfrm>
              <a:off x="7308304" y="1588089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021EF4BF-26F9-4040-8939-2CE7A6995298}"/>
              </a:ext>
            </a:extLst>
          </p:cNvPr>
          <p:cNvSpPr/>
          <p:nvPr/>
        </p:nvSpPr>
        <p:spPr>
          <a:xfrm>
            <a:off x="4175723" y="2484378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C32B2D-E12C-44A3-BA3B-0E56497B410E}"/>
              </a:ext>
            </a:extLst>
          </p:cNvPr>
          <p:cNvSpPr/>
          <p:nvPr/>
        </p:nvSpPr>
        <p:spPr>
          <a:xfrm>
            <a:off x="6861191" y="3370092"/>
            <a:ext cx="609425" cy="60942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C87023-689C-4DF0-B8BB-3626E861EFD1}"/>
              </a:ext>
            </a:extLst>
          </p:cNvPr>
          <p:cNvSpPr/>
          <p:nvPr/>
        </p:nvSpPr>
        <p:spPr>
          <a:xfrm>
            <a:off x="4175723" y="4284786"/>
            <a:ext cx="609425" cy="60942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A9C859-E442-42D1-AE47-7FF5ECC57352}"/>
              </a:ext>
            </a:extLst>
          </p:cNvPr>
          <p:cNvSpPr/>
          <p:nvPr/>
        </p:nvSpPr>
        <p:spPr>
          <a:xfrm>
            <a:off x="6861191" y="5183317"/>
            <a:ext cx="609425" cy="60942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E06BBE54-E860-4812-8A9D-14E4E3212CCE}"/>
              </a:ext>
            </a:extLst>
          </p:cNvPr>
          <p:cNvGrpSpPr/>
          <p:nvPr/>
        </p:nvGrpSpPr>
        <p:grpSpPr>
          <a:xfrm>
            <a:off x="3938138" y="3855554"/>
            <a:ext cx="2079217" cy="1269226"/>
            <a:chOff x="4054872" y="3855554"/>
            <a:chExt cx="2079217" cy="1269226"/>
          </a:xfrm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id="{8640024A-38CA-4774-A680-12ED0BE3CAC5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id="{18BED823-96BD-4EB3-8945-4DCDA5F4B6E6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BD57713-BD8B-4AE3-9B63-9DFBD7EB9D21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id="{146BD6C3-0ADF-4ACC-B1E1-755F03497CDD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5B646D24-989E-40CE-9ABE-211DD1919461}"/>
              </a:ext>
            </a:extLst>
          </p:cNvPr>
          <p:cNvGrpSpPr/>
          <p:nvPr/>
        </p:nvGrpSpPr>
        <p:grpSpPr>
          <a:xfrm>
            <a:off x="1629366" y="4753301"/>
            <a:ext cx="6077030" cy="1270361"/>
            <a:chOff x="1746101" y="4753300"/>
            <a:chExt cx="6077030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id="{82B75635-848B-4D1F-AEC3-A9C9787CBA1D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C8FB40-4465-40EC-8BB3-D381EC775854}"/>
                </a:ext>
              </a:extLst>
            </p:cNvPr>
            <p:cNvSpPr/>
            <p:nvPr/>
          </p:nvSpPr>
          <p:spPr>
            <a:xfrm>
              <a:off x="1746101" y="5828472"/>
              <a:ext cx="4817572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2963681-4EBA-49BC-B0D0-FAC3DA06B35D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F8A6D69D-0985-4CCD-8BE6-2CE52574F85C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F887A7C0-A74B-4C41-992C-32BF73D74B8B}"/>
              </a:ext>
            </a:extLst>
          </p:cNvPr>
          <p:cNvSpPr/>
          <p:nvPr/>
        </p:nvSpPr>
        <p:spPr>
          <a:xfrm>
            <a:off x="7043975" y="351920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id="{FC7A52F0-04B7-48A9-9838-5D9DBB87721E}"/>
              </a:ext>
            </a:extLst>
          </p:cNvPr>
          <p:cNvSpPr/>
          <p:nvPr/>
        </p:nvSpPr>
        <p:spPr>
          <a:xfrm>
            <a:off x="4321218" y="26298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27451FAA-5645-4A7F-A46E-BD8138E07EDC}"/>
              </a:ext>
            </a:extLst>
          </p:cNvPr>
          <p:cNvSpPr/>
          <p:nvPr/>
        </p:nvSpPr>
        <p:spPr>
          <a:xfrm flipH="1">
            <a:off x="4280240" y="44279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F59119B5-750F-4381-8915-B555ADC69974}"/>
              </a:ext>
            </a:extLst>
          </p:cNvPr>
          <p:cNvSpPr/>
          <p:nvPr/>
        </p:nvSpPr>
        <p:spPr>
          <a:xfrm>
            <a:off x="6985264" y="52961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Group 115">
            <a:extLst>
              <a:ext uri="{FF2B5EF4-FFF2-40B4-BE49-F238E27FC236}">
                <a16:creationId xmlns:a16="http://schemas.microsoft.com/office/drawing/2014/main" id="{96D3B590-B0E9-45F5-BD00-05B3544E7CA1}"/>
              </a:ext>
            </a:extLst>
          </p:cNvPr>
          <p:cNvGrpSpPr/>
          <p:nvPr/>
        </p:nvGrpSpPr>
        <p:grpSpPr>
          <a:xfrm rot="5400000">
            <a:off x="585561" y="5283231"/>
            <a:ext cx="805206" cy="1282403"/>
            <a:chOff x="6867874" y="3721883"/>
            <a:chExt cx="1093501" cy="1741553"/>
          </a:xfrm>
        </p:grpSpPr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C4968815-35AC-47E1-AA90-AE1E1545E641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Rounded Rectangle 108">
              <a:extLst>
                <a:ext uri="{FF2B5EF4-FFF2-40B4-BE49-F238E27FC236}">
                  <a16:creationId xmlns:a16="http://schemas.microsoft.com/office/drawing/2014/main" id="{41537A03-55CA-4A94-86B9-E2733194DA5D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B0980FB-357A-414B-A235-EF1FC419EBB2}"/>
              </a:ext>
            </a:extLst>
          </p:cNvPr>
          <p:cNvGrpSpPr/>
          <p:nvPr/>
        </p:nvGrpSpPr>
        <p:grpSpPr>
          <a:xfrm>
            <a:off x="8229922" y="1320763"/>
            <a:ext cx="1293891" cy="1773039"/>
            <a:chOff x="149043" y="399678"/>
            <a:chExt cx="1877570" cy="2572864"/>
          </a:xfrm>
        </p:grpSpPr>
        <p:sp>
          <p:nvSpPr>
            <p:cNvPr id="53" name="Rounded Rectangle 39">
              <a:extLst>
                <a:ext uri="{FF2B5EF4-FFF2-40B4-BE49-F238E27FC236}">
                  <a16:creationId xmlns:a16="http://schemas.microsoft.com/office/drawing/2014/main" id="{F788514F-57BD-4FB4-BB0A-B6F8D1854EA6}"/>
                </a:ext>
              </a:extLst>
            </p:cNvPr>
            <p:cNvSpPr/>
            <p:nvPr/>
          </p:nvSpPr>
          <p:spPr>
            <a:xfrm rot="2483232">
              <a:off x="149043" y="70395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ABDF997-D8F0-4793-9BC0-325BD455A6D5}"/>
                </a:ext>
              </a:extLst>
            </p:cNvPr>
            <p:cNvGrpSpPr/>
            <p:nvPr/>
          </p:nvGrpSpPr>
          <p:grpSpPr>
            <a:xfrm>
              <a:off x="664860" y="399678"/>
              <a:ext cx="1074221" cy="1717693"/>
              <a:chOff x="664860" y="399678"/>
              <a:chExt cx="1074221" cy="1717693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7F00225-F5AB-40B7-874F-745A8104A5BA}"/>
                  </a:ext>
                </a:extLst>
              </p:cNvPr>
              <p:cNvGrpSpPr/>
              <p:nvPr/>
            </p:nvGrpSpPr>
            <p:grpSpPr>
              <a:xfrm rot="20671139">
                <a:off x="664860" y="399678"/>
                <a:ext cx="920312" cy="1717693"/>
                <a:chOff x="3501573" y="3178068"/>
                <a:chExt cx="1340594" cy="2737840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57F78C17-B246-47F0-B740-112984E52643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651AA12-E3A8-4758-9CCA-20DBC4440451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1F542D0E-A035-48AE-9CE2-87436B5E5DEE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F6BF979-9805-471D-AC76-389632C6A90B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C5C14AEB-789D-4545-A72D-6A34B0E4341A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4C629FE2-B500-4E35-98FC-07EBCC72310F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E59C20D9-CE8B-48C4-9C66-7C4D378E64DE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FDB7D03D-9282-4DE9-904F-17ACCC89C8AE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46B6EE85-04A7-475F-B569-336DD289BCC4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55D00922-C018-49AF-A8EB-C9EFBFCE3772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8B6C582F-4337-419B-98EE-DEE80E587CBF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A5D38A93-CE35-4CBC-8267-0A9BD24EA0DB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Rounded Rectangle 51">
                <a:extLst>
                  <a:ext uri="{FF2B5EF4-FFF2-40B4-BE49-F238E27FC236}">
                    <a16:creationId xmlns:a16="http://schemas.microsoft.com/office/drawing/2014/main" id="{5D8EE758-1B64-4E5D-9173-8D81009E057F}"/>
                  </a:ext>
                </a:extLst>
              </p:cNvPr>
              <p:cNvSpPr/>
              <p:nvPr/>
            </p:nvSpPr>
            <p:spPr>
              <a:xfrm rot="3148397">
                <a:off x="1443651" y="1047331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ed Rectangle 52">
                <a:extLst>
                  <a:ext uri="{FF2B5EF4-FFF2-40B4-BE49-F238E27FC236}">
                    <a16:creationId xmlns:a16="http://schemas.microsoft.com/office/drawing/2014/main" id="{42AB6689-921F-40DE-84CA-54B216685B94}"/>
                  </a:ext>
                </a:extLst>
              </p:cNvPr>
              <p:cNvSpPr/>
              <p:nvPr/>
            </p:nvSpPr>
            <p:spPr>
              <a:xfrm rot="3148397">
                <a:off x="1463592" y="1265972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ounded Rectangle 53">
                <a:extLst>
                  <a:ext uri="{FF2B5EF4-FFF2-40B4-BE49-F238E27FC236}">
                    <a16:creationId xmlns:a16="http://schemas.microsoft.com/office/drawing/2014/main" id="{FE93D1CA-F359-4FE3-B77E-AA48E6FAD03D}"/>
                  </a:ext>
                </a:extLst>
              </p:cNvPr>
              <p:cNvSpPr/>
              <p:nvPr/>
            </p:nvSpPr>
            <p:spPr>
              <a:xfrm rot="3148397">
                <a:off x="1500837" y="1488593"/>
                <a:ext cx="215985" cy="260502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9FA03-FDB5-47C6-8E61-B10CF62371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105433" y="5573037"/>
            <a:ext cx="2195335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6103120" y="2198129"/>
            <a:ext cx="2934708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ECF89B-E98F-45DF-B7E6-290A05FBA8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49F383-57C0-4200-8A86-2D38510C7D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8038743-8440-4E79-B862-E01EAA5A8D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1D8B36-E27B-4CAE-8132-E79CAC301790}"/>
              </a:ext>
            </a:extLst>
          </p:cNvPr>
          <p:cNvGrpSpPr/>
          <p:nvPr/>
        </p:nvGrpSpPr>
        <p:grpSpPr>
          <a:xfrm>
            <a:off x="4351036" y="2932922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56EB490-D317-4593-A235-5298112B4A8C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DE9D92-42A2-4623-9491-8C5FB7271F9C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EA885111-8F75-41A6-BA10-4489B0B1DBB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82273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746D877-2B3D-4E6C-8A12-E1F9C76C4093}"/>
              </a:ext>
            </a:extLst>
          </p:cNvPr>
          <p:cNvGrpSpPr/>
          <p:nvPr/>
        </p:nvGrpSpPr>
        <p:grpSpPr>
          <a:xfrm>
            <a:off x="6771690" y="1802606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10146A-CDC8-4F7D-8E7A-CEDEAF4A03B5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4524BE-1485-443B-B4C9-01F8DB6A996A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EA4A54-58D5-4F8C-B8FA-359A24E73F7F}"/>
              </a:ext>
            </a:extLst>
          </p:cNvPr>
          <p:cNvGrpSpPr/>
          <p:nvPr/>
        </p:nvGrpSpPr>
        <p:grpSpPr>
          <a:xfrm>
            <a:off x="7380144" y="5205673"/>
            <a:ext cx="4119875" cy="858550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254F2C-17FD-4D43-83FB-6FF93C6803CC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4B5FF0-D93F-4CD1-BA26-83BECA3F1B70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FA9FCC-E98C-4230-A4A9-089B7D71DA88}"/>
              </a:ext>
            </a:extLst>
          </p:cNvPr>
          <p:cNvGrpSpPr/>
          <p:nvPr/>
        </p:nvGrpSpPr>
        <p:grpSpPr>
          <a:xfrm>
            <a:off x="815548" y="4385348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21E674-A575-4517-9368-C101BA39CD53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0B557-DFE9-4276-9C91-8BEED0A9E3BF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5A64CD1C-36E5-45B3-A929-2DD92EF625E9}"/>
              </a:ext>
            </a:extLst>
          </p:cNvPr>
          <p:cNvCxnSpPr/>
          <p:nvPr/>
        </p:nvCxnSpPr>
        <p:spPr>
          <a:xfrm flipV="1">
            <a:off x="3485402" y="3859062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F4AB8B36-7819-4A11-9B92-52E054B90C13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97719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079A88-9C43-4687-820F-C42E24D6A775}"/>
              </a:ext>
            </a:extLst>
          </p:cNvPr>
          <p:cNvGrpSpPr/>
          <p:nvPr/>
        </p:nvGrpSpPr>
        <p:grpSpPr>
          <a:xfrm>
            <a:off x="4697932" y="3562824"/>
            <a:ext cx="910988" cy="622075"/>
            <a:chOff x="3366914" y="2916559"/>
            <a:chExt cx="2424286" cy="165544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A06B66B-9220-4F59-A4DC-218C3453A0F2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A6C04B0-6CDC-495D-932B-C0C8E27D7D91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C9B00311-0C17-400E-B32F-20CE5897EC88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ED2F860C-084C-4060-9D72-9DD3C3661835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0CE03D57-2AEE-4731-8388-3D066BBCA0C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8" name="Trapezoid 18">
            <a:extLst>
              <a:ext uri="{FF2B5EF4-FFF2-40B4-BE49-F238E27FC236}">
                <a16:creationId xmlns:a16="http://schemas.microsoft.com/office/drawing/2014/main" id="{47E28C43-07D1-4DC1-85C9-AE062D7D4545}"/>
              </a:ext>
            </a:extLst>
          </p:cNvPr>
          <p:cNvSpPr/>
          <p:nvPr/>
        </p:nvSpPr>
        <p:spPr>
          <a:xfrm rot="10800000">
            <a:off x="6463478" y="3576812"/>
            <a:ext cx="1083270" cy="59940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E2FE38F3-B049-48AB-AB05-BA2CB273EDA2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4" name="사각형: 둥근 모서리 37">
              <a:extLst>
                <a:ext uri="{FF2B5EF4-FFF2-40B4-BE49-F238E27FC236}">
                  <a16:creationId xmlns:a16="http://schemas.microsoft.com/office/drawing/2014/main" id="{F3E36AC7-AC43-4D90-A035-3DD9BA6DB47B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7">
              <a:extLst>
                <a:ext uri="{FF2B5EF4-FFF2-40B4-BE49-F238E27FC236}">
                  <a16:creationId xmlns:a16="http://schemas.microsoft.com/office/drawing/2014/main" id="{EB4CBEA0-762A-43B8-A9C9-CB9EB0B41D68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8">
              <a:extLst>
                <a:ext uri="{FF2B5EF4-FFF2-40B4-BE49-F238E27FC236}">
                  <a16:creationId xmlns:a16="http://schemas.microsoft.com/office/drawing/2014/main" id="{634E13E3-C5FB-4769-8E68-5F66E4452FDE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49">
              <a:extLst>
                <a:ext uri="{FF2B5EF4-FFF2-40B4-BE49-F238E27FC236}">
                  <a16:creationId xmlns:a16="http://schemas.microsoft.com/office/drawing/2014/main" id="{0C35237A-44CF-4C99-9C90-603627635A02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BE687377-8B91-4B0C-B9AF-34D35AA2854C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9" name="타원 3">
              <a:extLst>
                <a:ext uri="{FF2B5EF4-FFF2-40B4-BE49-F238E27FC236}">
                  <a16:creationId xmlns:a16="http://schemas.microsoft.com/office/drawing/2014/main" id="{B882EDA6-90C7-4C18-84C7-A46EF710A935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4">
              <a:extLst>
                <a:ext uri="{FF2B5EF4-FFF2-40B4-BE49-F238E27FC236}">
                  <a16:creationId xmlns:a16="http://schemas.microsoft.com/office/drawing/2014/main" id="{0929AB9A-6F50-4398-8382-23D6ABBDD27A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67250C-99CF-4BEC-9D04-B941F7322F4E}"/>
              </a:ext>
            </a:extLst>
          </p:cNvPr>
          <p:cNvGrpSpPr/>
          <p:nvPr/>
        </p:nvGrpSpPr>
        <p:grpSpPr>
          <a:xfrm>
            <a:off x="1444618" y="2141772"/>
            <a:ext cx="2936722" cy="1470776"/>
            <a:chOff x="270023" y="1638319"/>
            <a:chExt cx="2605242" cy="14854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4C7E81-DB2C-406F-8902-CEFA67554AAF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200A3E-9EB0-45C0-8E53-E8D501669E7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DC7C6F-DFE6-40E5-B1EE-D7A4C73F5160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9B3F25-550E-4560-8370-A6E3DB2C9399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BFEBD8-B156-43C5-B5A4-8CA652FA8541}"/>
              </a:ext>
            </a:extLst>
          </p:cNvPr>
          <p:cNvSpPr txBox="1"/>
          <p:nvPr/>
        </p:nvSpPr>
        <p:spPr>
          <a:xfrm rot="13500000">
            <a:off x="4812112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95A90E-12B7-48E3-8868-BE4B56663B59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B52F9-8CB7-4E94-90BD-79C6F40A26CF}"/>
              </a:ext>
            </a:extLst>
          </p:cNvPr>
          <p:cNvSpPr txBox="1"/>
          <p:nvPr/>
        </p:nvSpPr>
        <p:spPr>
          <a:xfrm>
            <a:off x="4861824" y="3580187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EA9D52-F3D8-498B-8356-2B8C2A7660F0}"/>
              </a:ext>
            </a:extLst>
          </p:cNvPr>
          <p:cNvGrpSpPr/>
          <p:nvPr/>
        </p:nvGrpSpPr>
        <p:grpSpPr>
          <a:xfrm>
            <a:off x="1444618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DC90E9-0176-4815-B5AD-5C1B9479A6A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7BF022-C588-4E22-99A6-75429C91DBE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3683DC-78C9-418B-A222-3C9AFA9EE36E}"/>
              </a:ext>
            </a:extLst>
          </p:cNvPr>
          <p:cNvGrpSpPr/>
          <p:nvPr/>
        </p:nvGrpSpPr>
        <p:grpSpPr>
          <a:xfrm>
            <a:off x="7795756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B559A1-39E3-408D-8360-9AC45CDC041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D4A00F-198D-438F-A735-6607F9904E4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B71641-EC6E-4420-9772-1CEAFBF30621}"/>
              </a:ext>
            </a:extLst>
          </p:cNvPr>
          <p:cNvGrpSpPr/>
          <p:nvPr/>
        </p:nvGrpSpPr>
        <p:grpSpPr>
          <a:xfrm>
            <a:off x="7799948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469B1C-B9F2-40DE-BD99-AE7541A16D8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5902CD-0341-4659-81A4-C6954654C33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0F4BC7-B8BA-4602-9E6B-C6CE47E079E6}"/>
              </a:ext>
            </a:extLst>
          </p:cNvPr>
          <p:cNvSpPr txBox="1">
            <a:spLocks/>
          </p:cNvSpPr>
          <p:nvPr/>
        </p:nvSpPr>
        <p:spPr>
          <a:xfrm>
            <a:off x="7558483" y="68638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AF760E9B-F437-4BCF-80D4-FC80206C9117}"/>
              </a:ext>
            </a:extLst>
          </p:cNvPr>
          <p:cNvGrpSpPr/>
          <p:nvPr/>
        </p:nvGrpSpPr>
        <p:grpSpPr>
          <a:xfrm>
            <a:off x="7555635" y="2985718"/>
            <a:ext cx="4043532" cy="3081678"/>
            <a:chOff x="755576" y="2985717"/>
            <a:chExt cx="3092136" cy="30816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409856-0A99-448C-BE6C-1E10FDF4C836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Presentations.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E0863C-06E7-4CF7-B650-284851284913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5E9ED-7A6D-4935-BA02-23902590D17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3752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1">
            <a:extLst>
              <a:ext uri="{FF2B5EF4-FFF2-40B4-BE49-F238E27FC236}">
                <a16:creationId xmlns:a16="http://schemas.microsoft.com/office/drawing/2014/main" id="{055C88C1-35F8-40D6-AD31-6BA7AC7B698C}"/>
              </a:ext>
            </a:extLst>
          </p:cNvPr>
          <p:cNvSpPr/>
          <p:nvPr/>
        </p:nvSpPr>
        <p:spPr>
          <a:xfrm>
            <a:off x="1186979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14">
            <a:extLst>
              <a:ext uri="{FF2B5EF4-FFF2-40B4-BE49-F238E27FC236}">
                <a16:creationId xmlns:a16="http://schemas.microsoft.com/office/drawing/2014/main" id="{23343482-8989-4394-8723-957A82D314A3}"/>
              </a:ext>
            </a:extLst>
          </p:cNvPr>
          <p:cNvSpPr/>
          <p:nvPr/>
        </p:nvSpPr>
        <p:spPr>
          <a:xfrm>
            <a:off x="1474873" y="2716939"/>
            <a:ext cx="1080120" cy="1080120"/>
          </a:xfrm>
          <a:prstGeom prst="pi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655AB-545D-4A37-98CC-E32666118AFB}"/>
              </a:ext>
            </a:extLst>
          </p:cNvPr>
          <p:cNvSpPr txBox="1"/>
          <p:nvPr/>
        </p:nvSpPr>
        <p:spPr>
          <a:xfrm>
            <a:off x="844933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5FE51-4ED0-45D9-8FAA-71C12ACF96A6}"/>
              </a:ext>
            </a:extLst>
          </p:cNvPr>
          <p:cNvSpPr txBox="1"/>
          <p:nvPr/>
        </p:nvSpPr>
        <p:spPr>
          <a:xfrm>
            <a:off x="844933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2CD112-BA45-4011-8CAB-943137CF3E82}"/>
              </a:ext>
            </a:extLst>
          </p:cNvPr>
          <p:cNvGrpSpPr/>
          <p:nvPr/>
        </p:nvGrpSpPr>
        <p:grpSpPr>
          <a:xfrm>
            <a:off x="844933" y="4805171"/>
            <a:ext cx="2340000" cy="1290652"/>
            <a:chOff x="491147" y="3343901"/>
            <a:chExt cx="1943807" cy="12906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D45428-2B53-43B3-A9FD-98C33A814B5F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0FFAC3-D9AC-41E0-AB32-65BC611C97A3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Donut 11">
            <a:extLst>
              <a:ext uri="{FF2B5EF4-FFF2-40B4-BE49-F238E27FC236}">
                <a16:creationId xmlns:a16="http://schemas.microsoft.com/office/drawing/2014/main" id="{68799623-CE25-40A5-9A36-CC182B002A72}"/>
              </a:ext>
            </a:extLst>
          </p:cNvPr>
          <p:cNvSpPr/>
          <p:nvPr/>
        </p:nvSpPr>
        <p:spPr>
          <a:xfrm>
            <a:off x="3899838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Pie 49">
            <a:extLst>
              <a:ext uri="{FF2B5EF4-FFF2-40B4-BE49-F238E27FC236}">
                <a16:creationId xmlns:a16="http://schemas.microsoft.com/office/drawing/2014/main" id="{1595660A-BFF0-4A94-A205-75B1A7378BEF}"/>
              </a:ext>
            </a:extLst>
          </p:cNvPr>
          <p:cNvSpPr/>
          <p:nvPr/>
        </p:nvSpPr>
        <p:spPr>
          <a:xfrm>
            <a:off x="4187732" y="2716939"/>
            <a:ext cx="1080120" cy="1080120"/>
          </a:xfrm>
          <a:prstGeom prst="pie">
            <a:avLst>
              <a:gd name="adj1" fmla="val 5491165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4314C-5C02-4906-8292-F8358319FD64}"/>
              </a:ext>
            </a:extLst>
          </p:cNvPr>
          <p:cNvSpPr txBox="1"/>
          <p:nvPr/>
        </p:nvSpPr>
        <p:spPr>
          <a:xfrm>
            <a:off x="3557792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F1899-FF06-466A-8C61-B222DD65BCB6}"/>
              </a:ext>
            </a:extLst>
          </p:cNvPr>
          <p:cNvSpPr txBox="1"/>
          <p:nvPr/>
        </p:nvSpPr>
        <p:spPr>
          <a:xfrm>
            <a:off x="3557792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E0C90-E5EF-4BFE-8BBD-F2FFF8815EDB}"/>
              </a:ext>
            </a:extLst>
          </p:cNvPr>
          <p:cNvGrpSpPr/>
          <p:nvPr/>
        </p:nvGrpSpPr>
        <p:grpSpPr>
          <a:xfrm>
            <a:off x="3557792" y="4805171"/>
            <a:ext cx="2340000" cy="1290652"/>
            <a:chOff x="491147" y="3343901"/>
            <a:chExt cx="1943807" cy="12906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7D6C34-E7B2-4344-B3AE-343D2AD4C4B2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555C9D-34D1-4E0F-8C96-26899C0B7F7E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Donut 11">
            <a:extLst>
              <a:ext uri="{FF2B5EF4-FFF2-40B4-BE49-F238E27FC236}">
                <a16:creationId xmlns:a16="http://schemas.microsoft.com/office/drawing/2014/main" id="{BE8ADA53-5E7C-41A3-8A5F-9B25CC832953}"/>
              </a:ext>
            </a:extLst>
          </p:cNvPr>
          <p:cNvSpPr/>
          <p:nvPr/>
        </p:nvSpPr>
        <p:spPr>
          <a:xfrm>
            <a:off x="6612697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8" name="Pie 57">
            <a:extLst>
              <a:ext uri="{FF2B5EF4-FFF2-40B4-BE49-F238E27FC236}">
                <a16:creationId xmlns:a16="http://schemas.microsoft.com/office/drawing/2014/main" id="{02FEFC69-E271-4464-879E-9B472A627280}"/>
              </a:ext>
            </a:extLst>
          </p:cNvPr>
          <p:cNvSpPr/>
          <p:nvPr/>
        </p:nvSpPr>
        <p:spPr>
          <a:xfrm>
            <a:off x="6900591" y="2716939"/>
            <a:ext cx="1080120" cy="1080120"/>
          </a:xfrm>
          <a:prstGeom prst="pie">
            <a:avLst>
              <a:gd name="adj1" fmla="val 19772438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84EF3C-28F4-4AD4-848A-5EA35052066F}"/>
              </a:ext>
            </a:extLst>
          </p:cNvPr>
          <p:cNvSpPr txBox="1"/>
          <p:nvPr/>
        </p:nvSpPr>
        <p:spPr>
          <a:xfrm>
            <a:off x="6270651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617313-6822-4B88-96B6-A63385EA785A}"/>
              </a:ext>
            </a:extLst>
          </p:cNvPr>
          <p:cNvSpPr txBox="1"/>
          <p:nvPr/>
        </p:nvSpPr>
        <p:spPr>
          <a:xfrm>
            <a:off x="6270651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6D349D-44C9-408E-A727-58F72B7C6392}"/>
              </a:ext>
            </a:extLst>
          </p:cNvPr>
          <p:cNvGrpSpPr/>
          <p:nvPr/>
        </p:nvGrpSpPr>
        <p:grpSpPr>
          <a:xfrm>
            <a:off x="6270651" y="4805171"/>
            <a:ext cx="2340000" cy="1290652"/>
            <a:chOff x="491147" y="3343901"/>
            <a:chExt cx="1943807" cy="12906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39FACB-239B-4E6C-ABF9-E321AF92AB1B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B28D5C-B2A9-45FC-8CC8-399EC166C648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Donut 11">
            <a:extLst>
              <a:ext uri="{FF2B5EF4-FFF2-40B4-BE49-F238E27FC236}">
                <a16:creationId xmlns:a16="http://schemas.microsoft.com/office/drawing/2014/main" id="{E561CC3A-6837-41B7-A8CB-2DE660EF7F6B}"/>
              </a:ext>
            </a:extLst>
          </p:cNvPr>
          <p:cNvSpPr/>
          <p:nvPr/>
        </p:nvSpPr>
        <p:spPr>
          <a:xfrm>
            <a:off x="9325555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5" name="Pie 65">
            <a:extLst>
              <a:ext uri="{FF2B5EF4-FFF2-40B4-BE49-F238E27FC236}">
                <a16:creationId xmlns:a16="http://schemas.microsoft.com/office/drawing/2014/main" id="{96B29377-3B92-433B-BC79-86EFD1439098}"/>
              </a:ext>
            </a:extLst>
          </p:cNvPr>
          <p:cNvSpPr/>
          <p:nvPr/>
        </p:nvSpPr>
        <p:spPr>
          <a:xfrm>
            <a:off x="9613449" y="2716939"/>
            <a:ext cx="1080120" cy="1080120"/>
          </a:xfrm>
          <a:prstGeom prst="pie">
            <a:avLst>
              <a:gd name="adj1" fmla="val 7956409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6A0B8B-3E14-4359-8BA9-4A0F401C062E}"/>
              </a:ext>
            </a:extLst>
          </p:cNvPr>
          <p:cNvSpPr txBox="1"/>
          <p:nvPr/>
        </p:nvSpPr>
        <p:spPr>
          <a:xfrm>
            <a:off x="8983509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AFB033-5F8D-44FD-8332-BC1EF00C5176}"/>
              </a:ext>
            </a:extLst>
          </p:cNvPr>
          <p:cNvSpPr txBox="1"/>
          <p:nvPr/>
        </p:nvSpPr>
        <p:spPr>
          <a:xfrm>
            <a:off x="8983509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6136AF-6CFC-4C18-8914-2B37BC5D050D}"/>
              </a:ext>
            </a:extLst>
          </p:cNvPr>
          <p:cNvGrpSpPr/>
          <p:nvPr/>
        </p:nvGrpSpPr>
        <p:grpSpPr>
          <a:xfrm>
            <a:off x="8983509" y="4805171"/>
            <a:ext cx="2340000" cy="1290652"/>
            <a:chOff x="491147" y="3343901"/>
            <a:chExt cx="1943807" cy="1290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A24FB3-B65A-4336-A64C-7D3F8438506C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2782DC-BBA4-4F73-8F53-1AFB350BDD21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5030F3C-3F14-4280-AA6C-19204206B3E0}"/>
              </a:ext>
            </a:extLst>
          </p:cNvPr>
          <p:cNvGrpSpPr/>
          <p:nvPr/>
        </p:nvGrpSpPr>
        <p:grpSpPr>
          <a:xfrm rot="16200000">
            <a:off x="8019960" y="2640234"/>
            <a:ext cx="6404152" cy="1704274"/>
            <a:chOff x="3960971" y="2767117"/>
            <a:chExt cx="4267200" cy="132148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00CC3D4-3213-44FE-AEA1-D00F01745FC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D9FB98-AB9C-4644-A8E5-20D1B778615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388DEA-7EFF-4878-98F7-417A594FE6F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DB4C64B-2027-487F-AE96-A7A3A851663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83" name="Graphic 3">
            <a:extLst>
              <a:ext uri="{FF2B5EF4-FFF2-40B4-BE49-F238E27FC236}">
                <a16:creationId xmlns:a16="http://schemas.microsoft.com/office/drawing/2014/main" id="{19C4EF18-7F43-4D6E-ACAF-E47946F46669}"/>
              </a:ext>
            </a:extLst>
          </p:cNvPr>
          <p:cNvGrpSpPr/>
          <p:nvPr/>
        </p:nvGrpSpPr>
        <p:grpSpPr>
          <a:xfrm rot="21305829" flipH="1">
            <a:off x="388050" y="3006314"/>
            <a:ext cx="1389702" cy="1123553"/>
            <a:chOff x="8338752" y="1211990"/>
            <a:chExt cx="3851961" cy="311425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97336B-849F-41FC-8FBF-F6FB448FBA73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FCBCE89-77CA-4B4E-BDA6-1A6C8C0F5D90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3E290C5-17C5-4E8C-84C3-8D553BE9FF39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2F9C513-FADF-4D04-84EE-961B06D79CF7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75D5EF7-4D68-451A-B3EF-253EC99AC782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7E294D0-AABC-44BF-B931-92E93C29B2EC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34A1B24-026B-4C86-A1A6-DAF05C52EA44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B2BFA7B-2E28-4C79-B559-1D0B0309EE9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C938BF-274F-4644-8F23-CD7AE6676BA0}"/>
              </a:ext>
            </a:extLst>
          </p:cNvPr>
          <p:cNvGrpSpPr/>
          <p:nvPr/>
        </p:nvGrpSpPr>
        <p:grpSpPr>
          <a:xfrm>
            <a:off x="1446763" y="2639278"/>
            <a:ext cx="10061655" cy="2617601"/>
            <a:chOff x="1427713" y="2852132"/>
            <a:chExt cx="10061655" cy="26176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B454B5-5F77-4C49-9103-B7C97A7995BA}"/>
                </a:ext>
              </a:extLst>
            </p:cNvPr>
            <p:cNvGrpSpPr/>
            <p:nvPr/>
          </p:nvGrpSpPr>
          <p:grpSpPr>
            <a:xfrm>
              <a:off x="1427713" y="2852132"/>
              <a:ext cx="9478349" cy="2617601"/>
              <a:chOff x="2895898" y="2601320"/>
              <a:chExt cx="9478349" cy="2617601"/>
            </a:xfrm>
          </p:grpSpPr>
          <p:sp>
            <p:nvSpPr>
              <p:cNvPr id="109" name="Block Arc 108">
                <a:extLst>
                  <a:ext uri="{FF2B5EF4-FFF2-40B4-BE49-F238E27FC236}">
                    <a16:creationId xmlns:a16="http://schemas.microsoft.com/office/drawing/2014/main" id="{FE8A1025-CBFC-402B-BE6B-AFFE5D4E969B}"/>
                  </a:ext>
                </a:extLst>
              </p:cNvPr>
              <p:cNvSpPr/>
              <p:nvPr/>
            </p:nvSpPr>
            <p:spPr>
              <a:xfrm>
                <a:off x="10539544" y="3374995"/>
                <a:ext cx="1834703" cy="1834703"/>
              </a:xfrm>
              <a:prstGeom prst="blockArc">
                <a:avLst>
                  <a:gd name="adj1" fmla="val 12399071"/>
                  <a:gd name="adj2" fmla="val 16243311"/>
                  <a:gd name="adj3" fmla="val 664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id="{5B9948DF-5A0A-4747-B694-A56DACB3FF4D}"/>
                  </a:ext>
                </a:extLst>
              </p:cNvPr>
              <p:cNvSpPr/>
              <p:nvPr/>
            </p:nvSpPr>
            <p:spPr>
              <a:xfrm rot="10800000">
                <a:off x="2895898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id="{E67BDBDC-F19E-406B-B8E2-0E2179EB9E4D}"/>
                  </a:ext>
                </a:extLst>
              </p:cNvPr>
              <p:cNvSpPr/>
              <p:nvPr/>
            </p:nvSpPr>
            <p:spPr>
              <a:xfrm>
                <a:off x="747756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id="{330036F1-9DAC-4969-B3EF-83EF2CF63EB1}"/>
                  </a:ext>
                </a:extLst>
              </p:cNvPr>
              <p:cNvSpPr/>
              <p:nvPr/>
            </p:nvSpPr>
            <p:spPr>
              <a:xfrm>
                <a:off x="441628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Block Arc 112">
                <a:extLst>
                  <a:ext uri="{FF2B5EF4-FFF2-40B4-BE49-F238E27FC236}">
                    <a16:creationId xmlns:a16="http://schemas.microsoft.com/office/drawing/2014/main" id="{E40E8946-5E4B-4C26-84C5-466244B4392C}"/>
                  </a:ext>
                </a:extLst>
              </p:cNvPr>
              <p:cNvSpPr/>
              <p:nvPr/>
            </p:nvSpPr>
            <p:spPr>
              <a:xfrm rot="10800000">
                <a:off x="5946920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Block Arc 160">
                <a:extLst>
                  <a:ext uri="{FF2B5EF4-FFF2-40B4-BE49-F238E27FC236}">
                    <a16:creationId xmlns:a16="http://schemas.microsoft.com/office/drawing/2014/main" id="{66238CEF-C54D-4BBA-BA3E-140CFFCE07D7}"/>
                  </a:ext>
                </a:extLst>
              </p:cNvPr>
              <p:cNvSpPr/>
              <p:nvPr/>
            </p:nvSpPr>
            <p:spPr>
              <a:xfrm rot="10800000">
                <a:off x="9008904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BD60E6-79DF-41AA-859E-722ADC1D512C}"/>
                </a:ext>
              </a:extLst>
            </p:cNvPr>
            <p:cNvSpPr/>
            <p:nvPr/>
          </p:nvSpPr>
          <p:spPr>
            <a:xfrm>
              <a:off x="9988709" y="3625806"/>
              <a:ext cx="1500659" cy="1180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7054A256-8CF5-4768-B0E4-8D3ABDC99DD0}"/>
              </a:ext>
            </a:extLst>
          </p:cNvPr>
          <p:cNvSpPr/>
          <p:nvPr/>
        </p:nvSpPr>
        <p:spPr>
          <a:xfrm>
            <a:off x="5072493" y="338488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478EFDC-91F9-4AB0-86AA-EF757AA65B89}"/>
              </a:ext>
            </a:extLst>
          </p:cNvPr>
          <p:cNvSpPr/>
          <p:nvPr/>
        </p:nvSpPr>
        <p:spPr>
          <a:xfrm>
            <a:off x="3543531" y="3869278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58C1468-307F-4474-A7C3-796841EE438D}"/>
              </a:ext>
            </a:extLst>
          </p:cNvPr>
          <p:cNvSpPr/>
          <p:nvPr/>
        </p:nvSpPr>
        <p:spPr>
          <a:xfrm>
            <a:off x="2014569" y="3384889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E9AEEA8-BE6A-406B-BB73-D62F6237E8FD}"/>
              </a:ext>
            </a:extLst>
          </p:cNvPr>
          <p:cNvSpPr/>
          <p:nvPr/>
        </p:nvSpPr>
        <p:spPr>
          <a:xfrm>
            <a:off x="6601454" y="386927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1" name="Oval 100">
            <a:extLst>
              <a:ext uri="{FF2B5EF4-FFF2-40B4-BE49-F238E27FC236}">
                <a16:creationId xmlns:a16="http://schemas.microsoft.com/office/drawing/2014/main" id="{102A3DBB-340A-440D-BDBC-B66D4D01EFDC}"/>
              </a:ext>
            </a:extLst>
          </p:cNvPr>
          <p:cNvSpPr/>
          <p:nvPr/>
        </p:nvSpPr>
        <p:spPr>
          <a:xfrm>
            <a:off x="8130415" y="338488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2" name="Rounded Rectangle 5">
            <a:extLst>
              <a:ext uri="{FF2B5EF4-FFF2-40B4-BE49-F238E27FC236}">
                <a16:creationId xmlns:a16="http://schemas.microsoft.com/office/drawing/2014/main" id="{D97E1B44-B49D-405E-95C5-A37725F4C545}"/>
              </a:ext>
            </a:extLst>
          </p:cNvPr>
          <p:cNvSpPr/>
          <p:nvPr/>
        </p:nvSpPr>
        <p:spPr>
          <a:xfrm flipH="1">
            <a:off x="6792253" y="40544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Teardrop 1">
            <a:extLst>
              <a:ext uri="{FF2B5EF4-FFF2-40B4-BE49-F238E27FC236}">
                <a16:creationId xmlns:a16="http://schemas.microsoft.com/office/drawing/2014/main" id="{C847896E-BD24-44C0-9042-AA9B5E52CAB5}"/>
              </a:ext>
            </a:extLst>
          </p:cNvPr>
          <p:cNvSpPr/>
          <p:nvPr/>
        </p:nvSpPr>
        <p:spPr>
          <a:xfrm rot="18805991">
            <a:off x="8288691" y="354513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5" name="Donut 39">
            <a:extLst>
              <a:ext uri="{FF2B5EF4-FFF2-40B4-BE49-F238E27FC236}">
                <a16:creationId xmlns:a16="http://schemas.microsoft.com/office/drawing/2014/main" id="{DD09BE52-0808-4E49-8B9D-FD83EFC511C3}"/>
              </a:ext>
            </a:extLst>
          </p:cNvPr>
          <p:cNvSpPr/>
          <p:nvPr/>
        </p:nvSpPr>
        <p:spPr>
          <a:xfrm>
            <a:off x="2159210" y="352953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6" name="Rectangle 36">
            <a:extLst>
              <a:ext uri="{FF2B5EF4-FFF2-40B4-BE49-F238E27FC236}">
                <a16:creationId xmlns:a16="http://schemas.microsoft.com/office/drawing/2014/main" id="{E23CAE8B-D24C-4776-AE65-17AEE895AF15}"/>
              </a:ext>
            </a:extLst>
          </p:cNvPr>
          <p:cNvSpPr/>
          <p:nvPr/>
        </p:nvSpPr>
        <p:spPr>
          <a:xfrm>
            <a:off x="5233609" y="356885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7" name="Chord 15">
            <a:extLst>
              <a:ext uri="{FF2B5EF4-FFF2-40B4-BE49-F238E27FC236}">
                <a16:creationId xmlns:a16="http://schemas.microsoft.com/office/drawing/2014/main" id="{2B10FE4D-3BAF-420B-A89E-5967ADB268E1}"/>
              </a:ext>
            </a:extLst>
          </p:cNvPr>
          <p:cNvSpPr/>
          <p:nvPr/>
        </p:nvSpPr>
        <p:spPr>
          <a:xfrm>
            <a:off x="3782348" y="399891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4AE6051-F7A4-4254-AA82-C97EC6D2EA80}"/>
              </a:ext>
            </a:extLst>
          </p:cNvPr>
          <p:cNvSpPr txBox="1"/>
          <p:nvPr/>
        </p:nvSpPr>
        <p:spPr>
          <a:xfrm>
            <a:off x="1906242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922E751-894A-4733-B544-07EBEF4D93A8}"/>
              </a:ext>
            </a:extLst>
          </p:cNvPr>
          <p:cNvSpPr txBox="1"/>
          <p:nvPr/>
        </p:nvSpPr>
        <p:spPr>
          <a:xfrm>
            <a:off x="3435204" y="461873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A74C5-4151-40DD-ABE2-11558BFAC45C}"/>
              </a:ext>
            </a:extLst>
          </p:cNvPr>
          <p:cNvSpPr txBox="1"/>
          <p:nvPr/>
        </p:nvSpPr>
        <p:spPr>
          <a:xfrm>
            <a:off x="4964165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3434271-013B-4AB1-883B-F2AFC48CB182}"/>
              </a:ext>
            </a:extLst>
          </p:cNvPr>
          <p:cNvSpPr txBox="1"/>
          <p:nvPr/>
        </p:nvSpPr>
        <p:spPr>
          <a:xfrm>
            <a:off x="6493126" y="461873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9645120-9379-4F2B-A99D-3518B9BEE013}"/>
              </a:ext>
            </a:extLst>
          </p:cNvPr>
          <p:cNvSpPr txBox="1"/>
          <p:nvPr/>
        </p:nvSpPr>
        <p:spPr>
          <a:xfrm>
            <a:off x="8022088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75228B2-8D83-41D4-99CB-6BAAF018A6E6}"/>
              </a:ext>
            </a:extLst>
          </p:cNvPr>
          <p:cNvSpPr txBox="1"/>
          <p:nvPr/>
        </p:nvSpPr>
        <p:spPr>
          <a:xfrm>
            <a:off x="10021567" y="3580660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3CC16F6-2648-4181-8CAB-1BB1F3649E3F}"/>
              </a:ext>
            </a:extLst>
          </p:cNvPr>
          <p:cNvGrpSpPr/>
          <p:nvPr/>
        </p:nvGrpSpPr>
        <p:grpSpPr>
          <a:xfrm>
            <a:off x="2975268" y="5083945"/>
            <a:ext cx="1819678" cy="1268827"/>
            <a:chOff x="1985513" y="4307149"/>
            <a:chExt cx="2380861" cy="1268827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EB58CBD-4473-4574-81DE-4FD1A4834E6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DA463E9-971E-4FD9-8048-9902F6E5202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0E6A521-D88B-4C25-99C7-9DB91CCE7A6F}"/>
              </a:ext>
            </a:extLst>
          </p:cNvPr>
          <p:cNvGrpSpPr/>
          <p:nvPr/>
        </p:nvGrpSpPr>
        <p:grpSpPr>
          <a:xfrm>
            <a:off x="1451437" y="1579995"/>
            <a:ext cx="1819678" cy="1268827"/>
            <a:chOff x="1985513" y="4307149"/>
            <a:chExt cx="2380861" cy="1268827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F4618F2-4883-423B-AE84-8CF62C57CB5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03AA2BC-49B1-466E-A167-64AEAF6946A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AA6359F-5131-4A8A-9CA6-6147DD6F9540}"/>
              </a:ext>
            </a:extLst>
          </p:cNvPr>
          <p:cNvGrpSpPr/>
          <p:nvPr/>
        </p:nvGrpSpPr>
        <p:grpSpPr>
          <a:xfrm>
            <a:off x="6051411" y="5083945"/>
            <a:ext cx="1819678" cy="1268827"/>
            <a:chOff x="1985513" y="4307149"/>
            <a:chExt cx="2380861" cy="1268827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84529F9-1047-4826-8B79-9416E4A16560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D5A2D58-DFEA-4468-8AB6-33217CB1C08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E1F40F6-6F58-4137-BC2B-7B0D3EC72CCA}"/>
              </a:ext>
            </a:extLst>
          </p:cNvPr>
          <p:cNvGrpSpPr/>
          <p:nvPr/>
        </p:nvGrpSpPr>
        <p:grpSpPr>
          <a:xfrm>
            <a:off x="4527580" y="1579995"/>
            <a:ext cx="1819678" cy="1268827"/>
            <a:chOff x="1985513" y="4307149"/>
            <a:chExt cx="2380861" cy="1268827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5C191C3-10BB-43C7-BB71-6081C453520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7D88F9D-CB73-474B-89D7-AD94E11DE3D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9979540-F977-4FFD-BB36-D7DCF76C6D3D}"/>
              </a:ext>
            </a:extLst>
          </p:cNvPr>
          <p:cNvGrpSpPr/>
          <p:nvPr/>
        </p:nvGrpSpPr>
        <p:grpSpPr>
          <a:xfrm>
            <a:off x="9078647" y="4092117"/>
            <a:ext cx="1819678" cy="1268827"/>
            <a:chOff x="1985513" y="4307149"/>
            <a:chExt cx="2380861" cy="1268827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467797D-35B8-429F-AEBB-297597EAFB8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99D64E58-BB63-4D88-88D0-E95109F22BD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369F3C3-68B7-4075-BE2E-8B0358C66755}"/>
              </a:ext>
            </a:extLst>
          </p:cNvPr>
          <p:cNvGrpSpPr/>
          <p:nvPr/>
        </p:nvGrpSpPr>
        <p:grpSpPr>
          <a:xfrm>
            <a:off x="7574794" y="1579995"/>
            <a:ext cx="1819678" cy="1268827"/>
            <a:chOff x="1985513" y="4307149"/>
            <a:chExt cx="2380861" cy="1268827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A13B9285-80FB-4AF7-AADC-36E601DD3EDE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31571EF2-6CC4-4A91-AB06-18ED808363D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802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EC19A04-28B4-4D0B-8025-F4143F9948D0}"/>
              </a:ext>
            </a:extLst>
          </p:cNvPr>
          <p:cNvSpPr/>
          <p:nvPr/>
        </p:nvSpPr>
        <p:spPr>
          <a:xfrm>
            <a:off x="4689749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626F86-C097-4B32-B158-CC37C1D13428}"/>
              </a:ext>
            </a:extLst>
          </p:cNvPr>
          <p:cNvSpPr/>
          <p:nvPr/>
        </p:nvSpPr>
        <p:spPr>
          <a:xfrm rot="10800000">
            <a:off x="1487177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51E4AF5-699F-4CD2-98AA-9806BE9E7D32}"/>
              </a:ext>
            </a:extLst>
          </p:cNvPr>
          <p:cNvSpPr/>
          <p:nvPr/>
        </p:nvSpPr>
        <p:spPr>
          <a:xfrm rot="10800000">
            <a:off x="1211656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66D0B1-8EA1-4B17-B110-CEB70466B0D3}"/>
              </a:ext>
            </a:extLst>
          </p:cNvPr>
          <p:cNvSpPr/>
          <p:nvPr/>
        </p:nvSpPr>
        <p:spPr>
          <a:xfrm>
            <a:off x="7361313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0620830-E559-478B-96BA-CD846DB0FC83}"/>
              </a:ext>
            </a:extLst>
          </p:cNvPr>
          <p:cNvSpPr/>
          <p:nvPr/>
        </p:nvSpPr>
        <p:spPr>
          <a:xfrm>
            <a:off x="7636051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118010C-2FBD-4B9F-8A7D-F3B02D5BF763}"/>
              </a:ext>
            </a:extLst>
          </p:cNvPr>
          <p:cNvSpPr/>
          <p:nvPr/>
        </p:nvSpPr>
        <p:spPr>
          <a:xfrm rot="10800000">
            <a:off x="936135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3E42AA-0880-4F98-989C-7AB4978F8640}"/>
              </a:ext>
            </a:extLst>
          </p:cNvPr>
          <p:cNvSpPr/>
          <p:nvPr/>
        </p:nvSpPr>
        <p:spPr>
          <a:xfrm>
            <a:off x="7910789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EC09DA69-3F9C-4D37-9C49-2A803AD65058}"/>
              </a:ext>
            </a:extLst>
          </p:cNvPr>
          <p:cNvSpPr/>
          <p:nvPr/>
        </p:nvSpPr>
        <p:spPr>
          <a:xfrm>
            <a:off x="4696199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C46FBE9B-713A-42F6-AE94-69FBFF4D16DD}"/>
              </a:ext>
            </a:extLst>
          </p:cNvPr>
          <p:cNvSpPr/>
          <p:nvPr/>
        </p:nvSpPr>
        <p:spPr>
          <a:xfrm rot="10800000">
            <a:off x="936135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C1859829-58F5-4051-87D2-FBD14E507F98}"/>
              </a:ext>
            </a:extLst>
          </p:cNvPr>
          <p:cNvSpPr/>
          <p:nvPr/>
        </p:nvSpPr>
        <p:spPr>
          <a:xfrm rot="10800000">
            <a:off x="1211656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6DDC411E-A26F-4654-9878-4E63682837AA}"/>
              </a:ext>
            </a:extLst>
          </p:cNvPr>
          <p:cNvSpPr/>
          <p:nvPr/>
        </p:nvSpPr>
        <p:spPr>
          <a:xfrm rot="10800000">
            <a:off x="1487177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6D8036C5-3858-4C90-A1A3-1CBEBB68964C}"/>
              </a:ext>
            </a:extLst>
          </p:cNvPr>
          <p:cNvSpPr/>
          <p:nvPr/>
        </p:nvSpPr>
        <p:spPr>
          <a:xfrm>
            <a:off x="7910789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8BBB4C73-EBBA-4A93-ACD4-A8C458CC504C}"/>
              </a:ext>
            </a:extLst>
          </p:cNvPr>
          <p:cNvSpPr/>
          <p:nvPr/>
        </p:nvSpPr>
        <p:spPr>
          <a:xfrm>
            <a:off x="7636051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33917ECE-D1B4-464D-A41C-3B9545F2FCC5}"/>
              </a:ext>
            </a:extLst>
          </p:cNvPr>
          <p:cNvSpPr/>
          <p:nvPr/>
        </p:nvSpPr>
        <p:spPr>
          <a:xfrm>
            <a:off x="7361313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5ECA9A-5283-44B1-BC6B-66BB18E4003D}"/>
              </a:ext>
            </a:extLst>
          </p:cNvPr>
          <p:cNvGrpSpPr/>
          <p:nvPr/>
        </p:nvGrpSpPr>
        <p:grpSpPr>
          <a:xfrm rot="16200000">
            <a:off x="5610728" y="2745038"/>
            <a:ext cx="990152" cy="729604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260F0037-B8D2-45C1-832F-B7BA952326DE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B9C58B-3E2B-4183-8F75-6FE2A4E3893C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23C5CA-F0BA-49FA-A136-5022BFED5AAA}"/>
              </a:ext>
            </a:extLst>
          </p:cNvPr>
          <p:cNvGrpSpPr/>
          <p:nvPr/>
        </p:nvGrpSpPr>
        <p:grpSpPr>
          <a:xfrm rot="19800000">
            <a:off x="6267203" y="3158571"/>
            <a:ext cx="990151" cy="729605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F245A54A-07CA-4067-9013-74C4F16CBF18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8980DE-3E9C-40C7-B99A-8DE3943C69F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275BC4-6D5E-454F-855B-B480878C75B7}"/>
              </a:ext>
            </a:extLst>
          </p:cNvPr>
          <p:cNvGrpSpPr/>
          <p:nvPr/>
        </p:nvGrpSpPr>
        <p:grpSpPr>
          <a:xfrm rot="12600000">
            <a:off x="4961533" y="3158571"/>
            <a:ext cx="990152" cy="729605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8461A222-0304-4107-A1FB-4D0500AB3083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25ECF1-F4AC-4F3F-8DCF-FF70C6C59AFA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6" name="Block Arc 25">
            <a:extLst>
              <a:ext uri="{FF2B5EF4-FFF2-40B4-BE49-F238E27FC236}">
                <a16:creationId xmlns:a16="http://schemas.microsoft.com/office/drawing/2014/main" id="{19DD76C1-DB6C-43B9-B9B1-4E81B5B4AE96}"/>
              </a:ext>
            </a:extLst>
          </p:cNvPr>
          <p:cNvSpPr/>
          <p:nvPr/>
        </p:nvSpPr>
        <p:spPr>
          <a:xfrm>
            <a:off x="4456297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4E94853E-B80F-4B76-99C5-97CCDB562F85}"/>
              </a:ext>
            </a:extLst>
          </p:cNvPr>
          <p:cNvSpPr/>
          <p:nvPr/>
        </p:nvSpPr>
        <p:spPr>
          <a:xfrm rot="10800000">
            <a:off x="4456298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FF6380-D278-4F1F-994E-3FE91015DD39}"/>
              </a:ext>
            </a:extLst>
          </p:cNvPr>
          <p:cNvGrpSpPr/>
          <p:nvPr/>
        </p:nvGrpSpPr>
        <p:grpSpPr>
          <a:xfrm rot="5400000">
            <a:off x="5610728" y="4364901"/>
            <a:ext cx="990152" cy="729604"/>
            <a:chOff x="3352620" y="2401127"/>
            <a:chExt cx="1954451" cy="1440160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29C86D4A-7BB7-49AC-AEB0-93BAEE13AE94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C80A80-973C-4488-AE7A-F1D2F3C8EBCF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00356C-FD24-4390-B41C-9DA9D5583C7C}"/>
              </a:ext>
            </a:extLst>
          </p:cNvPr>
          <p:cNvGrpSpPr/>
          <p:nvPr/>
        </p:nvGrpSpPr>
        <p:grpSpPr>
          <a:xfrm rot="9000000">
            <a:off x="4952009" y="3941846"/>
            <a:ext cx="990151" cy="729605"/>
            <a:chOff x="3352621" y="2401127"/>
            <a:chExt cx="1954450" cy="1440160"/>
          </a:xfrm>
        </p:grpSpPr>
        <p:sp>
          <p:nvSpPr>
            <p:cNvPr id="32" name="Rounded Rectangle 33">
              <a:extLst>
                <a:ext uri="{FF2B5EF4-FFF2-40B4-BE49-F238E27FC236}">
                  <a16:creationId xmlns:a16="http://schemas.microsoft.com/office/drawing/2014/main" id="{EF92389C-5B26-4994-9047-0D5B1EF2DCDA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AC7A1D0-E303-48CC-9AAB-B0DAAC3B583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03E8B7-8647-48DD-B353-22A2F3DFFEAC}"/>
              </a:ext>
            </a:extLst>
          </p:cNvPr>
          <p:cNvGrpSpPr/>
          <p:nvPr/>
        </p:nvGrpSpPr>
        <p:grpSpPr>
          <a:xfrm rot="1800000">
            <a:off x="6257678" y="3941846"/>
            <a:ext cx="990153" cy="729605"/>
            <a:chOff x="3352621" y="2401122"/>
            <a:chExt cx="1954455" cy="1440160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id="{38F13BFB-6C8F-4234-A7D6-1FD897FAF24F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8C67C98-E690-44E0-8EF6-5060D1D8230E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F8C611F-3C02-421B-8678-F815F1186610}"/>
              </a:ext>
            </a:extLst>
          </p:cNvPr>
          <p:cNvSpPr txBox="1"/>
          <p:nvPr/>
        </p:nvSpPr>
        <p:spPr>
          <a:xfrm>
            <a:off x="4841112" y="1837422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CE274F-104F-4ECC-B6D9-7A656094BFCB}"/>
              </a:ext>
            </a:extLst>
          </p:cNvPr>
          <p:cNvSpPr txBox="1"/>
          <p:nvPr/>
        </p:nvSpPr>
        <p:spPr>
          <a:xfrm>
            <a:off x="1644074" y="2349016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FAD658-9ECD-4E8C-B010-0E6835CDB1E0}"/>
              </a:ext>
            </a:extLst>
          </p:cNvPr>
          <p:cNvSpPr txBox="1"/>
          <p:nvPr/>
        </p:nvSpPr>
        <p:spPr>
          <a:xfrm>
            <a:off x="1368554" y="292516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33A0D1-6D57-4C52-858E-F83B2A9293E6}"/>
              </a:ext>
            </a:extLst>
          </p:cNvPr>
          <p:cNvSpPr txBox="1"/>
          <p:nvPr/>
        </p:nvSpPr>
        <p:spPr>
          <a:xfrm>
            <a:off x="7476152" y="2349016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EC16C0-2E24-4681-A501-414361E4CC10}"/>
              </a:ext>
            </a:extLst>
          </p:cNvPr>
          <p:cNvSpPr txBox="1"/>
          <p:nvPr/>
        </p:nvSpPr>
        <p:spPr>
          <a:xfrm>
            <a:off x="7750890" y="292516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7D3474-F905-43A1-A65B-DE404B76DAE0}"/>
              </a:ext>
            </a:extLst>
          </p:cNvPr>
          <p:cNvSpPr txBox="1"/>
          <p:nvPr/>
        </p:nvSpPr>
        <p:spPr>
          <a:xfrm>
            <a:off x="1093032" y="3501322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AA50AE-4750-4E17-9A93-57BCD0AE29FB}"/>
              </a:ext>
            </a:extLst>
          </p:cNvPr>
          <p:cNvSpPr txBox="1"/>
          <p:nvPr/>
        </p:nvSpPr>
        <p:spPr>
          <a:xfrm>
            <a:off x="8025628" y="3501322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4650D7-400F-4348-9096-B2933B2C60B4}"/>
              </a:ext>
            </a:extLst>
          </p:cNvPr>
          <p:cNvSpPr txBox="1"/>
          <p:nvPr/>
        </p:nvSpPr>
        <p:spPr>
          <a:xfrm>
            <a:off x="4847562" y="5713484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E7E197-41D5-4152-8BE5-7F34F7FF38AB}"/>
              </a:ext>
            </a:extLst>
          </p:cNvPr>
          <p:cNvSpPr txBox="1"/>
          <p:nvPr/>
        </p:nvSpPr>
        <p:spPr>
          <a:xfrm>
            <a:off x="1093032" y="4077475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B798D9-F4FC-4AA0-854E-94541ABCF8E9}"/>
              </a:ext>
            </a:extLst>
          </p:cNvPr>
          <p:cNvSpPr txBox="1"/>
          <p:nvPr/>
        </p:nvSpPr>
        <p:spPr>
          <a:xfrm>
            <a:off x="1368554" y="4653628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060B45-13F9-48C5-9838-9DF860CF13E2}"/>
              </a:ext>
            </a:extLst>
          </p:cNvPr>
          <p:cNvSpPr txBox="1"/>
          <p:nvPr/>
        </p:nvSpPr>
        <p:spPr>
          <a:xfrm>
            <a:off x="1644074" y="522977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2B3B6F-324F-4B0D-A08E-E5EF6E27050A}"/>
              </a:ext>
            </a:extLst>
          </p:cNvPr>
          <p:cNvSpPr txBox="1"/>
          <p:nvPr/>
        </p:nvSpPr>
        <p:spPr>
          <a:xfrm>
            <a:off x="8025628" y="4077475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DB7240-67D6-419F-9FBD-B34F0D508DBC}"/>
              </a:ext>
            </a:extLst>
          </p:cNvPr>
          <p:cNvSpPr txBox="1"/>
          <p:nvPr/>
        </p:nvSpPr>
        <p:spPr>
          <a:xfrm>
            <a:off x="7750890" y="4653628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813487-725D-4B32-83FA-B6DDB73009EA}"/>
              </a:ext>
            </a:extLst>
          </p:cNvPr>
          <p:cNvSpPr txBox="1"/>
          <p:nvPr/>
        </p:nvSpPr>
        <p:spPr>
          <a:xfrm>
            <a:off x="7476152" y="522977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Parallelogram 15">
            <a:extLst>
              <a:ext uri="{FF2B5EF4-FFF2-40B4-BE49-F238E27FC236}">
                <a16:creationId xmlns:a16="http://schemas.microsoft.com/office/drawing/2014/main" id="{7ADAE8C3-7C11-4A00-8A56-3547C256BAB5}"/>
              </a:ext>
            </a:extLst>
          </p:cNvPr>
          <p:cNvSpPr/>
          <p:nvPr/>
        </p:nvSpPr>
        <p:spPr>
          <a:xfrm flipH="1">
            <a:off x="5917164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5142A023-BCFF-4429-84EC-BAEB1A45FFA2}"/>
              </a:ext>
            </a:extLst>
          </p:cNvPr>
          <p:cNvSpPr/>
          <p:nvPr/>
        </p:nvSpPr>
        <p:spPr>
          <a:xfrm>
            <a:off x="6735462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12A03457-0863-4ADC-8FCA-AD3F3E6AC1D4}"/>
              </a:ext>
            </a:extLst>
          </p:cNvPr>
          <p:cNvSpPr/>
          <p:nvPr/>
        </p:nvSpPr>
        <p:spPr>
          <a:xfrm>
            <a:off x="5215300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2A934E91-946D-4B3A-9928-05D5128056D1}"/>
              </a:ext>
            </a:extLst>
          </p:cNvPr>
          <p:cNvSpPr/>
          <p:nvPr/>
        </p:nvSpPr>
        <p:spPr>
          <a:xfrm>
            <a:off x="5945056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9912D258-9DEB-474C-8D2B-6F3176A6CF44}"/>
              </a:ext>
            </a:extLst>
          </p:cNvPr>
          <p:cNvSpPr/>
          <p:nvPr/>
        </p:nvSpPr>
        <p:spPr>
          <a:xfrm rot="2700000">
            <a:off x="5190367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36A6EC76-11C1-4666-9247-B42EE783D3C9}"/>
              </a:ext>
            </a:extLst>
          </p:cNvPr>
          <p:cNvSpPr/>
          <p:nvPr/>
        </p:nvSpPr>
        <p:spPr>
          <a:xfrm flipH="1">
            <a:off x="6680428" y="33167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5">
            <a:extLst>
              <a:ext uri="{FF2B5EF4-FFF2-40B4-BE49-F238E27FC236}">
                <a16:creationId xmlns:a16="http://schemas.microsoft.com/office/drawing/2014/main" id="{520ADB37-6AA3-49D0-A801-70F47DF8226D}"/>
              </a:ext>
            </a:extLst>
          </p:cNvPr>
          <p:cNvSpPr txBox="1">
            <a:spLocks/>
          </p:cNvSpPr>
          <p:nvPr/>
        </p:nvSpPr>
        <p:spPr>
          <a:xfrm>
            <a:off x="4133850" y="2525146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</a:t>
            </a:r>
            <a:r>
              <a:rPr lang="en-US" altLang="ko-KR" dirty="0">
                <a:solidFill>
                  <a:schemeClr val="accent5"/>
                </a:solidFill>
              </a:rPr>
              <a:t>Column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Style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9E98D71-950C-403F-BD81-36E0277F96A2}"/>
              </a:ext>
            </a:extLst>
          </p:cNvPr>
          <p:cNvGrpSpPr/>
          <p:nvPr/>
        </p:nvGrpSpPr>
        <p:grpSpPr>
          <a:xfrm>
            <a:off x="7287055" y="495867"/>
            <a:ext cx="4258313" cy="5866266"/>
            <a:chOff x="2153463" y="1916832"/>
            <a:chExt cx="7911017" cy="58662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F42AE4-BC71-44F4-96A7-0483A391620A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E71BC0-2C25-4FC9-BA56-45213C0EA5F0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464311-9535-4C55-87DF-999827EB7B41}"/>
              </a:ext>
            </a:extLst>
          </p:cNvPr>
          <p:cNvSpPr txBox="1"/>
          <p:nvPr/>
        </p:nvSpPr>
        <p:spPr>
          <a:xfrm>
            <a:off x="646632" y="495867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C7C359D2-3586-42D3-BDD7-78734A69035D}"/>
              </a:ext>
            </a:extLst>
          </p:cNvPr>
          <p:cNvSpPr/>
          <p:nvPr/>
        </p:nvSpPr>
        <p:spPr>
          <a:xfrm>
            <a:off x="3695661" y="833602"/>
            <a:ext cx="2903757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4A2AE1CA-A021-4941-8D77-7B2B6BB8934E}"/>
              </a:ext>
            </a:extLst>
          </p:cNvPr>
          <p:cNvSpPr/>
          <p:nvPr/>
        </p:nvSpPr>
        <p:spPr>
          <a:xfrm>
            <a:off x="535866" y="833602"/>
            <a:ext cx="2831178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C03AA-169F-4419-A126-F4E1BD180237}"/>
              </a:ext>
            </a:extLst>
          </p:cNvPr>
          <p:cNvGrpSpPr/>
          <p:nvPr/>
        </p:nvGrpSpPr>
        <p:grpSpPr>
          <a:xfrm>
            <a:off x="742463" y="1214554"/>
            <a:ext cx="2417985" cy="4702358"/>
            <a:chOff x="3651644" y="919838"/>
            <a:chExt cx="1975714" cy="45236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5F150D-6EE3-441C-96E9-7206FB7FDF52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86E8B7-E435-44A5-A987-101218C90CD7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B6115-46D6-4692-BC93-2E915541226B}"/>
              </a:ext>
            </a:extLst>
          </p:cNvPr>
          <p:cNvGrpSpPr/>
          <p:nvPr/>
        </p:nvGrpSpPr>
        <p:grpSpPr>
          <a:xfrm>
            <a:off x="3938547" y="1214554"/>
            <a:ext cx="2417985" cy="4702358"/>
            <a:chOff x="3651644" y="919838"/>
            <a:chExt cx="1975714" cy="45236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F85693-37E8-4A8E-BE1F-1A6E23876296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544F46-45E1-4419-8977-2C2947D9935F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976DF4FD-18A0-4F56-A445-11765C5A2850}"/>
              </a:ext>
            </a:extLst>
          </p:cNvPr>
          <p:cNvSpPr txBox="1">
            <a:spLocks/>
          </p:cNvSpPr>
          <p:nvPr/>
        </p:nvSpPr>
        <p:spPr>
          <a:xfrm>
            <a:off x="6931913" y="922394"/>
            <a:ext cx="2698750" cy="23764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dirty="0">
                <a:solidFill>
                  <a:schemeClr val="bg1"/>
                </a:solidFill>
              </a:rPr>
              <a:t>Two Columns Text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53525B-46CA-4444-8BAC-56E1F38C204F}"/>
              </a:ext>
            </a:extLst>
          </p:cNvPr>
          <p:cNvSpPr txBox="1"/>
          <p:nvPr/>
        </p:nvSpPr>
        <p:spPr>
          <a:xfrm>
            <a:off x="7173377" y="3353823"/>
            <a:ext cx="24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BA3FA5-FA57-4313-9DF4-64E137512FCB}"/>
              </a:ext>
            </a:extLst>
          </p:cNvPr>
          <p:cNvGrpSpPr/>
          <p:nvPr/>
        </p:nvGrpSpPr>
        <p:grpSpPr>
          <a:xfrm>
            <a:off x="0" y="4676325"/>
            <a:ext cx="12192000" cy="1318987"/>
            <a:chOff x="0" y="4685117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4685117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5624448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0B50BDA-9DD3-47E4-8852-4E61CF2A00B0}"/>
              </a:ext>
            </a:extLst>
          </p:cNvPr>
          <p:cNvSpPr/>
          <p:nvPr/>
        </p:nvSpPr>
        <p:spPr>
          <a:xfrm>
            <a:off x="0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F188E-C654-4B5C-ABF1-DB0BEABF2171}"/>
              </a:ext>
            </a:extLst>
          </p:cNvPr>
          <p:cNvSpPr/>
          <p:nvPr/>
        </p:nvSpPr>
        <p:spPr>
          <a:xfrm>
            <a:off x="8296859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E7A05A1B-0687-4676-814D-6E43920B3251}"/>
              </a:ext>
            </a:extLst>
          </p:cNvPr>
          <p:cNvSpPr/>
          <p:nvPr/>
        </p:nvSpPr>
        <p:spPr>
          <a:xfrm>
            <a:off x="10155379" y="39716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8" name="TextBox 28">
            <a:hlinkClick r:id="rId2"/>
            <a:extLst>
              <a:ext uri="{FF2B5EF4-FFF2-40B4-BE49-F238E27FC236}">
                <a16:creationId xmlns:a16="http://schemas.microsoft.com/office/drawing/2014/main" id="{7796611B-70D7-411C-9881-F6E719895AD9}"/>
              </a:ext>
            </a:extLst>
          </p:cNvPr>
          <p:cNvSpPr txBox="1"/>
          <p:nvPr/>
        </p:nvSpPr>
        <p:spPr>
          <a:xfrm>
            <a:off x="3432614" y="6195046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919C64-013B-4F60-B288-E3A0D62AE625}"/>
              </a:ext>
            </a:extLst>
          </p:cNvPr>
          <p:cNvGrpSpPr/>
          <p:nvPr/>
        </p:nvGrpSpPr>
        <p:grpSpPr>
          <a:xfrm>
            <a:off x="7683310" y="1289230"/>
            <a:ext cx="2705012" cy="719858"/>
            <a:chOff x="3960971" y="2767117"/>
            <a:chExt cx="4267200" cy="132148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B1FAE37-98DE-4CE1-8EFA-C4C97A04DFE5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DE0D49E-9846-49A7-99EF-B7D99E3D8809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F6EB3A0-0B86-4AF1-81B0-D356B1399EC7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479C85-3907-4CB7-9B97-05521F28F20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834FAF9-76F8-4B15-A08D-51DA9224561B}"/>
              </a:ext>
            </a:extLst>
          </p:cNvPr>
          <p:cNvGrpSpPr/>
          <p:nvPr/>
        </p:nvGrpSpPr>
        <p:grpSpPr>
          <a:xfrm>
            <a:off x="6130347" y="1627412"/>
            <a:ext cx="5568051" cy="1616152"/>
            <a:chOff x="2186387" y="1618118"/>
            <a:chExt cx="4468475" cy="1296995"/>
          </a:xfrm>
        </p:grpSpPr>
        <p:grpSp>
          <p:nvGrpSpPr>
            <p:cNvPr id="17" name="Graphic 3">
              <a:extLst>
                <a:ext uri="{FF2B5EF4-FFF2-40B4-BE49-F238E27FC236}">
                  <a16:creationId xmlns:a16="http://schemas.microsoft.com/office/drawing/2014/main" id="{82160583-036A-495B-A35F-71B6CFDE2F1D}"/>
                </a:ext>
              </a:extLst>
            </p:cNvPr>
            <p:cNvGrpSpPr/>
            <p:nvPr/>
          </p:nvGrpSpPr>
          <p:grpSpPr>
            <a:xfrm rot="294171">
              <a:off x="3334968" y="1707704"/>
              <a:ext cx="3319894" cy="1207409"/>
              <a:chOff x="0" y="1211951"/>
              <a:chExt cx="12192000" cy="443409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02C75A6-3423-4CFC-977E-BA668326F019}"/>
                  </a:ext>
                </a:extLst>
              </p:cNvPr>
              <p:cNvSpPr/>
              <p:nvPr/>
            </p:nvSpPr>
            <p:spPr>
              <a:xfrm>
                <a:off x="8338752" y="1211990"/>
                <a:ext cx="3831088" cy="3114252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3798611-2DAA-4639-90EB-E6D17FCE98D2}"/>
                  </a:ext>
                </a:extLst>
              </p:cNvPr>
              <p:cNvSpPr/>
              <p:nvPr/>
            </p:nvSpPr>
            <p:spPr>
              <a:xfrm>
                <a:off x="8338752" y="1947152"/>
                <a:ext cx="1882301" cy="1882825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EEE669A-1477-4C84-8893-1638285E58AB}"/>
                  </a:ext>
                </a:extLst>
              </p:cNvPr>
              <p:cNvSpPr/>
              <p:nvPr/>
            </p:nvSpPr>
            <p:spPr>
              <a:xfrm>
                <a:off x="9018827" y="1959453"/>
                <a:ext cx="2123698" cy="2134891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A1E6170-AB94-4AB9-8955-B1FC54E71DF4}"/>
                  </a:ext>
                </a:extLst>
              </p:cNvPr>
              <p:cNvSpPr/>
              <p:nvPr/>
            </p:nvSpPr>
            <p:spPr>
              <a:xfrm>
                <a:off x="9256172" y="2170520"/>
                <a:ext cx="815663" cy="105834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0054AEE-5CC2-4D02-8E19-4C87FDB24AD4}"/>
                  </a:ext>
                </a:extLst>
              </p:cNvPr>
              <p:cNvSpPr/>
              <p:nvPr/>
            </p:nvSpPr>
            <p:spPr>
              <a:xfrm>
                <a:off x="9281195" y="2175854"/>
                <a:ext cx="868199" cy="1097283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CB8DF25-81D9-4CE5-A1FE-2E1D0C0FBD77}"/>
                  </a:ext>
                </a:extLst>
              </p:cNvPr>
              <p:cNvSpPr/>
              <p:nvPr/>
            </p:nvSpPr>
            <p:spPr>
              <a:xfrm>
                <a:off x="9267758" y="1211990"/>
                <a:ext cx="2922955" cy="1595386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C4100FA-99C3-4B3F-9D80-C12EAFD2414B}"/>
                  </a:ext>
                </a:extLst>
              </p:cNvPr>
              <p:cNvSpPr/>
              <p:nvPr/>
            </p:nvSpPr>
            <p:spPr>
              <a:xfrm>
                <a:off x="9012462" y="3829270"/>
                <a:ext cx="7071" cy="282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56888FB-E20D-4208-AA64-DDE19E7FA251}"/>
                  </a:ext>
                </a:extLst>
              </p:cNvPr>
              <p:cNvSpPr/>
              <p:nvPr/>
            </p:nvSpPr>
            <p:spPr>
              <a:xfrm>
                <a:off x="9233651" y="2347195"/>
                <a:ext cx="817443" cy="889403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9516238-7394-493E-B691-835297499A3A}"/>
                  </a:ext>
                </a:extLst>
              </p:cNvPr>
              <p:cNvSpPr/>
              <p:nvPr/>
            </p:nvSpPr>
            <p:spPr>
              <a:xfrm>
                <a:off x="353" y="3313727"/>
                <a:ext cx="9078321" cy="2328077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B0F23FC-B2AC-4CA8-84FB-BE13028BFCC6}"/>
                  </a:ext>
                </a:extLst>
              </p:cNvPr>
              <p:cNvSpPr/>
              <p:nvPr/>
            </p:nvSpPr>
            <p:spPr>
              <a:xfrm>
                <a:off x="21068" y="3363230"/>
                <a:ext cx="9066093" cy="2285646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E659BD0-3FE8-4D36-9B27-588C1972F519}"/>
                </a:ext>
              </a:extLst>
            </p:cNvPr>
            <p:cNvGrpSpPr/>
            <p:nvPr/>
          </p:nvGrpSpPr>
          <p:grpSpPr>
            <a:xfrm flipH="1">
              <a:off x="2186387" y="1618118"/>
              <a:ext cx="1183662" cy="1040677"/>
              <a:chOff x="3983887" y="4061275"/>
              <a:chExt cx="2122406" cy="186602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42C8D1F-D63E-4981-989B-1F013A6F197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Freeform 15">
                  <a:extLst>
                    <a:ext uri="{FF2B5EF4-FFF2-40B4-BE49-F238E27FC236}">
                      <a16:creationId xmlns:a16="http://schemas.microsoft.com/office/drawing/2014/main" id="{DF5302EA-E82C-45B3-8458-5AA703910A5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3" name="Rectangle 22">
                  <a:extLst>
                    <a:ext uri="{FF2B5EF4-FFF2-40B4-BE49-F238E27FC236}">
                      <a16:creationId xmlns:a16="http://schemas.microsoft.com/office/drawing/2014/main" id="{79B2057E-6E91-451F-9D7F-9F02A94E10C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9967091-91AB-4E9F-BA12-F3DEF545940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39B9E1C-FF1D-4F0C-9DEA-3AD16C70FDB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B73525C1-39BB-426B-9996-BA7ED11A3FC8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0671005-D8BF-4F1F-968C-8D42F67333A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Freeform 21">
                  <a:extLst>
                    <a:ext uri="{FF2B5EF4-FFF2-40B4-BE49-F238E27FC236}">
                      <a16:creationId xmlns:a16="http://schemas.microsoft.com/office/drawing/2014/main" id="{57F13B0F-0960-4103-BB03-93FA45BA3CE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9" name="Rectangle 22">
                  <a:extLst>
                    <a:ext uri="{FF2B5EF4-FFF2-40B4-BE49-F238E27FC236}">
                      <a16:creationId xmlns:a16="http://schemas.microsoft.com/office/drawing/2014/main" id="{E412CD39-0C47-4922-94E0-E85FD76D6604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3135474-D851-44D5-8F06-9E4D17788EC5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id="{86592426-3E97-4A6A-B00C-6F9CADF2240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7" name="Rectangle 22">
                  <a:extLst>
                    <a:ext uri="{FF2B5EF4-FFF2-40B4-BE49-F238E27FC236}">
                      <a16:creationId xmlns:a16="http://schemas.microsoft.com/office/drawing/2014/main" id="{C9F9C584-D53B-4ABA-82FB-916327D0D06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040B8D9-337F-47ED-9F6B-E7B24717164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Freeform 27">
                  <a:extLst>
                    <a:ext uri="{FF2B5EF4-FFF2-40B4-BE49-F238E27FC236}">
                      <a16:creationId xmlns:a16="http://schemas.microsoft.com/office/drawing/2014/main" id="{BD716AC1-AD66-44DA-9C17-ED7F45E9B2D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5" name="Freeform 28">
                  <a:extLst>
                    <a:ext uri="{FF2B5EF4-FFF2-40B4-BE49-F238E27FC236}">
                      <a16:creationId xmlns:a16="http://schemas.microsoft.com/office/drawing/2014/main" id="{F860BB65-1469-4241-9DC9-ED5DD4B3C16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C09745B-0FEE-4C9B-8E16-1834C3E8E1BD}"/>
              </a:ext>
            </a:extLst>
          </p:cNvPr>
          <p:cNvGrpSpPr/>
          <p:nvPr/>
        </p:nvGrpSpPr>
        <p:grpSpPr>
          <a:xfrm rot="20445859">
            <a:off x="9239131" y="3312563"/>
            <a:ext cx="915399" cy="1466941"/>
            <a:chOff x="8125134" y="1155951"/>
            <a:chExt cx="809697" cy="1297553"/>
          </a:xfrm>
        </p:grpSpPr>
        <p:grpSp>
          <p:nvGrpSpPr>
            <p:cNvPr id="93" name="Group 115">
              <a:extLst>
                <a:ext uri="{FF2B5EF4-FFF2-40B4-BE49-F238E27FC236}">
                  <a16:creationId xmlns:a16="http://schemas.microsoft.com/office/drawing/2014/main" id="{5AC55FE7-E5D6-4120-8E60-B24419210301}"/>
                </a:ext>
              </a:extLst>
            </p:cNvPr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95" name="Oval 7">
                <a:extLst>
                  <a:ext uri="{FF2B5EF4-FFF2-40B4-BE49-F238E27FC236}">
                    <a16:creationId xmlns:a16="http://schemas.microsoft.com/office/drawing/2014/main" id="{17CEEF87-9A75-4F4F-95D7-C268933B3EFC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6" name="Rounded Rectangle 108">
                <a:extLst>
                  <a:ext uri="{FF2B5EF4-FFF2-40B4-BE49-F238E27FC236}">
                    <a16:creationId xmlns:a16="http://schemas.microsoft.com/office/drawing/2014/main" id="{328CEA1F-EB7A-4B80-9C04-50482CB82673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94" name="Freeform 62">
              <a:extLst>
                <a:ext uri="{FF2B5EF4-FFF2-40B4-BE49-F238E27FC236}">
                  <a16:creationId xmlns:a16="http://schemas.microsoft.com/office/drawing/2014/main" id="{ACE1B6B3-0C3C-4CA2-9B3B-E2218AD42AE1}"/>
                </a:ext>
              </a:extLst>
            </p:cNvPr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aphic 5343">
            <a:extLst>
              <a:ext uri="{FF2B5EF4-FFF2-40B4-BE49-F238E27FC236}">
                <a16:creationId xmlns:a16="http://schemas.microsoft.com/office/drawing/2014/main" id="{2B82E94A-0B11-49A6-8210-5F3321E36C7D}"/>
              </a:ext>
            </a:extLst>
          </p:cNvPr>
          <p:cNvGrpSpPr/>
          <p:nvPr/>
        </p:nvGrpSpPr>
        <p:grpSpPr>
          <a:xfrm>
            <a:off x="9839614" y="5189910"/>
            <a:ext cx="279070" cy="1265321"/>
            <a:chOff x="7783270" y="3992865"/>
            <a:chExt cx="267645" cy="1213522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3564596-6CBB-4FA2-85BC-10644BCFDE2A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6E95B2B-81D9-47D6-A02C-924A8CEA7DD0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73ADFFB-E863-4259-91F6-9B306AB46B17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C6350CB-3962-4B5B-808A-A32F273BF49E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FC8C018-EEE0-4EBD-8DB7-2BD5528AC1AF}"/>
              </a:ext>
            </a:extLst>
          </p:cNvPr>
          <p:cNvGrpSpPr/>
          <p:nvPr/>
        </p:nvGrpSpPr>
        <p:grpSpPr>
          <a:xfrm>
            <a:off x="4943081" y="2779360"/>
            <a:ext cx="3485641" cy="1456062"/>
            <a:chOff x="434509" y="3232290"/>
            <a:chExt cx="7866058" cy="328589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853CD91-56B7-431C-B55F-2BFB0EF13C7F}"/>
                </a:ext>
              </a:extLst>
            </p:cNvPr>
            <p:cNvGrpSpPr/>
            <p:nvPr/>
          </p:nvGrpSpPr>
          <p:grpSpPr>
            <a:xfrm>
              <a:off x="1228213" y="4040210"/>
              <a:ext cx="1808461" cy="1234920"/>
              <a:chOff x="3366914" y="2916559"/>
              <a:chExt cx="2424286" cy="1655441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C357B34-7E4F-491C-B058-F2B73B0B5E87}"/>
                  </a:ext>
                </a:extLst>
              </p:cNvPr>
              <p:cNvSpPr/>
              <p:nvPr/>
            </p:nvSpPr>
            <p:spPr>
              <a:xfrm>
                <a:off x="3366914" y="3203451"/>
                <a:ext cx="242428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D2D14D1-93FA-402F-9C5E-88DA4AA67684}"/>
                  </a:ext>
                </a:extLst>
              </p:cNvPr>
              <p:cNvSpPr/>
              <p:nvPr/>
            </p:nvSpPr>
            <p:spPr>
              <a:xfrm>
                <a:off x="3419872" y="3140968"/>
                <a:ext cx="230425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Rectangle 3">
                <a:extLst>
                  <a:ext uri="{FF2B5EF4-FFF2-40B4-BE49-F238E27FC236}">
                    <a16:creationId xmlns:a16="http://schemas.microsoft.com/office/drawing/2014/main" id="{295C9166-BD25-47B1-A14F-C0FDDCA4EBDE}"/>
                  </a:ext>
                </a:extLst>
              </p:cNvPr>
              <p:cNvSpPr/>
              <p:nvPr/>
            </p:nvSpPr>
            <p:spPr>
              <a:xfrm>
                <a:off x="457200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3" name="Rectangle 3">
                <a:extLst>
                  <a:ext uri="{FF2B5EF4-FFF2-40B4-BE49-F238E27FC236}">
                    <a16:creationId xmlns:a16="http://schemas.microsoft.com/office/drawing/2014/main" id="{EB9EB5C6-D465-4E81-870E-E50B178159E4}"/>
                  </a:ext>
                </a:extLst>
              </p:cNvPr>
              <p:cNvSpPr/>
              <p:nvPr/>
            </p:nvSpPr>
            <p:spPr>
              <a:xfrm flipH="1">
                <a:off x="349188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Oval 7">
                <a:extLst>
                  <a:ext uri="{FF2B5EF4-FFF2-40B4-BE49-F238E27FC236}">
                    <a16:creationId xmlns:a16="http://schemas.microsoft.com/office/drawing/2014/main" id="{A3407722-DE9F-4FAE-9E89-0609F012F687}"/>
                  </a:ext>
                </a:extLst>
              </p:cNvPr>
              <p:cNvSpPr/>
              <p:nvPr/>
            </p:nvSpPr>
            <p:spPr>
              <a:xfrm>
                <a:off x="4439051" y="4449847"/>
                <a:ext cx="257915" cy="122153"/>
              </a:xfrm>
              <a:custGeom>
                <a:avLst/>
                <a:gdLst/>
                <a:ahLst/>
                <a:cxnLst/>
                <a:rect l="l" t="t" r="r" b="b"/>
                <a:pathLst>
                  <a:path w="900094" h="360040">
                    <a:moveTo>
                      <a:pt x="0" y="0"/>
                    </a:moveTo>
                    <a:lnTo>
                      <a:pt x="900094" y="0"/>
                    </a:lnTo>
                    <a:cubicBezTo>
                      <a:pt x="900094" y="198845"/>
                      <a:pt x="698601" y="360040"/>
                      <a:pt x="450047" y="360040"/>
                    </a:cubicBezTo>
                    <a:cubicBezTo>
                      <a:pt x="201493" y="360040"/>
                      <a:pt x="0" y="19884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D4A9FE6-50B7-4BF6-B5BC-7854A6C1FDC2}"/>
                </a:ext>
              </a:extLst>
            </p:cNvPr>
            <p:cNvGrpSpPr/>
            <p:nvPr/>
          </p:nvGrpSpPr>
          <p:grpSpPr>
            <a:xfrm>
              <a:off x="434509" y="3232290"/>
              <a:ext cx="7866058" cy="3285899"/>
              <a:chOff x="434509" y="3232290"/>
              <a:chExt cx="7866058" cy="3285899"/>
            </a:xfrm>
            <a:solidFill>
              <a:schemeClr val="accent2"/>
            </a:solidFill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852E1D91-2EE8-4E6E-B6A4-6AE0D341BFA6}"/>
                  </a:ext>
                </a:extLst>
              </p:cNvPr>
              <p:cNvSpPr/>
              <p:nvPr/>
            </p:nvSpPr>
            <p:spPr>
              <a:xfrm>
                <a:off x="434509" y="3232290"/>
                <a:ext cx="2986139" cy="3285899"/>
              </a:xfrm>
              <a:custGeom>
                <a:avLst/>
                <a:gdLst>
                  <a:gd name="connsiteX0" fmla="*/ 1711336 w 2986139"/>
                  <a:gd name="connsiteY0" fmla="*/ 2011 h 3285899"/>
                  <a:gd name="connsiteX1" fmla="*/ 2285809 w 2986139"/>
                  <a:gd name="connsiteY1" fmla="*/ 131475 h 3285899"/>
                  <a:gd name="connsiteX2" fmla="*/ 2864184 w 2986139"/>
                  <a:gd name="connsiteY2" fmla="*/ 653376 h 3285899"/>
                  <a:gd name="connsiteX3" fmla="*/ 2977619 w 2986139"/>
                  <a:gd name="connsiteY3" fmla="*/ 1032143 h 3285899"/>
                  <a:gd name="connsiteX4" fmla="*/ 2855421 w 2986139"/>
                  <a:gd name="connsiteY4" fmla="*/ 1795034 h 3285899"/>
                  <a:gd name="connsiteX5" fmla="*/ 2717643 w 2986139"/>
                  <a:gd name="connsiteY5" fmla="*/ 2017523 h 3285899"/>
                  <a:gd name="connsiteX6" fmla="*/ 2575970 w 2986139"/>
                  <a:gd name="connsiteY6" fmla="*/ 2268250 h 3285899"/>
                  <a:gd name="connsiteX7" fmla="*/ 2555036 w 2986139"/>
                  <a:gd name="connsiteY7" fmla="*/ 2384606 h 3285899"/>
                  <a:gd name="connsiteX8" fmla="*/ 2555036 w 2986139"/>
                  <a:gd name="connsiteY8" fmla="*/ 3090536 h 3285899"/>
                  <a:gd name="connsiteX9" fmla="*/ 2581812 w 2986139"/>
                  <a:gd name="connsiteY9" fmla="*/ 3117312 h 3285899"/>
                  <a:gd name="connsiteX10" fmla="*/ 2788723 w 2986139"/>
                  <a:gd name="connsiteY10" fmla="*/ 3116339 h 3285899"/>
                  <a:gd name="connsiteX11" fmla="*/ 2809170 w 2986139"/>
                  <a:gd name="connsiteY11" fmla="*/ 3136300 h 3285899"/>
                  <a:gd name="connsiteX12" fmla="*/ 2809170 w 2986139"/>
                  <a:gd name="connsiteY12" fmla="*/ 3197156 h 3285899"/>
                  <a:gd name="connsiteX13" fmla="*/ 2793104 w 2986139"/>
                  <a:gd name="connsiteY13" fmla="*/ 3214195 h 3285899"/>
                  <a:gd name="connsiteX14" fmla="*/ 2503430 w 2986139"/>
                  <a:gd name="connsiteY14" fmla="*/ 3214195 h 3285899"/>
                  <a:gd name="connsiteX15" fmla="*/ 2487364 w 2986139"/>
                  <a:gd name="connsiteY15" fmla="*/ 3192774 h 3285899"/>
                  <a:gd name="connsiteX16" fmla="*/ 2486390 w 2986139"/>
                  <a:gd name="connsiteY16" fmla="*/ 2411383 h 3285899"/>
                  <a:gd name="connsiteX17" fmla="*/ 2554549 w 2986139"/>
                  <a:gd name="connsiteY17" fmla="*/ 2149459 h 3285899"/>
                  <a:gd name="connsiteX18" fmla="*/ 2677721 w 2986139"/>
                  <a:gd name="connsiteY18" fmla="*/ 1957641 h 3285899"/>
                  <a:gd name="connsiteX19" fmla="*/ 2882197 w 2986139"/>
                  <a:gd name="connsiteY19" fmla="*/ 1492701 h 3285899"/>
                  <a:gd name="connsiteX20" fmla="*/ 2919685 w 2986139"/>
                  <a:gd name="connsiteY20" fmla="*/ 1189882 h 3285899"/>
                  <a:gd name="connsiteX21" fmla="*/ 2430403 w 2986139"/>
                  <a:gd name="connsiteY21" fmla="*/ 283371 h 3285899"/>
                  <a:gd name="connsiteX22" fmla="*/ 1883186 w 2986139"/>
                  <a:gd name="connsiteY22" fmla="*/ 88632 h 3285899"/>
                  <a:gd name="connsiteX23" fmla="*/ 1587669 w 2986139"/>
                  <a:gd name="connsiteY23" fmla="*/ 69645 h 3285899"/>
                  <a:gd name="connsiteX24" fmla="*/ 917280 w 2986139"/>
                  <a:gd name="connsiteY24" fmla="*/ 246858 h 3285899"/>
                  <a:gd name="connsiteX25" fmla="*/ 480577 w 2986139"/>
                  <a:gd name="connsiteY25" fmla="*/ 799917 h 3285899"/>
                  <a:gd name="connsiteX26" fmla="*/ 467919 w 2986139"/>
                  <a:gd name="connsiteY26" fmla="*/ 1060867 h 3285899"/>
                  <a:gd name="connsiteX27" fmla="*/ 442116 w 2986139"/>
                  <a:gd name="connsiteY27" fmla="*/ 1162131 h 3285899"/>
                  <a:gd name="connsiteX28" fmla="*/ 152441 w 2986139"/>
                  <a:gd name="connsiteY28" fmla="*/ 1525320 h 3285899"/>
                  <a:gd name="connsiteX29" fmla="*/ 77954 w 2986139"/>
                  <a:gd name="connsiteY29" fmla="*/ 1652874 h 3285899"/>
                  <a:gd name="connsiteX30" fmla="*/ 105704 w 2986139"/>
                  <a:gd name="connsiteY30" fmla="*/ 1730770 h 3285899"/>
                  <a:gd name="connsiteX31" fmla="*/ 228877 w 2986139"/>
                  <a:gd name="connsiteY31" fmla="*/ 1777994 h 3285899"/>
                  <a:gd name="connsiteX32" fmla="*/ 308233 w 2986139"/>
                  <a:gd name="connsiteY32" fmla="*/ 1906522 h 3285899"/>
                  <a:gd name="connsiteX33" fmla="*/ 248838 w 2986139"/>
                  <a:gd name="connsiteY33" fmla="*/ 2034563 h 3285899"/>
                  <a:gd name="connsiteX34" fmla="*/ 253219 w 2986139"/>
                  <a:gd name="connsiteY34" fmla="*/ 2075458 h 3285899"/>
                  <a:gd name="connsiteX35" fmla="*/ 294601 w 2986139"/>
                  <a:gd name="connsiteY35" fmla="*/ 2109051 h 3285899"/>
                  <a:gd name="connsiteX36" fmla="*/ 304338 w 2986139"/>
                  <a:gd name="connsiteY36" fmla="*/ 2186946 h 3285899"/>
                  <a:gd name="connsiteX37" fmla="*/ 272207 w 2986139"/>
                  <a:gd name="connsiteY37" fmla="*/ 2223460 h 3285899"/>
                  <a:gd name="connsiteX38" fmla="*/ 271719 w 2986139"/>
                  <a:gd name="connsiteY38" fmla="*/ 2255592 h 3285899"/>
                  <a:gd name="connsiteX39" fmla="*/ 315049 w 2986139"/>
                  <a:gd name="connsiteY39" fmla="*/ 2308171 h 3285899"/>
                  <a:gd name="connsiteX40" fmla="*/ 336470 w 2986139"/>
                  <a:gd name="connsiteY40" fmla="*/ 2448383 h 3285899"/>
                  <a:gd name="connsiteX41" fmla="*/ 294114 w 2986139"/>
                  <a:gd name="connsiteY41" fmla="*/ 2577398 h 3285899"/>
                  <a:gd name="connsiteX42" fmla="*/ 354484 w 2986139"/>
                  <a:gd name="connsiteY42" fmla="*/ 2746822 h 3285899"/>
                  <a:gd name="connsiteX43" fmla="*/ 525367 w 2986139"/>
                  <a:gd name="connsiteY43" fmla="*/ 2809138 h 3285899"/>
                  <a:gd name="connsiteX44" fmla="*/ 777554 w 2986139"/>
                  <a:gd name="connsiteY44" fmla="*/ 2805243 h 3285899"/>
                  <a:gd name="connsiteX45" fmla="*/ 905595 w 2986139"/>
                  <a:gd name="connsiteY45" fmla="*/ 2812546 h 3285899"/>
                  <a:gd name="connsiteX46" fmla="*/ 1035097 w 2986139"/>
                  <a:gd name="connsiteY46" fmla="*/ 2932797 h 3285899"/>
                  <a:gd name="connsiteX47" fmla="*/ 1076965 w 2986139"/>
                  <a:gd name="connsiteY47" fmla="*/ 3141655 h 3285899"/>
                  <a:gd name="connsiteX48" fmla="*/ 1161677 w 2986139"/>
                  <a:gd name="connsiteY48" fmla="*/ 3217603 h 3285899"/>
                  <a:gd name="connsiteX49" fmla="*/ 1414049 w 2986139"/>
                  <a:gd name="connsiteY49" fmla="*/ 3216893 h 3285899"/>
                  <a:gd name="connsiteX50" fmla="*/ 1493069 w 2986139"/>
                  <a:gd name="connsiteY50" fmla="*/ 3216522 h 3285899"/>
                  <a:gd name="connsiteX51" fmla="*/ 1493069 w 2986139"/>
                  <a:gd name="connsiteY51" fmla="*/ 3285899 h 3285899"/>
                  <a:gd name="connsiteX52" fmla="*/ 1145611 w 2986139"/>
                  <a:gd name="connsiteY52" fmla="*/ 3284788 h 3285899"/>
                  <a:gd name="connsiteX53" fmla="*/ 1006373 w 2986139"/>
                  <a:gd name="connsiteY53" fmla="*/ 3147010 h 3285899"/>
                  <a:gd name="connsiteX54" fmla="*/ 964991 w 2986139"/>
                  <a:gd name="connsiteY54" fmla="*/ 2943021 h 3285899"/>
                  <a:gd name="connsiteX55" fmla="*/ 872003 w 2986139"/>
                  <a:gd name="connsiteY55" fmla="*/ 2876809 h 3285899"/>
                  <a:gd name="connsiteX56" fmla="*/ 689921 w 2986139"/>
                  <a:gd name="connsiteY56" fmla="*/ 2880217 h 3285899"/>
                  <a:gd name="connsiteX57" fmla="*/ 392458 w 2986139"/>
                  <a:gd name="connsiteY57" fmla="*/ 2848085 h 3285899"/>
                  <a:gd name="connsiteX58" fmla="*/ 260035 w 2986139"/>
                  <a:gd name="connsiteY58" fmla="*/ 2752176 h 3285899"/>
                  <a:gd name="connsiteX59" fmla="*/ 224495 w 2986139"/>
                  <a:gd name="connsiteY59" fmla="*/ 2565227 h 3285899"/>
                  <a:gd name="connsiteX60" fmla="*/ 268312 w 2986139"/>
                  <a:gd name="connsiteY60" fmla="*/ 2428910 h 3285899"/>
                  <a:gd name="connsiteX61" fmla="*/ 255167 w 2986139"/>
                  <a:gd name="connsiteY61" fmla="*/ 2344685 h 3285899"/>
                  <a:gd name="connsiteX62" fmla="*/ 216219 w 2986139"/>
                  <a:gd name="connsiteY62" fmla="*/ 2297947 h 3285899"/>
                  <a:gd name="connsiteX63" fmla="*/ 212324 w 2986139"/>
                  <a:gd name="connsiteY63" fmla="*/ 2184025 h 3285899"/>
                  <a:gd name="connsiteX64" fmla="*/ 235206 w 2986139"/>
                  <a:gd name="connsiteY64" fmla="*/ 2154814 h 3285899"/>
                  <a:gd name="connsiteX65" fmla="*/ 209403 w 2986139"/>
                  <a:gd name="connsiteY65" fmla="*/ 2130958 h 3285899"/>
                  <a:gd name="connsiteX66" fmla="*/ 193824 w 2986139"/>
                  <a:gd name="connsiteY66" fmla="*/ 1991234 h 3285899"/>
                  <a:gd name="connsiteX67" fmla="*/ 243969 w 2986139"/>
                  <a:gd name="connsiteY67" fmla="*/ 1871956 h 3285899"/>
                  <a:gd name="connsiteX68" fmla="*/ 234232 w 2986139"/>
                  <a:gd name="connsiteY68" fmla="*/ 1851021 h 3285899"/>
                  <a:gd name="connsiteX69" fmla="*/ 213297 w 2986139"/>
                  <a:gd name="connsiteY69" fmla="*/ 1845179 h 3285899"/>
                  <a:gd name="connsiteX70" fmla="*/ 65782 w 2986139"/>
                  <a:gd name="connsiteY70" fmla="*/ 1788218 h 3285899"/>
                  <a:gd name="connsiteX71" fmla="*/ 10769 w 2986139"/>
                  <a:gd name="connsiteY71" fmla="*/ 1627071 h 3285899"/>
                  <a:gd name="connsiteX72" fmla="*/ 127126 w 2986139"/>
                  <a:gd name="connsiteY72" fmla="*/ 1440122 h 3285899"/>
                  <a:gd name="connsiteX73" fmla="*/ 389536 w 2986139"/>
                  <a:gd name="connsiteY73" fmla="*/ 1111500 h 3285899"/>
                  <a:gd name="connsiteX74" fmla="*/ 398787 w 2986139"/>
                  <a:gd name="connsiteY74" fmla="*/ 1078394 h 3285899"/>
                  <a:gd name="connsiteX75" fmla="*/ 459643 w 2986139"/>
                  <a:gd name="connsiteY75" fmla="*/ 654836 h 3285899"/>
                  <a:gd name="connsiteX76" fmla="*/ 1142690 w 2986139"/>
                  <a:gd name="connsiteY76" fmla="*/ 68671 h 3285899"/>
                  <a:gd name="connsiteX77" fmla="*/ 1512208 w 2986139"/>
                  <a:gd name="connsiteY77" fmla="*/ 3434 h 3285899"/>
                  <a:gd name="connsiteX78" fmla="*/ 1711336 w 2986139"/>
                  <a:gd name="connsiteY78" fmla="*/ 2011 h 328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86139" h="3285899">
                    <a:moveTo>
                      <a:pt x="1711336" y="2011"/>
                    </a:moveTo>
                    <a:cubicBezTo>
                      <a:pt x="1908715" y="11345"/>
                      <a:pt x="2100685" y="53335"/>
                      <a:pt x="2285809" y="131475"/>
                    </a:cubicBezTo>
                    <a:cubicBezTo>
                      <a:pt x="2537996" y="238581"/>
                      <a:pt x="2736143" y="408004"/>
                      <a:pt x="2864184" y="653376"/>
                    </a:cubicBezTo>
                    <a:cubicBezTo>
                      <a:pt x="2926014" y="772166"/>
                      <a:pt x="2962528" y="899234"/>
                      <a:pt x="2977619" y="1032143"/>
                    </a:cubicBezTo>
                    <a:cubicBezTo>
                      <a:pt x="3007318" y="1297475"/>
                      <a:pt x="2957659" y="1550636"/>
                      <a:pt x="2855421" y="1795034"/>
                    </a:cubicBezTo>
                    <a:cubicBezTo>
                      <a:pt x="2821828" y="1876337"/>
                      <a:pt x="2767301" y="1945470"/>
                      <a:pt x="2717643" y="2017523"/>
                    </a:cubicBezTo>
                    <a:cubicBezTo>
                      <a:pt x="2662629" y="2096879"/>
                      <a:pt x="2608102" y="2176236"/>
                      <a:pt x="2575970" y="2268250"/>
                    </a:cubicBezTo>
                    <a:cubicBezTo>
                      <a:pt x="2561852" y="2305737"/>
                      <a:pt x="2555036" y="2344198"/>
                      <a:pt x="2555036" y="2384606"/>
                    </a:cubicBezTo>
                    <a:cubicBezTo>
                      <a:pt x="2556009" y="2619754"/>
                      <a:pt x="2556009" y="2855388"/>
                      <a:pt x="2555036" y="3090536"/>
                    </a:cubicBezTo>
                    <a:cubicBezTo>
                      <a:pt x="2555036" y="3112444"/>
                      <a:pt x="2560391" y="3117800"/>
                      <a:pt x="2581812" y="3117312"/>
                    </a:cubicBezTo>
                    <a:cubicBezTo>
                      <a:pt x="2650945" y="3115852"/>
                      <a:pt x="2719590" y="3117312"/>
                      <a:pt x="2788723" y="3116339"/>
                    </a:cubicBezTo>
                    <a:cubicBezTo>
                      <a:pt x="2804302" y="3115852"/>
                      <a:pt x="2810144" y="3119746"/>
                      <a:pt x="2809170" y="3136300"/>
                    </a:cubicBezTo>
                    <a:cubicBezTo>
                      <a:pt x="2807710" y="3156747"/>
                      <a:pt x="2808197" y="3176708"/>
                      <a:pt x="2809170" y="3197156"/>
                    </a:cubicBezTo>
                    <a:cubicBezTo>
                      <a:pt x="2809657" y="3209813"/>
                      <a:pt x="2806250" y="3214195"/>
                      <a:pt x="2793104" y="3214195"/>
                    </a:cubicBezTo>
                    <a:cubicBezTo>
                      <a:pt x="2696709" y="3213708"/>
                      <a:pt x="2599826" y="3213222"/>
                      <a:pt x="2503430" y="3214195"/>
                    </a:cubicBezTo>
                    <a:cubicBezTo>
                      <a:pt x="2484930" y="3214682"/>
                      <a:pt x="2487364" y="3203971"/>
                      <a:pt x="2487364" y="3192774"/>
                    </a:cubicBezTo>
                    <a:cubicBezTo>
                      <a:pt x="2487364" y="3051588"/>
                      <a:pt x="2490772" y="2530661"/>
                      <a:pt x="2486390" y="2411383"/>
                    </a:cubicBezTo>
                    <a:cubicBezTo>
                      <a:pt x="2482982" y="2315961"/>
                      <a:pt x="2511706" y="2231736"/>
                      <a:pt x="2554549" y="2149459"/>
                    </a:cubicBezTo>
                    <a:cubicBezTo>
                      <a:pt x="2589602" y="2081787"/>
                      <a:pt x="2630984" y="2017523"/>
                      <a:pt x="2677721" y="1957641"/>
                    </a:cubicBezTo>
                    <a:cubicBezTo>
                      <a:pt x="2785802" y="1819376"/>
                      <a:pt x="2843250" y="1660664"/>
                      <a:pt x="2882197" y="1492701"/>
                    </a:cubicBezTo>
                    <a:cubicBezTo>
                      <a:pt x="2905566" y="1392897"/>
                      <a:pt x="2920172" y="1292119"/>
                      <a:pt x="2919685" y="1189882"/>
                    </a:cubicBezTo>
                    <a:cubicBezTo>
                      <a:pt x="2917250" y="801378"/>
                      <a:pt x="2759999" y="495150"/>
                      <a:pt x="2430403" y="283371"/>
                    </a:cubicBezTo>
                    <a:cubicBezTo>
                      <a:pt x="2263414" y="176265"/>
                      <a:pt x="2078412" y="117356"/>
                      <a:pt x="1883186" y="88632"/>
                    </a:cubicBezTo>
                    <a:cubicBezTo>
                      <a:pt x="1785329" y="74027"/>
                      <a:pt x="1686499" y="67211"/>
                      <a:pt x="1587669" y="69645"/>
                    </a:cubicBezTo>
                    <a:cubicBezTo>
                      <a:pt x="1350087" y="75487"/>
                      <a:pt x="1122729" y="121251"/>
                      <a:pt x="917280" y="246858"/>
                    </a:cubicBezTo>
                    <a:cubicBezTo>
                      <a:pt x="704041" y="376846"/>
                      <a:pt x="553117" y="557954"/>
                      <a:pt x="480577" y="799917"/>
                    </a:cubicBezTo>
                    <a:cubicBezTo>
                      <a:pt x="454774" y="885602"/>
                      <a:pt x="445524" y="972748"/>
                      <a:pt x="467919" y="1060867"/>
                    </a:cubicBezTo>
                    <a:cubicBezTo>
                      <a:pt x="477656" y="1099815"/>
                      <a:pt x="466458" y="1131947"/>
                      <a:pt x="442116" y="1162131"/>
                    </a:cubicBezTo>
                    <a:cubicBezTo>
                      <a:pt x="345233" y="1282870"/>
                      <a:pt x="248351" y="1403608"/>
                      <a:pt x="152441" y="1525320"/>
                    </a:cubicBezTo>
                    <a:cubicBezTo>
                      <a:pt x="121770" y="1564268"/>
                      <a:pt x="94020" y="1605163"/>
                      <a:pt x="77954" y="1652874"/>
                    </a:cubicBezTo>
                    <a:cubicBezTo>
                      <a:pt x="65296" y="1690848"/>
                      <a:pt x="72112" y="1709835"/>
                      <a:pt x="105704" y="1730770"/>
                    </a:cubicBezTo>
                    <a:cubicBezTo>
                      <a:pt x="143678" y="1754139"/>
                      <a:pt x="182626" y="1772639"/>
                      <a:pt x="228877" y="1777994"/>
                    </a:cubicBezTo>
                    <a:cubicBezTo>
                      <a:pt x="302877" y="1786271"/>
                      <a:pt x="330628" y="1835929"/>
                      <a:pt x="308233" y="1906522"/>
                    </a:cubicBezTo>
                    <a:cubicBezTo>
                      <a:pt x="293628" y="1951799"/>
                      <a:pt x="283404" y="1998049"/>
                      <a:pt x="248838" y="2034563"/>
                    </a:cubicBezTo>
                    <a:cubicBezTo>
                      <a:pt x="236180" y="2047707"/>
                      <a:pt x="240074" y="2063773"/>
                      <a:pt x="253219" y="2075458"/>
                    </a:cubicBezTo>
                    <a:cubicBezTo>
                      <a:pt x="266364" y="2087142"/>
                      <a:pt x="280970" y="2097853"/>
                      <a:pt x="294601" y="2109051"/>
                    </a:cubicBezTo>
                    <a:cubicBezTo>
                      <a:pt x="323812" y="2132906"/>
                      <a:pt x="326733" y="2156761"/>
                      <a:pt x="304338" y="2186946"/>
                    </a:cubicBezTo>
                    <a:cubicBezTo>
                      <a:pt x="294601" y="2200091"/>
                      <a:pt x="283890" y="2212262"/>
                      <a:pt x="272207" y="2223460"/>
                    </a:cubicBezTo>
                    <a:cubicBezTo>
                      <a:pt x="260035" y="2234657"/>
                      <a:pt x="260522" y="2243420"/>
                      <a:pt x="271719" y="2255592"/>
                    </a:cubicBezTo>
                    <a:cubicBezTo>
                      <a:pt x="287299" y="2272144"/>
                      <a:pt x="301417" y="2290158"/>
                      <a:pt x="315049" y="2308171"/>
                    </a:cubicBezTo>
                    <a:cubicBezTo>
                      <a:pt x="347181" y="2351014"/>
                      <a:pt x="353023" y="2397751"/>
                      <a:pt x="336470" y="2448383"/>
                    </a:cubicBezTo>
                    <a:cubicBezTo>
                      <a:pt x="322838" y="2491713"/>
                      <a:pt x="307746" y="2534068"/>
                      <a:pt x="294114" y="2577398"/>
                    </a:cubicBezTo>
                    <a:cubicBezTo>
                      <a:pt x="270746" y="2650425"/>
                      <a:pt x="298496" y="2703492"/>
                      <a:pt x="354484" y="2746822"/>
                    </a:cubicBezTo>
                    <a:cubicBezTo>
                      <a:pt x="404629" y="2785769"/>
                      <a:pt x="463538" y="2801835"/>
                      <a:pt x="525367" y="2809138"/>
                    </a:cubicBezTo>
                    <a:cubicBezTo>
                      <a:pt x="609592" y="2818875"/>
                      <a:pt x="693329" y="2809624"/>
                      <a:pt x="777554" y="2805243"/>
                    </a:cubicBezTo>
                    <a:cubicBezTo>
                      <a:pt x="820397" y="2802809"/>
                      <a:pt x="863240" y="2803783"/>
                      <a:pt x="905595" y="2812546"/>
                    </a:cubicBezTo>
                    <a:cubicBezTo>
                      <a:pt x="973754" y="2826178"/>
                      <a:pt x="1015136" y="2868046"/>
                      <a:pt x="1035097" y="2932797"/>
                    </a:cubicBezTo>
                    <a:cubicBezTo>
                      <a:pt x="1056031" y="3000956"/>
                      <a:pt x="1072097" y="3070088"/>
                      <a:pt x="1076965" y="3141655"/>
                    </a:cubicBezTo>
                    <a:cubicBezTo>
                      <a:pt x="1080374" y="3200076"/>
                      <a:pt x="1101795" y="3217116"/>
                      <a:pt x="1161677" y="3217603"/>
                    </a:cubicBezTo>
                    <a:cubicBezTo>
                      <a:pt x="1191801" y="3217786"/>
                      <a:pt x="1295659" y="3217420"/>
                      <a:pt x="1414049" y="3216893"/>
                    </a:cubicBezTo>
                    <a:lnTo>
                      <a:pt x="1493069" y="3216522"/>
                    </a:lnTo>
                    <a:lnTo>
                      <a:pt x="1493069" y="3285899"/>
                    </a:lnTo>
                    <a:lnTo>
                      <a:pt x="1145611" y="3284788"/>
                    </a:lnTo>
                    <a:cubicBezTo>
                      <a:pt x="1075505" y="3284788"/>
                      <a:pt x="1005886" y="3246814"/>
                      <a:pt x="1006373" y="3147010"/>
                    </a:cubicBezTo>
                    <a:cubicBezTo>
                      <a:pt x="1006860" y="3075930"/>
                      <a:pt x="985438" y="3009232"/>
                      <a:pt x="964991" y="2943021"/>
                    </a:cubicBezTo>
                    <a:cubicBezTo>
                      <a:pt x="951359" y="2899205"/>
                      <a:pt x="915332" y="2881191"/>
                      <a:pt x="872003" y="2876809"/>
                    </a:cubicBezTo>
                    <a:cubicBezTo>
                      <a:pt x="811147" y="2870968"/>
                      <a:pt x="750777" y="2878270"/>
                      <a:pt x="689921" y="2880217"/>
                    </a:cubicBezTo>
                    <a:cubicBezTo>
                      <a:pt x="589144" y="2883625"/>
                      <a:pt x="488853" y="2886060"/>
                      <a:pt x="392458" y="2848085"/>
                    </a:cubicBezTo>
                    <a:cubicBezTo>
                      <a:pt x="339878" y="2827638"/>
                      <a:pt x="296548" y="2794532"/>
                      <a:pt x="260035" y="2752176"/>
                    </a:cubicBezTo>
                    <a:cubicBezTo>
                      <a:pt x="211837" y="2696676"/>
                      <a:pt x="206482" y="2632899"/>
                      <a:pt x="224495" y="2565227"/>
                    </a:cubicBezTo>
                    <a:cubicBezTo>
                      <a:pt x="236666" y="2518976"/>
                      <a:pt x="251758" y="2473700"/>
                      <a:pt x="268312" y="2428910"/>
                    </a:cubicBezTo>
                    <a:cubicBezTo>
                      <a:pt x="280482" y="2397264"/>
                      <a:pt x="275127" y="2370001"/>
                      <a:pt x="255167" y="2344685"/>
                    </a:cubicBezTo>
                    <a:cubicBezTo>
                      <a:pt x="242509" y="2328619"/>
                      <a:pt x="229851" y="2313040"/>
                      <a:pt x="216219" y="2297947"/>
                    </a:cubicBezTo>
                    <a:cubicBezTo>
                      <a:pt x="179219" y="2256566"/>
                      <a:pt x="178245" y="2227354"/>
                      <a:pt x="212324" y="2184025"/>
                    </a:cubicBezTo>
                    <a:cubicBezTo>
                      <a:pt x="220114" y="2174288"/>
                      <a:pt x="237153" y="2166498"/>
                      <a:pt x="235206" y="2154814"/>
                    </a:cubicBezTo>
                    <a:cubicBezTo>
                      <a:pt x="234232" y="2145564"/>
                      <a:pt x="218166" y="2139235"/>
                      <a:pt x="209403" y="2130958"/>
                    </a:cubicBezTo>
                    <a:cubicBezTo>
                      <a:pt x="162665" y="2088603"/>
                      <a:pt x="154876" y="2039918"/>
                      <a:pt x="193824" y="1991234"/>
                    </a:cubicBezTo>
                    <a:cubicBezTo>
                      <a:pt x="222548" y="1955207"/>
                      <a:pt x="228390" y="1911877"/>
                      <a:pt x="243969" y="1871956"/>
                    </a:cubicBezTo>
                    <a:cubicBezTo>
                      <a:pt x="248351" y="1861245"/>
                      <a:pt x="243969" y="1854916"/>
                      <a:pt x="234232" y="1851021"/>
                    </a:cubicBezTo>
                    <a:cubicBezTo>
                      <a:pt x="227416" y="1848587"/>
                      <a:pt x="220114" y="1845666"/>
                      <a:pt x="213297" y="1845179"/>
                    </a:cubicBezTo>
                    <a:cubicBezTo>
                      <a:pt x="157797" y="1842745"/>
                      <a:pt x="111060" y="1816942"/>
                      <a:pt x="65782" y="1788218"/>
                    </a:cubicBezTo>
                    <a:cubicBezTo>
                      <a:pt x="3953" y="1748783"/>
                      <a:pt x="-14061" y="1695717"/>
                      <a:pt x="10769" y="1627071"/>
                    </a:cubicBezTo>
                    <a:cubicBezTo>
                      <a:pt x="36085" y="1556478"/>
                      <a:pt x="81848" y="1498056"/>
                      <a:pt x="127126" y="1440122"/>
                    </a:cubicBezTo>
                    <a:cubicBezTo>
                      <a:pt x="213297" y="1329607"/>
                      <a:pt x="306285" y="1224448"/>
                      <a:pt x="389536" y="1111500"/>
                    </a:cubicBezTo>
                    <a:cubicBezTo>
                      <a:pt x="397326" y="1101275"/>
                      <a:pt x="402194" y="1092025"/>
                      <a:pt x="398787" y="1078394"/>
                    </a:cubicBezTo>
                    <a:cubicBezTo>
                      <a:pt x="360326" y="928932"/>
                      <a:pt x="396839" y="789206"/>
                      <a:pt x="459643" y="654836"/>
                    </a:cubicBezTo>
                    <a:cubicBezTo>
                      <a:pt x="598394" y="356398"/>
                      <a:pt x="832568" y="167988"/>
                      <a:pt x="1142690" y="68671"/>
                    </a:cubicBezTo>
                    <a:cubicBezTo>
                      <a:pt x="1262941" y="30210"/>
                      <a:pt x="1386601" y="10736"/>
                      <a:pt x="1512208" y="3434"/>
                    </a:cubicBezTo>
                    <a:cubicBezTo>
                      <a:pt x="1579150" y="-583"/>
                      <a:pt x="1645544" y="-1100"/>
                      <a:pt x="1711336" y="2011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74618BE-C381-4206-910D-C587126DD0B0}"/>
                  </a:ext>
                </a:extLst>
              </p:cNvPr>
              <p:cNvSpPr/>
              <p:nvPr/>
            </p:nvSpPr>
            <p:spPr>
              <a:xfrm>
                <a:off x="1984565" y="5435937"/>
                <a:ext cx="302819" cy="590546"/>
              </a:xfrm>
              <a:custGeom>
                <a:avLst/>
                <a:gdLst>
                  <a:gd name="connsiteX0" fmla="*/ 433812 w 469271"/>
                  <a:gd name="connsiteY0" fmla="*/ 340259 h 915154"/>
                  <a:gd name="connsiteX1" fmla="*/ 428531 w 469271"/>
                  <a:gd name="connsiteY1" fmla="*/ 340259 h 915154"/>
                  <a:gd name="connsiteX2" fmla="*/ 428531 w 469271"/>
                  <a:gd name="connsiteY2" fmla="*/ 20370 h 915154"/>
                  <a:gd name="connsiteX3" fmla="*/ 408160 w 469271"/>
                  <a:gd name="connsiteY3" fmla="*/ 0 h 915154"/>
                  <a:gd name="connsiteX4" fmla="*/ 70164 w 469271"/>
                  <a:gd name="connsiteY4" fmla="*/ 0 h 915154"/>
                  <a:gd name="connsiteX5" fmla="*/ 49794 w 469271"/>
                  <a:gd name="connsiteY5" fmla="*/ 20370 h 915154"/>
                  <a:gd name="connsiteX6" fmla="*/ 49794 w 469271"/>
                  <a:gd name="connsiteY6" fmla="*/ 340259 h 915154"/>
                  <a:gd name="connsiteX7" fmla="*/ 34705 w 469271"/>
                  <a:gd name="connsiteY7" fmla="*/ 340259 h 915154"/>
                  <a:gd name="connsiteX8" fmla="*/ 0 w 469271"/>
                  <a:gd name="connsiteY8" fmla="*/ 374964 h 915154"/>
                  <a:gd name="connsiteX9" fmla="*/ 0 w 469271"/>
                  <a:gd name="connsiteY9" fmla="*/ 880449 h 915154"/>
                  <a:gd name="connsiteX10" fmla="*/ 34705 w 469271"/>
                  <a:gd name="connsiteY10" fmla="*/ 915155 h 915154"/>
                  <a:gd name="connsiteX11" fmla="*/ 434566 w 469271"/>
                  <a:gd name="connsiteY11" fmla="*/ 915155 h 915154"/>
                  <a:gd name="connsiteX12" fmla="*/ 469271 w 469271"/>
                  <a:gd name="connsiteY12" fmla="*/ 880449 h 915154"/>
                  <a:gd name="connsiteX13" fmla="*/ 469271 w 469271"/>
                  <a:gd name="connsiteY13" fmla="*/ 374964 h 915154"/>
                  <a:gd name="connsiteX14" fmla="*/ 433812 w 469271"/>
                  <a:gd name="connsiteY14" fmla="*/ 340259 h 91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9271" h="915154">
                    <a:moveTo>
                      <a:pt x="433812" y="340259"/>
                    </a:moveTo>
                    <a:lnTo>
                      <a:pt x="428531" y="340259"/>
                    </a:lnTo>
                    <a:lnTo>
                      <a:pt x="428531" y="20370"/>
                    </a:lnTo>
                    <a:cubicBezTo>
                      <a:pt x="428531" y="9054"/>
                      <a:pt x="419477" y="0"/>
                      <a:pt x="408160" y="0"/>
                    </a:cubicBezTo>
                    <a:lnTo>
                      <a:pt x="70164" y="0"/>
                    </a:lnTo>
                    <a:cubicBezTo>
                      <a:pt x="58847" y="0"/>
                      <a:pt x="49794" y="9054"/>
                      <a:pt x="49794" y="20370"/>
                    </a:cubicBezTo>
                    <a:lnTo>
                      <a:pt x="49794" y="340259"/>
                    </a:lnTo>
                    <a:lnTo>
                      <a:pt x="34705" y="340259"/>
                    </a:lnTo>
                    <a:cubicBezTo>
                      <a:pt x="15089" y="340259"/>
                      <a:pt x="0" y="356103"/>
                      <a:pt x="0" y="374964"/>
                    </a:cubicBezTo>
                    <a:lnTo>
                      <a:pt x="0" y="880449"/>
                    </a:lnTo>
                    <a:cubicBezTo>
                      <a:pt x="0" y="900065"/>
                      <a:pt x="15843" y="915155"/>
                      <a:pt x="34705" y="915155"/>
                    </a:cubicBezTo>
                    <a:lnTo>
                      <a:pt x="434566" y="915155"/>
                    </a:lnTo>
                    <a:cubicBezTo>
                      <a:pt x="454182" y="915155"/>
                      <a:pt x="469271" y="899311"/>
                      <a:pt x="469271" y="880449"/>
                    </a:cubicBezTo>
                    <a:lnTo>
                      <a:pt x="469271" y="374964"/>
                    </a:lnTo>
                    <a:cubicBezTo>
                      <a:pt x="468517" y="356103"/>
                      <a:pt x="452673" y="340259"/>
                      <a:pt x="433812" y="340259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014ADFB-1612-420E-AADF-F27F5EE4FC59}"/>
                  </a:ext>
                </a:extLst>
              </p:cNvPr>
              <p:cNvSpPr/>
              <p:nvPr/>
            </p:nvSpPr>
            <p:spPr>
              <a:xfrm>
                <a:off x="7430570" y="5852483"/>
                <a:ext cx="869997" cy="445952"/>
              </a:xfrm>
              <a:custGeom>
                <a:avLst/>
                <a:gdLst>
                  <a:gd name="connsiteX0" fmla="*/ 847254 w 1348211"/>
                  <a:gd name="connsiteY0" fmla="*/ 639778 h 691080"/>
                  <a:gd name="connsiteX1" fmla="*/ 847254 w 1348211"/>
                  <a:gd name="connsiteY1" fmla="*/ 632234 h 691080"/>
                  <a:gd name="connsiteX2" fmla="*/ 1318033 w 1348211"/>
                  <a:gd name="connsiteY2" fmla="*/ 632234 h 691080"/>
                  <a:gd name="connsiteX3" fmla="*/ 1348212 w 1348211"/>
                  <a:gd name="connsiteY3" fmla="*/ 602055 h 691080"/>
                  <a:gd name="connsiteX4" fmla="*/ 1348212 w 1348211"/>
                  <a:gd name="connsiteY4" fmla="*/ 104115 h 691080"/>
                  <a:gd name="connsiteX5" fmla="*/ 1318033 w 1348211"/>
                  <a:gd name="connsiteY5" fmla="*/ 73937 h 691080"/>
                  <a:gd name="connsiteX6" fmla="*/ 847254 w 1348211"/>
                  <a:gd name="connsiteY6" fmla="*/ 73937 h 691080"/>
                  <a:gd name="connsiteX7" fmla="*/ 847254 w 1348211"/>
                  <a:gd name="connsiteY7" fmla="*/ 51303 h 691080"/>
                  <a:gd name="connsiteX8" fmla="*/ 795951 w 1348211"/>
                  <a:gd name="connsiteY8" fmla="*/ 0 h 691080"/>
                  <a:gd name="connsiteX9" fmla="*/ 51303 w 1348211"/>
                  <a:gd name="connsiteY9" fmla="*/ 0 h 691080"/>
                  <a:gd name="connsiteX10" fmla="*/ 0 w 1348211"/>
                  <a:gd name="connsiteY10" fmla="*/ 51303 h 691080"/>
                  <a:gd name="connsiteX11" fmla="*/ 0 w 1348211"/>
                  <a:gd name="connsiteY11" fmla="*/ 639778 h 691080"/>
                  <a:gd name="connsiteX12" fmla="*/ 51303 w 1348211"/>
                  <a:gd name="connsiteY12" fmla="*/ 691081 h 691080"/>
                  <a:gd name="connsiteX13" fmla="*/ 795951 w 1348211"/>
                  <a:gd name="connsiteY13" fmla="*/ 691081 h 691080"/>
                  <a:gd name="connsiteX14" fmla="*/ 847254 w 1348211"/>
                  <a:gd name="connsiteY14" fmla="*/ 639778 h 69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8211" h="691080">
                    <a:moveTo>
                      <a:pt x="847254" y="639778"/>
                    </a:moveTo>
                    <a:lnTo>
                      <a:pt x="847254" y="632234"/>
                    </a:lnTo>
                    <a:lnTo>
                      <a:pt x="1318033" y="632234"/>
                    </a:lnTo>
                    <a:cubicBezTo>
                      <a:pt x="1334632" y="632234"/>
                      <a:pt x="1348212" y="618653"/>
                      <a:pt x="1348212" y="602055"/>
                    </a:cubicBezTo>
                    <a:lnTo>
                      <a:pt x="1348212" y="104115"/>
                    </a:lnTo>
                    <a:cubicBezTo>
                      <a:pt x="1348212" y="87517"/>
                      <a:pt x="1334632" y="73937"/>
                      <a:pt x="1318033" y="73937"/>
                    </a:cubicBezTo>
                    <a:lnTo>
                      <a:pt x="847254" y="73937"/>
                    </a:lnTo>
                    <a:lnTo>
                      <a:pt x="847254" y="51303"/>
                    </a:lnTo>
                    <a:cubicBezTo>
                      <a:pt x="847254" y="22634"/>
                      <a:pt x="823865" y="0"/>
                      <a:pt x="795951" y="0"/>
                    </a:cubicBezTo>
                    <a:lnTo>
                      <a:pt x="51303" y="0"/>
                    </a:lnTo>
                    <a:cubicBezTo>
                      <a:pt x="22634" y="0"/>
                      <a:pt x="0" y="23388"/>
                      <a:pt x="0" y="51303"/>
                    </a:cubicBezTo>
                    <a:lnTo>
                      <a:pt x="0" y="639778"/>
                    </a:lnTo>
                    <a:cubicBezTo>
                      <a:pt x="0" y="668447"/>
                      <a:pt x="23388" y="691081"/>
                      <a:pt x="51303" y="691081"/>
                    </a:cubicBezTo>
                    <a:lnTo>
                      <a:pt x="795951" y="691081"/>
                    </a:lnTo>
                    <a:cubicBezTo>
                      <a:pt x="823865" y="691081"/>
                      <a:pt x="847254" y="668447"/>
                      <a:pt x="847254" y="639778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BD73633-04DF-4330-B0B6-0765FCFF28AC}"/>
                  </a:ext>
                </a:extLst>
              </p:cNvPr>
              <p:cNvSpPr/>
              <p:nvPr/>
            </p:nvSpPr>
            <p:spPr>
              <a:xfrm>
                <a:off x="4912106" y="5693966"/>
                <a:ext cx="485917" cy="753737"/>
              </a:xfrm>
              <a:custGeom>
                <a:avLst/>
                <a:gdLst>
                  <a:gd name="connsiteX0" fmla="*/ 608091 w 753013"/>
                  <a:gd name="connsiteY0" fmla="*/ 906552 h 1168047"/>
                  <a:gd name="connsiteX1" fmla="*/ 607337 w 753013"/>
                  <a:gd name="connsiteY1" fmla="*/ 640984 h 1168047"/>
                  <a:gd name="connsiteX2" fmla="*/ 603564 w 753013"/>
                  <a:gd name="connsiteY2" fmla="*/ 29875 h 1168047"/>
                  <a:gd name="connsiteX3" fmla="*/ 632988 w 753013"/>
                  <a:gd name="connsiteY3" fmla="*/ 451 h 1168047"/>
                  <a:gd name="connsiteX4" fmla="*/ 715978 w 753013"/>
                  <a:gd name="connsiteY4" fmla="*/ 451 h 1168047"/>
                  <a:gd name="connsiteX5" fmla="*/ 752946 w 753013"/>
                  <a:gd name="connsiteY5" fmla="*/ 38174 h 1168047"/>
                  <a:gd name="connsiteX6" fmla="*/ 752192 w 753013"/>
                  <a:gd name="connsiteY6" fmla="*/ 841669 h 1168047"/>
                  <a:gd name="connsiteX7" fmla="*/ 752946 w 753013"/>
                  <a:gd name="connsiteY7" fmla="*/ 1128362 h 1168047"/>
                  <a:gd name="connsiteX8" fmla="*/ 718242 w 753013"/>
                  <a:gd name="connsiteY8" fmla="*/ 1165330 h 1168047"/>
                  <a:gd name="connsiteX9" fmla="*/ 596020 w 753013"/>
                  <a:gd name="connsiteY9" fmla="*/ 1159295 h 1168047"/>
                  <a:gd name="connsiteX10" fmla="*/ 535663 w 753013"/>
                  <a:gd name="connsiteY10" fmla="*/ 1054426 h 1168047"/>
                  <a:gd name="connsiteX11" fmla="*/ 162208 w 753013"/>
                  <a:gd name="connsiteY11" fmla="*/ 278845 h 1168047"/>
                  <a:gd name="connsiteX12" fmla="*/ 139574 w 753013"/>
                  <a:gd name="connsiteY12" fmla="*/ 222261 h 1168047"/>
                  <a:gd name="connsiteX13" fmla="*/ 148628 w 753013"/>
                  <a:gd name="connsiteY13" fmla="*/ 622122 h 1168047"/>
                  <a:gd name="connsiteX14" fmla="*/ 150136 w 753013"/>
                  <a:gd name="connsiteY14" fmla="*/ 1135152 h 1168047"/>
                  <a:gd name="connsiteX15" fmla="*/ 119958 w 753013"/>
                  <a:gd name="connsiteY15" fmla="*/ 1164576 h 1168047"/>
                  <a:gd name="connsiteX16" fmla="*/ 29423 w 753013"/>
                  <a:gd name="connsiteY16" fmla="*/ 1164576 h 1168047"/>
                  <a:gd name="connsiteX17" fmla="*/ 0 w 753013"/>
                  <a:gd name="connsiteY17" fmla="*/ 1134398 h 1168047"/>
                  <a:gd name="connsiteX18" fmla="*/ 0 w 753013"/>
                  <a:gd name="connsiteY18" fmla="*/ 32893 h 1168047"/>
                  <a:gd name="connsiteX19" fmla="*/ 30932 w 753013"/>
                  <a:gd name="connsiteY19" fmla="*/ 451 h 1168047"/>
                  <a:gd name="connsiteX20" fmla="*/ 151645 w 753013"/>
                  <a:gd name="connsiteY20" fmla="*/ 451 h 1168047"/>
                  <a:gd name="connsiteX21" fmla="*/ 184087 w 753013"/>
                  <a:gd name="connsiteY21" fmla="*/ 19313 h 1168047"/>
                  <a:gd name="connsiteX22" fmla="*/ 591493 w 753013"/>
                  <a:gd name="connsiteY22" fmla="*/ 853740 h 1168047"/>
                  <a:gd name="connsiteX23" fmla="*/ 613372 w 753013"/>
                  <a:gd name="connsiteY23" fmla="*/ 908061 h 1168047"/>
                  <a:gd name="connsiteX24" fmla="*/ 608091 w 753013"/>
                  <a:gd name="connsiteY24" fmla="*/ 906552 h 116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3013" h="1168047">
                    <a:moveTo>
                      <a:pt x="608091" y="906552"/>
                    </a:moveTo>
                    <a:cubicBezTo>
                      <a:pt x="608091" y="818281"/>
                      <a:pt x="610354" y="729255"/>
                      <a:pt x="607337" y="640984"/>
                    </a:cubicBezTo>
                    <a:cubicBezTo>
                      <a:pt x="600546" y="437281"/>
                      <a:pt x="605828" y="233578"/>
                      <a:pt x="603564" y="29875"/>
                    </a:cubicBezTo>
                    <a:cubicBezTo>
                      <a:pt x="603564" y="6487"/>
                      <a:pt x="610354" y="-1058"/>
                      <a:pt x="632988" y="451"/>
                    </a:cubicBezTo>
                    <a:cubicBezTo>
                      <a:pt x="660903" y="1960"/>
                      <a:pt x="688818" y="2714"/>
                      <a:pt x="715978" y="451"/>
                    </a:cubicBezTo>
                    <a:cubicBezTo>
                      <a:pt x="746156" y="-2567"/>
                      <a:pt x="752946" y="9505"/>
                      <a:pt x="752946" y="38174"/>
                    </a:cubicBezTo>
                    <a:cubicBezTo>
                      <a:pt x="752192" y="306006"/>
                      <a:pt x="752192" y="573837"/>
                      <a:pt x="752192" y="841669"/>
                    </a:cubicBezTo>
                    <a:cubicBezTo>
                      <a:pt x="752192" y="937485"/>
                      <a:pt x="751437" y="1032546"/>
                      <a:pt x="752946" y="1128362"/>
                    </a:cubicBezTo>
                    <a:cubicBezTo>
                      <a:pt x="753701" y="1155522"/>
                      <a:pt x="748420" y="1166839"/>
                      <a:pt x="718242" y="1165330"/>
                    </a:cubicBezTo>
                    <a:cubicBezTo>
                      <a:pt x="676747" y="1162313"/>
                      <a:pt x="629216" y="1176647"/>
                      <a:pt x="596020" y="1159295"/>
                    </a:cubicBezTo>
                    <a:cubicBezTo>
                      <a:pt x="562824" y="1142696"/>
                      <a:pt x="553770" y="1091394"/>
                      <a:pt x="535663" y="1054426"/>
                    </a:cubicBezTo>
                    <a:cubicBezTo>
                      <a:pt x="408915" y="797156"/>
                      <a:pt x="267832" y="546677"/>
                      <a:pt x="162208" y="278845"/>
                    </a:cubicBezTo>
                    <a:cubicBezTo>
                      <a:pt x="156172" y="263002"/>
                      <a:pt x="149382" y="247158"/>
                      <a:pt x="139574" y="222261"/>
                    </a:cubicBezTo>
                    <a:cubicBezTo>
                      <a:pt x="142592" y="362590"/>
                      <a:pt x="147119" y="492356"/>
                      <a:pt x="148628" y="622122"/>
                    </a:cubicBezTo>
                    <a:cubicBezTo>
                      <a:pt x="150136" y="793384"/>
                      <a:pt x="148628" y="963891"/>
                      <a:pt x="150136" y="1135152"/>
                    </a:cubicBezTo>
                    <a:cubicBezTo>
                      <a:pt x="150136" y="1158540"/>
                      <a:pt x="143347" y="1166085"/>
                      <a:pt x="119958" y="1164576"/>
                    </a:cubicBezTo>
                    <a:cubicBezTo>
                      <a:pt x="89780" y="1163067"/>
                      <a:pt x="59602" y="1162313"/>
                      <a:pt x="29423" y="1164576"/>
                    </a:cubicBezTo>
                    <a:cubicBezTo>
                      <a:pt x="5281" y="1166085"/>
                      <a:pt x="0" y="1156277"/>
                      <a:pt x="0" y="1134398"/>
                    </a:cubicBezTo>
                    <a:cubicBezTo>
                      <a:pt x="754" y="766978"/>
                      <a:pt x="754" y="400313"/>
                      <a:pt x="0" y="32893"/>
                    </a:cubicBezTo>
                    <a:cubicBezTo>
                      <a:pt x="0" y="9505"/>
                      <a:pt x="5281" y="-1058"/>
                      <a:pt x="30932" y="451"/>
                    </a:cubicBezTo>
                    <a:cubicBezTo>
                      <a:pt x="70919" y="2714"/>
                      <a:pt x="111659" y="1205"/>
                      <a:pt x="151645" y="451"/>
                    </a:cubicBezTo>
                    <a:cubicBezTo>
                      <a:pt x="166734" y="451"/>
                      <a:pt x="176542" y="4224"/>
                      <a:pt x="184087" y="19313"/>
                    </a:cubicBezTo>
                    <a:cubicBezTo>
                      <a:pt x="319889" y="297706"/>
                      <a:pt x="475307" y="565538"/>
                      <a:pt x="591493" y="853740"/>
                    </a:cubicBezTo>
                    <a:cubicBezTo>
                      <a:pt x="599037" y="871847"/>
                      <a:pt x="605828" y="889954"/>
                      <a:pt x="613372" y="908061"/>
                    </a:cubicBezTo>
                    <a:cubicBezTo>
                      <a:pt x="611109" y="908061"/>
                      <a:pt x="609600" y="907307"/>
                      <a:pt x="608091" y="906552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4191AAE9-D085-42EF-BCC0-386D44EF3A0A}"/>
                  </a:ext>
                </a:extLst>
              </p:cNvPr>
              <p:cNvSpPr/>
              <p:nvPr/>
            </p:nvSpPr>
            <p:spPr>
              <a:xfrm>
                <a:off x="5779633" y="5691659"/>
                <a:ext cx="487684" cy="756747"/>
              </a:xfrm>
              <a:custGeom>
                <a:avLst/>
                <a:gdLst>
                  <a:gd name="connsiteX0" fmla="*/ 613427 w 755751"/>
                  <a:gd name="connsiteY0" fmla="*/ 916163 h 1172711"/>
                  <a:gd name="connsiteX1" fmla="*/ 603619 w 755751"/>
                  <a:gd name="connsiteY1" fmla="*/ 34205 h 1172711"/>
                  <a:gd name="connsiteX2" fmla="*/ 633798 w 755751"/>
                  <a:gd name="connsiteY2" fmla="*/ 4781 h 1172711"/>
                  <a:gd name="connsiteX3" fmla="*/ 745457 w 755751"/>
                  <a:gd name="connsiteY3" fmla="*/ 13080 h 1172711"/>
                  <a:gd name="connsiteX4" fmla="*/ 751493 w 755751"/>
                  <a:gd name="connsiteY4" fmla="*/ 118704 h 1172711"/>
                  <a:gd name="connsiteX5" fmla="*/ 752247 w 755751"/>
                  <a:gd name="connsiteY5" fmla="*/ 1128919 h 1172711"/>
                  <a:gd name="connsiteX6" fmla="*/ 713770 w 755751"/>
                  <a:gd name="connsiteY6" fmla="*/ 1169660 h 1172711"/>
                  <a:gd name="connsiteX7" fmla="*/ 534209 w 755751"/>
                  <a:gd name="connsiteY7" fmla="*/ 1061773 h 1172711"/>
                  <a:gd name="connsiteX8" fmla="*/ 182633 w 755751"/>
                  <a:gd name="connsiteY8" fmla="*/ 334478 h 1172711"/>
                  <a:gd name="connsiteX9" fmla="*/ 138120 w 755751"/>
                  <a:gd name="connsiteY9" fmla="*/ 237908 h 1172711"/>
                  <a:gd name="connsiteX10" fmla="*/ 139629 w 755751"/>
                  <a:gd name="connsiteY10" fmla="*/ 278648 h 1172711"/>
                  <a:gd name="connsiteX11" fmla="*/ 148682 w 755751"/>
                  <a:gd name="connsiteY11" fmla="*/ 1137973 h 1172711"/>
                  <a:gd name="connsiteX12" fmla="*/ 116241 w 755751"/>
                  <a:gd name="connsiteY12" fmla="*/ 1168906 h 1172711"/>
                  <a:gd name="connsiteX13" fmla="*/ 33251 w 755751"/>
                  <a:gd name="connsiteY13" fmla="*/ 1168906 h 1172711"/>
                  <a:gd name="connsiteX14" fmla="*/ 55 w 755751"/>
                  <a:gd name="connsiteY14" fmla="*/ 1134955 h 1172711"/>
                  <a:gd name="connsiteX15" fmla="*/ 809 w 755751"/>
                  <a:gd name="connsiteY15" fmla="*/ 633242 h 1172711"/>
                  <a:gd name="connsiteX16" fmla="*/ 55 w 755751"/>
                  <a:gd name="connsiteY16" fmla="*/ 44767 h 1172711"/>
                  <a:gd name="connsiteX17" fmla="*/ 42304 w 755751"/>
                  <a:gd name="connsiteY17" fmla="*/ 4781 h 1172711"/>
                  <a:gd name="connsiteX18" fmla="*/ 49849 w 755751"/>
                  <a:gd name="connsiteY18" fmla="*/ 4781 h 1172711"/>
                  <a:gd name="connsiteX19" fmla="*/ 171316 w 755751"/>
                  <a:gd name="connsiteY19" fmla="*/ 10817 h 1172711"/>
                  <a:gd name="connsiteX20" fmla="*/ 229410 w 755751"/>
                  <a:gd name="connsiteY20" fmla="*/ 113423 h 1172711"/>
                  <a:gd name="connsiteX21" fmla="*/ 580232 w 755751"/>
                  <a:gd name="connsiteY21" fmla="*/ 832419 h 1172711"/>
                  <a:gd name="connsiteX22" fmla="*/ 613427 w 755751"/>
                  <a:gd name="connsiteY22" fmla="*/ 916163 h 117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55751" h="1172711">
                    <a:moveTo>
                      <a:pt x="613427" y="916163"/>
                    </a:moveTo>
                    <a:cubicBezTo>
                      <a:pt x="598338" y="621925"/>
                      <a:pt x="605128" y="327688"/>
                      <a:pt x="603619" y="34205"/>
                    </a:cubicBezTo>
                    <a:cubicBezTo>
                      <a:pt x="603619" y="10817"/>
                      <a:pt x="610410" y="2518"/>
                      <a:pt x="633798" y="4781"/>
                    </a:cubicBezTo>
                    <a:cubicBezTo>
                      <a:pt x="672275" y="8553"/>
                      <a:pt x="722069" y="-11063"/>
                      <a:pt x="745457" y="13080"/>
                    </a:cubicBezTo>
                    <a:cubicBezTo>
                      <a:pt x="764318" y="32696"/>
                      <a:pt x="751493" y="82490"/>
                      <a:pt x="751493" y="118704"/>
                    </a:cubicBezTo>
                    <a:cubicBezTo>
                      <a:pt x="751493" y="455191"/>
                      <a:pt x="751493" y="792433"/>
                      <a:pt x="752247" y="1128919"/>
                    </a:cubicBezTo>
                    <a:cubicBezTo>
                      <a:pt x="752247" y="1159852"/>
                      <a:pt x="743948" y="1165133"/>
                      <a:pt x="713770" y="1169660"/>
                    </a:cubicBezTo>
                    <a:cubicBezTo>
                      <a:pt x="620971" y="1183995"/>
                      <a:pt x="573441" y="1147781"/>
                      <a:pt x="534209" y="1061773"/>
                    </a:cubicBezTo>
                    <a:cubicBezTo>
                      <a:pt x="421796" y="817329"/>
                      <a:pt x="286748" y="583448"/>
                      <a:pt x="182633" y="334478"/>
                    </a:cubicBezTo>
                    <a:cubicBezTo>
                      <a:pt x="169053" y="302037"/>
                      <a:pt x="156981" y="269595"/>
                      <a:pt x="138120" y="237908"/>
                    </a:cubicBezTo>
                    <a:cubicBezTo>
                      <a:pt x="138875" y="251488"/>
                      <a:pt x="139629" y="265068"/>
                      <a:pt x="139629" y="278648"/>
                    </a:cubicBezTo>
                    <a:cubicBezTo>
                      <a:pt x="150946" y="565341"/>
                      <a:pt x="147174" y="851280"/>
                      <a:pt x="148682" y="1137973"/>
                    </a:cubicBezTo>
                    <a:cubicBezTo>
                      <a:pt x="148682" y="1163625"/>
                      <a:pt x="140384" y="1170415"/>
                      <a:pt x="116241" y="1168906"/>
                    </a:cubicBezTo>
                    <a:cubicBezTo>
                      <a:pt x="89080" y="1167397"/>
                      <a:pt x="61166" y="1166642"/>
                      <a:pt x="33251" y="1168906"/>
                    </a:cubicBezTo>
                    <a:cubicBezTo>
                      <a:pt x="6090" y="1171169"/>
                      <a:pt x="-699" y="1160607"/>
                      <a:pt x="55" y="1134955"/>
                    </a:cubicBezTo>
                    <a:cubicBezTo>
                      <a:pt x="809" y="967466"/>
                      <a:pt x="809" y="800731"/>
                      <a:pt x="809" y="633242"/>
                    </a:cubicBezTo>
                    <a:cubicBezTo>
                      <a:pt x="809" y="437084"/>
                      <a:pt x="1564" y="240925"/>
                      <a:pt x="55" y="44767"/>
                    </a:cubicBezTo>
                    <a:cubicBezTo>
                      <a:pt x="55" y="10062"/>
                      <a:pt x="10618" y="-500"/>
                      <a:pt x="42304" y="4781"/>
                    </a:cubicBezTo>
                    <a:cubicBezTo>
                      <a:pt x="44568" y="5535"/>
                      <a:pt x="47585" y="4781"/>
                      <a:pt x="49849" y="4781"/>
                    </a:cubicBezTo>
                    <a:cubicBezTo>
                      <a:pt x="91344" y="6290"/>
                      <a:pt x="140384" y="-10308"/>
                      <a:pt x="171316" y="10817"/>
                    </a:cubicBezTo>
                    <a:cubicBezTo>
                      <a:pt x="200740" y="31187"/>
                      <a:pt x="212057" y="77963"/>
                      <a:pt x="229410" y="113423"/>
                    </a:cubicBezTo>
                    <a:cubicBezTo>
                      <a:pt x="347105" y="353339"/>
                      <a:pt x="480643" y="584957"/>
                      <a:pt x="580232" y="832419"/>
                    </a:cubicBezTo>
                    <a:cubicBezTo>
                      <a:pt x="591548" y="861088"/>
                      <a:pt x="602865" y="888248"/>
                      <a:pt x="613427" y="916163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AC9472D-4724-499F-BBFD-1E3B424298EC}"/>
                  </a:ext>
                </a:extLst>
              </p:cNvPr>
              <p:cNvSpPr/>
              <p:nvPr/>
            </p:nvSpPr>
            <p:spPr>
              <a:xfrm>
                <a:off x="4384069" y="5689434"/>
                <a:ext cx="434768" cy="758447"/>
              </a:xfrm>
              <a:custGeom>
                <a:avLst/>
                <a:gdLst>
                  <a:gd name="connsiteX0" fmla="*/ 176411 w 434768"/>
                  <a:gd name="connsiteY0" fmla="*/ 88440 h 758447"/>
                  <a:gd name="connsiteX1" fmla="*/ 122005 w 434768"/>
                  <a:gd name="connsiteY1" fmla="*/ 91970 h 758447"/>
                  <a:gd name="connsiteX2" fmla="*/ 104966 w 434768"/>
                  <a:gd name="connsiteY2" fmla="*/ 112417 h 758447"/>
                  <a:gd name="connsiteX3" fmla="*/ 105453 w 434768"/>
                  <a:gd name="connsiteY3" fmla="*/ 221471 h 758447"/>
                  <a:gd name="connsiteX4" fmla="*/ 104479 w 434768"/>
                  <a:gd name="connsiteY4" fmla="*/ 333933 h 758447"/>
                  <a:gd name="connsiteX5" fmla="*/ 123953 w 434768"/>
                  <a:gd name="connsiteY5" fmla="*/ 352920 h 758447"/>
                  <a:gd name="connsiteX6" fmla="*/ 179941 w 434768"/>
                  <a:gd name="connsiteY6" fmla="*/ 352434 h 758447"/>
                  <a:gd name="connsiteX7" fmla="*/ 312363 w 434768"/>
                  <a:gd name="connsiteY7" fmla="*/ 226340 h 758447"/>
                  <a:gd name="connsiteX8" fmla="*/ 230086 w 434768"/>
                  <a:gd name="connsiteY8" fmla="*/ 95865 h 758447"/>
                  <a:gd name="connsiteX9" fmla="*/ 176411 w 434768"/>
                  <a:gd name="connsiteY9" fmla="*/ 88440 h 758447"/>
                  <a:gd name="connsiteX10" fmla="*/ 149757 w 434768"/>
                  <a:gd name="connsiteY10" fmla="*/ 137 h 758447"/>
                  <a:gd name="connsiteX11" fmla="*/ 262218 w 434768"/>
                  <a:gd name="connsiteY11" fmla="*/ 9692 h 758447"/>
                  <a:gd name="connsiteX12" fmla="*/ 412167 w 434768"/>
                  <a:gd name="connsiteY12" fmla="*/ 233155 h 758447"/>
                  <a:gd name="connsiteX13" fmla="*/ 295811 w 434768"/>
                  <a:gd name="connsiteY13" fmla="*/ 398196 h 758447"/>
                  <a:gd name="connsiteX14" fmla="*/ 385878 w 434768"/>
                  <a:gd name="connsiteY14" fmla="*/ 540843 h 758447"/>
                  <a:gd name="connsiteX15" fmla="*/ 433102 w 434768"/>
                  <a:gd name="connsiteY15" fmla="*/ 741424 h 758447"/>
                  <a:gd name="connsiteX16" fmla="*/ 421418 w 434768"/>
                  <a:gd name="connsiteY16" fmla="*/ 756029 h 758447"/>
                  <a:gd name="connsiteX17" fmla="*/ 358128 w 434768"/>
                  <a:gd name="connsiteY17" fmla="*/ 756516 h 758447"/>
                  <a:gd name="connsiteX18" fmla="*/ 322101 w 434768"/>
                  <a:gd name="connsiteY18" fmla="*/ 728766 h 758447"/>
                  <a:gd name="connsiteX19" fmla="*/ 283153 w 434768"/>
                  <a:gd name="connsiteY19" fmla="*/ 548632 h 758447"/>
                  <a:gd name="connsiteX20" fmla="*/ 262706 w 434768"/>
                  <a:gd name="connsiteY20" fmla="*/ 491671 h 758447"/>
                  <a:gd name="connsiteX21" fmla="*/ 178481 w 434768"/>
                  <a:gd name="connsiteY21" fmla="*/ 439578 h 758447"/>
                  <a:gd name="connsiteX22" fmla="*/ 109835 w 434768"/>
                  <a:gd name="connsiteY22" fmla="*/ 442986 h 758447"/>
                  <a:gd name="connsiteX23" fmla="*/ 104967 w 434768"/>
                  <a:gd name="connsiteY23" fmla="*/ 510171 h 758447"/>
                  <a:gd name="connsiteX24" fmla="*/ 104967 w 434768"/>
                  <a:gd name="connsiteY24" fmla="*/ 731687 h 758447"/>
                  <a:gd name="connsiteX25" fmla="*/ 81598 w 434768"/>
                  <a:gd name="connsiteY25" fmla="*/ 756516 h 758447"/>
                  <a:gd name="connsiteX26" fmla="*/ 9058 w 434768"/>
                  <a:gd name="connsiteY26" fmla="*/ 752135 h 758447"/>
                  <a:gd name="connsiteX27" fmla="*/ 3702 w 434768"/>
                  <a:gd name="connsiteY27" fmla="*/ 677647 h 758447"/>
                  <a:gd name="connsiteX28" fmla="*/ 3216 w 434768"/>
                  <a:gd name="connsiteY28" fmla="*/ 50100 h 758447"/>
                  <a:gd name="connsiteX29" fmla="*/ 37295 w 434768"/>
                  <a:gd name="connsiteY29" fmla="*/ 10666 h 758447"/>
                  <a:gd name="connsiteX30" fmla="*/ 149757 w 434768"/>
                  <a:gd name="connsiteY30" fmla="*/ 137 h 75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34768" h="758447">
                    <a:moveTo>
                      <a:pt x="176411" y="88440"/>
                    </a:moveTo>
                    <a:cubicBezTo>
                      <a:pt x="158397" y="88196"/>
                      <a:pt x="140262" y="89779"/>
                      <a:pt x="122005" y="91970"/>
                    </a:cubicBezTo>
                    <a:cubicBezTo>
                      <a:pt x="108374" y="93431"/>
                      <a:pt x="104479" y="99272"/>
                      <a:pt x="104966" y="112417"/>
                    </a:cubicBezTo>
                    <a:cubicBezTo>
                      <a:pt x="105940" y="148444"/>
                      <a:pt x="105453" y="184958"/>
                      <a:pt x="105453" y="221471"/>
                    </a:cubicBezTo>
                    <a:cubicBezTo>
                      <a:pt x="105453" y="258959"/>
                      <a:pt x="105940" y="295959"/>
                      <a:pt x="104479" y="333933"/>
                    </a:cubicBezTo>
                    <a:cubicBezTo>
                      <a:pt x="104479" y="348539"/>
                      <a:pt x="108861" y="353894"/>
                      <a:pt x="123953" y="352920"/>
                    </a:cubicBezTo>
                    <a:cubicBezTo>
                      <a:pt x="142453" y="351460"/>
                      <a:pt x="161440" y="352920"/>
                      <a:pt x="179941" y="352434"/>
                    </a:cubicBezTo>
                    <a:cubicBezTo>
                      <a:pt x="256376" y="351460"/>
                      <a:pt x="307981" y="302288"/>
                      <a:pt x="312363" y="226340"/>
                    </a:cubicBezTo>
                    <a:cubicBezTo>
                      <a:pt x="316258" y="161589"/>
                      <a:pt x="285100" y="111443"/>
                      <a:pt x="230086" y="95865"/>
                    </a:cubicBezTo>
                    <a:cubicBezTo>
                      <a:pt x="212316" y="90753"/>
                      <a:pt x="194424" y="88683"/>
                      <a:pt x="176411" y="88440"/>
                    </a:cubicBezTo>
                    <a:close/>
                    <a:moveTo>
                      <a:pt x="149757" y="137"/>
                    </a:moveTo>
                    <a:cubicBezTo>
                      <a:pt x="187244" y="-654"/>
                      <a:pt x="224731" y="1902"/>
                      <a:pt x="262218" y="9692"/>
                    </a:cubicBezTo>
                    <a:cubicBezTo>
                      <a:pt x="381983" y="34521"/>
                      <a:pt x="423852" y="131891"/>
                      <a:pt x="412167" y="233155"/>
                    </a:cubicBezTo>
                    <a:cubicBezTo>
                      <a:pt x="403891" y="312024"/>
                      <a:pt x="377115" y="346590"/>
                      <a:pt x="295811" y="398196"/>
                    </a:cubicBezTo>
                    <a:cubicBezTo>
                      <a:pt x="354233" y="427894"/>
                      <a:pt x="372733" y="482908"/>
                      <a:pt x="385878" y="540843"/>
                    </a:cubicBezTo>
                    <a:cubicBezTo>
                      <a:pt x="400970" y="608027"/>
                      <a:pt x="412167" y="675700"/>
                      <a:pt x="433102" y="741424"/>
                    </a:cubicBezTo>
                    <a:cubicBezTo>
                      <a:pt x="437484" y="754569"/>
                      <a:pt x="433102" y="756516"/>
                      <a:pt x="421418" y="756029"/>
                    </a:cubicBezTo>
                    <a:cubicBezTo>
                      <a:pt x="400483" y="755543"/>
                      <a:pt x="379062" y="754082"/>
                      <a:pt x="358128" y="756516"/>
                    </a:cubicBezTo>
                    <a:cubicBezTo>
                      <a:pt x="335245" y="758951"/>
                      <a:pt x="327456" y="748726"/>
                      <a:pt x="322101" y="728766"/>
                    </a:cubicBezTo>
                    <a:cubicBezTo>
                      <a:pt x="306522" y="669370"/>
                      <a:pt x="296298" y="608514"/>
                      <a:pt x="283153" y="548632"/>
                    </a:cubicBezTo>
                    <a:cubicBezTo>
                      <a:pt x="278772" y="528671"/>
                      <a:pt x="272443" y="509685"/>
                      <a:pt x="262706" y="491671"/>
                    </a:cubicBezTo>
                    <a:cubicBezTo>
                      <a:pt x="244692" y="458078"/>
                      <a:pt x="216942" y="440065"/>
                      <a:pt x="178481" y="439578"/>
                    </a:cubicBezTo>
                    <a:cubicBezTo>
                      <a:pt x="155112" y="439092"/>
                      <a:pt x="124928" y="431789"/>
                      <a:pt x="109835" y="442986"/>
                    </a:cubicBezTo>
                    <a:cubicBezTo>
                      <a:pt x="94256" y="455158"/>
                      <a:pt x="104967" y="486802"/>
                      <a:pt x="104967" y="510171"/>
                    </a:cubicBezTo>
                    <a:cubicBezTo>
                      <a:pt x="104480" y="584172"/>
                      <a:pt x="103993" y="657686"/>
                      <a:pt x="104967" y="731687"/>
                    </a:cubicBezTo>
                    <a:cubicBezTo>
                      <a:pt x="104967" y="749214"/>
                      <a:pt x="102533" y="758463"/>
                      <a:pt x="81598" y="756516"/>
                    </a:cubicBezTo>
                    <a:cubicBezTo>
                      <a:pt x="56769" y="754082"/>
                      <a:pt x="23176" y="764792"/>
                      <a:pt x="9058" y="752135"/>
                    </a:cubicBezTo>
                    <a:cubicBezTo>
                      <a:pt x="-7495" y="737529"/>
                      <a:pt x="3702" y="703450"/>
                      <a:pt x="3702" y="677647"/>
                    </a:cubicBezTo>
                    <a:cubicBezTo>
                      <a:pt x="3216" y="468302"/>
                      <a:pt x="3216" y="259445"/>
                      <a:pt x="3216" y="50100"/>
                    </a:cubicBezTo>
                    <a:cubicBezTo>
                      <a:pt x="3216" y="16021"/>
                      <a:pt x="3216" y="15534"/>
                      <a:pt x="37295" y="10666"/>
                    </a:cubicBezTo>
                    <a:cubicBezTo>
                      <a:pt x="74783" y="5067"/>
                      <a:pt x="112270" y="929"/>
                      <a:pt x="149757" y="13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FFB845B-6227-4876-9B65-3CD49BAC58A5}"/>
                  </a:ext>
                </a:extLst>
              </p:cNvPr>
              <p:cNvSpPr/>
              <p:nvPr/>
            </p:nvSpPr>
            <p:spPr>
              <a:xfrm>
                <a:off x="3756816" y="5694161"/>
                <a:ext cx="535240" cy="751342"/>
              </a:xfrm>
              <a:custGeom>
                <a:avLst/>
                <a:gdLst>
                  <a:gd name="connsiteX0" fmla="*/ 265333 w 535240"/>
                  <a:gd name="connsiteY0" fmla="*/ 104768 h 751342"/>
                  <a:gd name="connsiteX1" fmla="*/ 183055 w 535240"/>
                  <a:gd name="connsiteY1" fmla="*/ 429009 h 751342"/>
                  <a:gd name="connsiteX2" fmla="*/ 195713 w 535240"/>
                  <a:gd name="connsiteY2" fmla="*/ 444102 h 751342"/>
                  <a:gd name="connsiteX3" fmla="*/ 331544 w 535240"/>
                  <a:gd name="connsiteY3" fmla="*/ 444102 h 751342"/>
                  <a:gd name="connsiteX4" fmla="*/ 347610 w 535240"/>
                  <a:gd name="connsiteY4" fmla="*/ 424141 h 751342"/>
                  <a:gd name="connsiteX5" fmla="*/ 265333 w 535240"/>
                  <a:gd name="connsiteY5" fmla="*/ 104768 h 751342"/>
                  <a:gd name="connsiteX6" fmla="*/ 227845 w 535240"/>
                  <a:gd name="connsiteY6" fmla="*/ 97 h 751342"/>
                  <a:gd name="connsiteX7" fmla="*/ 313043 w 535240"/>
                  <a:gd name="connsiteY7" fmla="*/ 97 h 751342"/>
                  <a:gd name="connsiteX8" fmla="*/ 336899 w 535240"/>
                  <a:gd name="connsiteY8" fmla="*/ 17137 h 751342"/>
                  <a:gd name="connsiteX9" fmla="*/ 533585 w 535240"/>
                  <a:gd name="connsiteY9" fmla="*/ 732803 h 751342"/>
                  <a:gd name="connsiteX10" fmla="*/ 520440 w 535240"/>
                  <a:gd name="connsiteY10" fmla="*/ 750816 h 751342"/>
                  <a:gd name="connsiteX11" fmla="*/ 488795 w 535240"/>
                  <a:gd name="connsiteY11" fmla="*/ 750816 h 751342"/>
                  <a:gd name="connsiteX12" fmla="*/ 414307 w 535240"/>
                  <a:gd name="connsiteY12" fmla="*/ 692882 h 751342"/>
                  <a:gd name="connsiteX13" fmla="*/ 375360 w 535240"/>
                  <a:gd name="connsiteY13" fmla="*/ 550235 h 751342"/>
                  <a:gd name="connsiteX14" fmla="*/ 348583 w 535240"/>
                  <a:gd name="connsiteY14" fmla="*/ 530274 h 751342"/>
                  <a:gd name="connsiteX15" fmla="*/ 183055 w 535240"/>
                  <a:gd name="connsiteY15" fmla="*/ 530274 h 751342"/>
                  <a:gd name="connsiteX16" fmla="*/ 157252 w 535240"/>
                  <a:gd name="connsiteY16" fmla="*/ 550722 h 751342"/>
                  <a:gd name="connsiteX17" fmla="*/ 109541 w 535240"/>
                  <a:gd name="connsiteY17" fmla="*/ 733777 h 751342"/>
                  <a:gd name="connsiteX18" fmla="*/ 86659 w 535240"/>
                  <a:gd name="connsiteY18" fmla="*/ 751303 h 751342"/>
                  <a:gd name="connsiteX19" fmla="*/ 0 w 535240"/>
                  <a:gd name="connsiteY19" fmla="*/ 751303 h 751342"/>
                  <a:gd name="connsiteX20" fmla="*/ 65238 w 535240"/>
                  <a:gd name="connsiteY20" fmla="*/ 512748 h 751342"/>
                  <a:gd name="connsiteX21" fmla="*/ 200094 w 535240"/>
                  <a:gd name="connsiteY21" fmla="*/ 21518 h 751342"/>
                  <a:gd name="connsiteX22" fmla="*/ 227845 w 535240"/>
                  <a:gd name="connsiteY22" fmla="*/ 97 h 751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5240" h="751342">
                    <a:moveTo>
                      <a:pt x="265333" y="104768"/>
                    </a:moveTo>
                    <a:cubicBezTo>
                      <a:pt x="243911" y="214796"/>
                      <a:pt x="212266" y="321416"/>
                      <a:pt x="183055" y="429009"/>
                    </a:cubicBezTo>
                    <a:cubicBezTo>
                      <a:pt x="179160" y="442641"/>
                      <a:pt x="184516" y="444102"/>
                      <a:pt x="195713" y="444102"/>
                    </a:cubicBezTo>
                    <a:cubicBezTo>
                      <a:pt x="240990" y="443615"/>
                      <a:pt x="286267" y="443615"/>
                      <a:pt x="331544" y="444102"/>
                    </a:cubicBezTo>
                    <a:cubicBezTo>
                      <a:pt x="347610" y="444102"/>
                      <a:pt x="352478" y="442154"/>
                      <a:pt x="347610" y="424141"/>
                    </a:cubicBezTo>
                    <a:cubicBezTo>
                      <a:pt x="318886" y="318007"/>
                      <a:pt x="288214" y="212849"/>
                      <a:pt x="265333" y="104768"/>
                    </a:cubicBezTo>
                    <a:close/>
                    <a:moveTo>
                      <a:pt x="227845" y="97"/>
                    </a:moveTo>
                    <a:cubicBezTo>
                      <a:pt x="256082" y="1557"/>
                      <a:pt x="284806" y="1071"/>
                      <a:pt x="313043" y="97"/>
                    </a:cubicBezTo>
                    <a:cubicBezTo>
                      <a:pt x="326188" y="-391"/>
                      <a:pt x="333004" y="3018"/>
                      <a:pt x="336899" y="17137"/>
                    </a:cubicBezTo>
                    <a:cubicBezTo>
                      <a:pt x="402136" y="255692"/>
                      <a:pt x="467374" y="494247"/>
                      <a:pt x="533585" y="732803"/>
                    </a:cubicBezTo>
                    <a:cubicBezTo>
                      <a:pt x="537480" y="747408"/>
                      <a:pt x="535045" y="751790"/>
                      <a:pt x="520440" y="750816"/>
                    </a:cubicBezTo>
                    <a:cubicBezTo>
                      <a:pt x="509730" y="749843"/>
                      <a:pt x="499506" y="750816"/>
                      <a:pt x="488795" y="750816"/>
                    </a:cubicBezTo>
                    <a:cubicBezTo>
                      <a:pt x="429886" y="750816"/>
                      <a:pt x="430373" y="750816"/>
                      <a:pt x="414307" y="692882"/>
                    </a:cubicBezTo>
                    <a:cubicBezTo>
                      <a:pt x="401162" y="645170"/>
                      <a:pt x="387530" y="597946"/>
                      <a:pt x="375360" y="550235"/>
                    </a:cubicBezTo>
                    <a:cubicBezTo>
                      <a:pt x="371465" y="535143"/>
                      <a:pt x="364649" y="530274"/>
                      <a:pt x="348583" y="530274"/>
                    </a:cubicBezTo>
                    <a:cubicBezTo>
                      <a:pt x="293569" y="531248"/>
                      <a:pt x="238068" y="531248"/>
                      <a:pt x="183055" y="530274"/>
                    </a:cubicBezTo>
                    <a:cubicBezTo>
                      <a:pt x="166502" y="529787"/>
                      <a:pt x="160660" y="536116"/>
                      <a:pt x="157252" y="550722"/>
                    </a:cubicBezTo>
                    <a:cubicBezTo>
                      <a:pt x="141672" y="612065"/>
                      <a:pt x="124633" y="672434"/>
                      <a:pt x="109541" y="733777"/>
                    </a:cubicBezTo>
                    <a:cubicBezTo>
                      <a:pt x="106133" y="747895"/>
                      <a:pt x="100291" y="751790"/>
                      <a:pt x="86659" y="751303"/>
                    </a:cubicBezTo>
                    <a:cubicBezTo>
                      <a:pt x="58422" y="750329"/>
                      <a:pt x="30185" y="751303"/>
                      <a:pt x="0" y="751303"/>
                    </a:cubicBezTo>
                    <a:cubicBezTo>
                      <a:pt x="21908" y="669999"/>
                      <a:pt x="43329" y="591617"/>
                      <a:pt x="65238" y="512748"/>
                    </a:cubicBezTo>
                    <a:cubicBezTo>
                      <a:pt x="110514" y="349167"/>
                      <a:pt x="155792" y="185586"/>
                      <a:pt x="200094" y="21518"/>
                    </a:cubicBezTo>
                    <a:cubicBezTo>
                      <a:pt x="204476" y="5452"/>
                      <a:pt x="210805" y="-877"/>
                      <a:pt x="227845" y="9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E982A0B-9365-4A71-A256-566987234F6C}"/>
                  </a:ext>
                </a:extLst>
              </p:cNvPr>
              <p:cNvSpPr/>
              <p:nvPr/>
            </p:nvSpPr>
            <p:spPr>
              <a:xfrm>
                <a:off x="3333258" y="5694258"/>
                <a:ext cx="367661" cy="751692"/>
              </a:xfrm>
              <a:custGeom>
                <a:avLst/>
                <a:gdLst>
                  <a:gd name="connsiteX0" fmla="*/ 754 w 569754"/>
                  <a:gd name="connsiteY0" fmla="*/ 582440 h 1164878"/>
                  <a:gd name="connsiteX1" fmla="*/ 0 w 569754"/>
                  <a:gd name="connsiteY1" fmla="*/ 35459 h 1164878"/>
                  <a:gd name="connsiteX2" fmla="*/ 35459 w 569754"/>
                  <a:gd name="connsiteY2" fmla="*/ 0 h 1164878"/>
                  <a:gd name="connsiteX3" fmla="*/ 510766 w 569754"/>
                  <a:gd name="connsiteY3" fmla="*/ 0 h 1164878"/>
                  <a:gd name="connsiteX4" fmla="*/ 546225 w 569754"/>
                  <a:gd name="connsiteY4" fmla="*/ 35459 h 1164878"/>
                  <a:gd name="connsiteX5" fmla="*/ 546225 w 569754"/>
                  <a:gd name="connsiteY5" fmla="*/ 110905 h 1164878"/>
                  <a:gd name="connsiteX6" fmla="*/ 507748 w 569754"/>
                  <a:gd name="connsiteY6" fmla="*/ 147119 h 1164878"/>
                  <a:gd name="connsiteX7" fmla="*/ 190877 w 569754"/>
                  <a:gd name="connsiteY7" fmla="*/ 146364 h 1164878"/>
                  <a:gd name="connsiteX8" fmla="*/ 158436 w 569754"/>
                  <a:gd name="connsiteY8" fmla="*/ 177297 h 1164878"/>
                  <a:gd name="connsiteX9" fmla="*/ 158436 w 569754"/>
                  <a:gd name="connsiteY9" fmla="*/ 456446 h 1164878"/>
                  <a:gd name="connsiteX10" fmla="*/ 188614 w 569754"/>
                  <a:gd name="connsiteY10" fmla="*/ 485115 h 1164878"/>
                  <a:gd name="connsiteX11" fmla="*/ 490396 w 569754"/>
                  <a:gd name="connsiteY11" fmla="*/ 484360 h 1164878"/>
                  <a:gd name="connsiteX12" fmla="*/ 524347 w 569754"/>
                  <a:gd name="connsiteY12" fmla="*/ 517556 h 1164878"/>
                  <a:gd name="connsiteX13" fmla="*/ 524347 w 569754"/>
                  <a:gd name="connsiteY13" fmla="*/ 596774 h 1164878"/>
                  <a:gd name="connsiteX14" fmla="*/ 491150 w 569754"/>
                  <a:gd name="connsiteY14" fmla="*/ 630725 h 1164878"/>
                  <a:gd name="connsiteX15" fmla="*/ 193140 w 569754"/>
                  <a:gd name="connsiteY15" fmla="*/ 629216 h 1164878"/>
                  <a:gd name="connsiteX16" fmla="*/ 158436 w 569754"/>
                  <a:gd name="connsiteY16" fmla="*/ 665430 h 1164878"/>
                  <a:gd name="connsiteX17" fmla="*/ 158436 w 569754"/>
                  <a:gd name="connsiteY17" fmla="*/ 982301 h 1164878"/>
                  <a:gd name="connsiteX18" fmla="*/ 191631 w 569754"/>
                  <a:gd name="connsiteY18" fmla="*/ 1016252 h 1164878"/>
                  <a:gd name="connsiteX19" fmla="*/ 534909 w 569754"/>
                  <a:gd name="connsiteY19" fmla="*/ 1014743 h 1164878"/>
                  <a:gd name="connsiteX20" fmla="*/ 569614 w 569754"/>
                  <a:gd name="connsiteY20" fmla="*/ 1047938 h 1164878"/>
                  <a:gd name="connsiteX21" fmla="*/ 569614 w 569754"/>
                  <a:gd name="connsiteY21" fmla="*/ 1138473 h 1164878"/>
                  <a:gd name="connsiteX22" fmla="*/ 544716 w 569754"/>
                  <a:gd name="connsiteY22" fmla="*/ 1164879 h 1164878"/>
                  <a:gd name="connsiteX23" fmla="*/ 24142 w 569754"/>
                  <a:gd name="connsiteY23" fmla="*/ 1164879 h 1164878"/>
                  <a:gd name="connsiteX24" fmla="*/ 754 w 569754"/>
                  <a:gd name="connsiteY24" fmla="*/ 1129420 h 1164878"/>
                  <a:gd name="connsiteX25" fmla="*/ 754 w 569754"/>
                  <a:gd name="connsiteY25" fmla="*/ 582440 h 116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69754" h="1164878">
                    <a:moveTo>
                      <a:pt x="754" y="582440"/>
                    </a:moveTo>
                    <a:cubicBezTo>
                      <a:pt x="754" y="399861"/>
                      <a:pt x="1509" y="218037"/>
                      <a:pt x="0" y="35459"/>
                    </a:cubicBezTo>
                    <a:cubicBezTo>
                      <a:pt x="0" y="7545"/>
                      <a:pt x="7545" y="0"/>
                      <a:pt x="35459" y="0"/>
                    </a:cubicBezTo>
                    <a:cubicBezTo>
                      <a:pt x="193895" y="1509"/>
                      <a:pt x="352330" y="1509"/>
                      <a:pt x="510766" y="0"/>
                    </a:cubicBezTo>
                    <a:cubicBezTo>
                      <a:pt x="538681" y="0"/>
                      <a:pt x="549244" y="6790"/>
                      <a:pt x="546225" y="35459"/>
                    </a:cubicBezTo>
                    <a:cubicBezTo>
                      <a:pt x="543962" y="60356"/>
                      <a:pt x="543208" y="86008"/>
                      <a:pt x="546225" y="110905"/>
                    </a:cubicBezTo>
                    <a:cubicBezTo>
                      <a:pt x="549998" y="142592"/>
                      <a:pt x="535663" y="147873"/>
                      <a:pt x="507748" y="147119"/>
                    </a:cubicBezTo>
                    <a:cubicBezTo>
                      <a:pt x="402125" y="145610"/>
                      <a:pt x="296501" y="147119"/>
                      <a:pt x="190877" y="146364"/>
                    </a:cubicBezTo>
                    <a:cubicBezTo>
                      <a:pt x="167489" y="146364"/>
                      <a:pt x="157681" y="150891"/>
                      <a:pt x="158436" y="177297"/>
                    </a:cubicBezTo>
                    <a:cubicBezTo>
                      <a:pt x="159944" y="270095"/>
                      <a:pt x="159944" y="363648"/>
                      <a:pt x="158436" y="456446"/>
                    </a:cubicBezTo>
                    <a:cubicBezTo>
                      <a:pt x="158436" y="480588"/>
                      <a:pt x="165980" y="485869"/>
                      <a:pt x="188614" y="485115"/>
                    </a:cubicBezTo>
                    <a:cubicBezTo>
                      <a:pt x="288956" y="484360"/>
                      <a:pt x="390053" y="485115"/>
                      <a:pt x="490396" y="484360"/>
                    </a:cubicBezTo>
                    <a:cubicBezTo>
                      <a:pt x="516047" y="484360"/>
                      <a:pt x="527364" y="489641"/>
                      <a:pt x="524347" y="517556"/>
                    </a:cubicBezTo>
                    <a:cubicBezTo>
                      <a:pt x="522083" y="543962"/>
                      <a:pt x="522083" y="570368"/>
                      <a:pt x="524347" y="596774"/>
                    </a:cubicBezTo>
                    <a:cubicBezTo>
                      <a:pt x="526610" y="623180"/>
                      <a:pt x="517556" y="631479"/>
                      <a:pt x="491150" y="630725"/>
                    </a:cubicBezTo>
                    <a:cubicBezTo>
                      <a:pt x="391562" y="629216"/>
                      <a:pt x="292729" y="631479"/>
                      <a:pt x="193140" y="629216"/>
                    </a:cubicBezTo>
                    <a:cubicBezTo>
                      <a:pt x="163716" y="628461"/>
                      <a:pt x="157681" y="637515"/>
                      <a:pt x="158436" y="665430"/>
                    </a:cubicBezTo>
                    <a:cubicBezTo>
                      <a:pt x="159944" y="771054"/>
                      <a:pt x="159944" y="876677"/>
                      <a:pt x="158436" y="982301"/>
                    </a:cubicBezTo>
                    <a:cubicBezTo>
                      <a:pt x="158436" y="1008707"/>
                      <a:pt x="165225" y="1016252"/>
                      <a:pt x="191631" y="1016252"/>
                    </a:cubicBezTo>
                    <a:cubicBezTo>
                      <a:pt x="306309" y="1014743"/>
                      <a:pt x="420231" y="1016252"/>
                      <a:pt x="534909" y="1014743"/>
                    </a:cubicBezTo>
                    <a:cubicBezTo>
                      <a:pt x="560560" y="1014743"/>
                      <a:pt x="571122" y="1020778"/>
                      <a:pt x="569614" y="1047938"/>
                    </a:cubicBezTo>
                    <a:cubicBezTo>
                      <a:pt x="567350" y="1078117"/>
                      <a:pt x="568105" y="1108295"/>
                      <a:pt x="569614" y="1138473"/>
                    </a:cubicBezTo>
                    <a:cubicBezTo>
                      <a:pt x="570368" y="1157334"/>
                      <a:pt x="565087" y="1164879"/>
                      <a:pt x="544716" y="1164879"/>
                    </a:cubicBezTo>
                    <a:cubicBezTo>
                      <a:pt x="371192" y="1164125"/>
                      <a:pt x="197667" y="1164125"/>
                      <a:pt x="24142" y="1164879"/>
                    </a:cubicBezTo>
                    <a:cubicBezTo>
                      <a:pt x="-6036" y="1164879"/>
                      <a:pt x="754" y="1146018"/>
                      <a:pt x="754" y="1129420"/>
                    </a:cubicBezTo>
                    <a:cubicBezTo>
                      <a:pt x="0" y="946842"/>
                      <a:pt x="754" y="765018"/>
                      <a:pt x="754" y="58244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6D04B10-B3EE-4FB6-8AB6-83F4A900140D}"/>
                  </a:ext>
                </a:extLst>
              </p:cNvPr>
              <p:cNvSpPr/>
              <p:nvPr/>
            </p:nvSpPr>
            <p:spPr>
              <a:xfrm>
                <a:off x="5537705" y="5693978"/>
                <a:ext cx="103251" cy="751790"/>
              </a:xfrm>
              <a:custGeom>
                <a:avLst/>
                <a:gdLst>
                  <a:gd name="connsiteX0" fmla="*/ 755 w 160005"/>
                  <a:gd name="connsiteY0" fmla="*/ 579855 h 1165029"/>
                  <a:gd name="connsiteX1" fmla="*/ 0 w 160005"/>
                  <a:gd name="connsiteY1" fmla="*/ 36647 h 1165029"/>
                  <a:gd name="connsiteX2" fmla="*/ 34706 w 160005"/>
                  <a:gd name="connsiteY2" fmla="*/ 433 h 1165029"/>
                  <a:gd name="connsiteX3" fmla="*/ 125240 w 160005"/>
                  <a:gd name="connsiteY3" fmla="*/ 433 h 1165029"/>
                  <a:gd name="connsiteX4" fmla="*/ 159945 w 160005"/>
                  <a:gd name="connsiteY4" fmla="*/ 36647 h 1165029"/>
                  <a:gd name="connsiteX5" fmla="*/ 159191 w 160005"/>
                  <a:gd name="connsiteY5" fmla="*/ 387469 h 1165029"/>
                  <a:gd name="connsiteX6" fmla="*/ 159945 w 160005"/>
                  <a:gd name="connsiteY6" fmla="*/ 1126835 h 1165029"/>
                  <a:gd name="connsiteX7" fmla="*/ 122977 w 160005"/>
                  <a:gd name="connsiteY7" fmla="*/ 1164558 h 1165029"/>
                  <a:gd name="connsiteX8" fmla="*/ 36214 w 160005"/>
                  <a:gd name="connsiteY8" fmla="*/ 1164558 h 1165029"/>
                  <a:gd name="connsiteX9" fmla="*/ 0 w 160005"/>
                  <a:gd name="connsiteY9" fmla="*/ 1126081 h 1165029"/>
                  <a:gd name="connsiteX10" fmla="*/ 755 w 160005"/>
                  <a:gd name="connsiteY10" fmla="*/ 579855 h 116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005" h="1165029">
                    <a:moveTo>
                      <a:pt x="755" y="579855"/>
                    </a:moveTo>
                    <a:cubicBezTo>
                      <a:pt x="755" y="398786"/>
                      <a:pt x="1509" y="217716"/>
                      <a:pt x="0" y="36647"/>
                    </a:cubicBezTo>
                    <a:cubicBezTo>
                      <a:pt x="0" y="9486"/>
                      <a:pt x="6036" y="-1830"/>
                      <a:pt x="34706" y="433"/>
                    </a:cubicBezTo>
                    <a:cubicBezTo>
                      <a:pt x="64884" y="2696"/>
                      <a:pt x="95062" y="3451"/>
                      <a:pt x="125240" y="433"/>
                    </a:cubicBezTo>
                    <a:cubicBezTo>
                      <a:pt x="154663" y="-2585"/>
                      <a:pt x="160699" y="10241"/>
                      <a:pt x="159945" y="36647"/>
                    </a:cubicBezTo>
                    <a:cubicBezTo>
                      <a:pt x="158436" y="153588"/>
                      <a:pt x="159191" y="270528"/>
                      <a:pt x="159191" y="387469"/>
                    </a:cubicBezTo>
                    <a:cubicBezTo>
                      <a:pt x="159191" y="634176"/>
                      <a:pt x="158436" y="880128"/>
                      <a:pt x="159945" y="1126835"/>
                    </a:cubicBezTo>
                    <a:cubicBezTo>
                      <a:pt x="159945" y="1156259"/>
                      <a:pt x="153155" y="1167576"/>
                      <a:pt x="122977" y="1164558"/>
                    </a:cubicBezTo>
                    <a:cubicBezTo>
                      <a:pt x="94307" y="1161540"/>
                      <a:pt x="64884" y="1161540"/>
                      <a:pt x="36214" y="1164558"/>
                    </a:cubicBezTo>
                    <a:cubicBezTo>
                      <a:pt x="4527" y="1167576"/>
                      <a:pt x="0" y="1153995"/>
                      <a:pt x="0" y="1126081"/>
                    </a:cubicBezTo>
                    <a:cubicBezTo>
                      <a:pt x="755" y="944257"/>
                      <a:pt x="755" y="761678"/>
                      <a:pt x="755" y="579855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913A9F8-A12F-4AB7-941E-865F0A063C4F}"/>
                  </a:ext>
                </a:extLst>
              </p:cNvPr>
              <p:cNvSpPr/>
              <p:nvPr/>
            </p:nvSpPr>
            <p:spPr>
              <a:xfrm>
                <a:off x="2032763" y="5451515"/>
                <a:ext cx="211779" cy="211779"/>
              </a:xfrm>
              <a:custGeom>
                <a:avLst/>
                <a:gdLst>
                  <a:gd name="connsiteX0" fmla="*/ 306309 w 328188"/>
                  <a:gd name="connsiteY0" fmla="*/ 0 h 328188"/>
                  <a:gd name="connsiteX1" fmla="*/ 21879 w 328188"/>
                  <a:gd name="connsiteY1" fmla="*/ 0 h 328188"/>
                  <a:gd name="connsiteX2" fmla="*/ 0 w 328188"/>
                  <a:gd name="connsiteY2" fmla="*/ 21879 h 328188"/>
                  <a:gd name="connsiteX3" fmla="*/ 0 w 328188"/>
                  <a:gd name="connsiteY3" fmla="*/ 306309 h 328188"/>
                  <a:gd name="connsiteX4" fmla="*/ 21879 w 328188"/>
                  <a:gd name="connsiteY4" fmla="*/ 328188 h 328188"/>
                  <a:gd name="connsiteX5" fmla="*/ 306309 w 328188"/>
                  <a:gd name="connsiteY5" fmla="*/ 328188 h 328188"/>
                  <a:gd name="connsiteX6" fmla="*/ 328188 w 328188"/>
                  <a:gd name="connsiteY6" fmla="*/ 306309 h 328188"/>
                  <a:gd name="connsiteX7" fmla="*/ 328188 w 328188"/>
                  <a:gd name="connsiteY7" fmla="*/ 21879 h 328188"/>
                  <a:gd name="connsiteX8" fmla="*/ 306309 w 328188"/>
                  <a:gd name="connsiteY8" fmla="*/ 0 h 328188"/>
                  <a:gd name="connsiteX9" fmla="*/ 132030 w 328188"/>
                  <a:gd name="connsiteY9" fmla="*/ 114677 h 328188"/>
                  <a:gd name="connsiteX10" fmla="*/ 116941 w 328188"/>
                  <a:gd name="connsiteY10" fmla="*/ 129766 h 328188"/>
                  <a:gd name="connsiteX11" fmla="*/ 56584 w 328188"/>
                  <a:gd name="connsiteY11" fmla="*/ 129766 h 328188"/>
                  <a:gd name="connsiteX12" fmla="*/ 41495 w 328188"/>
                  <a:gd name="connsiteY12" fmla="*/ 114677 h 328188"/>
                  <a:gd name="connsiteX13" fmla="*/ 41495 w 328188"/>
                  <a:gd name="connsiteY13" fmla="*/ 61865 h 328188"/>
                  <a:gd name="connsiteX14" fmla="*/ 56584 w 328188"/>
                  <a:gd name="connsiteY14" fmla="*/ 46776 h 328188"/>
                  <a:gd name="connsiteX15" fmla="*/ 116941 w 328188"/>
                  <a:gd name="connsiteY15" fmla="*/ 46776 h 328188"/>
                  <a:gd name="connsiteX16" fmla="*/ 132030 w 328188"/>
                  <a:gd name="connsiteY16" fmla="*/ 61865 h 328188"/>
                  <a:gd name="connsiteX17" fmla="*/ 132030 w 328188"/>
                  <a:gd name="connsiteY17" fmla="*/ 114677 h 328188"/>
                  <a:gd name="connsiteX18" fmla="*/ 298764 w 328188"/>
                  <a:gd name="connsiteY18" fmla="*/ 114677 h 328188"/>
                  <a:gd name="connsiteX19" fmla="*/ 283675 w 328188"/>
                  <a:gd name="connsiteY19" fmla="*/ 129766 h 328188"/>
                  <a:gd name="connsiteX20" fmla="*/ 223319 w 328188"/>
                  <a:gd name="connsiteY20" fmla="*/ 129766 h 328188"/>
                  <a:gd name="connsiteX21" fmla="*/ 208230 w 328188"/>
                  <a:gd name="connsiteY21" fmla="*/ 114677 h 328188"/>
                  <a:gd name="connsiteX22" fmla="*/ 208230 w 328188"/>
                  <a:gd name="connsiteY22" fmla="*/ 61865 h 328188"/>
                  <a:gd name="connsiteX23" fmla="*/ 223319 w 328188"/>
                  <a:gd name="connsiteY23" fmla="*/ 46776 h 328188"/>
                  <a:gd name="connsiteX24" fmla="*/ 283675 w 328188"/>
                  <a:gd name="connsiteY24" fmla="*/ 46776 h 328188"/>
                  <a:gd name="connsiteX25" fmla="*/ 298764 w 328188"/>
                  <a:gd name="connsiteY25" fmla="*/ 61865 h 328188"/>
                  <a:gd name="connsiteX26" fmla="*/ 298764 w 328188"/>
                  <a:gd name="connsiteY26" fmla="*/ 114677 h 32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8188" h="328188">
                    <a:moveTo>
                      <a:pt x="306309" y="0"/>
                    </a:moveTo>
                    <a:lnTo>
                      <a:pt x="21879" y="0"/>
                    </a:lnTo>
                    <a:cubicBezTo>
                      <a:pt x="9808" y="0"/>
                      <a:pt x="0" y="9808"/>
                      <a:pt x="0" y="21879"/>
                    </a:cubicBezTo>
                    <a:lnTo>
                      <a:pt x="0" y="306309"/>
                    </a:lnTo>
                    <a:cubicBezTo>
                      <a:pt x="0" y="318380"/>
                      <a:pt x="9808" y="328188"/>
                      <a:pt x="21879" y="328188"/>
                    </a:cubicBezTo>
                    <a:lnTo>
                      <a:pt x="306309" y="328188"/>
                    </a:lnTo>
                    <a:cubicBezTo>
                      <a:pt x="318380" y="328188"/>
                      <a:pt x="328188" y="318380"/>
                      <a:pt x="328188" y="306309"/>
                    </a:cubicBezTo>
                    <a:lnTo>
                      <a:pt x="328188" y="21879"/>
                    </a:lnTo>
                    <a:cubicBezTo>
                      <a:pt x="328188" y="9808"/>
                      <a:pt x="318380" y="0"/>
                      <a:pt x="306309" y="0"/>
                    </a:cubicBezTo>
                    <a:close/>
                    <a:moveTo>
                      <a:pt x="132030" y="114677"/>
                    </a:moveTo>
                    <a:cubicBezTo>
                      <a:pt x="132030" y="122976"/>
                      <a:pt x="125240" y="129766"/>
                      <a:pt x="116941" y="129766"/>
                    </a:cubicBezTo>
                    <a:lnTo>
                      <a:pt x="56584" y="129766"/>
                    </a:lnTo>
                    <a:cubicBezTo>
                      <a:pt x="48285" y="129766"/>
                      <a:pt x="41495" y="122976"/>
                      <a:pt x="41495" y="114677"/>
                    </a:cubicBezTo>
                    <a:lnTo>
                      <a:pt x="41495" y="61865"/>
                    </a:lnTo>
                    <a:cubicBezTo>
                      <a:pt x="41495" y="53566"/>
                      <a:pt x="48285" y="46776"/>
                      <a:pt x="56584" y="46776"/>
                    </a:cubicBezTo>
                    <a:lnTo>
                      <a:pt x="116941" y="46776"/>
                    </a:lnTo>
                    <a:cubicBezTo>
                      <a:pt x="125240" y="46776"/>
                      <a:pt x="132030" y="53566"/>
                      <a:pt x="132030" y="61865"/>
                    </a:cubicBezTo>
                    <a:lnTo>
                      <a:pt x="132030" y="114677"/>
                    </a:lnTo>
                    <a:close/>
                    <a:moveTo>
                      <a:pt x="298764" y="114677"/>
                    </a:moveTo>
                    <a:cubicBezTo>
                      <a:pt x="298764" y="122976"/>
                      <a:pt x="291974" y="129766"/>
                      <a:pt x="283675" y="129766"/>
                    </a:cubicBezTo>
                    <a:lnTo>
                      <a:pt x="223319" y="129766"/>
                    </a:lnTo>
                    <a:cubicBezTo>
                      <a:pt x="215020" y="129766"/>
                      <a:pt x="208230" y="122976"/>
                      <a:pt x="208230" y="114677"/>
                    </a:cubicBezTo>
                    <a:lnTo>
                      <a:pt x="208230" y="61865"/>
                    </a:lnTo>
                    <a:cubicBezTo>
                      <a:pt x="208230" y="53566"/>
                      <a:pt x="215020" y="46776"/>
                      <a:pt x="223319" y="46776"/>
                    </a:cubicBezTo>
                    <a:lnTo>
                      <a:pt x="283675" y="46776"/>
                    </a:lnTo>
                    <a:cubicBezTo>
                      <a:pt x="291974" y="46776"/>
                      <a:pt x="298764" y="53566"/>
                      <a:pt x="298764" y="61865"/>
                    </a:cubicBezTo>
                    <a:lnTo>
                      <a:pt x="298764" y="11467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E0C98CDC-59C8-4E1B-8EF8-873573795967}"/>
                  </a:ext>
                </a:extLst>
              </p:cNvPr>
              <p:cNvSpPr/>
              <p:nvPr/>
            </p:nvSpPr>
            <p:spPr>
              <a:xfrm>
                <a:off x="7965616" y="5924050"/>
                <a:ext cx="312069" cy="312086"/>
              </a:xfrm>
              <a:custGeom>
                <a:avLst/>
                <a:gdLst>
                  <a:gd name="connsiteX0" fmla="*/ 483606 w 483605"/>
                  <a:gd name="connsiteY0" fmla="*/ 451164 h 483632"/>
                  <a:gd name="connsiteX1" fmla="*/ 483606 w 483605"/>
                  <a:gd name="connsiteY1" fmla="*/ 32441 h 483632"/>
                  <a:gd name="connsiteX2" fmla="*/ 451164 w 483605"/>
                  <a:gd name="connsiteY2" fmla="*/ 0 h 483632"/>
                  <a:gd name="connsiteX3" fmla="*/ 32441 w 483605"/>
                  <a:gd name="connsiteY3" fmla="*/ 0 h 483632"/>
                  <a:gd name="connsiteX4" fmla="*/ 0 w 483605"/>
                  <a:gd name="connsiteY4" fmla="*/ 32441 h 483632"/>
                  <a:gd name="connsiteX5" fmla="*/ 0 w 483605"/>
                  <a:gd name="connsiteY5" fmla="*/ 451164 h 483632"/>
                  <a:gd name="connsiteX6" fmla="*/ 32441 w 483605"/>
                  <a:gd name="connsiteY6" fmla="*/ 483606 h 483632"/>
                  <a:gd name="connsiteX7" fmla="*/ 451164 w 483605"/>
                  <a:gd name="connsiteY7" fmla="*/ 483606 h 483632"/>
                  <a:gd name="connsiteX8" fmla="*/ 483606 w 483605"/>
                  <a:gd name="connsiteY8" fmla="*/ 451164 h 483632"/>
                  <a:gd name="connsiteX9" fmla="*/ 314608 w 483605"/>
                  <a:gd name="connsiteY9" fmla="*/ 194649 h 483632"/>
                  <a:gd name="connsiteX10" fmla="*/ 292728 w 483605"/>
                  <a:gd name="connsiteY10" fmla="*/ 172770 h 483632"/>
                  <a:gd name="connsiteX11" fmla="*/ 292728 w 483605"/>
                  <a:gd name="connsiteY11" fmla="*/ 83744 h 483632"/>
                  <a:gd name="connsiteX12" fmla="*/ 314608 w 483605"/>
                  <a:gd name="connsiteY12" fmla="*/ 61865 h 483632"/>
                  <a:gd name="connsiteX13" fmla="*/ 392317 w 483605"/>
                  <a:gd name="connsiteY13" fmla="*/ 61865 h 483632"/>
                  <a:gd name="connsiteX14" fmla="*/ 414196 w 483605"/>
                  <a:gd name="connsiteY14" fmla="*/ 83744 h 483632"/>
                  <a:gd name="connsiteX15" fmla="*/ 414196 w 483605"/>
                  <a:gd name="connsiteY15" fmla="*/ 172770 h 483632"/>
                  <a:gd name="connsiteX16" fmla="*/ 392317 w 483605"/>
                  <a:gd name="connsiteY16" fmla="*/ 194649 h 483632"/>
                  <a:gd name="connsiteX17" fmla="*/ 314608 w 483605"/>
                  <a:gd name="connsiteY17" fmla="*/ 194649 h 483632"/>
                  <a:gd name="connsiteX18" fmla="*/ 314608 w 483605"/>
                  <a:gd name="connsiteY18" fmla="*/ 440602 h 483632"/>
                  <a:gd name="connsiteX19" fmla="*/ 292728 w 483605"/>
                  <a:gd name="connsiteY19" fmla="*/ 418723 h 483632"/>
                  <a:gd name="connsiteX20" fmla="*/ 292728 w 483605"/>
                  <a:gd name="connsiteY20" fmla="*/ 329697 h 483632"/>
                  <a:gd name="connsiteX21" fmla="*/ 314608 w 483605"/>
                  <a:gd name="connsiteY21" fmla="*/ 307818 h 483632"/>
                  <a:gd name="connsiteX22" fmla="*/ 392317 w 483605"/>
                  <a:gd name="connsiteY22" fmla="*/ 307818 h 483632"/>
                  <a:gd name="connsiteX23" fmla="*/ 414196 w 483605"/>
                  <a:gd name="connsiteY23" fmla="*/ 329697 h 483632"/>
                  <a:gd name="connsiteX24" fmla="*/ 414196 w 483605"/>
                  <a:gd name="connsiteY24" fmla="*/ 418723 h 483632"/>
                  <a:gd name="connsiteX25" fmla="*/ 392317 w 483605"/>
                  <a:gd name="connsiteY25" fmla="*/ 440602 h 483632"/>
                  <a:gd name="connsiteX26" fmla="*/ 314608 w 483605"/>
                  <a:gd name="connsiteY26" fmla="*/ 440602 h 48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83605" h="483632">
                    <a:moveTo>
                      <a:pt x="483606" y="451164"/>
                    </a:moveTo>
                    <a:lnTo>
                      <a:pt x="483606" y="32441"/>
                    </a:lnTo>
                    <a:cubicBezTo>
                      <a:pt x="483606" y="14334"/>
                      <a:pt x="469271" y="0"/>
                      <a:pt x="451164" y="0"/>
                    </a:cubicBezTo>
                    <a:lnTo>
                      <a:pt x="32441" y="0"/>
                    </a:lnTo>
                    <a:cubicBezTo>
                      <a:pt x="14335" y="0"/>
                      <a:pt x="0" y="14334"/>
                      <a:pt x="0" y="32441"/>
                    </a:cubicBezTo>
                    <a:lnTo>
                      <a:pt x="0" y="451164"/>
                    </a:lnTo>
                    <a:cubicBezTo>
                      <a:pt x="0" y="469271"/>
                      <a:pt x="14335" y="483606"/>
                      <a:pt x="32441" y="483606"/>
                    </a:cubicBezTo>
                    <a:lnTo>
                      <a:pt x="451164" y="483606"/>
                    </a:lnTo>
                    <a:cubicBezTo>
                      <a:pt x="468517" y="484360"/>
                      <a:pt x="483606" y="469271"/>
                      <a:pt x="483606" y="451164"/>
                    </a:cubicBezTo>
                    <a:close/>
                    <a:moveTo>
                      <a:pt x="314608" y="194649"/>
                    </a:moveTo>
                    <a:cubicBezTo>
                      <a:pt x="302536" y="194649"/>
                      <a:pt x="292728" y="184842"/>
                      <a:pt x="292728" y="172770"/>
                    </a:cubicBezTo>
                    <a:lnTo>
                      <a:pt x="292728" y="83744"/>
                    </a:lnTo>
                    <a:cubicBezTo>
                      <a:pt x="292728" y="71673"/>
                      <a:pt x="302536" y="61865"/>
                      <a:pt x="314608" y="61865"/>
                    </a:cubicBezTo>
                    <a:lnTo>
                      <a:pt x="392317" y="61865"/>
                    </a:lnTo>
                    <a:cubicBezTo>
                      <a:pt x="404388" y="61865"/>
                      <a:pt x="414196" y="71673"/>
                      <a:pt x="414196" y="83744"/>
                    </a:cubicBezTo>
                    <a:lnTo>
                      <a:pt x="414196" y="172770"/>
                    </a:lnTo>
                    <a:cubicBezTo>
                      <a:pt x="414196" y="184842"/>
                      <a:pt x="404388" y="194649"/>
                      <a:pt x="392317" y="194649"/>
                    </a:cubicBezTo>
                    <a:lnTo>
                      <a:pt x="314608" y="194649"/>
                    </a:lnTo>
                    <a:close/>
                    <a:moveTo>
                      <a:pt x="314608" y="440602"/>
                    </a:moveTo>
                    <a:cubicBezTo>
                      <a:pt x="302536" y="440602"/>
                      <a:pt x="292728" y="430794"/>
                      <a:pt x="292728" y="418723"/>
                    </a:cubicBezTo>
                    <a:lnTo>
                      <a:pt x="292728" y="329697"/>
                    </a:lnTo>
                    <a:cubicBezTo>
                      <a:pt x="292728" y="317626"/>
                      <a:pt x="302536" y="307818"/>
                      <a:pt x="314608" y="307818"/>
                    </a:cubicBezTo>
                    <a:lnTo>
                      <a:pt x="392317" y="307818"/>
                    </a:lnTo>
                    <a:cubicBezTo>
                      <a:pt x="404388" y="307818"/>
                      <a:pt x="414196" y="317626"/>
                      <a:pt x="414196" y="329697"/>
                    </a:cubicBezTo>
                    <a:lnTo>
                      <a:pt x="414196" y="418723"/>
                    </a:lnTo>
                    <a:cubicBezTo>
                      <a:pt x="414196" y="430794"/>
                      <a:pt x="404388" y="440602"/>
                      <a:pt x="392317" y="440602"/>
                    </a:cubicBezTo>
                    <a:lnTo>
                      <a:pt x="314608" y="44060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BDD5D55-0BBA-45EE-AC90-629403141EBA}"/>
                  </a:ext>
                </a:extLst>
              </p:cNvPr>
              <p:cNvSpPr/>
              <p:nvPr/>
            </p:nvSpPr>
            <p:spPr>
              <a:xfrm>
                <a:off x="6368011" y="5686397"/>
                <a:ext cx="1080572" cy="766589"/>
              </a:xfrm>
              <a:custGeom>
                <a:avLst/>
                <a:gdLst>
                  <a:gd name="connsiteX0" fmla="*/ 1673780 w 1674534"/>
                  <a:gd name="connsiteY0" fmla="*/ 507103 h 1187963"/>
                  <a:gd name="connsiteX1" fmla="*/ 491549 w 1674534"/>
                  <a:gd name="connsiteY1" fmla="*/ 498050 h 1187963"/>
                  <a:gd name="connsiteX2" fmla="*/ 468915 w 1674534"/>
                  <a:gd name="connsiteY2" fmla="*/ 517666 h 1187963"/>
                  <a:gd name="connsiteX3" fmla="*/ 473442 w 1674534"/>
                  <a:gd name="connsiteY3" fmla="*/ 667802 h 1187963"/>
                  <a:gd name="connsiteX4" fmla="*/ 502112 w 1674534"/>
                  <a:gd name="connsiteY4" fmla="*/ 691191 h 1187963"/>
                  <a:gd name="connsiteX5" fmla="*/ 622824 w 1674534"/>
                  <a:gd name="connsiteY5" fmla="*/ 690436 h 1187963"/>
                  <a:gd name="connsiteX6" fmla="*/ 656020 w 1674534"/>
                  <a:gd name="connsiteY6" fmla="*/ 720614 h 1187963"/>
                  <a:gd name="connsiteX7" fmla="*/ 656020 w 1674534"/>
                  <a:gd name="connsiteY7" fmla="*/ 992218 h 1187963"/>
                  <a:gd name="connsiteX8" fmla="*/ 625087 w 1674534"/>
                  <a:gd name="connsiteY8" fmla="*/ 1030696 h 1187963"/>
                  <a:gd name="connsiteX9" fmla="*/ 203346 w 1674534"/>
                  <a:gd name="connsiteY9" fmla="*/ 811904 h 1187963"/>
                  <a:gd name="connsiteX10" fmla="*/ 197311 w 1674534"/>
                  <a:gd name="connsiteY10" fmla="*/ 400725 h 1187963"/>
                  <a:gd name="connsiteX11" fmla="*/ 480986 w 1674534"/>
                  <a:gd name="connsiteY11" fmla="*/ 154018 h 1187963"/>
                  <a:gd name="connsiteX12" fmla="*/ 745046 w 1674534"/>
                  <a:gd name="connsiteY12" fmla="*/ 192495 h 1187963"/>
                  <a:gd name="connsiteX13" fmla="*/ 775978 w 1674534"/>
                  <a:gd name="connsiteY13" fmla="*/ 75555 h 1187963"/>
                  <a:gd name="connsiteX14" fmla="*/ 752590 w 1674534"/>
                  <a:gd name="connsiteY14" fmla="*/ 34815 h 1187963"/>
                  <a:gd name="connsiteX15" fmla="*/ 594909 w 1674534"/>
                  <a:gd name="connsiteY15" fmla="*/ 2373 h 1187963"/>
                  <a:gd name="connsiteX16" fmla="*/ 46420 w 1674534"/>
                  <a:gd name="connsiteY16" fmla="*/ 339614 h 1187963"/>
                  <a:gd name="connsiteX17" fmla="*/ 53965 w 1674534"/>
                  <a:gd name="connsiteY17" fmla="*/ 892630 h 1187963"/>
                  <a:gd name="connsiteX18" fmla="*/ 344430 w 1674534"/>
                  <a:gd name="connsiteY18" fmla="*/ 1164989 h 1187963"/>
                  <a:gd name="connsiteX19" fmla="*/ 788049 w 1674534"/>
                  <a:gd name="connsiteY19" fmla="*/ 1137828 h 1187963"/>
                  <a:gd name="connsiteX20" fmla="*/ 810683 w 1674534"/>
                  <a:gd name="connsiteY20" fmla="*/ 1097088 h 1187963"/>
                  <a:gd name="connsiteX21" fmla="*/ 809929 w 1674534"/>
                  <a:gd name="connsiteY21" fmla="*/ 685909 h 1187963"/>
                  <a:gd name="connsiteX22" fmla="*/ 841617 w 1674534"/>
                  <a:gd name="connsiteY22" fmla="*/ 654977 h 1187963"/>
                  <a:gd name="connsiteX23" fmla="*/ 1674535 w 1674534"/>
                  <a:gd name="connsiteY23" fmla="*/ 661767 h 1187963"/>
                  <a:gd name="connsiteX24" fmla="*/ 1674535 w 1674534"/>
                  <a:gd name="connsiteY24" fmla="*/ 507103 h 118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74534" h="1187963">
                    <a:moveTo>
                      <a:pt x="1673780" y="507103"/>
                    </a:moveTo>
                    <a:cubicBezTo>
                      <a:pt x="1630777" y="504840"/>
                      <a:pt x="524745" y="500314"/>
                      <a:pt x="491549" y="498050"/>
                    </a:cubicBezTo>
                    <a:cubicBezTo>
                      <a:pt x="474950" y="496541"/>
                      <a:pt x="468161" y="501068"/>
                      <a:pt x="468915" y="517666"/>
                    </a:cubicBezTo>
                    <a:cubicBezTo>
                      <a:pt x="471178" y="567460"/>
                      <a:pt x="465897" y="618008"/>
                      <a:pt x="473442" y="667802"/>
                    </a:cubicBezTo>
                    <a:cubicBezTo>
                      <a:pt x="476460" y="688927"/>
                      <a:pt x="484759" y="691945"/>
                      <a:pt x="502112" y="691191"/>
                    </a:cubicBezTo>
                    <a:cubicBezTo>
                      <a:pt x="542097" y="690436"/>
                      <a:pt x="582838" y="691945"/>
                      <a:pt x="622824" y="690436"/>
                    </a:cubicBezTo>
                    <a:cubicBezTo>
                      <a:pt x="645458" y="689682"/>
                      <a:pt x="656020" y="694208"/>
                      <a:pt x="656020" y="720614"/>
                    </a:cubicBezTo>
                    <a:cubicBezTo>
                      <a:pt x="654511" y="811149"/>
                      <a:pt x="654511" y="901684"/>
                      <a:pt x="656020" y="992218"/>
                    </a:cubicBezTo>
                    <a:cubicBezTo>
                      <a:pt x="656775" y="1017116"/>
                      <a:pt x="644703" y="1026169"/>
                      <a:pt x="625087" y="1030696"/>
                    </a:cubicBezTo>
                    <a:cubicBezTo>
                      <a:pt x="441755" y="1069173"/>
                      <a:pt x="274265" y="1015607"/>
                      <a:pt x="203346" y="811904"/>
                    </a:cubicBezTo>
                    <a:cubicBezTo>
                      <a:pt x="155816" y="676856"/>
                      <a:pt x="155062" y="537282"/>
                      <a:pt x="197311" y="400725"/>
                    </a:cubicBezTo>
                    <a:cubicBezTo>
                      <a:pt x="240315" y="261905"/>
                      <a:pt x="333113" y="174389"/>
                      <a:pt x="480986" y="154018"/>
                    </a:cubicBezTo>
                    <a:cubicBezTo>
                      <a:pt x="571521" y="141193"/>
                      <a:pt x="658284" y="154773"/>
                      <a:pt x="745046" y="192495"/>
                    </a:cubicBezTo>
                    <a:cubicBezTo>
                      <a:pt x="755608" y="152509"/>
                      <a:pt x="763907" y="114032"/>
                      <a:pt x="775978" y="75555"/>
                    </a:cubicBezTo>
                    <a:cubicBezTo>
                      <a:pt x="783523" y="51412"/>
                      <a:pt x="773716" y="43113"/>
                      <a:pt x="752590" y="34815"/>
                    </a:cubicBezTo>
                    <a:cubicBezTo>
                      <a:pt x="701287" y="15199"/>
                      <a:pt x="648475" y="6900"/>
                      <a:pt x="594909" y="2373"/>
                    </a:cubicBezTo>
                    <a:cubicBezTo>
                      <a:pt x="361028" y="-17243"/>
                      <a:pt x="136955" y="83854"/>
                      <a:pt x="46420" y="339614"/>
                    </a:cubicBezTo>
                    <a:cubicBezTo>
                      <a:pt x="-19218" y="523702"/>
                      <a:pt x="-13936" y="710052"/>
                      <a:pt x="53965" y="892630"/>
                    </a:cubicBezTo>
                    <a:cubicBezTo>
                      <a:pt x="105267" y="1029941"/>
                      <a:pt x="201084" y="1125757"/>
                      <a:pt x="344430" y="1164989"/>
                    </a:cubicBezTo>
                    <a:cubicBezTo>
                      <a:pt x="494567" y="1206484"/>
                      <a:pt x="643194" y="1188377"/>
                      <a:pt x="788049" y="1137828"/>
                    </a:cubicBezTo>
                    <a:cubicBezTo>
                      <a:pt x="809929" y="1130284"/>
                      <a:pt x="810683" y="1115949"/>
                      <a:pt x="810683" y="1097088"/>
                    </a:cubicBezTo>
                    <a:cubicBezTo>
                      <a:pt x="809929" y="959777"/>
                      <a:pt x="811438" y="823220"/>
                      <a:pt x="809929" y="685909"/>
                    </a:cubicBezTo>
                    <a:cubicBezTo>
                      <a:pt x="809929" y="661013"/>
                      <a:pt x="816719" y="654222"/>
                      <a:pt x="841617" y="654977"/>
                    </a:cubicBezTo>
                    <a:cubicBezTo>
                      <a:pt x="939696" y="657240"/>
                      <a:pt x="1519871" y="657240"/>
                      <a:pt x="1674535" y="661767"/>
                    </a:cubicBezTo>
                    <a:lnTo>
                      <a:pt x="1674535" y="507103"/>
                    </a:ln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120E39D-6C01-440F-8DC6-233B1A894A07}"/>
                  </a:ext>
                </a:extLst>
              </p:cNvPr>
              <p:cNvSpPr/>
              <p:nvPr/>
            </p:nvSpPr>
            <p:spPr>
              <a:xfrm>
                <a:off x="1674291" y="6016064"/>
                <a:ext cx="505986" cy="502125"/>
              </a:xfrm>
              <a:custGeom>
                <a:avLst/>
                <a:gdLst>
                  <a:gd name="connsiteX0" fmla="*/ 436854 w 505986"/>
                  <a:gd name="connsiteY0" fmla="*/ 0 h 502125"/>
                  <a:gd name="connsiteX1" fmla="*/ 505986 w 505986"/>
                  <a:gd name="connsiteY1" fmla="*/ 0 h 502125"/>
                  <a:gd name="connsiteX2" fmla="*/ 500144 w 505986"/>
                  <a:gd name="connsiteY2" fmla="*/ 369517 h 502125"/>
                  <a:gd name="connsiteX3" fmla="*/ 375025 w 505986"/>
                  <a:gd name="connsiteY3" fmla="*/ 498531 h 502125"/>
                  <a:gd name="connsiteX4" fmla="*/ 13966 w 505986"/>
                  <a:gd name="connsiteY4" fmla="*/ 502122 h 502125"/>
                  <a:gd name="connsiteX5" fmla="*/ 0 w 505986"/>
                  <a:gd name="connsiteY5" fmla="*/ 502077 h 502125"/>
                  <a:gd name="connsiteX6" fmla="*/ 0 w 505986"/>
                  <a:gd name="connsiteY6" fmla="*/ 432700 h 502125"/>
                  <a:gd name="connsiteX7" fmla="*/ 42020 w 505986"/>
                  <a:gd name="connsiteY7" fmla="*/ 432503 h 502125"/>
                  <a:gd name="connsiteX8" fmla="*/ 359932 w 505986"/>
                  <a:gd name="connsiteY8" fmla="*/ 430860 h 502125"/>
                  <a:gd name="connsiteX9" fmla="*/ 429551 w 505986"/>
                  <a:gd name="connsiteY9" fmla="*/ 362701 h 502125"/>
                  <a:gd name="connsiteX10" fmla="*/ 436854 w 505986"/>
                  <a:gd name="connsiteY10" fmla="*/ 0 h 5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5986" h="502125">
                    <a:moveTo>
                      <a:pt x="436854" y="0"/>
                    </a:moveTo>
                    <a:lnTo>
                      <a:pt x="505986" y="0"/>
                    </a:lnTo>
                    <a:cubicBezTo>
                      <a:pt x="505500" y="487"/>
                      <a:pt x="501605" y="255108"/>
                      <a:pt x="500144" y="369517"/>
                    </a:cubicBezTo>
                    <a:cubicBezTo>
                      <a:pt x="499171" y="450821"/>
                      <a:pt x="455354" y="496584"/>
                      <a:pt x="375025" y="498531"/>
                    </a:cubicBezTo>
                    <a:cubicBezTo>
                      <a:pt x="254774" y="501453"/>
                      <a:pt x="134400" y="502183"/>
                      <a:pt x="13966" y="502122"/>
                    </a:cubicBezTo>
                    <a:lnTo>
                      <a:pt x="0" y="502077"/>
                    </a:lnTo>
                    <a:lnTo>
                      <a:pt x="0" y="432700"/>
                    </a:lnTo>
                    <a:lnTo>
                      <a:pt x="42020" y="432503"/>
                    </a:lnTo>
                    <a:cubicBezTo>
                      <a:pt x="204019" y="431712"/>
                      <a:pt x="356767" y="430860"/>
                      <a:pt x="359932" y="430860"/>
                    </a:cubicBezTo>
                    <a:cubicBezTo>
                      <a:pt x="416893" y="429886"/>
                      <a:pt x="426630" y="418689"/>
                      <a:pt x="429551" y="362701"/>
                    </a:cubicBezTo>
                    <a:cubicBezTo>
                      <a:pt x="433933" y="271661"/>
                      <a:pt x="435393" y="21907"/>
                      <a:pt x="436854" y="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47" name="Graphic 25">
            <a:extLst>
              <a:ext uri="{FF2B5EF4-FFF2-40B4-BE49-F238E27FC236}">
                <a16:creationId xmlns:a16="http://schemas.microsoft.com/office/drawing/2014/main" id="{3662A877-E78B-4267-94B9-43346A6346D7}"/>
              </a:ext>
            </a:extLst>
          </p:cNvPr>
          <p:cNvGrpSpPr/>
          <p:nvPr/>
        </p:nvGrpSpPr>
        <p:grpSpPr>
          <a:xfrm flipH="1">
            <a:off x="10213590" y="569831"/>
            <a:ext cx="1593959" cy="1059216"/>
            <a:chOff x="342288" y="5278574"/>
            <a:chExt cx="1920177" cy="1275995"/>
          </a:xfrm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D4AD307-9778-4D93-B32D-A724618FB304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AB74FBD-9CFB-4C4A-86BB-D3185A33D6B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7A82CCD-CA85-4BD7-819C-16A913A3D58A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B55D40B-8BC3-4B7A-9007-8488C06F8DE5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1911AA1-DB27-468F-862F-E766F096BE52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1321F1B-5DDF-4169-A2EA-A7D09695ACD0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D199D21-96BD-4A05-B52D-160D9848AF5F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4759358-A52B-4C85-A475-E48E081FBD1A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6" name="Graphic 226">
            <a:extLst>
              <a:ext uri="{FF2B5EF4-FFF2-40B4-BE49-F238E27FC236}">
                <a16:creationId xmlns:a16="http://schemas.microsoft.com/office/drawing/2014/main" id="{2C132241-041E-4DDD-875A-9BB5F04E1D11}"/>
              </a:ext>
            </a:extLst>
          </p:cNvPr>
          <p:cNvGrpSpPr/>
          <p:nvPr/>
        </p:nvGrpSpPr>
        <p:grpSpPr>
          <a:xfrm>
            <a:off x="10547302" y="4971933"/>
            <a:ext cx="1423806" cy="1680611"/>
            <a:chOff x="3190967" y="4976140"/>
            <a:chExt cx="1594302" cy="1881859"/>
          </a:xfrm>
          <a:solidFill>
            <a:schemeClr val="accent4"/>
          </a:solidFill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3F8D7A2-A6C2-43D2-BC2A-DB35CED79180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005C422-78CC-4B99-80E4-4BA6FB19D590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EF56B2D-C034-4C47-BA05-E7827FAD005F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7B59446-045A-45AA-88AA-A8B0A0FA416E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12B1346-58B8-45A6-9287-8FE8850DAC1A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BEB69B3-CE62-498C-A5B7-D3258147D9DA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47C33E3-670D-4709-A41A-832418E3EB71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0FDEEA3-E336-46EF-9D3B-85B4CCFE4914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6A11BA4-DEA5-46C4-9DA6-105CE5A0F962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F88C11F0-57B0-4FF2-9ED9-266B29D3157D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B0CDC96-B051-4883-94DA-55396BBBAA75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9" name="Group 115">
            <a:extLst>
              <a:ext uri="{FF2B5EF4-FFF2-40B4-BE49-F238E27FC236}">
                <a16:creationId xmlns:a16="http://schemas.microsoft.com/office/drawing/2014/main" id="{0298B6A6-31AA-4882-88DB-FA5C2983973C}"/>
              </a:ext>
            </a:extLst>
          </p:cNvPr>
          <p:cNvGrpSpPr/>
          <p:nvPr/>
        </p:nvGrpSpPr>
        <p:grpSpPr>
          <a:xfrm rot="16200000">
            <a:off x="10863001" y="3261903"/>
            <a:ext cx="805206" cy="1282403"/>
            <a:chOff x="6867874" y="3721883"/>
            <a:chExt cx="1093501" cy="1741553"/>
          </a:xfrm>
        </p:grpSpPr>
        <p:sp>
          <p:nvSpPr>
            <p:cNvPr id="200" name="Oval 7">
              <a:extLst>
                <a:ext uri="{FF2B5EF4-FFF2-40B4-BE49-F238E27FC236}">
                  <a16:creationId xmlns:a16="http://schemas.microsoft.com/office/drawing/2014/main" id="{8BDB61E0-1194-411C-883A-05978BA32CF5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1" name="Rounded Rectangle 108">
              <a:extLst>
                <a:ext uri="{FF2B5EF4-FFF2-40B4-BE49-F238E27FC236}">
                  <a16:creationId xmlns:a16="http://schemas.microsoft.com/office/drawing/2014/main" id="{B10F8B5B-83D9-41D5-81F9-430E6CD8EE6B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D5369552-A0C0-48D2-8E8E-91F821BB3BBD}"/>
              </a:ext>
            </a:extLst>
          </p:cNvPr>
          <p:cNvGrpSpPr/>
          <p:nvPr/>
        </p:nvGrpSpPr>
        <p:grpSpPr>
          <a:xfrm rot="4083872">
            <a:off x="3375488" y="3079595"/>
            <a:ext cx="1588486" cy="1354527"/>
            <a:chOff x="2203944" y="3086356"/>
            <a:chExt cx="1794618" cy="1530300"/>
          </a:xfrm>
        </p:grpSpPr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C974728D-D682-47B8-BB42-7AC6476AEFCD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3ABBA79F-71C6-4252-8012-AC01B5874C9D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39740E7-E3A1-4C01-87C9-5724C81BBD09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CD48630-98A5-49A8-8875-F76A88E89403}"/>
              </a:ext>
            </a:extLst>
          </p:cNvPr>
          <p:cNvGrpSpPr/>
          <p:nvPr/>
        </p:nvGrpSpPr>
        <p:grpSpPr>
          <a:xfrm rot="1334089">
            <a:off x="2310920" y="1362998"/>
            <a:ext cx="1376272" cy="1646389"/>
            <a:chOff x="4200129" y="1047775"/>
            <a:chExt cx="1554866" cy="1860035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DA05075D-B224-423E-999D-E971743A190F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AA1B918-197D-4EB1-BB80-41C0ABD6C895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D7C8822F-F1CD-4A63-8EE6-7C0DEE6CEEB1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D94FDD-821A-4843-8F55-B3BB99795A6D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01BC69FB-3C0B-4747-9DA2-5D2BE13E52DF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4" name="Graphic 81">
              <a:extLst>
                <a:ext uri="{FF2B5EF4-FFF2-40B4-BE49-F238E27FC236}">
                  <a16:creationId xmlns:a16="http://schemas.microsoft.com/office/drawing/2014/main" id="{5D098C22-BD9C-41DE-AC34-3E00A692D954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1BEED036-AD1F-49F6-8F64-1E686860ADC9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7AF1BE1C-E9B0-4782-BB31-A33ACDF0EC6C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8B3386F3-B952-4C77-B90C-665736ECD3C9}"/>
              </a:ext>
            </a:extLst>
          </p:cNvPr>
          <p:cNvGrpSpPr/>
          <p:nvPr/>
        </p:nvGrpSpPr>
        <p:grpSpPr>
          <a:xfrm rot="20234180">
            <a:off x="3464137" y="1334151"/>
            <a:ext cx="1579169" cy="1635670"/>
            <a:chOff x="6563619" y="1067070"/>
            <a:chExt cx="1784092" cy="1847925"/>
          </a:xfrm>
        </p:grpSpPr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91CA2470-665B-49D8-9C91-9B62DF697B3C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3812671E-A6B2-4045-A03A-5C37DC45DB45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443FEC8-BAFC-45CC-924F-6B84AAA36A56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D99A5E59-CEA8-48F4-94DA-8BF356DE13DC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B23ACCC1-2EFA-4E88-BED7-988E635C285F}"/>
              </a:ext>
            </a:extLst>
          </p:cNvPr>
          <p:cNvGrpSpPr/>
          <p:nvPr/>
        </p:nvGrpSpPr>
        <p:grpSpPr>
          <a:xfrm rot="17422342">
            <a:off x="2183561" y="3187278"/>
            <a:ext cx="1571701" cy="1274220"/>
            <a:chOff x="8213001" y="3218811"/>
            <a:chExt cx="1775655" cy="1439571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1559F6EA-E20B-4632-8A04-D7E526B3C50E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FD280AC-11B0-4041-8F14-BD94B2773EA2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3F4E7F4-1FE0-48A2-A83E-D2F21CF0440C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1843D688-82DF-4996-849C-3D063F30293F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0501EC95-02F7-4283-800A-86A2B792941E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6803E73-C8A4-401F-A6C5-442792175F0A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47E24FA2-968A-4A52-9933-21220F691EAA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3568CA98-96D3-4CC9-AA93-2D7501D06ABF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66143FE-FF0A-433C-AD1D-EB9E2C6A035C}"/>
              </a:ext>
            </a:extLst>
          </p:cNvPr>
          <p:cNvGrpSpPr/>
          <p:nvPr/>
        </p:nvGrpSpPr>
        <p:grpSpPr>
          <a:xfrm>
            <a:off x="245309" y="1194320"/>
            <a:ext cx="1981770" cy="5020829"/>
            <a:chOff x="896897" y="372794"/>
            <a:chExt cx="2425766" cy="6145697"/>
          </a:xfrm>
        </p:grpSpPr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1B7FDD73-6E4B-4626-967A-17539AC6E206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67E7196-6FAF-4158-88E5-DEBA7734A07D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28FD80FD-22DE-48D2-A2B9-07C2FB52490E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E4CA6D16-A5BD-43DA-9C0B-5BA1D5555955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BE5B9DF-1BEA-49E0-8BD3-7EE7CCD9D5FD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0674DF65-6782-4285-8981-932A064F71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6178E556-C822-4677-AB36-8152FA4BDA46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BAE9CF57-6795-42FF-A09E-F655806F00A3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DC835CA2-1451-4E43-9533-249A97DC8A44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B19975D-C59F-43C9-B53D-AD372D070692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EF59D05B-D368-4326-9ABA-3A043F3297BB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735BE42-AD3C-4A6A-9E68-30AAA33B67CA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CBEDF141-C02F-4791-9CBC-A012F9979D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5DF247CB-6826-4142-A272-35DB43ABF730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D6F17873-AAA6-4B41-B757-D6A5B93CC241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909EAF7B-7601-4687-BCFB-2BA982E0D475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C12C959-76F5-4C70-B282-AC502D0B7EF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4A5C4D70-378B-4476-8CFB-CFBA7B45259D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Graphic 299">
            <a:extLst>
              <a:ext uri="{FF2B5EF4-FFF2-40B4-BE49-F238E27FC236}">
                <a16:creationId xmlns:a16="http://schemas.microsoft.com/office/drawing/2014/main" id="{981A014B-7FBC-4A34-A276-E315E339EF59}"/>
              </a:ext>
            </a:extLst>
          </p:cNvPr>
          <p:cNvGrpSpPr/>
          <p:nvPr/>
        </p:nvGrpSpPr>
        <p:grpSpPr>
          <a:xfrm>
            <a:off x="1875108" y="4528310"/>
            <a:ext cx="2123328" cy="2033547"/>
            <a:chOff x="5671581" y="2568773"/>
            <a:chExt cx="3185568" cy="3050872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D2AB5AC-1E7E-44B7-9344-FC69F79A2E4B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C5419F1-FB1E-4C30-8D7F-6B938EAB43D6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C620BF6-CD5A-4D09-A2DB-6370BF0D1D2B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2BBC92FA-DD34-418B-AD2B-75D36073D834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DC25CE0C-3550-4DA3-84E3-CC4B14A5BAA8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F26BCCB-80CD-49AF-A0F6-0856C5E8184F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4363EA83-DFD9-4990-9FA0-2234407DA0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87A019A9-BD4C-4731-8516-A604958E39B1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54F7C8AC-906F-43C5-9C58-ABB649FE4CBC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BAE5935-E354-4CAD-B271-00CF9C1C129C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93BD939C-B918-4182-8556-B85F6B8D79A7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BFDA7CF2-B401-4929-A08D-2A5D856C12D0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82A2FBF6-7B39-4052-9D39-6F64CD932C1E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8B7B572-7106-4D42-9979-06488770F2B6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B625B9AC-24D5-46F9-AA1B-665349C0300E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B2AC33A-7E30-4AE2-B02B-2E508E9F61B4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4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C7B0D2BE-EBB0-4D8A-A7C5-4EA80F22AFDE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EFA622D-BF55-48F2-BCA9-BE7F542DA97E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4B1F62A3-DCED-484F-90D4-0C8AA5A7E418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4B06BE7-3457-455E-A2F2-53D4AF3363E3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43A29D2-1FBE-44D8-A300-5F78C657070A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6EAAE95-A912-4293-9A93-E802CDA134FC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41EBEB10-CF37-4E8F-9578-949DC66A1CAF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C6289A71-32E2-4CA0-8859-00109FE70F1E}"/>
              </a:ext>
            </a:extLst>
          </p:cNvPr>
          <p:cNvGrpSpPr/>
          <p:nvPr/>
        </p:nvGrpSpPr>
        <p:grpSpPr>
          <a:xfrm flipH="1">
            <a:off x="4021631" y="4649826"/>
            <a:ext cx="2119486" cy="1944761"/>
            <a:chOff x="837241" y="2338238"/>
            <a:chExt cx="4340280" cy="3982478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79FDFAD-3701-4823-995C-D0C8DDDB90E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2DAC0567-681E-4156-A27A-6C8E95586312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62C62E3-DD81-4707-BC42-3242AA96B460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28E2C5A2-7A08-45F5-B438-95B87ACDD11F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71821914-3D10-4464-857F-3D13573049EA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5519ACE-8D7C-4034-912C-DE0AE6F29327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1" name="Freeform: Shape 330">
            <a:extLst>
              <a:ext uri="{FF2B5EF4-FFF2-40B4-BE49-F238E27FC236}">
                <a16:creationId xmlns:a16="http://schemas.microsoft.com/office/drawing/2014/main" id="{90144218-357A-4E03-8869-FFD3658FCB5E}"/>
              </a:ext>
            </a:extLst>
          </p:cNvPr>
          <p:cNvSpPr/>
          <p:nvPr/>
        </p:nvSpPr>
        <p:spPr>
          <a:xfrm>
            <a:off x="7872042" y="4314612"/>
            <a:ext cx="1509203" cy="2402545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2" name="Freeform: Shape 331">
            <a:extLst>
              <a:ext uri="{FF2B5EF4-FFF2-40B4-BE49-F238E27FC236}">
                <a16:creationId xmlns:a16="http://schemas.microsoft.com/office/drawing/2014/main" id="{3180F223-CB46-48CA-9D09-8FDB69620375}"/>
              </a:ext>
            </a:extLst>
          </p:cNvPr>
          <p:cNvSpPr/>
          <p:nvPr/>
        </p:nvSpPr>
        <p:spPr>
          <a:xfrm>
            <a:off x="6390716" y="4323636"/>
            <a:ext cx="1342267" cy="2393521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30" name="그림 1">
            <a:extLst>
              <a:ext uri="{FF2B5EF4-FFF2-40B4-BE49-F238E27FC236}">
                <a16:creationId xmlns:a16="http://schemas.microsoft.com/office/drawing/2014/main" id="{43812FAD-DD87-4D37-9BE8-9642698F6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1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926307B9-E15D-436F-B599-7A051BFF8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93CE7D33-36E7-4666-9F7A-B3B94E0F80FF}"/>
              </a:ext>
            </a:extLst>
          </p:cNvPr>
          <p:cNvGrpSpPr/>
          <p:nvPr/>
        </p:nvGrpSpPr>
        <p:grpSpPr>
          <a:xfrm>
            <a:off x="442750" y="3298752"/>
            <a:ext cx="2890811" cy="2268655"/>
            <a:chOff x="668085" y="2077401"/>
            <a:chExt cx="4701308" cy="368949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B36038-A30A-4DC9-961B-5930EFE4F124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E90C4B2-513C-458B-A35A-49C59120BB9F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86E604C-6167-45FB-B6A9-B8409D9D13D7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5" name="Freeform 15">
                  <a:extLst>
                    <a:ext uri="{FF2B5EF4-FFF2-40B4-BE49-F238E27FC236}">
                      <a16:creationId xmlns:a16="http://schemas.microsoft.com/office/drawing/2014/main" id="{BF816798-D5F9-4248-95B5-F24052B787C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6" name="Rectangle 22">
                  <a:extLst>
                    <a:ext uri="{FF2B5EF4-FFF2-40B4-BE49-F238E27FC236}">
                      <a16:creationId xmlns:a16="http://schemas.microsoft.com/office/drawing/2014/main" id="{57595703-CFC5-46CA-BC8F-E855E400A46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1FDF4715-E514-40F7-93AB-41BAC649492F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Freeform 18">
                  <a:extLst>
                    <a:ext uri="{FF2B5EF4-FFF2-40B4-BE49-F238E27FC236}">
                      <a16:creationId xmlns:a16="http://schemas.microsoft.com/office/drawing/2014/main" id="{4BB7E423-1BE8-4804-985B-54D7056AC2F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4" name="Freeform 19">
                  <a:extLst>
                    <a:ext uri="{FF2B5EF4-FFF2-40B4-BE49-F238E27FC236}">
                      <a16:creationId xmlns:a16="http://schemas.microsoft.com/office/drawing/2014/main" id="{13C93367-0BA3-42FE-8517-224783001A9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FCB807C-EB44-4FAB-8365-BFF8AD57B42C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1" name="Freeform 21">
                  <a:extLst>
                    <a:ext uri="{FF2B5EF4-FFF2-40B4-BE49-F238E27FC236}">
                      <a16:creationId xmlns:a16="http://schemas.microsoft.com/office/drawing/2014/main" id="{95925450-85D8-4851-82EA-B75FE5437D4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2" name="Rectangle 22">
                  <a:extLst>
                    <a:ext uri="{FF2B5EF4-FFF2-40B4-BE49-F238E27FC236}">
                      <a16:creationId xmlns:a16="http://schemas.microsoft.com/office/drawing/2014/main" id="{41C68168-E365-4E38-895C-38BC71DCA08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F8246F2-9CFA-4CD9-9F29-F690056DB7C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9" name="Freeform 24">
                  <a:extLst>
                    <a:ext uri="{FF2B5EF4-FFF2-40B4-BE49-F238E27FC236}">
                      <a16:creationId xmlns:a16="http://schemas.microsoft.com/office/drawing/2014/main" id="{05AB3B7A-FF4C-43C0-8700-F05F8E6A07B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0" name="Rectangle 22">
                  <a:extLst>
                    <a:ext uri="{FF2B5EF4-FFF2-40B4-BE49-F238E27FC236}">
                      <a16:creationId xmlns:a16="http://schemas.microsoft.com/office/drawing/2014/main" id="{816C38D2-D0D6-4D97-B882-B14944441BB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93F32A-4B25-4F76-B788-DF5667511C1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7" name="Freeform 27">
                  <a:extLst>
                    <a:ext uri="{FF2B5EF4-FFF2-40B4-BE49-F238E27FC236}">
                      <a16:creationId xmlns:a16="http://schemas.microsoft.com/office/drawing/2014/main" id="{497179C8-8A81-48DD-A399-A2B1AA41B2A6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8" name="Freeform 28">
                  <a:extLst>
                    <a:ext uri="{FF2B5EF4-FFF2-40B4-BE49-F238E27FC236}">
                      <a16:creationId xmlns:a16="http://schemas.microsoft.com/office/drawing/2014/main" id="{5C7B3601-8D81-4EB1-AF3C-E6BF4C40A47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733DAF1-59DE-41E9-A34D-8A48F16835B1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0AC4DBD-2DC0-4A94-8DE5-AA668BC1B223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EA97573-6364-4525-AF94-806862AF06ED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2E2C83E-0298-47A9-B6DD-EDCF9901721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691E703-8C15-4261-AC49-321CBD1646A0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81D6D2-7AD2-47D6-A9B7-CCCDCF5AAB8F}"/>
              </a:ext>
            </a:extLst>
          </p:cNvPr>
          <p:cNvGrpSpPr/>
          <p:nvPr/>
        </p:nvGrpSpPr>
        <p:grpSpPr>
          <a:xfrm>
            <a:off x="3819623" y="3491261"/>
            <a:ext cx="1253778" cy="2341336"/>
            <a:chOff x="5358511" y="2127877"/>
            <a:chExt cx="1207481" cy="225487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0955EDE-93CF-474D-A7BD-4FD713680E5F}"/>
                </a:ext>
              </a:extLst>
            </p:cNvPr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AE9494A-BF81-4768-BBB3-7218B9496CED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C5C5C2D-82FE-4B8A-82D5-CF5F41B413C3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EC7E336-1F8D-4A86-BB31-D3DFC64D150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FEAC174-A946-4D05-8E3D-216319F07F99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FAA9E3A4-1011-4519-8681-0117F02270E1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E89899E-F2E7-4A95-AA5A-7C00C7D1A41D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3D88E8B9-9957-4340-9C6E-3538AB9C43B7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EAE8E365-3A8E-4C32-8BCF-6F6B2CB21CD3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F7367FB2-27FD-40ED-B651-9325DC13B7A4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2F2F4D6-948B-481F-AFE9-C8C29C3A2912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2B223DC5-A869-4745-9350-7B5975034E9E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2DE65961-B9B2-42FF-9960-3663C60DA15D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Freeform 62">
              <a:extLst>
                <a:ext uri="{FF2B5EF4-FFF2-40B4-BE49-F238E27FC236}">
                  <a16:creationId xmlns:a16="http://schemas.microsoft.com/office/drawing/2014/main" id="{9C197127-8A0C-4A15-98AD-763B1FAA0F7D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EC9DFD8-D3B6-456C-A954-1D9C390D8312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aphic 14">
            <a:extLst>
              <a:ext uri="{FF2B5EF4-FFF2-40B4-BE49-F238E27FC236}">
                <a16:creationId xmlns:a16="http://schemas.microsoft.com/office/drawing/2014/main" id="{D2AD6829-C066-4A27-AA7F-CF30CFB19011}"/>
              </a:ext>
            </a:extLst>
          </p:cNvPr>
          <p:cNvGrpSpPr/>
          <p:nvPr/>
        </p:nvGrpSpPr>
        <p:grpSpPr>
          <a:xfrm>
            <a:off x="5732106" y="1384376"/>
            <a:ext cx="2696478" cy="2120824"/>
            <a:chOff x="2444748" y="555045"/>
            <a:chExt cx="7282048" cy="5727454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B270E60-F317-4260-887E-2C3B72CF13B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597E288-AFB0-4DC0-B15C-9A38D4C857E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6788462-CF69-4BC0-BADE-A79207550CA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DA7E767-8A30-4B53-BCFE-4754E751C3F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97AFB54-400E-4F75-9354-759CCD213E5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4B78180-9CAE-4BD9-B3D2-1480F6B2AFC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8A00681-9826-4FCF-B5A7-70A5B90879A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CE92C5E-C106-47BE-BF74-8421FCEC6E6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849E57D-57BC-475B-BFAD-35F6031CD7E2}"/>
              </a:ext>
            </a:extLst>
          </p:cNvPr>
          <p:cNvGrpSpPr/>
          <p:nvPr/>
        </p:nvGrpSpPr>
        <p:grpSpPr>
          <a:xfrm>
            <a:off x="3851410" y="1161767"/>
            <a:ext cx="1587528" cy="2175414"/>
            <a:chOff x="149043" y="399678"/>
            <a:chExt cx="1877570" cy="2572864"/>
          </a:xfrm>
        </p:grpSpPr>
        <p:sp>
          <p:nvSpPr>
            <p:cNvPr id="133" name="Rounded Rectangle 39">
              <a:extLst>
                <a:ext uri="{FF2B5EF4-FFF2-40B4-BE49-F238E27FC236}">
                  <a16:creationId xmlns:a16="http://schemas.microsoft.com/office/drawing/2014/main" id="{A8144392-CEEA-456A-A027-E7A58F219C61}"/>
                </a:ext>
              </a:extLst>
            </p:cNvPr>
            <p:cNvSpPr/>
            <p:nvPr/>
          </p:nvSpPr>
          <p:spPr>
            <a:xfrm rot="2483232">
              <a:off x="149043" y="70395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92921D8-0AE6-4B2B-B44E-D7EF2320ABD4}"/>
                </a:ext>
              </a:extLst>
            </p:cNvPr>
            <p:cNvGrpSpPr/>
            <p:nvPr/>
          </p:nvGrpSpPr>
          <p:grpSpPr>
            <a:xfrm>
              <a:off x="664860" y="399678"/>
              <a:ext cx="1074221" cy="1717693"/>
              <a:chOff x="664860" y="399678"/>
              <a:chExt cx="1074221" cy="1717693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DCA2EE70-9C9E-4024-BFBE-2CFB2CE24C7E}"/>
                  </a:ext>
                </a:extLst>
              </p:cNvPr>
              <p:cNvGrpSpPr/>
              <p:nvPr/>
            </p:nvGrpSpPr>
            <p:grpSpPr>
              <a:xfrm rot="20671139">
                <a:off x="664860" y="399678"/>
                <a:ext cx="920312" cy="1717693"/>
                <a:chOff x="3501573" y="3178068"/>
                <a:chExt cx="1340594" cy="2737840"/>
              </a:xfrm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531B0F6-CB51-42B0-BB51-5AEDBFBB101B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7767A66E-7951-4029-9043-67D4850DED65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4D1651E9-6C26-4932-807B-E059C5266A51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4AEFC72-202F-41FA-98A2-21B7544CE26E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86FD50A-AC8D-40E5-A4D0-DD4B1AE6E23D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43A34EE4-E4D2-4853-BBAE-7DC93F3DB1AA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B28645D2-8312-47A1-8847-28E7A3BB8D44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E5B2BF22-3380-4A22-808D-5BCCACDE49D6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873B9236-48C4-4AC4-9771-005CAE993D68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F5BE60BB-29C9-4C1D-A42A-CB8C8558984D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id="{F8CB1DA4-B849-46DD-8B7C-B40A55B3E12E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58D83604-2BF3-41E7-96D6-A580CCB296E1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Rounded Rectangle 51">
                <a:extLst>
                  <a:ext uri="{FF2B5EF4-FFF2-40B4-BE49-F238E27FC236}">
                    <a16:creationId xmlns:a16="http://schemas.microsoft.com/office/drawing/2014/main" id="{4600245F-7174-4F2C-BC31-2A8106CBE81C}"/>
                  </a:ext>
                </a:extLst>
              </p:cNvPr>
              <p:cNvSpPr/>
              <p:nvPr/>
            </p:nvSpPr>
            <p:spPr>
              <a:xfrm rot="3148397">
                <a:off x="1443651" y="1047331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ounded Rectangle 52">
                <a:extLst>
                  <a:ext uri="{FF2B5EF4-FFF2-40B4-BE49-F238E27FC236}">
                    <a16:creationId xmlns:a16="http://schemas.microsoft.com/office/drawing/2014/main" id="{B65B5FD7-F55C-4637-820A-F9D2C6101188}"/>
                  </a:ext>
                </a:extLst>
              </p:cNvPr>
              <p:cNvSpPr/>
              <p:nvPr/>
            </p:nvSpPr>
            <p:spPr>
              <a:xfrm rot="3148397">
                <a:off x="1463592" y="1265972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ounded Rectangle 53">
                <a:extLst>
                  <a:ext uri="{FF2B5EF4-FFF2-40B4-BE49-F238E27FC236}">
                    <a16:creationId xmlns:a16="http://schemas.microsoft.com/office/drawing/2014/main" id="{00DC7F99-FE02-4C53-8F7C-26D989DD6007}"/>
                  </a:ext>
                </a:extLst>
              </p:cNvPr>
              <p:cNvSpPr/>
              <p:nvPr/>
            </p:nvSpPr>
            <p:spPr>
              <a:xfrm rot="3148397">
                <a:off x="1500837" y="1488593"/>
                <a:ext cx="215985" cy="260502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835269D-5E33-49BF-B5EB-476663DD79E2}"/>
              </a:ext>
            </a:extLst>
          </p:cNvPr>
          <p:cNvGrpSpPr/>
          <p:nvPr/>
        </p:nvGrpSpPr>
        <p:grpSpPr>
          <a:xfrm>
            <a:off x="5477470" y="4082657"/>
            <a:ext cx="3108548" cy="1707936"/>
            <a:chOff x="-548507" y="477868"/>
            <a:chExt cx="11570449" cy="6357177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9C20682-4626-4255-AEA2-6067094D5CF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EECC447-250C-4210-A14D-F594EA36B85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5C8F641-2D40-4BFF-BF3E-C3437B61978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14BACA0-D034-4D16-8138-338E0323B9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162FC41-29CA-4518-864C-AA199096427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40679084-F589-4CD9-AE6C-9679FD9960D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B7415BD3-BC6B-4C87-998D-8D8BE17B523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DB507329-BB17-4752-BF8A-63817740A4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9BBA067-5C68-419B-8D19-40AC7D7A7D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058B5C51-B02B-45A9-8F9A-E81DEDAEED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F93130AF-28C7-480C-98E1-185F1A4219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1BAF4A-B6F6-465E-B6D8-620ED30E61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B42EE30-A42B-4866-B20F-9706DE4579FF}"/>
              </a:ext>
            </a:extLst>
          </p:cNvPr>
          <p:cNvGrpSpPr/>
          <p:nvPr/>
        </p:nvGrpSpPr>
        <p:grpSpPr>
          <a:xfrm>
            <a:off x="164361" y="1497618"/>
            <a:ext cx="3220608" cy="1548961"/>
            <a:chOff x="2591472" y="4529905"/>
            <a:chExt cx="2892231" cy="139102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09D6BE70-5A82-4002-A5DA-6275E505B8FE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41781102-5FDF-466D-9E31-D3FF6DDFB2EF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B2063203-E479-4FBB-94B9-1E8B17D57272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CADF692C-AD65-4349-A87E-184DEA887D64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181" name="Rounded Rectangle 3">
                    <a:extLst>
                      <a:ext uri="{FF2B5EF4-FFF2-40B4-BE49-F238E27FC236}">
                        <a16:creationId xmlns:a16="http://schemas.microsoft.com/office/drawing/2014/main" id="{1FEDC43C-C2A1-4A02-AB55-28E6752D82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5B122836-F252-41F9-BF46-002961EAFF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83" name="Trapezoid 182">
                    <a:extLst>
                      <a:ext uri="{FF2B5EF4-FFF2-40B4-BE49-F238E27FC236}">
                        <a16:creationId xmlns:a16="http://schemas.microsoft.com/office/drawing/2014/main" id="{941EDD9A-22C7-496E-96E5-8C9C9553B2DB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D3685D6D-AE86-403C-9FF2-5DA25DA7CFF6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D04C87E3-7B45-4327-B569-14DD46157C79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5D7F0DC5-A911-47D1-93BD-581A9D3F55E0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DB53258C-7212-45AE-A0B7-DB064C038105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75" name="Rounded Rectangle 1">
                  <a:extLst>
                    <a:ext uri="{FF2B5EF4-FFF2-40B4-BE49-F238E27FC236}">
                      <a16:creationId xmlns:a16="http://schemas.microsoft.com/office/drawing/2014/main" id="{1148B585-5C26-4701-928B-D6DD3B946408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0157348D-45B6-4EC4-8D8E-90B621B93150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FA68188-B570-4236-83AF-D3FD137B7E93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F920538-250B-4820-A2B8-0A8E801788CF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3C94430A-3DA7-4133-B47A-066B6E7187A4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70" name="Freeform 6">
                  <a:extLst>
                    <a:ext uri="{FF2B5EF4-FFF2-40B4-BE49-F238E27FC236}">
                      <a16:creationId xmlns:a16="http://schemas.microsoft.com/office/drawing/2014/main" id="{249CBDFF-A63E-44D6-AE1C-DD165802B6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1" name="Rounded Rectangle 60">
                  <a:extLst>
                    <a:ext uri="{FF2B5EF4-FFF2-40B4-BE49-F238E27FC236}">
                      <a16:creationId xmlns:a16="http://schemas.microsoft.com/office/drawing/2014/main" id="{EE4CFA5F-3854-4FF2-954A-1A3867CD32AF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AC670D83-B775-4B8B-966C-3DCAAC5A1813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63821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16">
            <a:extLst>
              <a:ext uri="{FF2B5EF4-FFF2-40B4-BE49-F238E27FC236}">
                <a16:creationId xmlns:a16="http://schemas.microsoft.com/office/drawing/2014/main" id="{3204CE1A-7D1C-4C60-B0E6-9B2023364081}"/>
              </a:ext>
            </a:extLst>
          </p:cNvPr>
          <p:cNvSpPr>
            <a:spLocks noChangeAspect="1"/>
          </p:cNvSpPr>
          <p:nvPr/>
        </p:nvSpPr>
        <p:spPr>
          <a:xfrm>
            <a:off x="-15691" y="1466112"/>
            <a:ext cx="2399364" cy="2698677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8" name="Chart 21">
            <a:extLst>
              <a:ext uri="{FF2B5EF4-FFF2-40B4-BE49-F238E27FC236}">
                <a16:creationId xmlns:a16="http://schemas.microsoft.com/office/drawing/2014/main" id="{D03E93D4-F6A1-4B2A-AC2A-A046771C5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179145"/>
              </p:ext>
            </p:extLst>
          </p:nvPr>
        </p:nvGraphicFramePr>
        <p:xfrm>
          <a:off x="4229676" y="4527452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9" name="Group 30">
            <a:extLst>
              <a:ext uri="{FF2B5EF4-FFF2-40B4-BE49-F238E27FC236}">
                <a16:creationId xmlns:a16="http://schemas.microsoft.com/office/drawing/2014/main" id="{888B3B11-A3DA-4444-B101-3BC170CFF6E1}"/>
              </a:ext>
            </a:extLst>
          </p:cNvPr>
          <p:cNvGrpSpPr/>
          <p:nvPr/>
        </p:nvGrpSpPr>
        <p:grpSpPr>
          <a:xfrm>
            <a:off x="6489038" y="5071262"/>
            <a:ext cx="1268359" cy="920637"/>
            <a:chOff x="7848856" y="4058120"/>
            <a:chExt cx="1006205" cy="920637"/>
          </a:xfrm>
        </p:grpSpPr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577EE304-D313-4AAA-9160-62A238BA834F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32DD85AA-0D0F-4076-8C3D-6F4C71BF6C32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Rectangle 24">
              <a:extLst>
                <a:ext uri="{FF2B5EF4-FFF2-40B4-BE49-F238E27FC236}">
                  <a16:creationId xmlns:a16="http://schemas.microsoft.com/office/drawing/2014/main" id="{CFAEEB0C-01D0-47CD-9F32-CE39D8688C2D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A64984AC-1E89-4B92-B2D7-57BD40E18F58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D2BE127-CDA5-47F5-BF38-9DFD0C9680DE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49B7B6-7DDA-4505-BA49-F92AD0518BF5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855450D-EAD3-4736-97B1-D7AA0BDB16B3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B4A4FA-78A6-45CF-BE01-C2675549A7D2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48" name="텍스트 개체 틀 37">
            <a:extLst>
              <a:ext uri="{FF2B5EF4-FFF2-40B4-BE49-F238E27FC236}">
                <a16:creationId xmlns:a16="http://schemas.microsoft.com/office/drawing/2014/main" id="{F2AF0089-CCD8-4710-858F-87A4FA9F4E47}"/>
              </a:ext>
            </a:extLst>
          </p:cNvPr>
          <p:cNvSpPr txBox="1">
            <a:spLocks/>
          </p:cNvSpPr>
          <p:nvPr/>
        </p:nvSpPr>
        <p:spPr>
          <a:xfrm>
            <a:off x="4291220" y="4158270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Company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3667331" y="220156"/>
            <a:ext cx="8302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5F208-4FF9-45B9-8E27-E2A19B4D45E8}"/>
              </a:ext>
            </a:extLst>
          </p:cNvPr>
          <p:cNvSpPr/>
          <p:nvPr/>
        </p:nvSpPr>
        <p:spPr>
          <a:xfrm>
            <a:off x="3380197" y="1143486"/>
            <a:ext cx="854467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0C42DB6-45F9-4C8F-8D81-F959C3FC7FAC}"/>
              </a:ext>
            </a:extLst>
          </p:cNvPr>
          <p:cNvSpPr txBox="1"/>
          <p:nvPr/>
        </p:nvSpPr>
        <p:spPr>
          <a:xfrm>
            <a:off x="9032111" y="1586984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15%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DA46359-8F0E-494A-B128-3D7BD11373CA}"/>
              </a:ext>
            </a:extLst>
          </p:cNvPr>
          <p:cNvSpPr txBox="1"/>
          <p:nvPr/>
        </p:nvSpPr>
        <p:spPr>
          <a:xfrm>
            <a:off x="9032111" y="2092280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FB1934F5-A4E8-4129-9398-10E4308E6A65}"/>
              </a:ext>
            </a:extLst>
          </p:cNvPr>
          <p:cNvSpPr txBox="1"/>
          <p:nvPr/>
        </p:nvSpPr>
        <p:spPr>
          <a:xfrm>
            <a:off x="9032111" y="2826028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35%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F2B2B51-70B7-4A53-9022-B3FD82601F75}"/>
              </a:ext>
            </a:extLst>
          </p:cNvPr>
          <p:cNvSpPr txBox="1"/>
          <p:nvPr/>
        </p:nvSpPr>
        <p:spPr>
          <a:xfrm>
            <a:off x="9032111" y="3551139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grpSp>
        <p:nvGrpSpPr>
          <p:cNvPr id="10" name="그룹 8">
            <a:extLst>
              <a:ext uri="{FF2B5EF4-FFF2-40B4-BE49-F238E27FC236}">
                <a16:creationId xmlns:a16="http://schemas.microsoft.com/office/drawing/2014/main" id="{783892AC-5727-4684-969B-F56AE01DAE74}"/>
              </a:ext>
            </a:extLst>
          </p:cNvPr>
          <p:cNvGrpSpPr/>
          <p:nvPr/>
        </p:nvGrpSpPr>
        <p:grpSpPr>
          <a:xfrm>
            <a:off x="7891168" y="968942"/>
            <a:ext cx="1372123" cy="3099731"/>
            <a:chOff x="9220911" y="999657"/>
            <a:chExt cx="1020627" cy="237263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1D5D941F-5DDF-426F-B2EF-F7253014EC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3076921"/>
                </p:ext>
              </p:extLst>
            </p:nvPr>
          </p:nvGraphicFramePr>
          <p:xfrm>
            <a:off x="9220911" y="999657"/>
            <a:ext cx="1020627" cy="2372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2" name="그룹 7">
              <a:extLst>
                <a:ext uri="{FF2B5EF4-FFF2-40B4-BE49-F238E27FC236}">
                  <a16:creationId xmlns:a16="http://schemas.microsoft.com/office/drawing/2014/main" id="{1778EC21-1C1A-471E-8C97-6ECDD0C4438C}"/>
                </a:ext>
              </a:extLst>
            </p:cNvPr>
            <p:cNvGrpSpPr/>
            <p:nvPr/>
          </p:nvGrpSpPr>
          <p:grpSpPr>
            <a:xfrm>
              <a:off x="9889579" y="1509213"/>
              <a:ext cx="180001" cy="1684230"/>
              <a:chOff x="9889579" y="1509213"/>
              <a:chExt cx="180001" cy="1684230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FDAEB86B-B1F9-4FEE-A9B8-BDE71AA1C299}"/>
                  </a:ext>
                </a:extLst>
              </p:cNvPr>
              <p:cNvSpPr/>
              <p:nvPr/>
            </p:nvSpPr>
            <p:spPr>
              <a:xfrm rot="5400000">
                <a:off x="9891860" y="1506932"/>
                <a:ext cx="175438" cy="18000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84B73FB1-B5AB-4143-BC1B-BE1E87CB9FD9}"/>
                  </a:ext>
                </a:extLst>
              </p:cNvPr>
              <p:cNvSpPr/>
              <p:nvPr/>
            </p:nvSpPr>
            <p:spPr>
              <a:xfrm rot="5400000">
                <a:off x="9891860" y="1897562"/>
                <a:ext cx="175438" cy="1800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005E6A41-7519-4F72-98F9-A20148EE7E13}"/>
                  </a:ext>
                </a:extLst>
              </p:cNvPr>
              <p:cNvSpPr/>
              <p:nvPr/>
            </p:nvSpPr>
            <p:spPr>
              <a:xfrm rot="5400000">
                <a:off x="9891861" y="2465807"/>
                <a:ext cx="175438" cy="180000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5573AC49-D03F-422A-9D8D-BE70CD16F3E6}"/>
                  </a:ext>
                </a:extLst>
              </p:cNvPr>
              <p:cNvSpPr/>
              <p:nvPr/>
            </p:nvSpPr>
            <p:spPr>
              <a:xfrm rot="5400000">
                <a:off x="9891861" y="3015724"/>
                <a:ext cx="175438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D4FF3E2-3934-425A-A687-9935FC82EB86}"/>
              </a:ext>
            </a:extLst>
          </p:cNvPr>
          <p:cNvSpPr txBox="1"/>
          <p:nvPr/>
        </p:nvSpPr>
        <p:spPr>
          <a:xfrm>
            <a:off x="9828447" y="1525428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03327C-AE27-4436-B29D-DB660373F088}"/>
              </a:ext>
            </a:extLst>
          </p:cNvPr>
          <p:cNvSpPr txBox="1"/>
          <p:nvPr/>
        </p:nvSpPr>
        <p:spPr>
          <a:xfrm>
            <a:off x="9828447" y="2028759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E9D9B2-0E67-4484-9909-56AAEF01077B}"/>
              </a:ext>
            </a:extLst>
          </p:cNvPr>
          <p:cNvSpPr txBox="1"/>
          <p:nvPr/>
        </p:nvSpPr>
        <p:spPr>
          <a:xfrm>
            <a:off x="9828447" y="2764472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44B588-06AC-4375-99BE-5EB0917E5F51}"/>
              </a:ext>
            </a:extLst>
          </p:cNvPr>
          <p:cNvSpPr txBox="1"/>
          <p:nvPr/>
        </p:nvSpPr>
        <p:spPr>
          <a:xfrm>
            <a:off x="9828447" y="3489584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5E85EE-E8D1-4C85-AC30-452902EBD60A}"/>
              </a:ext>
            </a:extLst>
          </p:cNvPr>
          <p:cNvGrpSpPr/>
          <p:nvPr/>
        </p:nvGrpSpPr>
        <p:grpSpPr>
          <a:xfrm>
            <a:off x="703191" y="3951249"/>
            <a:ext cx="2569044" cy="957807"/>
            <a:chOff x="487437" y="3951249"/>
            <a:chExt cx="2569044" cy="9578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BBA8DA-64D1-4031-9F30-5FD18AC37A6F}"/>
                </a:ext>
              </a:extLst>
            </p:cNvPr>
            <p:cNvSpPr txBox="1"/>
            <p:nvPr/>
          </p:nvSpPr>
          <p:spPr>
            <a:xfrm>
              <a:off x="884760" y="3953100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/FACEBOOK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7611771C-E2FC-4EAD-BC22-2EAE5AC498C0}"/>
                </a:ext>
              </a:extLst>
            </p:cNvPr>
            <p:cNvSpPr/>
            <p:nvPr/>
          </p:nvSpPr>
          <p:spPr>
            <a:xfrm>
              <a:off x="573285" y="395124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06FA5B-727A-46AC-AA68-05B905D84637}"/>
                </a:ext>
              </a:extLst>
            </p:cNvPr>
            <p:cNvSpPr txBox="1"/>
            <p:nvPr/>
          </p:nvSpPr>
          <p:spPr>
            <a:xfrm>
              <a:off x="487437" y="4262725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D218D7-2302-427D-AA8F-0FE1B93176E6}"/>
              </a:ext>
            </a:extLst>
          </p:cNvPr>
          <p:cNvGrpSpPr/>
          <p:nvPr/>
        </p:nvGrpSpPr>
        <p:grpSpPr>
          <a:xfrm>
            <a:off x="703191" y="5255018"/>
            <a:ext cx="2569044" cy="957807"/>
            <a:chOff x="3525821" y="5141464"/>
            <a:chExt cx="2569044" cy="95780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84BE67-337A-48AA-B9A6-20CF2EB9E070}"/>
                </a:ext>
              </a:extLst>
            </p:cNvPr>
            <p:cNvSpPr txBox="1"/>
            <p:nvPr/>
          </p:nvSpPr>
          <p:spPr>
            <a:xfrm>
              <a:off x="3927611" y="5146031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@TWITTER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E0B785BF-723D-43A5-9E59-95BB9CC3F05F}"/>
                </a:ext>
              </a:extLst>
            </p:cNvPr>
            <p:cNvSpPr/>
            <p:nvPr/>
          </p:nvSpPr>
          <p:spPr>
            <a:xfrm>
              <a:off x="3582143" y="5141464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5E41B6-24B8-4B62-83EF-74976B9F51E9}"/>
                </a:ext>
              </a:extLst>
            </p:cNvPr>
            <p:cNvSpPr txBox="1"/>
            <p:nvPr/>
          </p:nvSpPr>
          <p:spPr>
            <a:xfrm>
              <a:off x="3525821" y="5452940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8">
            <a:extLst>
              <a:ext uri="{FF2B5EF4-FFF2-40B4-BE49-F238E27FC236}">
                <a16:creationId xmlns:a16="http://schemas.microsoft.com/office/drawing/2014/main" id="{386D6DF4-B173-4C81-BF84-E9BEFF31A8DF}"/>
              </a:ext>
            </a:extLst>
          </p:cNvPr>
          <p:cNvSpPr/>
          <p:nvPr/>
        </p:nvSpPr>
        <p:spPr>
          <a:xfrm>
            <a:off x="614391" y="3056843"/>
            <a:ext cx="199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MIKKK STONE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C7EB72D5-28A8-4AAC-A3F5-1B0827FFF174}"/>
              </a:ext>
            </a:extLst>
          </p:cNvPr>
          <p:cNvSpPr txBox="1">
            <a:spLocks/>
          </p:cNvSpPr>
          <p:nvPr/>
        </p:nvSpPr>
        <p:spPr>
          <a:xfrm>
            <a:off x="3999111" y="1616600"/>
            <a:ext cx="3892058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DOE</a:t>
            </a:r>
          </a:p>
        </p:txBody>
      </p:sp>
      <p:sp>
        <p:nvSpPr>
          <p:cNvPr id="33" name="직사각형 1">
            <a:extLst>
              <a:ext uri="{FF2B5EF4-FFF2-40B4-BE49-F238E27FC236}">
                <a16:creationId xmlns:a16="http://schemas.microsoft.com/office/drawing/2014/main" id="{3AE31A03-EBF5-488A-B26D-2739DA5A1792}"/>
              </a:ext>
            </a:extLst>
          </p:cNvPr>
          <p:cNvSpPr/>
          <p:nvPr/>
        </p:nvSpPr>
        <p:spPr>
          <a:xfrm>
            <a:off x="3996647" y="2155690"/>
            <a:ext cx="3843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A56CB5C3-C456-4D2F-B7D7-C4E9CB971027}"/>
              </a:ext>
            </a:extLst>
          </p:cNvPr>
          <p:cNvSpPr txBox="1">
            <a:spLocks/>
          </p:cNvSpPr>
          <p:nvPr/>
        </p:nvSpPr>
        <p:spPr>
          <a:xfrm>
            <a:off x="8245581" y="4164789"/>
            <a:ext cx="2302139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35" name="직사각형 22">
            <a:extLst>
              <a:ext uri="{FF2B5EF4-FFF2-40B4-BE49-F238E27FC236}">
                <a16:creationId xmlns:a16="http://schemas.microsoft.com/office/drawing/2014/main" id="{F154CAEB-00DE-41E5-AC97-92F616653EB8}"/>
              </a:ext>
            </a:extLst>
          </p:cNvPr>
          <p:cNvSpPr/>
          <p:nvPr/>
        </p:nvSpPr>
        <p:spPr>
          <a:xfrm>
            <a:off x="8245582" y="4493886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6" name="직사각형 5">
            <a:extLst>
              <a:ext uri="{FF2B5EF4-FFF2-40B4-BE49-F238E27FC236}">
                <a16:creationId xmlns:a16="http://schemas.microsoft.com/office/drawing/2014/main" id="{7DBE5570-32CF-4373-9DAE-20CEDBE816B7}"/>
              </a:ext>
            </a:extLst>
          </p:cNvPr>
          <p:cNvSpPr/>
          <p:nvPr/>
        </p:nvSpPr>
        <p:spPr>
          <a:xfrm>
            <a:off x="8245582" y="5181281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37" name="직사각형 24">
            <a:extLst>
              <a:ext uri="{FF2B5EF4-FFF2-40B4-BE49-F238E27FC236}">
                <a16:creationId xmlns:a16="http://schemas.microsoft.com/office/drawing/2014/main" id="{7CA0E9F4-19CB-4A2A-9CE5-5DE012C2DB86}"/>
              </a:ext>
            </a:extLst>
          </p:cNvPr>
          <p:cNvSpPr/>
          <p:nvPr/>
        </p:nvSpPr>
        <p:spPr>
          <a:xfrm>
            <a:off x="8245582" y="5868677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2020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60CB93A-C070-4D26-95D3-8D75E7E5C3AF}"/>
              </a:ext>
            </a:extLst>
          </p:cNvPr>
          <p:cNvSpPr/>
          <p:nvPr/>
        </p:nvSpPr>
        <p:spPr>
          <a:xfrm rot="20329094">
            <a:off x="2301517" y="4814125"/>
            <a:ext cx="1313719" cy="1889023"/>
          </a:xfrm>
          <a:custGeom>
            <a:avLst/>
            <a:gdLst>
              <a:gd name="connsiteX0" fmla="*/ 695461 w 1313719"/>
              <a:gd name="connsiteY0" fmla="*/ 52104 h 1889023"/>
              <a:gd name="connsiteX1" fmla="*/ 756028 w 1313719"/>
              <a:gd name="connsiteY1" fmla="*/ 143479 h 1889023"/>
              <a:gd name="connsiteX2" fmla="*/ 756028 w 1313719"/>
              <a:gd name="connsiteY2" fmla="*/ 581374 h 1889023"/>
              <a:gd name="connsiteX3" fmla="*/ 656860 w 1313719"/>
              <a:gd name="connsiteY3" fmla="*/ 680542 h 1889023"/>
              <a:gd name="connsiteX4" fmla="*/ 557693 w 1313719"/>
              <a:gd name="connsiteY4" fmla="*/ 581374 h 1889023"/>
              <a:gd name="connsiteX5" fmla="*/ 557693 w 1313719"/>
              <a:gd name="connsiteY5" fmla="*/ 143479 h 1889023"/>
              <a:gd name="connsiteX6" fmla="*/ 656861 w 1313719"/>
              <a:gd name="connsiteY6" fmla="*/ 44311 h 1889023"/>
              <a:gd name="connsiteX7" fmla="*/ 695461 w 1313719"/>
              <a:gd name="connsiteY7" fmla="*/ 52104 h 1889023"/>
              <a:gd name="connsiteX8" fmla="*/ 914790 w 1313719"/>
              <a:gd name="connsiteY8" fmla="*/ 24077 h 1889023"/>
              <a:gd name="connsiteX9" fmla="*/ 1313719 w 1313719"/>
              <a:gd name="connsiteY9" fmla="*/ 574253 h 1889023"/>
              <a:gd name="connsiteX10" fmla="*/ 1313719 w 1313719"/>
              <a:gd name="connsiteY10" fmla="*/ 934013 h 1889023"/>
              <a:gd name="connsiteX11" fmla="*/ 943645 w 1313719"/>
              <a:gd name="connsiteY11" fmla="*/ 1889023 h 1889023"/>
              <a:gd name="connsiteX12" fmla="*/ 903 w 1313719"/>
              <a:gd name="connsiteY12" fmla="*/ 1523703 h 1889023"/>
              <a:gd name="connsiteX13" fmla="*/ 2 w 1313719"/>
              <a:gd name="connsiteY13" fmla="*/ 1514763 h 1889023"/>
              <a:gd name="connsiteX14" fmla="*/ 2 w 1313719"/>
              <a:gd name="connsiteY14" fmla="*/ 946345 h 1889023"/>
              <a:gd name="connsiteX15" fmla="*/ 0 w 1313719"/>
              <a:gd name="connsiteY15" fmla="*/ 946345 h 1889023"/>
              <a:gd name="connsiteX16" fmla="*/ 0 w 1313719"/>
              <a:gd name="connsiteY16" fmla="*/ 574253 h 1889023"/>
              <a:gd name="connsiteX17" fmla="*/ 507032 w 1313719"/>
              <a:gd name="connsiteY17" fmla="*/ 0 h 1889023"/>
              <a:gd name="connsiteX18" fmla="*/ 507032 w 1313719"/>
              <a:gd name="connsiteY18" fmla="*/ 758051 h 1889023"/>
              <a:gd name="connsiteX19" fmla="*/ 601651 w 1313719"/>
              <a:gd name="connsiteY19" fmla="*/ 882932 h 1889023"/>
              <a:gd name="connsiteX20" fmla="*/ 601651 w 1313719"/>
              <a:gd name="connsiteY20" fmla="*/ 1148096 h 1889023"/>
              <a:gd name="connsiteX21" fmla="*/ 659159 w 1313719"/>
              <a:gd name="connsiteY21" fmla="*/ 1205606 h 1889023"/>
              <a:gd name="connsiteX22" fmla="*/ 716669 w 1313719"/>
              <a:gd name="connsiteY22" fmla="*/ 1148096 h 1889023"/>
              <a:gd name="connsiteX23" fmla="*/ 716669 w 1313719"/>
              <a:gd name="connsiteY23" fmla="*/ 883114 h 1889023"/>
              <a:gd name="connsiteX24" fmla="*/ 811872 w 1313719"/>
              <a:gd name="connsiteY24" fmla="*/ 758051 h 1889023"/>
              <a:gd name="connsiteX25" fmla="*/ 811873 w 1313719"/>
              <a:gd name="connsiteY25" fmla="*/ 791 h 1889023"/>
              <a:gd name="connsiteX26" fmla="*/ 914790 w 1313719"/>
              <a:gd name="connsiteY26" fmla="*/ 24077 h 18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3719" h="1889023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B9408-0E29-4C00-AEE8-982DA41DD31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E06874-5BF4-42C0-9585-4D92B033E71B}"/>
              </a:ext>
            </a:extLst>
          </p:cNvPr>
          <p:cNvGrpSpPr/>
          <p:nvPr/>
        </p:nvGrpSpPr>
        <p:grpSpPr>
          <a:xfrm>
            <a:off x="5115318" y="4135125"/>
            <a:ext cx="1952636" cy="1951635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D67BF62-A8A4-4841-BFB0-AF9D616162B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4C2095-99E3-4871-ADB7-E32129C7C2D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7B1DF5-FCBF-48F9-963D-6570E25DDE44}"/>
              </a:ext>
            </a:extLst>
          </p:cNvPr>
          <p:cNvGrpSpPr/>
          <p:nvPr/>
        </p:nvGrpSpPr>
        <p:grpSpPr>
          <a:xfrm>
            <a:off x="2643840" y="3538233"/>
            <a:ext cx="1588486" cy="1354527"/>
            <a:chOff x="2203944" y="3086356"/>
            <a:chExt cx="1794618" cy="15303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E4984F-9B4E-48A0-8373-5676BFA4D60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5710C-96B5-44FA-8F0A-CC36CA0551E7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CDE1F1-31AB-4798-AC6C-150E2CBE3AAB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BCFABF-65BF-435A-A192-F7E71C7069D6}"/>
              </a:ext>
            </a:extLst>
          </p:cNvPr>
          <p:cNvGrpSpPr/>
          <p:nvPr/>
        </p:nvGrpSpPr>
        <p:grpSpPr>
          <a:xfrm>
            <a:off x="4410741" y="1733806"/>
            <a:ext cx="1376272" cy="1646389"/>
            <a:chOff x="4200129" y="1047775"/>
            <a:chExt cx="1554866" cy="186003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7C1D3F-B1C4-4006-B51D-8597ED3D1BB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72C5B9-05C1-4150-B887-80F74690CB1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F6DE8D-2453-4A53-8A34-1CCF7623ABC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AFF9F9-502B-4A7B-AEAD-34DFF8C83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67DF8B-E719-4046-8471-DB62DE2BA420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81">
              <a:extLst>
                <a:ext uri="{FF2B5EF4-FFF2-40B4-BE49-F238E27FC236}">
                  <a16:creationId xmlns:a16="http://schemas.microsoft.com/office/drawing/2014/main" id="{18E1E7D9-0ABB-41F2-8995-620BE2B69B0E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984A03-F675-45E0-9540-290CF7FAD11F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E38F644-785D-4E93-A1FD-C047733FE2EA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019515-C708-4224-96AF-FB25D0CFC55C}"/>
              </a:ext>
            </a:extLst>
          </p:cNvPr>
          <p:cNvGrpSpPr/>
          <p:nvPr/>
        </p:nvGrpSpPr>
        <p:grpSpPr>
          <a:xfrm>
            <a:off x="6502757" y="1750885"/>
            <a:ext cx="1579169" cy="1635670"/>
            <a:chOff x="6563619" y="1067070"/>
            <a:chExt cx="1784092" cy="184792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D1BDD2-61A7-4865-9C24-3E76CCF075B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93E90B-9B02-4EA8-A7D7-A7233A0293E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BD0F51-FF96-45DB-95C8-B2C369E98F71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57CD20-7CF9-4D8A-BAC3-C6F8ECA96AD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5EDCDF3-BEDA-4FE9-A810-59C545523737}"/>
              </a:ext>
            </a:extLst>
          </p:cNvPr>
          <p:cNvGrpSpPr/>
          <p:nvPr/>
        </p:nvGrpSpPr>
        <p:grpSpPr>
          <a:xfrm>
            <a:off x="7946663" y="3655474"/>
            <a:ext cx="1571701" cy="1274220"/>
            <a:chOff x="8213001" y="3218811"/>
            <a:chExt cx="1775655" cy="143957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8E2EF2-2725-4D95-89B5-65A07C3DC3F9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90DDE-8401-40A7-A9CE-182DED15F724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976074-0864-4378-801A-5B1E9DDE55ED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89BF4B-C73E-484E-932D-F040988EB6E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CA57F-1640-4549-97DA-7A83E3DA6497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7B1C00E-8A7A-49A2-B226-74278DF426A6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189537-6005-4510-A25A-AB92E0EC3268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0D688D-5AA7-4707-9C2A-4923F092873D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AA5E64-02E2-4AA1-B902-9E988F77BC13}"/>
              </a:ext>
            </a:extLst>
          </p:cNvPr>
          <p:cNvGrpSpPr/>
          <p:nvPr/>
        </p:nvGrpSpPr>
        <p:grpSpPr>
          <a:xfrm>
            <a:off x="6550351" y="5195649"/>
            <a:ext cx="1183662" cy="1040677"/>
            <a:chOff x="3983887" y="4061275"/>
            <a:chExt cx="2122406" cy="18660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1DCE355-5649-42D3-BFF3-D0F1E088744C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1BEDB18F-DDF7-4B9A-8445-979C9B5F9A1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id="{E8AF515F-0B06-4EB6-A018-9552EC766A8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6BB20D4-E943-4DC8-93A3-2A63630AD0E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0729A277-C157-4CDE-AB35-79AEA895D62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4570ECAC-6998-440B-A0AF-3B4FD2D2663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A4673FE-67FB-44C3-B947-EAFC5A074079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C89734AB-754E-487F-8F26-66531529906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DE4C46FB-6130-4BA1-A012-21EA2F77E17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C55CF94-609E-46D9-8671-FB61DC312F4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22E8AFE3-AFB3-4B3D-A743-59B1C4875B2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id="{5B0811FE-4805-4A5A-AD04-4503AB50EB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34E0143-7A24-458C-8DE3-31D4E06A5A7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738508CA-62D3-4692-A200-946D4D7BC72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04ABB0DD-5650-4FF8-A533-5B6E9B90706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8" name="Graphic 29">
            <a:extLst>
              <a:ext uri="{FF2B5EF4-FFF2-40B4-BE49-F238E27FC236}">
                <a16:creationId xmlns:a16="http://schemas.microsoft.com/office/drawing/2014/main" id="{20AA5538-38A7-4712-B484-A872F250C80B}"/>
              </a:ext>
            </a:extLst>
          </p:cNvPr>
          <p:cNvGrpSpPr/>
          <p:nvPr/>
        </p:nvGrpSpPr>
        <p:grpSpPr>
          <a:xfrm>
            <a:off x="3787989" y="2889247"/>
            <a:ext cx="4608138" cy="2206654"/>
            <a:chOff x="3496565" y="2353154"/>
            <a:chExt cx="5206119" cy="249300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C85C12-5B30-432A-888D-6C286BD23C80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330C05-BE98-4B4C-AA05-3336FD9D3943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96667A-546D-41E3-B5E2-BFB15EB8354F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7F111DB-0E4F-41BF-A742-A7113FF8B2FF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Trapezoid 24">
            <a:extLst>
              <a:ext uri="{FF2B5EF4-FFF2-40B4-BE49-F238E27FC236}">
                <a16:creationId xmlns:a16="http://schemas.microsoft.com/office/drawing/2014/main" id="{4D1F2B70-3483-43EB-A5B9-48B6586978F0}"/>
              </a:ext>
            </a:extLst>
          </p:cNvPr>
          <p:cNvSpPr>
            <a:spLocks noChangeAspect="1"/>
          </p:cNvSpPr>
          <p:nvPr/>
        </p:nvSpPr>
        <p:spPr>
          <a:xfrm rot="8369018">
            <a:off x="4215200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id="{7A53E0E9-E754-4A2A-8AC6-60E1EBD722C2}"/>
              </a:ext>
            </a:extLst>
          </p:cNvPr>
          <p:cNvSpPr>
            <a:spLocks noChangeAspect="1"/>
          </p:cNvSpPr>
          <p:nvPr/>
        </p:nvSpPr>
        <p:spPr>
          <a:xfrm>
            <a:off x="5181842" y="3344945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B102FE8-BA0E-4EB0-A64D-84549CB4AF46}"/>
              </a:ext>
            </a:extLst>
          </p:cNvPr>
          <p:cNvSpPr/>
          <p:nvPr/>
        </p:nvSpPr>
        <p:spPr>
          <a:xfrm rot="5400000">
            <a:off x="7642674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6" name="Frame 1">
            <a:extLst>
              <a:ext uri="{FF2B5EF4-FFF2-40B4-BE49-F238E27FC236}">
                <a16:creationId xmlns:a16="http://schemas.microsoft.com/office/drawing/2014/main" id="{2873BB4A-2BC0-4838-933B-88BDAD00D332}"/>
              </a:ext>
            </a:extLst>
          </p:cNvPr>
          <p:cNvSpPr/>
          <p:nvPr/>
        </p:nvSpPr>
        <p:spPr>
          <a:xfrm>
            <a:off x="6672946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C1FC98A-7B2D-4369-BE0E-3DC2C283A0E0}"/>
              </a:ext>
            </a:extLst>
          </p:cNvPr>
          <p:cNvGrpSpPr/>
          <p:nvPr/>
        </p:nvGrpSpPr>
        <p:grpSpPr>
          <a:xfrm>
            <a:off x="8494037" y="1733806"/>
            <a:ext cx="2968685" cy="923330"/>
            <a:chOff x="3017859" y="4283314"/>
            <a:chExt cx="2579765" cy="92332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3C86448-D2FC-424C-B51A-6241BECE9AE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3669D6A-C0BA-4170-A95C-5ADED6B3A86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CEA9586-67CE-417C-A1F7-9A71B0E26045}"/>
              </a:ext>
            </a:extLst>
          </p:cNvPr>
          <p:cNvGrpSpPr/>
          <p:nvPr/>
        </p:nvGrpSpPr>
        <p:grpSpPr>
          <a:xfrm>
            <a:off x="729279" y="1733806"/>
            <a:ext cx="2968685" cy="923330"/>
            <a:chOff x="3017859" y="4283314"/>
            <a:chExt cx="2579765" cy="92332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91D073-E2F7-40C8-B1C2-22F8A94AD0FB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1C42820-AD5C-4D83-A164-79FEC6437A0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B8E527C-EA0A-4287-B12D-E0988BEF2A26}"/>
              </a:ext>
            </a:extLst>
          </p:cNvPr>
          <p:cNvGrpSpPr/>
          <p:nvPr/>
        </p:nvGrpSpPr>
        <p:grpSpPr>
          <a:xfrm>
            <a:off x="8918425" y="4679192"/>
            <a:ext cx="2968685" cy="923330"/>
            <a:chOff x="3017859" y="4283314"/>
            <a:chExt cx="2579765" cy="923329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4E3864B-80BE-45A4-9174-56554A9D2D7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3D07816-B54F-4C52-A420-B8A08E99C03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51DF4C9-B68B-47C2-8B16-BA1FA5C1E019}"/>
              </a:ext>
            </a:extLst>
          </p:cNvPr>
          <p:cNvGrpSpPr/>
          <p:nvPr/>
        </p:nvGrpSpPr>
        <p:grpSpPr>
          <a:xfrm>
            <a:off x="304891" y="4679192"/>
            <a:ext cx="2968685" cy="923330"/>
            <a:chOff x="3017859" y="4283314"/>
            <a:chExt cx="2579765" cy="92332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0A4E9EA-111B-4E0E-A344-F9705CBDE1B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7223765-ED79-4C8E-85AE-E6B1B901592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2B914B6-8267-471E-9E56-DD7F4CC1F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2" name="Graphic 3">
            <a:extLst>
              <a:ext uri="{FF2B5EF4-FFF2-40B4-BE49-F238E27FC236}">
                <a16:creationId xmlns:a16="http://schemas.microsoft.com/office/drawing/2014/main" id="{178D6B85-C916-4CA7-B4A3-B6528BEBD1E3}"/>
              </a:ext>
            </a:extLst>
          </p:cNvPr>
          <p:cNvGrpSpPr/>
          <p:nvPr/>
        </p:nvGrpSpPr>
        <p:grpSpPr>
          <a:xfrm rot="294171">
            <a:off x="5592267" y="5285235"/>
            <a:ext cx="3319894" cy="1207409"/>
            <a:chOff x="0" y="1211951"/>
            <a:chExt cx="12192000" cy="4434097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5576BDC-37CD-4B71-9695-794ADA5BC520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323300-603A-4FD9-A576-8486FE8C532B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5AEC57D-0A48-4033-996F-1270FD50CFFA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4D792BF-842B-4507-A63A-79FE9C95ABB4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B97A44D-873A-4497-BA0F-F5C06A19A9D4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7CC6A37-9EBD-4049-B3DF-E5147DFA4BE4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74A1B26-E37E-4694-AB5E-441DECF625FC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505D092-209C-4DA3-9979-DC5576F5D12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24A1E32-00B2-4B20-934A-273F4EFCB731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9A4037C-AF9A-4191-846E-AF05B36E2A31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4443686" y="5195649"/>
            <a:ext cx="1183662" cy="1040677"/>
            <a:chOff x="3983887" y="4061275"/>
            <a:chExt cx="2122406" cy="186602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59553-A039-471C-AE26-F96ADECAB6CF}"/>
              </a:ext>
            </a:extLst>
          </p:cNvPr>
          <p:cNvGrpSpPr/>
          <p:nvPr/>
        </p:nvGrpSpPr>
        <p:grpSpPr>
          <a:xfrm>
            <a:off x="668085" y="2077401"/>
            <a:ext cx="4701308" cy="3689499"/>
            <a:chOff x="668085" y="2077401"/>
            <a:chExt cx="4701308" cy="36894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480DBFD-B6D4-420D-95A4-9DD9E200101D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94CA47E-15C9-45B7-9685-1DD17B02D1DB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8CFA59E0-877E-4828-8E8F-D9749F56B68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C067EB7C-7925-4A0A-8C7D-4F28711D249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79EE6A1-8171-4DFB-AABD-9E9CA0B26E0D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id="{EDBF89F9-BAE3-4F56-AD8E-8228F08B05E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52AC83ED-6081-44AB-AE10-D94D76014E8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672A13F-8FB6-452C-90A9-9E1404B1DB7F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EA8532AC-8DFF-4DE3-A652-7810AC0B602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id="{BF033FB8-301F-4737-A1A1-F8EEAB2A337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D6F8D50-52F5-4102-B5DD-5834564E86E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5F3DC716-76B9-455D-BE45-C99D9E48B53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38EF642D-56BE-4E6D-A977-BBCCF9C73E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0757341-3EF7-412E-A2DC-1324573192D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DF03E9CA-4223-4A49-B27F-8970C5CA10F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FA682260-64ED-4EBF-BB39-C2BC429B7AB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11E029-EE4E-47A8-A49D-2624DDFB95CC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F375085-4E9E-4CD4-B48E-19513A46CF85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5FB91B80-9011-453D-A115-78BA400A6D83}"/>
              </a:ext>
            </a:extLst>
          </p:cNvPr>
          <p:cNvSpPr/>
          <p:nvPr/>
        </p:nvSpPr>
        <p:spPr>
          <a:xfrm>
            <a:off x="6183923" y="1883120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56274B4-2BA8-4E38-8AB1-655EFF18FA6E}"/>
              </a:ext>
            </a:extLst>
          </p:cNvPr>
          <p:cNvSpPr/>
          <p:nvPr/>
        </p:nvSpPr>
        <p:spPr>
          <a:xfrm>
            <a:off x="6183923" y="2377736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74B41EE-3F20-4379-97E4-C6CAD47D82C0}"/>
              </a:ext>
            </a:extLst>
          </p:cNvPr>
          <p:cNvSpPr/>
          <p:nvPr/>
        </p:nvSpPr>
        <p:spPr>
          <a:xfrm>
            <a:off x="6183923" y="2872352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F7574D0-B304-4C2D-A4AC-F86578B976A3}"/>
              </a:ext>
            </a:extLst>
          </p:cNvPr>
          <p:cNvSpPr/>
          <p:nvPr/>
        </p:nvSpPr>
        <p:spPr>
          <a:xfrm>
            <a:off x="6183923" y="3366969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AB79797-DA5A-4C26-B77F-3BA37128790D}"/>
              </a:ext>
            </a:extLst>
          </p:cNvPr>
          <p:cNvSpPr txBox="1"/>
          <p:nvPr/>
        </p:nvSpPr>
        <p:spPr>
          <a:xfrm>
            <a:off x="6362995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7C4D0B4-AB7C-4C23-8B94-C9040B20AB43}"/>
              </a:ext>
            </a:extLst>
          </p:cNvPr>
          <p:cNvSpPr txBox="1"/>
          <p:nvPr/>
        </p:nvSpPr>
        <p:spPr>
          <a:xfrm>
            <a:off x="6362995" y="232581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651572-5066-4E10-8E7C-54B23D3BA4A6}"/>
              </a:ext>
            </a:extLst>
          </p:cNvPr>
          <p:cNvSpPr txBox="1"/>
          <p:nvPr/>
        </p:nvSpPr>
        <p:spPr>
          <a:xfrm>
            <a:off x="6362995" y="282042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ED137DE-A845-4EB4-81BC-295C93332302}"/>
              </a:ext>
            </a:extLst>
          </p:cNvPr>
          <p:cNvSpPr txBox="1"/>
          <p:nvPr/>
        </p:nvSpPr>
        <p:spPr>
          <a:xfrm>
            <a:off x="6362995" y="3315046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0D60E49-43EE-4B8E-9016-2A50B1554C53}"/>
              </a:ext>
            </a:extLst>
          </p:cNvPr>
          <p:cNvSpPr txBox="1"/>
          <p:nvPr/>
        </p:nvSpPr>
        <p:spPr>
          <a:xfrm>
            <a:off x="6177512" y="3900633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11E6A43-FB7D-4475-A4BF-C5378C28EE2A}"/>
              </a:ext>
            </a:extLst>
          </p:cNvPr>
          <p:cNvSpPr txBox="1"/>
          <p:nvPr/>
        </p:nvSpPr>
        <p:spPr>
          <a:xfrm>
            <a:off x="6289361" y="4670074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50D3EBE-50CC-4F9C-89F0-5D5745849822}"/>
              </a:ext>
            </a:extLst>
          </p:cNvPr>
          <p:cNvSpPr txBox="1"/>
          <p:nvPr/>
        </p:nvSpPr>
        <p:spPr>
          <a:xfrm>
            <a:off x="7542999" y="3746838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133" name="그룹 1">
            <a:extLst>
              <a:ext uri="{FF2B5EF4-FFF2-40B4-BE49-F238E27FC236}">
                <a16:creationId xmlns:a16="http://schemas.microsoft.com/office/drawing/2014/main" id="{1C743512-5C70-4676-828D-ED15C53A9B6C}"/>
              </a:ext>
            </a:extLst>
          </p:cNvPr>
          <p:cNvGrpSpPr/>
          <p:nvPr/>
        </p:nvGrpSpPr>
        <p:grpSpPr>
          <a:xfrm>
            <a:off x="6103267" y="5493961"/>
            <a:ext cx="1291681" cy="722105"/>
            <a:chOff x="1326485" y="4687899"/>
            <a:chExt cx="1291681" cy="722105"/>
          </a:xfrm>
        </p:grpSpPr>
        <p:sp>
          <p:nvSpPr>
            <p:cNvPr id="134" name="Round Same Side Corner Rectangle 8">
              <a:extLst>
                <a:ext uri="{FF2B5EF4-FFF2-40B4-BE49-F238E27FC236}">
                  <a16:creationId xmlns:a16="http://schemas.microsoft.com/office/drawing/2014/main" id="{6E46C3F5-E787-4CA4-982C-E98BC522D342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312C8BB-970F-4D35-B049-E3C83B15C3EF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6" name="그룹 2">
            <a:extLst>
              <a:ext uri="{FF2B5EF4-FFF2-40B4-BE49-F238E27FC236}">
                <a16:creationId xmlns:a16="http://schemas.microsoft.com/office/drawing/2014/main" id="{086D6623-9AE7-47D6-B29A-D9CC31F27EE7}"/>
              </a:ext>
            </a:extLst>
          </p:cNvPr>
          <p:cNvGrpSpPr/>
          <p:nvPr/>
        </p:nvGrpSpPr>
        <p:grpSpPr>
          <a:xfrm>
            <a:off x="9002396" y="5484896"/>
            <a:ext cx="1336251" cy="740235"/>
            <a:chOff x="4063676" y="4678833"/>
            <a:chExt cx="1336251" cy="740235"/>
          </a:xfrm>
        </p:grpSpPr>
        <p:sp>
          <p:nvSpPr>
            <p:cNvPr id="137" name="Round Same Side Corner Rectangle 20">
              <a:extLst>
                <a:ext uri="{FF2B5EF4-FFF2-40B4-BE49-F238E27FC236}">
                  <a16:creationId xmlns:a16="http://schemas.microsoft.com/office/drawing/2014/main" id="{4558BD11-E7C2-49BF-B0A6-0931A4B7020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E5BE241-422D-4076-AEC3-AC9084C28EE2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45029C28-D882-4EBA-A300-779D2B09A142}"/>
              </a:ext>
            </a:extLst>
          </p:cNvPr>
          <p:cNvSpPr txBox="1"/>
          <p:nvPr/>
        </p:nvSpPr>
        <p:spPr>
          <a:xfrm>
            <a:off x="7373645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48F6CD1-68E1-45B8-ACC1-17F3E568693E}"/>
              </a:ext>
            </a:extLst>
          </p:cNvPr>
          <p:cNvSpPr txBox="1"/>
          <p:nvPr/>
        </p:nvSpPr>
        <p:spPr>
          <a:xfrm>
            <a:off x="10237407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E56168-ABA9-4CA8-BFA4-75D55D3B4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Mobile Infographic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2462553"/>
            <a:ext cx="6943464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E74BE-5E6A-430F-930D-1608D38B7CC8}"/>
              </a:ext>
            </a:extLst>
          </p:cNvPr>
          <p:cNvSpPr txBox="1"/>
          <p:nvPr/>
        </p:nvSpPr>
        <p:spPr>
          <a:xfrm>
            <a:off x="713380" y="2527279"/>
            <a:ext cx="62023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713378" y="3085100"/>
            <a:ext cx="6202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A2905E5C-5D74-4E1D-AB2D-DCA8167F6EDF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143EFE5D-2221-45F1-BC2F-F9CD01EAE8E0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64B9A6-F8A6-4F13-8219-03039BD924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3B4AB0DB-5549-4153-B8F8-A20C74CE2AC1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41CDFA-63EF-4168-88E7-9B7DA07AA458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63EF7A-057D-4423-8767-F4C6D4E4139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E8AF05-123C-4FFF-B826-E4F691DDD2D2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E96B16ED-5B62-44E8-80B4-29FDA3DF194C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6B2346C-5024-487E-8ABD-3EF3D2F796A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EB4E87DA-CEFB-43F9-B97A-51E607A279EF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20EE16-5B1A-4D23-9600-7E49802339E4}"/>
              </a:ext>
            </a:extLst>
          </p:cNvPr>
          <p:cNvGrpSpPr/>
          <p:nvPr/>
        </p:nvGrpSpPr>
        <p:grpSpPr>
          <a:xfrm>
            <a:off x="713378" y="1788840"/>
            <a:ext cx="3131919" cy="567656"/>
            <a:chOff x="6324699" y="2356411"/>
            <a:chExt cx="2736305" cy="5676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1B5DD6-5EB1-431B-B831-D6D58095F564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1B123D-283B-40A4-BA35-8C64526ABD5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F2E642C6-08ED-41F4-8C3F-49085DC6BC9C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ED75D5F5-70BF-4FB2-9BB6-083E61246013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B1EF141C-2096-4E93-98F2-C74441BE5E47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6642658E-6258-49BB-9649-D5CE23874F5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CF5A071-3150-4D14-8AF6-50BB103C8415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48A4C2B-18B2-4376-9489-12E153A9D20B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CA0DBB-F77B-46D0-9638-76243B072A9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99">
            <a:extLst>
              <a:ext uri="{FF2B5EF4-FFF2-40B4-BE49-F238E27FC236}">
                <a16:creationId xmlns:a16="http://schemas.microsoft.com/office/drawing/2014/main" id="{82CEB01D-E691-4BEE-9215-29AF87913197}"/>
              </a:ext>
            </a:extLst>
          </p:cNvPr>
          <p:cNvGrpSpPr/>
          <p:nvPr/>
        </p:nvGrpSpPr>
        <p:grpSpPr>
          <a:xfrm>
            <a:off x="5734953" y="1359440"/>
            <a:ext cx="5563769" cy="5328515"/>
            <a:chOff x="5671581" y="2568773"/>
            <a:chExt cx="3185568" cy="305087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94912D8-5586-4B38-A549-12FBCA77F61F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5063A2-6E5A-402B-9551-C2642275B6B8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2D977C0-4AD2-433B-8924-13AE3E876B4C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19089D-B94E-4FE7-B31A-C5A43AF6A742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AC88A2-A1F2-4A7E-B58B-5507BA86ADD0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67EBBE-923B-4A3A-9E95-35861A1C692B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25FCD4-B220-40C9-83DF-7C217BAF73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B2C319-685F-43F7-B4A4-E5A176633093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954B3F4-467F-4AA7-858C-31548821F017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C6218-D77B-407F-81FE-325405EEC985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804355-D2CF-4EC9-B9BA-115A68774DBD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AB4D57-8D78-48E1-8964-BAB1FA81DF69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CD2D64-C544-4902-A401-BF7619FAE391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A44D56-B1E4-4484-88FB-17B9F4D1AF42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290385-9131-41D4-BDAB-277616DCC2D9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5F5680-43F9-4817-9A09-212D01D2124D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68AD0D-B04B-4158-B8F5-AB1F84F442E5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019510-3D2D-4535-9393-989CDB656A71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133F09-E82F-4F0C-B1F3-9D95EE0108B3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C6C71-1309-44E7-8E53-9AA926000FCF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18C4BF-05A8-49FD-BD2D-4C613A010088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CD9CD2-B20C-4429-BFA9-3F5B1211FCCD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101A6A-CC0E-40BF-AC44-C37B433B54D7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B6AF68-8DC2-4C54-94D8-EBF96E910A4C}"/>
              </a:ext>
            </a:extLst>
          </p:cNvPr>
          <p:cNvSpPr txBox="1"/>
          <p:nvPr/>
        </p:nvSpPr>
        <p:spPr>
          <a:xfrm>
            <a:off x="5844242" y="4865168"/>
            <a:ext cx="27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300" dirty="0">
                <a:cs typeface="Arial" pitchFamily="34" charset="0"/>
              </a:rPr>
              <a:t>CERTIFICATE</a:t>
            </a:r>
            <a:endParaRPr lang="ko-KR" altLang="en-US" sz="1400" b="1" spc="300" dirty="0"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A754A9-4331-4224-97D7-8E829A83EC0C}"/>
              </a:ext>
            </a:extLst>
          </p:cNvPr>
          <p:cNvGrpSpPr/>
          <p:nvPr/>
        </p:nvGrpSpPr>
        <p:grpSpPr>
          <a:xfrm rot="20445859">
            <a:off x="10878233" y="3264040"/>
            <a:ext cx="929531" cy="1489589"/>
            <a:chOff x="8125134" y="1155951"/>
            <a:chExt cx="809697" cy="1297553"/>
          </a:xfrm>
        </p:grpSpPr>
        <p:grpSp>
          <p:nvGrpSpPr>
            <p:cNvPr id="34" name="Group 115">
              <a:extLst>
                <a:ext uri="{FF2B5EF4-FFF2-40B4-BE49-F238E27FC236}">
                  <a16:creationId xmlns:a16="http://schemas.microsoft.com/office/drawing/2014/main" id="{7E9214FE-3BF6-4FD5-BF6C-F0C7ED24F4CB}"/>
                </a:ext>
              </a:extLst>
            </p:cNvPr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3EE3E981-E4E2-4DAD-B6FF-71C8CCA4AF58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Rounded Rectangle 108">
                <a:extLst>
                  <a:ext uri="{FF2B5EF4-FFF2-40B4-BE49-F238E27FC236}">
                    <a16:creationId xmlns:a16="http://schemas.microsoft.com/office/drawing/2014/main" id="{560E57D0-D842-4BFE-A934-D8CF839EF568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5" name="Freeform 62">
              <a:extLst>
                <a:ext uri="{FF2B5EF4-FFF2-40B4-BE49-F238E27FC236}">
                  <a16:creationId xmlns:a16="http://schemas.microsoft.com/office/drawing/2014/main" id="{AA61EA48-6533-436D-8C27-EA2B39078B1D}"/>
                </a:ext>
              </a:extLst>
            </p:cNvPr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9CA423-8831-4FA8-9534-323FED892CF5}"/>
              </a:ext>
            </a:extLst>
          </p:cNvPr>
          <p:cNvGrpSpPr/>
          <p:nvPr/>
        </p:nvGrpSpPr>
        <p:grpSpPr>
          <a:xfrm>
            <a:off x="5974146" y="2082610"/>
            <a:ext cx="1207481" cy="2254879"/>
            <a:chOff x="5358511" y="2127877"/>
            <a:chExt cx="1207481" cy="225487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8FA264-6FE1-4981-8C83-7C46A75717C9}"/>
                </a:ext>
              </a:extLst>
            </p:cNvPr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086604F-3B5B-413A-94E7-C7DFECD1F602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F26AAF-F102-4076-A0D2-C6C265A992A2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946B4DB-1352-4D89-B7E9-490C512727C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ED3C73D-8349-452C-9449-023500E50637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67B4BDE-AA2B-48B8-A91C-C7CE010FA868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1D59B6A-9302-4B65-A26D-8F6732E7B887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A64F929-DE66-4865-977B-16B5D23753F5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801F9FF-23EE-41A0-A0E9-12A461EC1165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FAEFD6A-A8B8-4038-AF89-49E905DD243E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BC3888E-01D7-4EE4-BA11-AB37FD49318D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0323A6A-7C95-4494-B940-1498254AEEF5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A694850-5289-4A40-A07F-BD188CB6EAF7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842610EA-1E58-4144-B351-9DFAD59DD472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08431B-5C4C-4D0F-B748-6210D6FAC31B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F71FFE-A0FF-4F0E-81EC-1BE3DAC319D5}"/>
              </a:ext>
            </a:extLst>
          </p:cNvPr>
          <p:cNvGrpSpPr/>
          <p:nvPr/>
        </p:nvGrpSpPr>
        <p:grpSpPr>
          <a:xfrm flipH="1">
            <a:off x="643829" y="1774472"/>
            <a:ext cx="4652509" cy="4435733"/>
            <a:chOff x="6682151" y="1760821"/>
            <a:chExt cx="4652509" cy="4435733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8E1324F-45E6-4905-81D1-199B39D03BB9}"/>
                </a:ext>
              </a:extLst>
            </p:cNvPr>
            <p:cNvCxnSpPr/>
            <p:nvPr/>
          </p:nvCxnSpPr>
          <p:spPr>
            <a:xfrm>
              <a:off x="7372198" y="2994879"/>
              <a:ext cx="1080000" cy="4210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F309F68-9ADA-4B10-9CFB-F2EA8688D998}"/>
                </a:ext>
              </a:extLst>
            </p:cNvPr>
            <p:cNvCxnSpPr/>
            <p:nvPr/>
          </p:nvCxnSpPr>
          <p:spPr>
            <a:xfrm>
              <a:off x="7727782" y="3977705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6210D13-3BF5-452C-8E6F-E7E444E751A6}"/>
                </a:ext>
              </a:extLst>
            </p:cNvPr>
            <p:cNvCxnSpPr/>
            <p:nvPr/>
          </p:nvCxnSpPr>
          <p:spPr>
            <a:xfrm>
              <a:off x="7372198" y="4956322"/>
              <a:ext cx="1080000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B6FFEBA-E7AD-429B-9DE4-13A022DCC0A7}"/>
                </a:ext>
              </a:extLst>
            </p:cNvPr>
            <p:cNvCxnSpPr/>
            <p:nvPr/>
          </p:nvCxnSpPr>
          <p:spPr>
            <a:xfrm>
              <a:off x="6682151" y="5934939"/>
              <a:ext cx="108000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B9E3E8-C3DF-4A3A-B6ED-B45A23FD2601}"/>
                </a:ext>
              </a:extLst>
            </p:cNvPr>
            <p:cNvCxnSpPr/>
            <p:nvPr/>
          </p:nvCxnSpPr>
          <p:spPr>
            <a:xfrm>
              <a:off x="6682151" y="2016261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그룹 12">
              <a:extLst>
                <a:ext uri="{FF2B5EF4-FFF2-40B4-BE49-F238E27FC236}">
                  <a16:creationId xmlns:a16="http://schemas.microsoft.com/office/drawing/2014/main" id="{49DCA51C-70E0-4BC3-98EC-47C345CBFA27}"/>
                </a:ext>
              </a:extLst>
            </p:cNvPr>
            <p:cNvGrpSpPr/>
            <p:nvPr/>
          </p:nvGrpSpPr>
          <p:grpSpPr>
            <a:xfrm>
              <a:off x="7923064" y="1760821"/>
              <a:ext cx="2435648" cy="523220"/>
              <a:chOff x="8899011" y="1711124"/>
              <a:chExt cx="2435648" cy="523220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AEC43E-4FE2-4FEF-A0A6-2B218670B9DC}"/>
                  </a:ext>
                </a:extLst>
              </p:cNvPr>
              <p:cNvSpPr txBox="1"/>
              <p:nvPr/>
            </p:nvSpPr>
            <p:spPr>
              <a:xfrm>
                <a:off x="8899011" y="1711124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/>
                    </a:solidFill>
                    <a:cs typeface="Arial" pitchFamily="34" charset="0"/>
                  </a:rPr>
                  <a:t>85</a:t>
                </a:r>
                <a:r>
                  <a:rPr lang="en-US" altLang="ko-KR" b="1" dirty="0">
                    <a:solidFill>
                      <a:schemeClr val="accent1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 Placeholder 12">
                <a:extLst>
                  <a:ext uri="{FF2B5EF4-FFF2-40B4-BE49-F238E27FC236}">
                    <a16:creationId xmlns:a16="http://schemas.microsoft.com/office/drawing/2014/main" id="{40F574C4-9ED7-40D2-901F-9617AAD8F0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173330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2" name="그룹 11">
              <a:extLst>
                <a:ext uri="{FF2B5EF4-FFF2-40B4-BE49-F238E27FC236}">
                  <a16:creationId xmlns:a16="http://schemas.microsoft.com/office/drawing/2014/main" id="{A86EF06A-6D5F-44C5-A776-A0A45FC66EAF}"/>
                </a:ext>
              </a:extLst>
            </p:cNvPr>
            <p:cNvGrpSpPr/>
            <p:nvPr/>
          </p:nvGrpSpPr>
          <p:grpSpPr>
            <a:xfrm>
              <a:off x="8584145" y="2734324"/>
              <a:ext cx="2433995" cy="523220"/>
              <a:chOff x="8900664" y="2587912"/>
              <a:chExt cx="2433995" cy="52322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C47686F-38DB-4886-AE94-E44B92DDFD9E}"/>
                  </a:ext>
                </a:extLst>
              </p:cNvPr>
              <p:cNvSpPr txBox="1"/>
              <p:nvPr/>
            </p:nvSpPr>
            <p:spPr>
              <a:xfrm>
                <a:off x="8900664" y="258791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2"/>
                    </a:solidFill>
                    <a:cs typeface="Arial" pitchFamily="34" charset="0"/>
                  </a:rPr>
                  <a:t>70</a:t>
                </a:r>
                <a:r>
                  <a:rPr lang="en-US" altLang="ko-KR" b="1" dirty="0">
                    <a:solidFill>
                      <a:schemeClr val="accent2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Text Placeholder 12">
                <a:extLst>
                  <a:ext uri="{FF2B5EF4-FFF2-40B4-BE49-F238E27FC236}">
                    <a16:creationId xmlns:a16="http://schemas.microsoft.com/office/drawing/2014/main" id="{CD0DBFD6-97BF-40C4-AE99-F9C5E1A5BE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261625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5" name="그룹 10">
              <a:extLst>
                <a:ext uri="{FF2B5EF4-FFF2-40B4-BE49-F238E27FC236}">
                  <a16:creationId xmlns:a16="http://schemas.microsoft.com/office/drawing/2014/main" id="{8B3FB423-F109-4637-A7E3-F5A012F68D68}"/>
                </a:ext>
              </a:extLst>
            </p:cNvPr>
            <p:cNvGrpSpPr/>
            <p:nvPr/>
          </p:nvGrpSpPr>
          <p:grpSpPr>
            <a:xfrm>
              <a:off x="8900665" y="3713994"/>
              <a:ext cx="2433995" cy="523220"/>
              <a:chOff x="8900664" y="3470867"/>
              <a:chExt cx="2433995" cy="52322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84B1795-6A9A-4B5C-A77B-4BD4A2767ABE}"/>
                  </a:ext>
                </a:extLst>
              </p:cNvPr>
              <p:cNvSpPr txBox="1"/>
              <p:nvPr/>
            </p:nvSpPr>
            <p:spPr>
              <a:xfrm>
                <a:off x="8900664" y="3470867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3"/>
                    </a:solidFill>
                    <a:cs typeface="Arial" pitchFamily="34" charset="0"/>
                  </a:rPr>
                  <a:t>65</a:t>
                </a:r>
                <a:r>
                  <a:rPr lang="en-US" altLang="ko-KR" b="1" dirty="0">
                    <a:solidFill>
                      <a:schemeClr val="accent3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77" name="Text Placeholder 12">
                <a:extLst>
                  <a:ext uri="{FF2B5EF4-FFF2-40B4-BE49-F238E27FC236}">
                    <a16:creationId xmlns:a16="http://schemas.microsoft.com/office/drawing/2014/main" id="{B69B85F4-AF01-4169-AAFB-FD620993B4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349921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8" name="그룹 3">
              <a:extLst>
                <a:ext uri="{FF2B5EF4-FFF2-40B4-BE49-F238E27FC236}">
                  <a16:creationId xmlns:a16="http://schemas.microsoft.com/office/drawing/2014/main" id="{C4124B7A-3C82-4763-8D9D-F9381BF72164}"/>
                </a:ext>
              </a:extLst>
            </p:cNvPr>
            <p:cNvGrpSpPr/>
            <p:nvPr/>
          </p:nvGrpSpPr>
          <p:grpSpPr>
            <a:xfrm>
              <a:off x="7924717" y="5673334"/>
              <a:ext cx="2433995" cy="523220"/>
              <a:chOff x="8900664" y="5236778"/>
              <a:chExt cx="2433995" cy="523220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A7421B6-7B68-403D-8B52-A08B4A365F87}"/>
                  </a:ext>
                </a:extLst>
              </p:cNvPr>
              <p:cNvSpPr txBox="1"/>
              <p:nvPr/>
            </p:nvSpPr>
            <p:spPr>
              <a:xfrm>
                <a:off x="8900664" y="5236778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5"/>
                    </a:solidFill>
                    <a:cs typeface="Arial" pitchFamily="34" charset="0"/>
                  </a:rPr>
                  <a:t>40</a:t>
                </a:r>
                <a:r>
                  <a:rPr lang="en-US" altLang="ko-KR" b="1" dirty="0">
                    <a:solidFill>
                      <a:schemeClr val="accent5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80" name="Text Placeholder 12">
                <a:extLst>
                  <a:ext uri="{FF2B5EF4-FFF2-40B4-BE49-F238E27FC236}">
                    <a16:creationId xmlns:a16="http://schemas.microsoft.com/office/drawing/2014/main" id="{1904E8FE-5764-4AD2-920D-B4A9E21C6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5265121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1" name="그룹 9">
              <a:extLst>
                <a:ext uri="{FF2B5EF4-FFF2-40B4-BE49-F238E27FC236}">
                  <a16:creationId xmlns:a16="http://schemas.microsoft.com/office/drawing/2014/main" id="{AF40FD4D-4477-48C5-B8FB-04E2DD0053D3}"/>
                </a:ext>
              </a:extLst>
            </p:cNvPr>
            <p:cNvGrpSpPr/>
            <p:nvPr/>
          </p:nvGrpSpPr>
          <p:grpSpPr>
            <a:xfrm>
              <a:off x="8584145" y="4693665"/>
              <a:ext cx="2433995" cy="523220"/>
              <a:chOff x="8900664" y="4353822"/>
              <a:chExt cx="2433995" cy="52322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8A82199-5FF7-464B-B69B-D3967B6AD3C6}"/>
                  </a:ext>
                </a:extLst>
              </p:cNvPr>
              <p:cNvSpPr txBox="1"/>
              <p:nvPr/>
            </p:nvSpPr>
            <p:spPr>
              <a:xfrm>
                <a:off x="8900664" y="435382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4"/>
                    </a:solidFill>
                    <a:cs typeface="Arial" pitchFamily="34" charset="0"/>
                  </a:rPr>
                  <a:t>55</a:t>
                </a:r>
                <a:r>
                  <a:rPr lang="en-US" altLang="ko-KR" b="1" dirty="0">
                    <a:solidFill>
                      <a:schemeClr val="accent4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83" name="Text Placeholder 12">
                <a:extLst>
                  <a:ext uri="{FF2B5EF4-FFF2-40B4-BE49-F238E27FC236}">
                    <a16:creationId xmlns:a16="http://schemas.microsoft.com/office/drawing/2014/main" id="{B99C659C-D087-43C1-AE7C-B6EBFA8CB8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438216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5" name="Graphic 5343">
            <a:extLst>
              <a:ext uri="{FF2B5EF4-FFF2-40B4-BE49-F238E27FC236}">
                <a16:creationId xmlns:a16="http://schemas.microsoft.com/office/drawing/2014/main" id="{6FF32ECD-F9A8-4BD6-9AE0-EA2778C55F74}"/>
              </a:ext>
            </a:extLst>
          </p:cNvPr>
          <p:cNvGrpSpPr/>
          <p:nvPr/>
        </p:nvGrpSpPr>
        <p:grpSpPr>
          <a:xfrm rot="14298466">
            <a:off x="5671152" y="5665264"/>
            <a:ext cx="255324" cy="1157652"/>
            <a:chOff x="7783270" y="3992865"/>
            <a:chExt cx="267645" cy="121352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72591F3-2D39-4C82-860D-6635D5D38BB1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1E7CF1-F59F-4541-86FD-58A95E7F1136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5010C36-B5EB-4CA5-88F5-43E7DA5D873B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A6B83A-5FEA-4D7F-B2B0-C52DC60D2A7A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4743</Words>
  <Application>Microsoft Office PowerPoint</Application>
  <PresentationFormat>宽屏</PresentationFormat>
  <Paragraphs>588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dc:description>https://www.freeppt7.com</dc:description>
  <cp:lastModifiedBy>Windows 用户</cp:lastModifiedBy>
  <cp:revision>69</cp:revision>
  <dcterms:created xsi:type="dcterms:W3CDTF">2020-01-20T05:08:25Z</dcterms:created>
  <dcterms:modified xsi:type="dcterms:W3CDTF">2020-05-14T06:54:41Z</dcterms:modified>
</cp:coreProperties>
</file>