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5.xml" ContentType="application/vnd.openxmlformats-officedocument.presentationml.notesSlide+xml"/>
  <Override PartName="/ppt/tags/tag4.xml" ContentType="application/vnd.openxmlformats-officedocument.presentationml.tag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tags/tag10.xml" ContentType="application/vnd.openxmlformats-officedocument.presentationml.tags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tags/tag11.xml" ContentType="application/vnd.openxmlformats-officedocument.presentationml.tags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50" r:id="rId1"/>
  </p:sldMasterIdLst>
  <p:notesMasterIdLst>
    <p:notesMasterId r:id="rId27"/>
  </p:notesMasterIdLst>
  <p:sldIdLst>
    <p:sldId id="287" r:id="rId2"/>
    <p:sldId id="282" r:id="rId3"/>
    <p:sldId id="280" r:id="rId4"/>
    <p:sldId id="261" r:id="rId5"/>
    <p:sldId id="276" r:id="rId6"/>
    <p:sldId id="270" r:id="rId7"/>
    <p:sldId id="267" r:id="rId8"/>
    <p:sldId id="262" r:id="rId9"/>
    <p:sldId id="283" r:id="rId10"/>
    <p:sldId id="266" r:id="rId11"/>
    <p:sldId id="269" r:id="rId12"/>
    <p:sldId id="264" r:id="rId13"/>
    <p:sldId id="275" r:id="rId14"/>
    <p:sldId id="277" r:id="rId15"/>
    <p:sldId id="284" r:id="rId16"/>
    <p:sldId id="272" r:id="rId17"/>
    <p:sldId id="273" r:id="rId18"/>
    <p:sldId id="268" r:id="rId19"/>
    <p:sldId id="263" r:id="rId20"/>
    <p:sldId id="285" r:id="rId21"/>
    <p:sldId id="278" r:id="rId22"/>
    <p:sldId id="265" r:id="rId23"/>
    <p:sldId id="271" r:id="rId24"/>
    <p:sldId id="274" r:id="rId25"/>
    <p:sldId id="286" r:id="rId26"/>
  </p:sldIdLst>
  <p:sldSz cx="12192000" cy="6858000"/>
  <p:notesSz cx="6858000" cy="9144000"/>
  <p:custDataLst>
    <p:tags r:id="rId28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322B"/>
    <a:srgbClr val="562715"/>
    <a:srgbClr val="F2F2F2"/>
    <a:srgbClr val="FDFDFD"/>
    <a:srgbClr val="FF94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860" autoAdjust="0"/>
    <p:restoredTop sz="87962" autoAdjust="0"/>
  </p:normalViewPr>
  <p:slideViewPr>
    <p:cSldViewPr snapToGrid="0">
      <p:cViewPr varScale="1">
        <p:scale>
          <a:sx n="86" d="100"/>
          <a:sy n="86" d="100"/>
        </p:scale>
        <p:origin x="706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Value  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+mn-cs"/>
                  </a:defRPr>
                </a:pPr>
                <a:endParaRPr lang="zh-CN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43</c:v>
                </c:pt>
                <c:pt idx="1">
                  <c:v>25</c:v>
                </c:pt>
                <c:pt idx="2">
                  <c:v>35</c:v>
                </c:pt>
                <c:pt idx="3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75D-4FF9-8305-FEF5F3F46A1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Value  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</c:numCache>
            </c:numRef>
          </c:cat>
          <c:val>
            <c:numRef>
              <c:f>Sheet1!$C$2:$C$5</c:f>
              <c:numCache>
                <c:formatCode>General</c:formatCode>
                <c:ptCount val="4"/>
                <c:pt idx="0">
                  <c:v>47</c:v>
                </c:pt>
                <c:pt idx="1">
                  <c:v>75</c:v>
                </c:pt>
                <c:pt idx="2">
                  <c:v>65</c:v>
                </c:pt>
                <c:pt idx="3">
                  <c:v>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75D-4FF9-8305-FEF5F3F46A1B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80"/>
        <c:overlap val="100"/>
        <c:axId val="530904192"/>
        <c:axId val="530905728"/>
      </c:barChart>
      <c:catAx>
        <c:axId val="53090419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313C4B"/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530905728"/>
        <c:crosses val="autoZero"/>
        <c:auto val="1"/>
        <c:lblAlgn val="ctr"/>
        <c:lblOffset val="100"/>
        <c:noMultiLvlLbl val="0"/>
      </c:catAx>
      <c:valAx>
        <c:axId val="530905728"/>
        <c:scaling>
          <c:orientation val="minMax"/>
        </c:scaling>
        <c:delete val="0"/>
        <c:axPos val="b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313C4B"/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5309041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13BBE5-0BEA-4494-9BEF-C8C2F48C9E2D}" type="datetimeFigureOut">
              <a:rPr lang="zh-CN" altLang="en-US" smtClean="0"/>
              <a:t>2020/5/18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CB8912-F0BA-4AD8-8415-DA1F26BCB09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32529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1ppt.com/tubiao/" TargetMode="External"/><Relationship Id="rId13" Type="http://schemas.openxmlformats.org/officeDocument/2006/relationships/hyperlink" Target="http://www.1ppt.com/jianli/" TargetMode="External"/><Relationship Id="rId18" Type="http://schemas.openxmlformats.org/officeDocument/2006/relationships/hyperlink" Target="http://www.1ppt.com/ziti/" TargetMode="External"/><Relationship Id="rId3" Type="http://schemas.openxmlformats.org/officeDocument/2006/relationships/hyperlink" Target="http://www.1ppt.com/moban/" TargetMode="External"/><Relationship Id="rId7" Type="http://schemas.openxmlformats.org/officeDocument/2006/relationships/hyperlink" Target="http://www.1ppt.com/beijing/" TargetMode="External"/><Relationship Id="rId12" Type="http://schemas.openxmlformats.org/officeDocument/2006/relationships/hyperlink" Target="http://www.1ppt.com/excel/" TargetMode="External"/><Relationship Id="rId17" Type="http://schemas.openxmlformats.org/officeDocument/2006/relationships/hyperlink" Target="http://www.1ppt.com/jiaoan/" TargetMode="External"/><Relationship Id="rId2" Type="http://schemas.openxmlformats.org/officeDocument/2006/relationships/slide" Target="../slides/slide9.xml"/><Relationship Id="rId16" Type="http://schemas.openxmlformats.org/officeDocument/2006/relationships/hyperlink" Target="http://www.1ppt.com/shiti/" TargetMode="Externa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www.1ppt.com/sucai/" TargetMode="External"/><Relationship Id="rId11" Type="http://schemas.openxmlformats.org/officeDocument/2006/relationships/hyperlink" Target="http://www.1ppt.com/word/" TargetMode="External"/><Relationship Id="rId5" Type="http://schemas.openxmlformats.org/officeDocument/2006/relationships/hyperlink" Target="http://www.1ppt.com/jieri/" TargetMode="External"/><Relationship Id="rId15" Type="http://schemas.openxmlformats.org/officeDocument/2006/relationships/hyperlink" Target="http://www.1ppt.com/shouchaobao/" TargetMode="External"/><Relationship Id="rId10" Type="http://schemas.openxmlformats.org/officeDocument/2006/relationships/hyperlink" Target="http://www.1ppt.com/powerpoint/" TargetMode="External"/><Relationship Id="rId4" Type="http://schemas.openxmlformats.org/officeDocument/2006/relationships/hyperlink" Target="http://www.1ppt.com/hangye/" TargetMode="External"/><Relationship Id="rId9" Type="http://schemas.openxmlformats.org/officeDocument/2006/relationships/hyperlink" Target="http://www.1ppt.com/xiazai/" TargetMode="External"/><Relationship Id="rId14" Type="http://schemas.openxmlformats.org/officeDocument/2006/relationships/hyperlink" Target="http://www.1ppt.com/kejian/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68297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6C4872-3FEE-47F7-8706-972E2208B56D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35338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43416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C6A3E7-7B0A-43E6-AF50-B970C3A8BCF7}" type="slidenum">
              <a:rPr lang="id-ID" smtClean="0"/>
              <a:t>12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795706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906096-3A33-4C69-8792-D6E1DFB7B2B2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38711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542A2-E9D4-4205-BFBA-BFA8FFE1FF53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44260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65289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E13EF-56DF-477F-9799-2CC6E8A63DC6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212888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906096-3A33-4C69-8792-D6E1DFB7B2B2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229079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243624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4CAA79-63ED-4D4C-97FF-23192032DF93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11620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860827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9432176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30D7BB9-9AEE-4D5D-AC7B-A3B9F7F672DC}" type="slidenum">
              <a:rPr lang="zh-CN" altLang="en-US" smtClean="0">
                <a:latin typeface="Calibri" panose="020F0502020204030204" pitchFamily="34" charset="0"/>
                <a:ea typeface="宋体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zh-CN" altLang="en-US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8442917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C6A3E7-7B0A-43E6-AF50-B970C3A8BCF7}" type="slidenum">
              <a:rPr lang="id-ID" smtClean="0"/>
              <a:t>22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34416409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E13EF-56DF-477F-9799-2CC6E8A63DC6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686353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7BE5F-40B3-4EA7-8AD7-8D1ABAFCB6B6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073193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34219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36258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A64216-7571-4F55-B8A0-A9B09CAD06D6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50873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514C77-7963-42F6-9AC0-15E9499862A7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76073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D2BFC7-B674-45B1-BA5C-22D7C27E9D0F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70642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30341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795DCD-EFCC-4862-B595-0A233B6EF921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45768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Template:       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www.1ppt.com/moban/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</a:t>
            </a:r>
            <a:r>
              <a:rPr lang="zh-CN" altLang="en-US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Industry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Template: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4"/>
              </a:rPr>
              <a:t>www.1ppt.com/hangye/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</a:p>
          <a:p>
            <a:r>
              <a:rPr lang="zh-CN" altLang="en-US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Festival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Template: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5"/>
              </a:rPr>
              <a:t>www.1ppt.com/jieri/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   Ppt</a:t>
            </a:r>
            <a:r>
              <a:rPr lang="zh-CN" altLang="en-US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Material:       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6"/>
              </a:rPr>
              <a:t>www.1ppt.com/sucai/</a:t>
            </a:r>
            <a:endParaRPr lang="en-US" altLang="zh-CN" sz="120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Background: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7"/>
              </a:rPr>
              <a:t>www.1ppt.com/beijing/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Ppt</a:t>
            </a:r>
            <a:r>
              <a:rPr lang="zh-CN" altLang="en-US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Chart:       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www.1ppt.com/tubiao/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</a:p>
          <a:p>
            <a:r>
              <a:rPr lang="zh-CN" altLang="en-US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Excellent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Download: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www.1ppt.com/xiazai/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Ppt</a:t>
            </a:r>
            <a:r>
              <a:rPr lang="zh-CN" altLang="en-US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Tutorial:       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0"/>
              </a:rPr>
              <a:t>www.1ppt.com/powerpoint/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</a:p>
          <a:p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Word</a:t>
            </a:r>
            <a:r>
              <a:rPr lang="zh-CN" altLang="en-US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Tutorial:    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1"/>
              </a:rPr>
              <a:t>www.1ppt.com/word/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 Excel</a:t>
            </a:r>
            <a:r>
              <a:rPr lang="zh-CN" altLang="en-US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Tutorial:     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2"/>
              </a:rPr>
              <a:t>www.1ppt.com/excel/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</a:p>
          <a:p>
            <a:r>
              <a:rPr lang="zh-CN" altLang="en-US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Resume:      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3"/>
              </a:rPr>
              <a:t>www.1ppt.com/jianli/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  Ppt</a:t>
            </a:r>
            <a:r>
              <a:rPr lang="zh-CN" altLang="en-US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Courseware:       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4"/>
              </a:rPr>
              <a:t>www.1ppt.com/kejian/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</a:p>
          <a:p>
            <a:r>
              <a:rPr lang="zh-CN" altLang="en-US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Handcopy:          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5"/>
              </a:rPr>
              <a:t>www.1ppt.com/shouchaobao/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</a:t>
            </a:r>
            <a:r>
              <a:rPr lang="zh-CN" altLang="en-US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Question download:      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6"/>
              </a:rPr>
              <a:t>www.1ppt.com/shiti/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</a:p>
          <a:p>
            <a:r>
              <a:rPr lang="zh-CN" altLang="en-US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Lesson saught download:      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7"/>
              </a:rPr>
              <a:t>www.1ppt.com/jiaoan/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</a:t>
            </a:r>
            <a:r>
              <a:rPr lang="zh-CN" altLang="en-US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Font download:      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8"/>
              </a:rPr>
              <a:t>www.1ppt.com/ziti/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</a:t>
            </a:r>
            <a:endParaRPr lang="zh-CN" altLang="en-US" sz="120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09644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2193346"/>
            <a:ext cx="12192000" cy="466465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373225"/>
            <a:ext cx="12192000" cy="2484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5592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矩形 3"/>
          <p:cNvSpPr/>
          <p:nvPr userDrawn="1"/>
        </p:nvSpPr>
        <p:spPr>
          <a:xfrm>
            <a:off x="5639179" y="6537653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www.1ppt.com/xiazai/jihua/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www.1ppt.com/xiazai/jianli/ 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www.1ppt.com/xiazai/huibao/    </a:t>
            </a: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808787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1692812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图片占位符 11"/>
          <p:cNvSpPr>
            <a:spLocks noGrp="1"/>
          </p:cNvSpPr>
          <p:nvPr>
            <p:ph type="pic" sz="quarter" idx="10"/>
          </p:nvPr>
        </p:nvSpPr>
        <p:spPr>
          <a:xfrm>
            <a:off x="1427169" y="2210657"/>
            <a:ext cx="1441787" cy="1441786"/>
          </a:xfrm>
          <a:custGeom>
            <a:avLst/>
            <a:gdLst>
              <a:gd name="connsiteX0" fmla="*/ 240302 w 1441786"/>
              <a:gd name="connsiteY0" fmla="*/ 0 h 1441786"/>
              <a:gd name="connsiteX1" fmla="*/ 1201484 w 1441786"/>
              <a:gd name="connsiteY1" fmla="*/ 0 h 1441786"/>
              <a:gd name="connsiteX2" fmla="*/ 1441786 w 1441786"/>
              <a:gd name="connsiteY2" fmla="*/ 240302 h 1441786"/>
              <a:gd name="connsiteX3" fmla="*/ 1441786 w 1441786"/>
              <a:gd name="connsiteY3" fmla="*/ 1201484 h 1441786"/>
              <a:gd name="connsiteX4" fmla="*/ 1201484 w 1441786"/>
              <a:gd name="connsiteY4" fmla="*/ 1441786 h 1441786"/>
              <a:gd name="connsiteX5" fmla="*/ 240302 w 1441786"/>
              <a:gd name="connsiteY5" fmla="*/ 1441786 h 1441786"/>
              <a:gd name="connsiteX6" fmla="*/ 0 w 1441786"/>
              <a:gd name="connsiteY6" fmla="*/ 1201484 h 1441786"/>
              <a:gd name="connsiteX7" fmla="*/ 0 w 1441786"/>
              <a:gd name="connsiteY7" fmla="*/ 240302 h 1441786"/>
              <a:gd name="connsiteX8" fmla="*/ 240302 w 1441786"/>
              <a:gd name="connsiteY8" fmla="*/ 0 h 1441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41786" h="1441786">
                <a:moveTo>
                  <a:pt x="240302" y="0"/>
                </a:moveTo>
                <a:lnTo>
                  <a:pt x="1201484" y="0"/>
                </a:lnTo>
                <a:cubicBezTo>
                  <a:pt x="1334199" y="0"/>
                  <a:pt x="1441786" y="107587"/>
                  <a:pt x="1441786" y="240302"/>
                </a:cubicBezTo>
                <a:lnTo>
                  <a:pt x="1441786" y="1201484"/>
                </a:lnTo>
                <a:cubicBezTo>
                  <a:pt x="1441786" y="1334199"/>
                  <a:pt x="1334199" y="1441786"/>
                  <a:pt x="1201484" y="1441786"/>
                </a:cubicBezTo>
                <a:lnTo>
                  <a:pt x="240302" y="1441786"/>
                </a:lnTo>
                <a:cubicBezTo>
                  <a:pt x="107587" y="1441786"/>
                  <a:pt x="0" y="1334199"/>
                  <a:pt x="0" y="1201484"/>
                </a:cubicBezTo>
                <a:lnTo>
                  <a:pt x="0" y="240302"/>
                </a:lnTo>
                <a:cubicBezTo>
                  <a:pt x="0" y="107587"/>
                  <a:pt x="107587" y="0"/>
                  <a:pt x="240302" y="0"/>
                </a:cubicBezTo>
                <a:close/>
              </a:path>
            </a:pathLst>
          </a:custGeom>
          <a:solidFill>
            <a:schemeClr val="bg1"/>
          </a:solidFill>
          <a:ln w="19050" cap="flat" cmpd="sng" algn="ctr">
            <a:noFill/>
            <a:prstDash val="solid"/>
            <a:miter lim="800000"/>
          </a:ln>
          <a:effectLst>
            <a:outerShdw sx="105000" sy="105000" algn="ctr" rotWithShape="0">
              <a:schemeClr val="accent3"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3" name="图片占位符 12"/>
          <p:cNvSpPr>
            <a:spLocks noGrp="1"/>
          </p:cNvSpPr>
          <p:nvPr>
            <p:ph type="pic" sz="quarter" idx="11"/>
          </p:nvPr>
        </p:nvSpPr>
        <p:spPr>
          <a:xfrm>
            <a:off x="4059129" y="2210657"/>
            <a:ext cx="1441787" cy="1441786"/>
          </a:xfrm>
          <a:custGeom>
            <a:avLst/>
            <a:gdLst>
              <a:gd name="connsiteX0" fmla="*/ 240302 w 1441786"/>
              <a:gd name="connsiteY0" fmla="*/ 0 h 1441786"/>
              <a:gd name="connsiteX1" fmla="*/ 1201484 w 1441786"/>
              <a:gd name="connsiteY1" fmla="*/ 0 h 1441786"/>
              <a:gd name="connsiteX2" fmla="*/ 1441786 w 1441786"/>
              <a:gd name="connsiteY2" fmla="*/ 240302 h 1441786"/>
              <a:gd name="connsiteX3" fmla="*/ 1441786 w 1441786"/>
              <a:gd name="connsiteY3" fmla="*/ 1201484 h 1441786"/>
              <a:gd name="connsiteX4" fmla="*/ 1201484 w 1441786"/>
              <a:gd name="connsiteY4" fmla="*/ 1441786 h 1441786"/>
              <a:gd name="connsiteX5" fmla="*/ 240302 w 1441786"/>
              <a:gd name="connsiteY5" fmla="*/ 1441786 h 1441786"/>
              <a:gd name="connsiteX6" fmla="*/ 0 w 1441786"/>
              <a:gd name="connsiteY6" fmla="*/ 1201484 h 1441786"/>
              <a:gd name="connsiteX7" fmla="*/ 0 w 1441786"/>
              <a:gd name="connsiteY7" fmla="*/ 240302 h 1441786"/>
              <a:gd name="connsiteX8" fmla="*/ 240302 w 1441786"/>
              <a:gd name="connsiteY8" fmla="*/ 0 h 1441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41786" h="1441786">
                <a:moveTo>
                  <a:pt x="240302" y="0"/>
                </a:moveTo>
                <a:lnTo>
                  <a:pt x="1201484" y="0"/>
                </a:lnTo>
                <a:cubicBezTo>
                  <a:pt x="1334199" y="0"/>
                  <a:pt x="1441786" y="107587"/>
                  <a:pt x="1441786" y="240302"/>
                </a:cubicBezTo>
                <a:lnTo>
                  <a:pt x="1441786" y="1201484"/>
                </a:lnTo>
                <a:cubicBezTo>
                  <a:pt x="1441786" y="1334199"/>
                  <a:pt x="1334199" y="1441786"/>
                  <a:pt x="1201484" y="1441786"/>
                </a:cubicBezTo>
                <a:lnTo>
                  <a:pt x="240302" y="1441786"/>
                </a:lnTo>
                <a:cubicBezTo>
                  <a:pt x="107587" y="1441786"/>
                  <a:pt x="0" y="1334199"/>
                  <a:pt x="0" y="1201484"/>
                </a:cubicBezTo>
                <a:lnTo>
                  <a:pt x="0" y="240302"/>
                </a:lnTo>
                <a:cubicBezTo>
                  <a:pt x="0" y="107587"/>
                  <a:pt x="107587" y="0"/>
                  <a:pt x="240302" y="0"/>
                </a:cubicBezTo>
                <a:close/>
              </a:path>
            </a:pathLst>
          </a:custGeom>
          <a:solidFill>
            <a:schemeClr val="bg1"/>
          </a:solidFill>
          <a:ln w="19050" cap="flat" cmpd="sng" algn="ctr">
            <a:noFill/>
            <a:prstDash val="solid"/>
            <a:miter lim="800000"/>
          </a:ln>
          <a:effectLst>
            <a:outerShdw sx="105000" sy="105000" algn="ctr" rotWithShape="0">
              <a:schemeClr val="accent3"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4" name="图片占位符 13"/>
          <p:cNvSpPr>
            <a:spLocks noGrp="1"/>
          </p:cNvSpPr>
          <p:nvPr>
            <p:ph type="pic" sz="quarter" idx="12"/>
          </p:nvPr>
        </p:nvSpPr>
        <p:spPr>
          <a:xfrm>
            <a:off x="6691085" y="2210657"/>
            <a:ext cx="1441787" cy="1441786"/>
          </a:xfrm>
          <a:custGeom>
            <a:avLst/>
            <a:gdLst>
              <a:gd name="connsiteX0" fmla="*/ 240302 w 1441786"/>
              <a:gd name="connsiteY0" fmla="*/ 0 h 1441786"/>
              <a:gd name="connsiteX1" fmla="*/ 1201484 w 1441786"/>
              <a:gd name="connsiteY1" fmla="*/ 0 h 1441786"/>
              <a:gd name="connsiteX2" fmla="*/ 1441786 w 1441786"/>
              <a:gd name="connsiteY2" fmla="*/ 240302 h 1441786"/>
              <a:gd name="connsiteX3" fmla="*/ 1441786 w 1441786"/>
              <a:gd name="connsiteY3" fmla="*/ 1201484 h 1441786"/>
              <a:gd name="connsiteX4" fmla="*/ 1201484 w 1441786"/>
              <a:gd name="connsiteY4" fmla="*/ 1441786 h 1441786"/>
              <a:gd name="connsiteX5" fmla="*/ 240302 w 1441786"/>
              <a:gd name="connsiteY5" fmla="*/ 1441786 h 1441786"/>
              <a:gd name="connsiteX6" fmla="*/ 0 w 1441786"/>
              <a:gd name="connsiteY6" fmla="*/ 1201484 h 1441786"/>
              <a:gd name="connsiteX7" fmla="*/ 0 w 1441786"/>
              <a:gd name="connsiteY7" fmla="*/ 240302 h 1441786"/>
              <a:gd name="connsiteX8" fmla="*/ 240302 w 1441786"/>
              <a:gd name="connsiteY8" fmla="*/ 0 h 1441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41786" h="1441786">
                <a:moveTo>
                  <a:pt x="240302" y="0"/>
                </a:moveTo>
                <a:lnTo>
                  <a:pt x="1201484" y="0"/>
                </a:lnTo>
                <a:cubicBezTo>
                  <a:pt x="1334199" y="0"/>
                  <a:pt x="1441786" y="107587"/>
                  <a:pt x="1441786" y="240302"/>
                </a:cubicBezTo>
                <a:lnTo>
                  <a:pt x="1441786" y="1201484"/>
                </a:lnTo>
                <a:cubicBezTo>
                  <a:pt x="1441786" y="1334199"/>
                  <a:pt x="1334199" y="1441786"/>
                  <a:pt x="1201484" y="1441786"/>
                </a:cubicBezTo>
                <a:lnTo>
                  <a:pt x="240302" y="1441786"/>
                </a:lnTo>
                <a:cubicBezTo>
                  <a:pt x="107587" y="1441786"/>
                  <a:pt x="0" y="1334199"/>
                  <a:pt x="0" y="1201484"/>
                </a:cubicBezTo>
                <a:lnTo>
                  <a:pt x="0" y="240302"/>
                </a:lnTo>
                <a:cubicBezTo>
                  <a:pt x="0" y="107587"/>
                  <a:pt x="107587" y="0"/>
                  <a:pt x="240302" y="0"/>
                </a:cubicBezTo>
                <a:close/>
              </a:path>
            </a:pathLst>
          </a:custGeom>
          <a:solidFill>
            <a:schemeClr val="bg1"/>
          </a:solidFill>
          <a:ln w="19050" cap="flat" cmpd="sng" algn="ctr">
            <a:noFill/>
            <a:prstDash val="solid"/>
            <a:miter lim="800000"/>
          </a:ln>
          <a:effectLst>
            <a:outerShdw sx="105000" sy="105000" algn="ctr" rotWithShape="0">
              <a:schemeClr val="accent3"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5" name="图片占位符 14"/>
          <p:cNvSpPr>
            <a:spLocks noGrp="1"/>
          </p:cNvSpPr>
          <p:nvPr>
            <p:ph type="pic" sz="quarter" idx="13"/>
          </p:nvPr>
        </p:nvSpPr>
        <p:spPr>
          <a:xfrm>
            <a:off x="9323045" y="2210657"/>
            <a:ext cx="1441787" cy="1441786"/>
          </a:xfrm>
          <a:custGeom>
            <a:avLst/>
            <a:gdLst>
              <a:gd name="connsiteX0" fmla="*/ 240302 w 1441786"/>
              <a:gd name="connsiteY0" fmla="*/ 0 h 1441786"/>
              <a:gd name="connsiteX1" fmla="*/ 1201484 w 1441786"/>
              <a:gd name="connsiteY1" fmla="*/ 0 h 1441786"/>
              <a:gd name="connsiteX2" fmla="*/ 1441786 w 1441786"/>
              <a:gd name="connsiteY2" fmla="*/ 240302 h 1441786"/>
              <a:gd name="connsiteX3" fmla="*/ 1441786 w 1441786"/>
              <a:gd name="connsiteY3" fmla="*/ 1201484 h 1441786"/>
              <a:gd name="connsiteX4" fmla="*/ 1201484 w 1441786"/>
              <a:gd name="connsiteY4" fmla="*/ 1441786 h 1441786"/>
              <a:gd name="connsiteX5" fmla="*/ 240302 w 1441786"/>
              <a:gd name="connsiteY5" fmla="*/ 1441786 h 1441786"/>
              <a:gd name="connsiteX6" fmla="*/ 0 w 1441786"/>
              <a:gd name="connsiteY6" fmla="*/ 1201484 h 1441786"/>
              <a:gd name="connsiteX7" fmla="*/ 0 w 1441786"/>
              <a:gd name="connsiteY7" fmla="*/ 240302 h 1441786"/>
              <a:gd name="connsiteX8" fmla="*/ 240302 w 1441786"/>
              <a:gd name="connsiteY8" fmla="*/ 0 h 1441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41786" h="1441786">
                <a:moveTo>
                  <a:pt x="240302" y="0"/>
                </a:moveTo>
                <a:lnTo>
                  <a:pt x="1201484" y="0"/>
                </a:lnTo>
                <a:cubicBezTo>
                  <a:pt x="1334199" y="0"/>
                  <a:pt x="1441786" y="107587"/>
                  <a:pt x="1441786" y="240302"/>
                </a:cubicBezTo>
                <a:lnTo>
                  <a:pt x="1441786" y="1201484"/>
                </a:lnTo>
                <a:cubicBezTo>
                  <a:pt x="1441786" y="1334199"/>
                  <a:pt x="1334199" y="1441786"/>
                  <a:pt x="1201484" y="1441786"/>
                </a:cubicBezTo>
                <a:lnTo>
                  <a:pt x="240302" y="1441786"/>
                </a:lnTo>
                <a:cubicBezTo>
                  <a:pt x="107587" y="1441786"/>
                  <a:pt x="0" y="1334199"/>
                  <a:pt x="0" y="1201484"/>
                </a:cubicBezTo>
                <a:lnTo>
                  <a:pt x="0" y="240302"/>
                </a:lnTo>
                <a:cubicBezTo>
                  <a:pt x="0" y="107587"/>
                  <a:pt x="107587" y="0"/>
                  <a:pt x="240302" y="0"/>
                </a:cubicBezTo>
                <a:close/>
              </a:path>
            </a:pathLst>
          </a:custGeom>
          <a:solidFill>
            <a:schemeClr val="bg1"/>
          </a:solidFill>
          <a:ln w="19050" cap="flat" cmpd="sng" algn="ctr">
            <a:noFill/>
            <a:prstDash val="solid"/>
            <a:miter lim="800000"/>
          </a:ln>
          <a:effectLst>
            <a:outerShdw sx="105000" sy="105000" algn="ctr" rotWithShape="0">
              <a:schemeClr val="accent3"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78338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图片占位符 11"/>
          <p:cNvSpPr>
            <a:spLocks noGrp="1"/>
          </p:cNvSpPr>
          <p:nvPr>
            <p:ph type="pic" sz="quarter" idx="10"/>
          </p:nvPr>
        </p:nvSpPr>
        <p:spPr>
          <a:xfrm>
            <a:off x="2325688" y="3278755"/>
            <a:ext cx="1296000" cy="1296988"/>
          </a:xfrm>
          <a:custGeom>
            <a:avLst/>
            <a:gdLst>
              <a:gd name="connsiteX0" fmla="*/ 648000 w 1296000"/>
              <a:gd name="connsiteY0" fmla="*/ 0 h 1296988"/>
              <a:gd name="connsiteX1" fmla="*/ 1296000 w 1296000"/>
              <a:gd name="connsiteY1" fmla="*/ 648494 h 1296988"/>
              <a:gd name="connsiteX2" fmla="*/ 648000 w 1296000"/>
              <a:gd name="connsiteY2" fmla="*/ 1296988 h 1296988"/>
              <a:gd name="connsiteX3" fmla="*/ 0 w 1296000"/>
              <a:gd name="connsiteY3" fmla="*/ 648494 h 1296988"/>
              <a:gd name="connsiteX4" fmla="*/ 648000 w 1296000"/>
              <a:gd name="connsiteY4" fmla="*/ 0 h 1296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96000" h="1296988">
                <a:moveTo>
                  <a:pt x="648000" y="0"/>
                </a:moveTo>
                <a:cubicBezTo>
                  <a:pt x="1005881" y="0"/>
                  <a:pt x="1296000" y="290341"/>
                  <a:pt x="1296000" y="648494"/>
                </a:cubicBezTo>
                <a:cubicBezTo>
                  <a:pt x="1296000" y="1006647"/>
                  <a:pt x="1005881" y="1296988"/>
                  <a:pt x="648000" y="1296988"/>
                </a:cubicBezTo>
                <a:cubicBezTo>
                  <a:pt x="290119" y="1296988"/>
                  <a:pt x="0" y="1006647"/>
                  <a:pt x="0" y="648494"/>
                </a:cubicBezTo>
                <a:cubicBezTo>
                  <a:pt x="0" y="290341"/>
                  <a:pt x="290119" y="0"/>
                  <a:pt x="648000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50800">
            <a:solidFill>
              <a:srgbClr val="DCDC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lang="zh-CN" altLang="en-US" sz="1800">
                <a:solidFill>
                  <a:schemeClr val="lt1"/>
                </a:solidFill>
                <a:latin typeface="+mn-ea"/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3" name="图片占位符 12"/>
          <p:cNvSpPr>
            <a:spLocks noGrp="1"/>
          </p:cNvSpPr>
          <p:nvPr>
            <p:ph type="pic" sz="quarter" idx="11"/>
          </p:nvPr>
        </p:nvSpPr>
        <p:spPr>
          <a:xfrm>
            <a:off x="4427539" y="3278755"/>
            <a:ext cx="1296000" cy="1296988"/>
          </a:xfrm>
          <a:custGeom>
            <a:avLst/>
            <a:gdLst>
              <a:gd name="connsiteX0" fmla="*/ 648000 w 1296000"/>
              <a:gd name="connsiteY0" fmla="*/ 0 h 1296988"/>
              <a:gd name="connsiteX1" fmla="*/ 1296000 w 1296000"/>
              <a:gd name="connsiteY1" fmla="*/ 648494 h 1296988"/>
              <a:gd name="connsiteX2" fmla="*/ 648000 w 1296000"/>
              <a:gd name="connsiteY2" fmla="*/ 1296988 h 1296988"/>
              <a:gd name="connsiteX3" fmla="*/ 0 w 1296000"/>
              <a:gd name="connsiteY3" fmla="*/ 648494 h 1296988"/>
              <a:gd name="connsiteX4" fmla="*/ 648000 w 1296000"/>
              <a:gd name="connsiteY4" fmla="*/ 0 h 1296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96000" h="1296988">
                <a:moveTo>
                  <a:pt x="648000" y="0"/>
                </a:moveTo>
                <a:cubicBezTo>
                  <a:pt x="1005881" y="0"/>
                  <a:pt x="1296000" y="290341"/>
                  <a:pt x="1296000" y="648494"/>
                </a:cubicBezTo>
                <a:cubicBezTo>
                  <a:pt x="1296000" y="1006647"/>
                  <a:pt x="1005881" y="1296988"/>
                  <a:pt x="648000" y="1296988"/>
                </a:cubicBezTo>
                <a:cubicBezTo>
                  <a:pt x="290119" y="1296988"/>
                  <a:pt x="0" y="1006647"/>
                  <a:pt x="0" y="648494"/>
                </a:cubicBezTo>
                <a:cubicBezTo>
                  <a:pt x="0" y="290341"/>
                  <a:pt x="290119" y="0"/>
                  <a:pt x="648000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50800">
            <a:solidFill>
              <a:srgbClr val="DCDC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lang="zh-CN" altLang="en-US" sz="1800">
                <a:solidFill>
                  <a:schemeClr val="lt1"/>
                </a:solidFill>
                <a:latin typeface="+mn-ea"/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4" name="图片占位符 13"/>
          <p:cNvSpPr>
            <a:spLocks noGrp="1"/>
          </p:cNvSpPr>
          <p:nvPr>
            <p:ph type="pic" sz="quarter" idx="12"/>
          </p:nvPr>
        </p:nvSpPr>
        <p:spPr>
          <a:xfrm>
            <a:off x="6502401" y="3316855"/>
            <a:ext cx="1296000" cy="1296988"/>
          </a:xfrm>
          <a:custGeom>
            <a:avLst/>
            <a:gdLst>
              <a:gd name="connsiteX0" fmla="*/ 648000 w 1296000"/>
              <a:gd name="connsiteY0" fmla="*/ 0 h 1296988"/>
              <a:gd name="connsiteX1" fmla="*/ 1296000 w 1296000"/>
              <a:gd name="connsiteY1" fmla="*/ 648494 h 1296988"/>
              <a:gd name="connsiteX2" fmla="*/ 648000 w 1296000"/>
              <a:gd name="connsiteY2" fmla="*/ 1296988 h 1296988"/>
              <a:gd name="connsiteX3" fmla="*/ 0 w 1296000"/>
              <a:gd name="connsiteY3" fmla="*/ 648494 h 1296988"/>
              <a:gd name="connsiteX4" fmla="*/ 648000 w 1296000"/>
              <a:gd name="connsiteY4" fmla="*/ 0 h 1296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96000" h="1296988">
                <a:moveTo>
                  <a:pt x="648000" y="0"/>
                </a:moveTo>
                <a:cubicBezTo>
                  <a:pt x="1005881" y="0"/>
                  <a:pt x="1296000" y="290341"/>
                  <a:pt x="1296000" y="648494"/>
                </a:cubicBezTo>
                <a:cubicBezTo>
                  <a:pt x="1296000" y="1006647"/>
                  <a:pt x="1005881" y="1296988"/>
                  <a:pt x="648000" y="1296988"/>
                </a:cubicBezTo>
                <a:cubicBezTo>
                  <a:pt x="290119" y="1296988"/>
                  <a:pt x="0" y="1006647"/>
                  <a:pt x="0" y="648494"/>
                </a:cubicBezTo>
                <a:cubicBezTo>
                  <a:pt x="0" y="290341"/>
                  <a:pt x="290119" y="0"/>
                  <a:pt x="648000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50800">
            <a:solidFill>
              <a:srgbClr val="DCDC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lang="zh-CN" altLang="en-US" sz="1800">
                <a:solidFill>
                  <a:schemeClr val="lt1"/>
                </a:solidFill>
                <a:latin typeface="+mn-ea"/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5" name="图片占位符 14"/>
          <p:cNvSpPr>
            <a:spLocks noGrp="1"/>
          </p:cNvSpPr>
          <p:nvPr>
            <p:ph type="pic" sz="quarter" idx="13"/>
          </p:nvPr>
        </p:nvSpPr>
        <p:spPr>
          <a:xfrm>
            <a:off x="8534400" y="3316855"/>
            <a:ext cx="1296000" cy="1296988"/>
          </a:xfrm>
          <a:custGeom>
            <a:avLst/>
            <a:gdLst>
              <a:gd name="connsiteX0" fmla="*/ 648000 w 1296000"/>
              <a:gd name="connsiteY0" fmla="*/ 0 h 1296988"/>
              <a:gd name="connsiteX1" fmla="*/ 1296000 w 1296000"/>
              <a:gd name="connsiteY1" fmla="*/ 648494 h 1296988"/>
              <a:gd name="connsiteX2" fmla="*/ 648000 w 1296000"/>
              <a:gd name="connsiteY2" fmla="*/ 1296988 h 1296988"/>
              <a:gd name="connsiteX3" fmla="*/ 0 w 1296000"/>
              <a:gd name="connsiteY3" fmla="*/ 648494 h 1296988"/>
              <a:gd name="connsiteX4" fmla="*/ 648000 w 1296000"/>
              <a:gd name="connsiteY4" fmla="*/ 0 h 1296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96000" h="1296988">
                <a:moveTo>
                  <a:pt x="648000" y="0"/>
                </a:moveTo>
                <a:cubicBezTo>
                  <a:pt x="1005881" y="0"/>
                  <a:pt x="1296000" y="290341"/>
                  <a:pt x="1296000" y="648494"/>
                </a:cubicBezTo>
                <a:cubicBezTo>
                  <a:pt x="1296000" y="1006647"/>
                  <a:pt x="1005881" y="1296988"/>
                  <a:pt x="648000" y="1296988"/>
                </a:cubicBezTo>
                <a:cubicBezTo>
                  <a:pt x="290119" y="1296988"/>
                  <a:pt x="0" y="1006647"/>
                  <a:pt x="0" y="648494"/>
                </a:cubicBezTo>
                <a:cubicBezTo>
                  <a:pt x="0" y="290341"/>
                  <a:pt x="290119" y="0"/>
                  <a:pt x="648000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50800">
            <a:solidFill>
              <a:srgbClr val="DCDC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lang="zh-CN" altLang="en-US" sz="1800">
                <a:solidFill>
                  <a:schemeClr val="lt1"/>
                </a:solidFill>
                <a:latin typeface="+mn-ea"/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6" name="灯片编号占位符 2"/>
          <p:cNvSpPr>
            <a:spLocks noGrp="1"/>
          </p:cNvSpPr>
          <p:nvPr>
            <p:ph type="sldNum" sz="quarter" idx="4"/>
          </p:nvPr>
        </p:nvSpPr>
        <p:spPr>
          <a:xfrm>
            <a:off x="11025188" y="490544"/>
            <a:ext cx="584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i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fld id="{34FFDC9D-D022-4C4F-9F36-3FAD1C14D3EB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658623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29604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77860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片占位符 6"/>
          <p:cNvSpPr>
            <a:spLocks noGrp="1"/>
          </p:cNvSpPr>
          <p:nvPr>
            <p:ph type="pic" sz="quarter" idx="10"/>
          </p:nvPr>
        </p:nvSpPr>
        <p:spPr>
          <a:xfrm>
            <a:off x="985521" y="1518472"/>
            <a:ext cx="3461835" cy="2221681"/>
          </a:xfrm>
          <a:custGeom>
            <a:avLst/>
            <a:gdLst>
              <a:gd name="connsiteX0" fmla="*/ 0 w 3461834"/>
              <a:gd name="connsiteY0" fmla="*/ 0 h 2221681"/>
              <a:gd name="connsiteX1" fmla="*/ 3461834 w 3461834"/>
              <a:gd name="connsiteY1" fmla="*/ 0 h 2221681"/>
              <a:gd name="connsiteX2" fmla="*/ 3461834 w 3461834"/>
              <a:gd name="connsiteY2" fmla="*/ 2221681 h 2221681"/>
              <a:gd name="connsiteX3" fmla="*/ 0 w 3461834"/>
              <a:gd name="connsiteY3" fmla="*/ 2221681 h 2221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61834" h="2221681">
                <a:moveTo>
                  <a:pt x="0" y="0"/>
                </a:moveTo>
                <a:lnTo>
                  <a:pt x="3461834" y="0"/>
                </a:lnTo>
                <a:lnTo>
                  <a:pt x="3461834" y="2221681"/>
                </a:lnTo>
                <a:lnTo>
                  <a:pt x="0" y="222168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8" name="图片占位符 7"/>
          <p:cNvSpPr>
            <a:spLocks noGrp="1"/>
          </p:cNvSpPr>
          <p:nvPr>
            <p:ph type="pic" sz="quarter" idx="11"/>
          </p:nvPr>
        </p:nvSpPr>
        <p:spPr>
          <a:xfrm>
            <a:off x="985519" y="3822700"/>
            <a:ext cx="3461832" cy="2211614"/>
          </a:xfrm>
          <a:custGeom>
            <a:avLst/>
            <a:gdLst>
              <a:gd name="connsiteX0" fmla="*/ 0 w 3461832"/>
              <a:gd name="connsiteY0" fmla="*/ 0 h 2211614"/>
              <a:gd name="connsiteX1" fmla="*/ 3461832 w 3461832"/>
              <a:gd name="connsiteY1" fmla="*/ 0 h 2211614"/>
              <a:gd name="connsiteX2" fmla="*/ 3461832 w 3461832"/>
              <a:gd name="connsiteY2" fmla="*/ 2211614 h 2211614"/>
              <a:gd name="connsiteX3" fmla="*/ 0 w 3461832"/>
              <a:gd name="connsiteY3" fmla="*/ 2211614 h 2211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61832" h="2211614">
                <a:moveTo>
                  <a:pt x="0" y="0"/>
                </a:moveTo>
                <a:lnTo>
                  <a:pt x="3461832" y="0"/>
                </a:lnTo>
                <a:lnTo>
                  <a:pt x="3461832" y="2211614"/>
                </a:lnTo>
                <a:lnTo>
                  <a:pt x="0" y="221161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798579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lank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图片占位符 57"/>
          <p:cNvSpPr>
            <a:spLocks noGrp="1"/>
          </p:cNvSpPr>
          <p:nvPr>
            <p:ph type="pic" sz="quarter" idx="10"/>
          </p:nvPr>
        </p:nvSpPr>
        <p:spPr>
          <a:xfrm>
            <a:off x="4836000" y="2509111"/>
            <a:ext cx="2520000" cy="2520000"/>
          </a:xfrm>
          <a:custGeom>
            <a:avLst/>
            <a:gdLst>
              <a:gd name="connsiteX0" fmla="*/ 1260000 w 2520000"/>
              <a:gd name="connsiteY0" fmla="*/ 0 h 2520000"/>
              <a:gd name="connsiteX1" fmla="*/ 2520000 w 2520000"/>
              <a:gd name="connsiteY1" fmla="*/ 1260000 h 2520000"/>
              <a:gd name="connsiteX2" fmla="*/ 1260000 w 2520000"/>
              <a:gd name="connsiteY2" fmla="*/ 2520000 h 2520000"/>
              <a:gd name="connsiteX3" fmla="*/ 0 w 2520000"/>
              <a:gd name="connsiteY3" fmla="*/ 1260000 h 2520000"/>
              <a:gd name="connsiteX4" fmla="*/ 1260000 w 2520000"/>
              <a:gd name="connsiteY4" fmla="*/ 0 h 25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20000" h="2520000">
                <a:moveTo>
                  <a:pt x="1260000" y="0"/>
                </a:moveTo>
                <a:cubicBezTo>
                  <a:pt x="1955879" y="0"/>
                  <a:pt x="2520000" y="564121"/>
                  <a:pt x="2520000" y="1260000"/>
                </a:cubicBezTo>
                <a:cubicBezTo>
                  <a:pt x="2520000" y="1955879"/>
                  <a:pt x="1955879" y="2520000"/>
                  <a:pt x="1260000" y="2520000"/>
                </a:cubicBezTo>
                <a:cubicBezTo>
                  <a:pt x="564121" y="2520000"/>
                  <a:pt x="0" y="1955879"/>
                  <a:pt x="0" y="1260000"/>
                </a:cubicBezTo>
                <a:cubicBezTo>
                  <a:pt x="0" y="564121"/>
                  <a:pt x="564121" y="0"/>
                  <a:pt x="12600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6034011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Blank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图片占位符 64"/>
          <p:cNvSpPr>
            <a:spLocks noGrp="1"/>
          </p:cNvSpPr>
          <p:nvPr>
            <p:ph type="pic" sz="quarter" idx="10"/>
          </p:nvPr>
        </p:nvSpPr>
        <p:spPr>
          <a:xfrm>
            <a:off x="6643505" y="2581241"/>
            <a:ext cx="1485112" cy="2630000"/>
          </a:xfrm>
          <a:custGeom>
            <a:avLst/>
            <a:gdLst>
              <a:gd name="connsiteX0" fmla="*/ 0 w 1485112"/>
              <a:gd name="connsiteY0" fmla="*/ 0 h 2630000"/>
              <a:gd name="connsiteX1" fmla="*/ 1485112 w 1485112"/>
              <a:gd name="connsiteY1" fmla="*/ 0 h 2630000"/>
              <a:gd name="connsiteX2" fmla="*/ 1485112 w 1485112"/>
              <a:gd name="connsiteY2" fmla="*/ 2630000 h 2630000"/>
              <a:gd name="connsiteX3" fmla="*/ 0 w 1485112"/>
              <a:gd name="connsiteY3" fmla="*/ 2630000 h 263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5112" h="2630000">
                <a:moveTo>
                  <a:pt x="0" y="0"/>
                </a:moveTo>
                <a:lnTo>
                  <a:pt x="1485112" y="0"/>
                </a:lnTo>
                <a:lnTo>
                  <a:pt x="1485112" y="2630000"/>
                </a:lnTo>
                <a:lnTo>
                  <a:pt x="0" y="2630000"/>
                </a:lnTo>
                <a:close/>
              </a:path>
            </a:pathLst>
          </a:custGeom>
          <a:effectLst>
            <a:innerShdw blurRad="114300">
              <a:prstClr val="black"/>
            </a:innerShdw>
          </a:effectLst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66" name="图片占位符 65"/>
          <p:cNvSpPr>
            <a:spLocks noGrp="1"/>
          </p:cNvSpPr>
          <p:nvPr>
            <p:ph type="pic" sz="quarter" idx="11"/>
          </p:nvPr>
        </p:nvSpPr>
        <p:spPr>
          <a:xfrm>
            <a:off x="8808429" y="2223498"/>
            <a:ext cx="1813211" cy="3211033"/>
          </a:xfrm>
          <a:custGeom>
            <a:avLst/>
            <a:gdLst>
              <a:gd name="connsiteX0" fmla="*/ 0 w 1813211"/>
              <a:gd name="connsiteY0" fmla="*/ 0 h 3211033"/>
              <a:gd name="connsiteX1" fmla="*/ 1813211 w 1813211"/>
              <a:gd name="connsiteY1" fmla="*/ 0 h 3211033"/>
              <a:gd name="connsiteX2" fmla="*/ 1813211 w 1813211"/>
              <a:gd name="connsiteY2" fmla="*/ 3211033 h 3211033"/>
              <a:gd name="connsiteX3" fmla="*/ 0 w 1813211"/>
              <a:gd name="connsiteY3" fmla="*/ 3211033 h 3211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13211" h="3211033">
                <a:moveTo>
                  <a:pt x="0" y="0"/>
                </a:moveTo>
                <a:lnTo>
                  <a:pt x="1813211" y="0"/>
                </a:lnTo>
                <a:lnTo>
                  <a:pt x="1813211" y="3211033"/>
                </a:lnTo>
                <a:lnTo>
                  <a:pt x="0" y="3211033"/>
                </a:lnTo>
                <a:close/>
              </a:path>
            </a:pathLst>
          </a:custGeom>
          <a:effectLst>
            <a:innerShdw blurRad="114300">
              <a:prstClr val="black"/>
            </a:innerShdw>
          </a:effectLst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8804173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片占位符 6"/>
          <p:cNvSpPr>
            <a:spLocks noGrp="1"/>
          </p:cNvSpPr>
          <p:nvPr>
            <p:ph type="pic" sz="quarter" idx="10"/>
          </p:nvPr>
        </p:nvSpPr>
        <p:spPr>
          <a:xfrm>
            <a:off x="6257052" y="1603156"/>
            <a:ext cx="2538589" cy="2119372"/>
          </a:xfrm>
          <a:custGeom>
            <a:avLst/>
            <a:gdLst>
              <a:gd name="connsiteX0" fmla="*/ 0 w 2538589"/>
              <a:gd name="connsiteY0" fmla="*/ 0 h 2119372"/>
              <a:gd name="connsiteX1" fmla="*/ 2538589 w 2538589"/>
              <a:gd name="connsiteY1" fmla="*/ 0 h 2119372"/>
              <a:gd name="connsiteX2" fmla="*/ 2538589 w 2538589"/>
              <a:gd name="connsiteY2" fmla="*/ 2119372 h 2119372"/>
              <a:gd name="connsiteX3" fmla="*/ 0 w 2538589"/>
              <a:gd name="connsiteY3" fmla="*/ 2119372 h 2119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38589" h="2119372">
                <a:moveTo>
                  <a:pt x="0" y="0"/>
                </a:moveTo>
                <a:lnTo>
                  <a:pt x="2538589" y="0"/>
                </a:lnTo>
                <a:lnTo>
                  <a:pt x="2538589" y="2119372"/>
                </a:lnTo>
                <a:lnTo>
                  <a:pt x="0" y="211937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8" name="图片占位符 7"/>
          <p:cNvSpPr>
            <a:spLocks noGrp="1"/>
          </p:cNvSpPr>
          <p:nvPr>
            <p:ph type="pic" sz="quarter" idx="11"/>
          </p:nvPr>
        </p:nvSpPr>
        <p:spPr>
          <a:xfrm>
            <a:off x="6249644" y="3813408"/>
            <a:ext cx="5067649" cy="2133134"/>
          </a:xfrm>
          <a:custGeom>
            <a:avLst/>
            <a:gdLst>
              <a:gd name="connsiteX0" fmla="*/ 0 w 5067649"/>
              <a:gd name="connsiteY0" fmla="*/ 0 h 2133134"/>
              <a:gd name="connsiteX1" fmla="*/ 5067649 w 5067649"/>
              <a:gd name="connsiteY1" fmla="*/ 0 h 2133134"/>
              <a:gd name="connsiteX2" fmla="*/ 5067649 w 5067649"/>
              <a:gd name="connsiteY2" fmla="*/ 2133134 h 2133134"/>
              <a:gd name="connsiteX3" fmla="*/ 0 w 5067649"/>
              <a:gd name="connsiteY3" fmla="*/ 2133134 h 2133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67649" h="2133134">
                <a:moveTo>
                  <a:pt x="0" y="0"/>
                </a:moveTo>
                <a:lnTo>
                  <a:pt x="5067649" y="0"/>
                </a:lnTo>
                <a:lnTo>
                  <a:pt x="5067649" y="2133134"/>
                </a:lnTo>
                <a:lnTo>
                  <a:pt x="0" y="213313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0864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图片占位符 16"/>
          <p:cNvSpPr>
            <a:spLocks noGrp="1"/>
          </p:cNvSpPr>
          <p:nvPr>
            <p:ph type="pic" sz="quarter" idx="10"/>
          </p:nvPr>
        </p:nvSpPr>
        <p:spPr>
          <a:xfrm>
            <a:off x="2620193" y="1612902"/>
            <a:ext cx="1949211" cy="1949210"/>
          </a:xfrm>
          <a:custGeom>
            <a:avLst/>
            <a:gdLst>
              <a:gd name="connsiteX0" fmla="*/ 974605 w 1949210"/>
              <a:gd name="connsiteY0" fmla="*/ 0 h 1949210"/>
              <a:gd name="connsiteX1" fmla="*/ 1949210 w 1949210"/>
              <a:gd name="connsiteY1" fmla="*/ 974605 h 1949210"/>
              <a:gd name="connsiteX2" fmla="*/ 974605 w 1949210"/>
              <a:gd name="connsiteY2" fmla="*/ 1949210 h 1949210"/>
              <a:gd name="connsiteX3" fmla="*/ 0 w 1949210"/>
              <a:gd name="connsiteY3" fmla="*/ 974605 h 1949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49210" h="1949210">
                <a:moveTo>
                  <a:pt x="974605" y="0"/>
                </a:moveTo>
                <a:lnTo>
                  <a:pt x="1949210" y="974605"/>
                </a:lnTo>
                <a:lnTo>
                  <a:pt x="974605" y="1949210"/>
                </a:lnTo>
                <a:lnTo>
                  <a:pt x="0" y="97460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8" name="图片占位符 17"/>
          <p:cNvSpPr>
            <a:spLocks noGrp="1"/>
          </p:cNvSpPr>
          <p:nvPr>
            <p:ph type="pic" sz="quarter" idx="11"/>
          </p:nvPr>
        </p:nvSpPr>
        <p:spPr>
          <a:xfrm>
            <a:off x="3851797" y="2961575"/>
            <a:ext cx="1949211" cy="1949210"/>
          </a:xfrm>
          <a:custGeom>
            <a:avLst/>
            <a:gdLst>
              <a:gd name="connsiteX0" fmla="*/ 974605 w 1949210"/>
              <a:gd name="connsiteY0" fmla="*/ 0 h 1949210"/>
              <a:gd name="connsiteX1" fmla="*/ 1949210 w 1949210"/>
              <a:gd name="connsiteY1" fmla="*/ 974605 h 1949210"/>
              <a:gd name="connsiteX2" fmla="*/ 974605 w 1949210"/>
              <a:gd name="connsiteY2" fmla="*/ 1949210 h 1949210"/>
              <a:gd name="connsiteX3" fmla="*/ 0 w 1949210"/>
              <a:gd name="connsiteY3" fmla="*/ 974605 h 1949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49210" h="1949210">
                <a:moveTo>
                  <a:pt x="974605" y="0"/>
                </a:moveTo>
                <a:lnTo>
                  <a:pt x="1949210" y="974605"/>
                </a:lnTo>
                <a:lnTo>
                  <a:pt x="974605" y="1949210"/>
                </a:lnTo>
                <a:lnTo>
                  <a:pt x="0" y="97460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 dirty="0"/>
          </a:p>
        </p:txBody>
      </p:sp>
      <p:sp>
        <p:nvSpPr>
          <p:cNvPr id="19" name="图片占位符 18"/>
          <p:cNvSpPr>
            <a:spLocks noGrp="1"/>
          </p:cNvSpPr>
          <p:nvPr>
            <p:ph type="pic" sz="quarter" idx="12"/>
          </p:nvPr>
        </p:nvSpPr>
        <p:spPr>
          <a:xfrm>
            <a:off x="6371997" y="2961576"/>
            <a:ext cx="1949211" cy="1949210"/>
          </a:xfrm>
          <a:custGeom>
            <a:avLst/>
            <a:gdLst>
              <a:gd name="connsiteX0" fmla="*/ 974605 w 1949210"/>
              <a:gd name="connsiteY0" fmla="*/ 0 h 1949210"/>
              <a:gd name="connsiteX1" fmla="*/ 1949210 w 1949210"/>
              <a:gd name="connsiteY1" fmla="*/ 974605 h 1949210"/>
              <a:gd name="connsiteX2" fmla="*/ 974605 w 1949210"/>
              <a:gd name="connsiteY2" fmla="*/ 1949210 h 1949210"/>
              <a:gd name="connsiteX3" fmla="*/ 0 w 1949210"/>
              <a:gd name="connsiteY3" fmla="*/ 974605 h 1949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49210" h="1949210">
                <a:moveTo>
                  <a:pt x="974605" y="0"/>
                </a:moveTo>
                <a:lnTo>
                  <a:pt x="1949210" y="974605"/>
                </a:lnTo>
                <a:lnTo>
                  <a:pt x="974605" y="1949210"/>
                </a:lnTo>
                <a:lnTo>
                  <a:pt x="0" y="97460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6" name="图片占位符 15"/>
          <p:cNvSpPr>
            <a:spLocks noGrp="1"/>
          </p:cNvSpPr>
          <p:nvPr>
            <p:ph type="pic" sz="quarter" idx="13"/>
          </p:nvPr>
        </p:nvSpPr>
        <p:spPr>
          <a:xfrm>
            <a:off x="5121397" y="1612901"/>
            <a:ext cx="1949211" cy="1949210"/>
          </a:xfrm>
          <a:custGeom>
            <a:avLst/>
            <a:gdLst>
              <a:gd name="connsiteX0" fmla="*/ 974605 w 1949210"/>
              <a:gd name="connsiteY0" fmla="*/ 0 h 1949210"/>
              <a:gd name="connsiteX1" fmla="*/ 1949210 w 1949210"/>
              <a:gd name="connsiteY1" fmla="*/ 974605 h 1949210"/>
              <a:gd name="connsiteX2" fmla="*/ 974605 w 1949210"/>
              <a:gd name="connsiteY2" fmla="*/ 1949210 h 1949210"/>
              <a:gd name="connsiteX3" fmla="*/ 0 w 1949210"/>
              <a:gd name="connsiteY3" fmla="*/ 974605 h 1949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49210" h="1949210">
                <a:moveTo>
                  <a:pt x="974605" y="0"/>
                </a:moveTo>
                <a:lnTo>
                  <a:pt x="1949210" y="974605"/>
                </a:lnTo>
                <a:lnTo>
                  <a:pt x="974605" y="1949210"/>
                </a:lnTo>
                <a:lnTo>
                  <a:pt x="0" y="97460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5" name="图片占位符 14"/>
          <p:cNvSpPr>
            <a:spLocks noGrp="1"/>
          </p:cNvSpPr>
          <p:nvPr>
            <p:ph type="pic" sz="quarter" idx="14"/>
          </p:nvPr>
        </p:nvSpPr>
        <p:spPr>
          <a:xfrm>
            <a:off x="7622597" y="1612900"/>
            <a:ext cx="1949211" cy="1949210"/>
          </a:xfrm>
          <a:custGeom>
            <a:avLst/>
            <a:gdLst>
              <a:gd name="connsiteX0" fmla="*/ 974605 w 1949210"/>
              <a:gd name="connsiteY0" fmla="*/ 0 h 1949210"/>
              <a:gd name="connsiteX1" fmla="*/ 1949210 w 1949210"/>
              <a:gd name="connsiteY1" fmla="*/ 974605 h 1949210"/>
              <a:gd name="connsiteX2" fmla="*/ 974605 w 1949210"/>
              <a:gd name="connsiteY2" fmla="*/ 1949210 h 1949210"/>
              <a:gd name="connsiteX3" fmla="*/ 0 w 1949210"/>
              <a:gd name="connsiteY3" fmla="*/ 974605 h 1949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49210" h="1949210">
                <a:moveTo>
                  <a:pt x="974605" y="0"/>
                </a:moveTo>
                <a:lnTo>
                  <a:pt x="1949210" y="974605"/>
                </a:lnTo>
                <a:lnTo>
                  <a:pt x="974605" y="1949210"/>
                </a:lnTo>
                <a:lnTo>
                  <a:pt x="0" y="97460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85657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8372953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033625"/>
            <a:ext cx="12192000" cy="1824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063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2" r:id="rId9"/>
    <p:sldLayoutId id="2147483663" r:id="rId10"/>
    <p:sldLayoutId id="2147483664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17.png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tags" Target="../tags/tag7.xml"/><Relationship Id="rId7" Type="http://schemas.openxmlformats.org/officeDocument/2006/relationships/notesSlide" Target="../notesSlides/notesSlide21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slideLayout" Target="../slideLayouts/slideLayout13.xml"/><Relationship Id="rId11" Type="http://schemas.openxmlformats.org/officeDocument/2006/relationships/image" Target="../media/image24.jpeg"/><Relationship Id="rId5" Type="http://schemas.openxmlformats.org/officeDocument/2006/relationships/tags" Target="../tags/tag9.xml"/><Relationship Id="rId10" Type="http://schemas.openxmlformats.org/officeDocument/2006/relationships/image" Target="../media/image23.jpeg"/><Relationship Id="rId4" Type="http://schemas.openxmlformats.org/officeDocument/2006/relationships/tags" Target="../tags/tag8.xml"/><Relationship Id="rId9" Type="http://schemas.openxmlformats.org/officeDocument/2006/relationships/image" Target="../media/image2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2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02277" y="2396212"/>
            <a:ext cx="5589723" cy="4461788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883782" y="2606489"/>
            <a:ext cx="5547865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3600" b="1" dirty="0">
                <a:gradFill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/>
                    </a:gs>
                  </a:gsLst>
                  <a:lin ang="5400000" scaled="1"/>
                </a:gradFill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EMPLOYEE EXECUTION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918848" y="1498493"/>
            <a:ext cx="2345514" cy="110799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6600" b="1" dirty="0">
                <a:gradFill>
                  <a:gsLst>
                    <a:gs pos="0">
                      <a:schemeClr val="accent1"/>
                    </a:gs>
                    <a:gs pos="100000">
                      <a:schemeClr val="accent1">
                        <a:lumMod val="50000"/>
                      </a:schemeClr>
                    </a:gs>
                  </a:gsLst>
                  <a:lin ang="5400000" scaled="1"/>
                </a:gradFill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202X</a:t>
            </a:r>
            <a:endParaRPr lang="zh-CN" altLang="en-US" sz="6600" b="1" dirty="0">
              <a:gradFill>
                <a:gsLst>
                  <a:gs pos="0">
                    <a:schemeClr val="accent1"/>
                  </a:gs>
                  <a:gs pos="100000">
                    <a:schemeClr val="accent1">
                      <a:lumMod val="50000"/>
                    </a:schemeClr>
                  </a:gs>
                </a:gsLst>
                <a:lin ang="5400000" scaled="1"/>
              </a:gradFill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11" name="PA_矩形 104"/>
          <p:cNvSpPr/>
          <p:nvPr>
            <p:custDataLst>
              <p:tags r:id="rId1"/>
            </p:custDataLst>
          </p:nvPr>
        </p:nvSpPr>
        <p:spPr>
          <a:xfrm>
            <a:off x="822325" y="3583935"/>
            <a:ext cx="6096000" cy="461665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ea"/>
                <a:sym typeface="+mn-lt"/>
              </a:rPr>
              <a:t>Please add your text content, copy your text, paste here, and select only only the text. Please add, copy your text, paste here, and select only only the text.</a:t>
            </a:r>
            <a:endParaRPr lang="zh-CN" altLang="en-US" sz="1200" dirty="0">
              <a:solidFill>
                <a:schemeClr val="bg1">
                  <a:lumMod val="50000"/>
                </a:schemeClr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  <a:cs typeface="+mn-ea"/>
              <a:sym typeface="+mn-lt"/>
            </a:endParaRPr>
          </a:p>
        </p:txBody>
      </p:sp>
      <p:cxnSp>
        <p:nvCxnSpPr>
          <p:cNvPr id="13" name="直接连接符 12"/>
          <p:cNvCxnSpPr/>
          <p:nvPr/>
        </p:nvCxnSpPr>
        <p:spPr>
          <a:xfrm>
            <a:off x="0" y="3449381"/>
            <a:ext cx="6380381" cy="0"/>
          </a:xfrm>
          <a:prstGeom prst="line">
            <a:avLst/>
          </a:prstGeom>
          <a:ln w="69850" cmpd="thickThin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图片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29053" y="434238"/>
            <a:ext cx="2103303" cy="707197"/>
          </a:xfrm>
          <a:prstGeom prst="rect">
            <a:avLst/>
          </a:prstGeom>
        </p:spPr>
      </p:pic>
      <p:sp>
        <p:nvSpPr>
          <p:cNvPr id="16" name="圆角矩形 15"/>
          <p:cNvSpPr/>
          <p:nvPr/>
        </p:nvSpPr>
        <p:spPr>
          <a:xfrm>
            <a:off x="918848" y="4180143"/>
            <a:ext cx="1633855" cy="314486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2"/>
              </a:gs>
              <a:gs pos="100000">
                <a:schemeClr val="accent2">
                  <a:lumMod val="90000"/>
                  <a:lumOff val="1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17" name="圆角矩形 16"/>
          <p:cNvSpPr/>
          <p:nvPr/>
        </p:nvSpPr>
        <p:spPr>
          <a:xfrm>
            <a:off x="2778079" y="4180143"/>
            <a:ext cx="1633855" cy="314486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2"/>
              </a:gs>
              <a:gs pos="100000">
                <a:schemeClr val="accent2">
                  <a:lumMod val="90000"/>
                  <a:lumOff val="1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1079203" y="4198653"/>
            <a:ext cx="1403654" cy="27699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1200" dirty="0">
                <a:solidFill>
                  <a:schemeClr val="bg1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Reporter:  Name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2887137" y="4198653"/>
            <a:ext cx="1418978" cy="27699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1200" dirty="0">
                <a:solidFill>
                  <a:schemeClr val="bg1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Time: </a:t>
            </a:r>
            <a:r>
              <a:rPr lang="en-US" altLang="zh-CN" sz="1200" dirty="0">
                <a:solidFill>
                  <a:schemeClr val="bg1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2030.10.24</a:t>
            </a:r>
            <a:endParaRPr lang="zh-CN" altLang="en-US" sz="1200" dirty="0">
              <a:solidFill>
                <a:schemeClr val="bg1"/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44840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:a14="http://schemas.microsoft.com/office/drawing/2010/main"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6" grpId="0" animBg="1"/>
      <p:bldP spid="17" grpId="0" animBg="1"/>
      <p:bldP spid="18" grpId="0"/>
      <p:bldP spid="1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f252ea92-df7e-4735-8996-cd9a29b3e00a">
            <a:extLst>
              <a:ext uri="{FF2B5EF4-FFF2-40B4-BE49-F238E27FC236}">
                <a16:creationId xmlns:a16="http://schemas.microsoft.com/office/drawing/2014/main" id="{1DEE6520-BD0F-42CB-8252-F656C53D3B42}"/>
              </a:ext>
            </a:extLst>
          </p:cNvPr>
          <p:cNvGrpSpPr>
            <a:grpSpLocks noChangeAspect="1"/>
          </p:cNvGrpSpPr>
          <p:nvPr/>
        </p:nvGrpSpPr>
        <p:grpSpPr>
          <a:xfrm>
            <a:off x="874717" y="3362636"/>
            <a:ext cx="10442575" cy="2316218"/>
            <a:chOff x="2092139" y="3562303"/>
            <a:chExt cx="8007724" cy="1776156"/>
          </a:xfrm>
        </p:grpSpPr>
        <p:cxnSp>
          <p:nvCxnSpPr>
            <p:cNvPr id="5" name="Straight Connector 10"/>
            <p:cNvCxnSpPr/>
            <p:nvPr/>
          </p:nvCxnSpPr>
          <p:spPr>
            <a:xfrm>
              <a:off x="2125735" y="3562303"/>
              <a:ext cx="7965139" cy="0"/>
            </a:xfrm>
            <a:prstGeom prst="line">
              <a:avLst/>
            </a:prstGeom>
            <a:ln w="381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Rectangle 11"/>
            <p:cNvSpPr/>
            <p:nvPr/>
          </p:nvSpPr>
          <p:spPr>
            <a:xfrm>
              <a:off x="2092139" y="3944778"/>
              <a:ext cx="2561940" cy="1393681"/>
            </a:xfrm>
            <a:prstGeom prst="rect">
              <a:avLst/>
            </a:prstGeom>
            <a:solidFill>
              <a:schemeClr val="accent1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432000" rtlCol="0" anchor="b"/>
            <a:lstStyle/>
            <a:p>
              <a:pPr algn="ctr"/>
              <a:endParaRPr lang="en-US" sz="1400" b="1" dirty="0"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ea"/>
                <a:sym typeface="+mn-lt"/>
              </a:endParaRPr>
            </a:p>
          </p:txBody>
        </p:sp>
        <p:sp>
          <p:nvSpPr>
            <p:cNvPr id="8" name="Rectangle 14"/>
            <p:cNvSpPr/>
            <p:nvPr/>
          </p:nvSpPr>
          <p:spPr>
            <a:xfrm>
              <a:off x="4815031" y="3944778"/>
              <a:ext cx="2561940" cy="1393681"/>
            </a:xfrm>
            <a:prstGeom prst="rect">
              <a:avLst/>
            </a:prstGeom>
            <a:solidFill>
              <a:schemeClr val="accent2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432000" rtlCol="0" anchor="b"/>
            <a:lstStyle/>
            <a:p>
              <a:pPr algn="ctr"/>
              <a:endParaRPr lang="en-US" sz="1400" b="1" dirty="0"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ea"/>
                <a:sym typeface="+mn-lt"/>
              </a:endParaRPr>
            </a:p>
          </p:txBody>
        </p:sp>
        <p:sp>
          <p:nvSpPr>
            <p:cNvPr id="9" name="Rectangle 19"/>
            <p:cNvSpPr/>
            <p:nvPr/>
          </p:nvSpPr>
          <p:spPr>
            <a:xfrm>
              <a:off x="7537923" y="3944778"/>
              <a:ext cx="2561940" cy="1393681"/>
            </a:xfrm>
            <a:prstGeom prst="rect">
              <a:avLst/>
            </a:prstGeom>
            <a:solidFill>
              <a:schemeClr val="accent3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432000" rtlCol="0" anchor="b"/>
            <a:lstStyle/>
            <a:p>
              <a:pPr algn="ctr"/>
              <a:endParaRPr lang="en-US" sz="1400" b="1" dirty="0"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ea"/>
                <a:sym typeface="+mn-lt"/>
              </a:endParaRPr>
            </a:p>
          </p:txBody>
        </p:sp>
        <p:sp>
          <p:nvSpPr>
            <p:cNvPr id="10" name="Rectangle 8"/>
            <p:cNvSpPr/>
            <p:nvPr/>
          </p:nvSpPr>
          <p:spPr>
            <a:xfrm>
              <a:off x="2988395" y="4239159"/>
              <a:ext cx="769429" cy="502116"/>
            </a:xfrm>
            <a:custGeom>
              <a:avLst/>
              <a:gdLst>
                <a:gd name="connsiteX0" fmla="*/ 6350 w 338138"/>
                <a:gd name="connsiteY0" fmla="*/ 196850 h 220663"/>
                <a:gd name="connsiteX1" fmla="*/ 6350 w 338138"/>
                <a:gd name="connsiteY1" fmla="*/ 203654 h 220663"/>
                <a:gd name="connsiteX2" fmla="*/ 115798 w 338138"/>
                <a:gd name="connsiteY2" fmla="*/ 203654 h 220663"/>
                <a:gd name="connsiteX3" fmla="*/ 118435 w 338138"/>
                <a:gd name="connsiteY3" fmla="*/ 206375 h 220663"/>
                <a:gd name="connsiteX4" fmla="*/ 115798 w 338138"/>
                <a:gd name="connsiteY4" fmla="*/ 209097 h 220663"/>
                <a:gd name="connsiteX5" fmla="*/ 6350 w 338138"/>
                <a:gd name="connsiteY5" fmla="*/ 209097 h 220663"/>
                <a:gd name="connsiteX6" fmla="*/ 6350 w 338138"/>
                <a:gd name="connsiteY6" fmla="*/ 211818 h 220663"/>
                <a:gd name="connsiteX7" fmla="*/ 10306 w 338138"/>
                <a:gd name="connsiteY7" fmla="*/ 215900 h 220663"/>
                <a:gd name="connsiteX8" fmla="*/ 329419 w 338138"/>
                <a:gd name="connsiteY8" fmla="*/ 215900 h 220663"/>
                <a:gd name="connsiteX9" fmla="*/ 333375 w 338138"/>
                <a:gd name="connsiteY9" fmla="*/ 211818 h 220663"/>
                <a:gd name="connsiteX10" fmla="*/ 333375 w 338138"/>
                <a:gd name="connsiteY10" fmla="*/ 196850 h 220663"/>
                <a:gd name="connsiteX11" fmla="*/ 6350 w 338138"/>
                <a:gd name="connsiteY11" fmla="*/ 196850 h 220663"/>
                <a:gd name="connsiteX12" fmla="*/ 25400 w 338138"/>
                <a:gd name="connsiteY12" fmla="*/ 176212 h 220663"/>
                <a:gd name="connsiteX13" fmla="*/ 25400 w 338138"/>
                <a:gd name="connsiteY13" fmla="*/ 190500 h 220663"/>
                <a:gd name="connsiteX14" fmla="*/ 312738 w 338138"/>
                <a:gd name="connsiteY14" fmla="*/ 190500 h 220663"/>
                <a:gd name="connsiteX15" fmla="*/ 312738 w 338138"/>
                <a:gd name="connsiteY15" fmla="*/ 176212 h 220663"/>
                <a:gd name="connsiteX16" fmla="*/ 91503 w 338138"/>
                <a:gd name="connsiteY16" fmla="*/ 28320 h 220663"/>
                <a:gd name="connsiteX17" fmla="*/ 95504 w 338138"/>
                <a:gd name="connsiteY17" fmla="*/ 28320 h 220663"/>
                <a:gd name="connsiteX18" fmla="*/ 95504 w 338138"/>
                <a:gd name="connsiteY18" fmla="*/ 32321 h 220663"/>
                <a:gd name="connsiteX19" fmla="*/ 35496 w 338138"/>
                <a:gd name="connsiteY19" fmla="*/ 92328 h 220663"/>
                <a:gd name="connsiteX20" fmla="*/ 32829 w 338138"/>
                <a:gd name="connsiteY20" fmla="*/ 93662 h 220663"/>
                <a:gd name="connsiteX21" fmla="*/ 30162 w 338138"/>
                <a:gd name="connsiteY21" fmla="*/ 92328 h 220663"/>
                <a:gd name="connsiteX22" fmla="*/ 30162 w 338138"/>
                <a:gd name="connsiteY22" fmla="*/ 88328 h 220663"/>
                <a:gd name="connsiteX23" fmla="*/ 91503 w 338138"/>
                <a:gd name="connsiteY23" fmla="*/ 28320 h 220663"/>
                <a:gd name="connsiteX24" fmla="*/ 56621 w 338138"/>
                <a:gd name="connsiteY24" fmla="*/ 28310 h 220663"/>
                <a:gd name="connsiteX25" fmla="*/ 60589 w 338138"/>
                <a:gd name="connsiteY25" fmla="*/ 28310 h 220663"/>
                <a:gd name="connsiteX26" fmla="*/ 60589 w 338138"/>
                <a:gd name="connsiteY26" fmla="*/ 32278 h 220663"/>
                <a:gd name="connsiteX27" fmla="*/ 35454 w 338138"/>
                <a:gd name="connsiteY27" fmla="*/ 57414 h 220663"/>
                <a:gd name="connsiteX28" fmla="*/ 32808 w 338138"/>
                <a:gd name="connsiteY28" fmla="*/ 58737 h 220663"/>
                <a:gd name="connsiteX29" fmla="*/ 30162 w 338138"/>
                <a:gd name="connsiteY29" fmla="*/ 57414 h 220663"/>
                <a:gd name="connsiteX30" fmla="*/ 30162 w 338138"/>
                <a:gd name="connsiteY30" fmla="*/ 53445 h 220663"/>
                <a:gd name="connsiteX31" fmla="*/ 56621 w 338138"/>
                <a:gd name="connsiteY31" fmla="*/ 28310 h 220663"/>
                <a:gd name="connsiteX32" fmla="*/ 126415 w 338138"/>
                <a:gd name="connsiteY32" fmla="*/ 28303 h 220663"/>
                <a:gd name="connsiteX33" fmla="*/ 130425 w 338138"/>
                <a:gd name="connsiteY33" fmla="*/ 28303 h 220663"/>
                <a:gd name="connsiteX34" fmla="*/ 130425 w 338138"/>
                <a:gd name="connsiteY34" fmla="*/ 32251 h 220663"/>
                <a:gd name="connsiteX35" fmla="*/ 35510 w 338138"/>
                <a:gd name="connsiteY35" fmla="*/ 125684 h 220663"/>
                <a:gd name="connsiteX36" fmla="*/ 32836 w 338138"/>
                <a:gd name="connsiteY36" fmla="*/ 127000 h 220663"/>
                <a:gd name="connsiteX37" fmla="*/ 30162 w 338138"/>
                <a:gd name="connsiteY37" fmla="*/ 125684 h 220663"/>
                <a:gd name="connsiteX38" fmla="*/ 30162 w 338138"/>
                <a:gd name="connsiteY38" fmla="*/ 121736 h 220663"/>
                <a:gd name="connsiteX39" fmla="*/ 126415 w 338138"/>
                <a:gd name="connsiteY39" fmla="*/ 28303 h 220663"/>
                <a:gd name="connsiteX40" fmla="*/ 25400 w 338138"/>
                <a:gd name="connsiteY40" fmla="*/ 19050 h 220663"/>
                <a:gd name="connsiteX41" fmla="*/ 25400 w 338138"/>
                <a:gd name="connsiteY41" fmla="*/ 169863 h 220663"/>
                <a:gd name="connsiteX42" fmla="*/ 312738 w 338138"/>
                <a:gd name="connsiteY42" fmla="*/ 169863 h 220663"/>
                <a:gd name="connsiteX43" fmla="*/ 312738 w 338138"/>
                <a:gd name="connsiteY43" fmla="*/ 160602 h 220663"/>
                <a:gd name="connsiteX44" fmla="*/ 265288 w 338138"/>
                <a:gd name="connsiteY44" fmla="*/ 160602 h 220663"/>
                <a:gd name="connsiteX45" fmla="*/ 262652 w 338138"/>
                <a:gd name="connsiteY45" fmla="*/ 157956 h 220663"/>
                <a:gd name="connsiteX46" fmla="*/ 265288 w 338138"/>
                <a:gd name="connsiteY46" fmla="*/ 153988 h 220663"/>
                <a:gd name="connsiteX47" fmla="*/ 312738 w 338138"/>
                <a:gd name="connsiteY47" fmla="*/ 153988 h 220663"/>
                <a:gd name="connsiteX48" fmla="*/ 312738 w 338138"/>
                <a:gd name="connsiteY48" fmla="*/ 146050 h 220663"/>
                <a:gd name="connsiteX49" fmla="*/ 233654 w 338138"/>
                <a:gd name="connsiteY49" fmla="*/ 146050 h 220663"/>
                <a:gd name="connsiteX50" fmla="*/ 231018 w 338138"/>
                <a:gd name="connsiteY50" fmla="*/ 143404 h 220663"/>
                <a:gd name="connsiteX51" fmla="*/ 233654 w 338138"/>
                <a:gd name="connsiteY51" fmla="*/ 139436 h 220663"/>
                <a:gd name="connsiteX52" fmla="*/ 312738 w 338138"/>
                <a:gd name="connsiteY52" fmla="*/ 139436 h 220663"/>
                <a:gd name="connsiteX53" fmla="*/ 312738 w 338138"/>
                <a:gd name="connsiteY53" fmla="*/ 19050 h 220663"/>
                <a:gd name="connsiteX54" fmla="*/ 25400 w 338138"/>
                <a:gd name="connsiteY54" fmla="*/ 19050 h 220663"/>
                <a:gd name="connsiteX55" fmla="*/ 35945 w 338138"/>
                <a:gd name="connsiteY55" fmla="*/ 4762 h 220663"/>
                <a:gd name="connsiteX56" fmla="*/ 25400 w 338138"/>
                <a:gd name="connsiteY56" fmla="*/ 14287 h 220663"/>
                <a:gd name="connsiteX57" fmla="*/ 312738 w 338138"/>
                <a:gd name="connsiteY57" fmla="*/ 14287 h 220663"/>
                <a:gd name="connsiteX58" fmla="*/ 302194 w 338138"/>
                <a:gd name="connsiteY58" fmla="*/ 4762 h 220663"/>
                <a:gd name="connsiteX59" fmla="*/ 35945 w 338138"/>
                <a:gd name="connsiteY59" fmla="*/ 4762 h 220663"/>
                <a:gd name="connsiteX60" fmla="*/ 35663 w 338138"/>
                <a:gd name="connsiteY60" fmla="*/ 0 h 220663"/>
                <a:gd name="connsiteX61" fmla="*/ 302475 w 338138"/>
                <a:gd name="connsiteY61" fmla="*/ 0 h 220663"/>
                <a:gd name="connsiteX62" fmla="*/ 318325 w 338138"/>
                <a:gd name="connsiteY62" fmla="*/ 15761 h 220663"/>
                <a:gd name="connsiteX63" fmla="*/ 318325 w 338138"/>
                <a:gd name="connsiteY63" fmla="*/ 190453 h 220663"/>
                <a:gd name="connsiteX64" fmla="*/ 335497 w 338138"/>
                <a:gd name="connsiteY64" fmla="*/ 190453 h 220663"/>
                <a:gd name="connsiteX65" fmla="*/ 338138 w 338138"/>
                <a:gd name="connsiteY65" fmla="*/ 194393 h 220663"/>
                <a:gd name="connsiteX66" fmla="*/ 338138 w 338138"/>
                <a:gd name="connsiteY66" fmla="*/ 211469 h 220663"/>
                <a:gd name="connsiteX67" fmla="*/ 328892 w 338138"/>
                <a:gd name="connsiteY67" fmla="*/ 220663 h 220663"/>
                <a:gd name="connsiteX68" fmla="*/ 9246 w 338138"/>
                <a:gd name="connsiteY68" fmla="*/ 220663 h 220663"/>
                <a:gd name="connsiteX69" fmla="*/ 0 w 338138"/>
                <a:gd name="connsiteY69" fmla="*/ 211469 h 220663"/>
                <a:gd name="connsiteX70" fmla="*/ 0 w 338138"/>
                <a:gd name="connsiteY70" fmla="*/ 194393 h 220663"/>
                <a:gd name="connsiteX71" fmla="*/ 2641 w 338138"/>
                <a:gd name="connsiteY71" fmla="*/ 190453 h 220663"/>
                <a:gd name="connsiteX72" fmla="*/ 19813 w 338138"/>
                <a:gd name="connsiteY72" fmla="*/ 190453 h 220663"/>
                <a:gd name="connsiteX73" fmla="*/ 19813 w 338138"/>
                <a:gd name="connsiteY73" fmla="*/ 15761 h 220663"/>
                <a:gd name="connsiteX74" fmla="*/ 35663 w 338138"/>
                <a:gd name="connsiteY74" fmla="*/ 0 h 220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</a:cxnLst>
              <a:rect l="l" t="t" r="r" b="b"/>
              <a:pathLst>
                <a:path w="338138" h="220663">
                  <a:moveTo>
                    <a:pt x="6350" y="196850"/>
                  </a:moveTo>
                  <a:cubicBezTo>
                    <a:pt x="6350" y="196850"/>
                    <a:pt x="6350" y="196850"/>
                    <a:pt x="6350" y="203654"/>
                  </a:cubicBezTo>
                  <a:cubicBezTo>
                    <a:pt x="6350" y="203654"/>
                    <a:pt x="6350" y="203654"/>
                    <a:pt x="115798" y="203654"/>
                  </a:cubicBezTo>
                  <a:cubicBezTo>
                    <a:pt x="117117" y="203654"/>
                    <a:pt x="118435" y="205015"/>
                    <a:pt x="118435" y="206375"/>
                  </a:cubicBezTo>
                  <a:cubicBezTo>
                    <a:pt x="118435" y="207736"/>
                    <a:pt x="117117" y="209097"/>
                    <a:pt x="115798" y="209097"/>
                  </a:cubicBezTo>
                  <a:cubicBezTo>
                    <a:pt x="115798" y="209097"/>
                    <a:pt x="115798" y="209097"/>
                    <a:pt x="6350" y="209097"/>
                  </a:cubicBezTo>
                  <a:cubicBezTo>
                    <a:pt x="6350" y="209097"/>
                    <a:pt x="6350" y="209097"/>
                    <a:pt x="6350" y="211818"/>
                  </a:cubicBezTo>
                  <a:cubicBezTo>
                    <a:pt x="6350" y="213179"/>
                    <a:pt x="8988" y="215900"/>
                    <a:pt x="10306" y="215900"/>
                  </a:cubicBezTo>
                  <a:cubicBezTo>
                    <a:pt x="10306" y="215900"/>
                    <a:pt x="10306" y="215900"/>
                    <a:pt x="329419" y="215900"/>
                  </a:cubicBezTo>
                  <a:cubicBezTo>
                    <a:pt x="330738" y="215900"/>
                    <a:pt x="333375" y="213179"/>
                    <a:pt x="333375" y="211818"/>
                  </a:cubicBezTo>
                  <a:lnTo>
                    <a:pt x="333375" y="196850"/>
                  </a:lnTo>
                  <a:cubicBezTo>
                    <a:pt x="333375" y="196850"/>
                    <a:pt x="333375" y="196850"/>
                    <a:pt x="6350" y="196850"/>
                  </a:cubicBezTo>
                  <a:close/>
                  <a:moveTo>
                    <a:pt x="25400" y="176212"/>
                  </a:moveTo>
                  <a:lnTo>
                    <a:pt x="25400" y="190500"/>
                  </a:lnTo>
                  <a:lnTo>
                    <a:pt x="312738" y="190500"/>
                  </a:lnTo>
                  <a:lnTo>
                    <a:pt x="312738" y="176212"/>
                  </a:lnTo>
                  <a:close/>
                  <a:moveTo>
                    <a:pt x="91503" y="28320"/>
                  </a:moveTo>
                  <a:cubicBezTo>
                    <a:pt x="92837" y="26987"/>
                    <a:pt x="94170" y="26987"/>
                    <a:pt x="95504" y="28320"/>
                  </a:cubicBezTo>
                  <a:cubicBezTo>
                    <a:pt x="96837" y="28320"/>
                    <a:pt x="96837" y="30987"/>
                    <a:pt x="95504" y="32321"/>
                  </a:cubicBezTo>
                  <a:cubicBezTo>
                    <a:pt x="95504" y="32321"/>
                    <a:pt x="95504" y="32321"/>
                    <a:pt x="35496" y="92328"/>
                  </a:cubicBezTo>
                  <a:cubicBezTo>
                    <a:pt x="34163" y="93662"/>
                    <a:pt x="34163" y="93662"/>
                    <a:pt x="32829" y="93662"/>
                  </a:cubicBezTo>
                  <a:cubicBezTo>
                    <a:pt x="31496" y="93662"/>
                    <a:pt x="31496" y="93662"/>
                    <a:pt x="30162" y="92328"/>
                  </a:cubicBezTo>
                  <a:cubicBezTo>
                    <a:pt x="30162" y="92328"/>
                    <a:pt x="30162" y="89661"/>
                    <a:pt x="30162" y="88328"/>
                  </a:cubicBezTo>
                  <a:cubicBezTo>
                    <a:pt x="30162" y="88328"/>
                    <a:pt x="30162" y="88328"/>
                    <a:pt x="91503" y="28320"/>
                  </a:cubicBezTo>
                  <a:close/>
                  <a:moveTo>
                    <a:pt x="56621" y="28310"/>
                  </a:moveTo>
                  <a:cubicBezTo>
                    <a:pt x="57943" y="26987"/>
                    <a:pt x="59266" y="26987"/>
                    <a:pt x="60589" y="28310"/>
                  </a:cubicBezTo>
                  <a:cubicBezTo>
                    <a:pt x="61912" y="28310"/>
                    <a:pt x="61912" y="30956"/>
                    <a:pt x="60589" y="32278"/>
                  </a:cubicBezTo>
                  <a:cubicBezTo>
                    <a:pt x="60589" y="32278"/>
                    <a:pt x="60589" y="32278"/>
                    <a:pt x="35454" y="57414"/>
                  </a:cubicBezTo>
                  <a:cubicBezTo>
                    <a:pt x="34131" y="58737"/>
                    <a:pt x="34131" y="58737"/>
                    <a:pt x="32808" y="58737"/>
                  </a:cubicBezTo>
                  <a:cubicBezTo>
                    <a:pt x="31485" y="58737"/>
                    <a:pt x="31485" y="58737"/>
                    <a:pt x="30162" y="57414"/>
                  </a:cubicBezTo>
                  <a:cubicBezTo>
                    <a:pt x="30162" y="56091"/>
                    <a:pt x="30162" y="54768"/>
                    <a:pt x="30162" y="53445"/>
                  </a:cubicBezTo>
                  <a:cubicBezTo>
                    <a:pt x="30162" y="53445"/>
                    <a:pt x="30162" y="53445"/>
                    <a:pt x="56621" y="28310"/>
                  </a:cubicBezTo>
                  <a:close/>
                  <a:moveTo>
                    <a:pt x="126415" y="28303"/>
                  </a:moveTo>
                  <a:cubicBezTo>
                    <a:pt x="127752" y="26987"/>
                    <a:pt x="129089" y="26987"/>
                    <a:pt x="130425" y="28303"/>
                  </a:cubicBezTo>
                  <a:cubicBezTo>
                    <a:pt x="131762" y="28303"/>
                    <a:pt x="131762" y="30935"/>
                    <a:pt x="130425" y="32251"/>
                  </a:cubicBezTo>
                  <a:cubicBezTo>
                    <a:pt x="130425" y="32251"/>
                    <a:pt x="130425" y="32251"/>
                    <a:pt x="35510" y="125684"/>
                  </a:cubicBezTo>
                  <a:cubicBezTo>
                    <a:pt x="34173" y="127000"/>
                    <a:pt x="34173" y="127000"/>
                    <a:pt x="32836" y="127000"/>
                  </a:cubicBezTo>
                  <a:cubicBezTo>
                    <a:pt x="31499" y="127000"/>
                    <a:pt x="31499" y="127000"/>
                    <a:pt x="30162" y="125684"/>
                  </a:cubicBezTo>
                  <a:cubicBezTo>
                    <a:pt x="30162" y="125684"/>
                    <a:pt x="30162" y="123052"/>
                    <a:pt x="30162" y="121736"/>
                  </a:cubicBezTo>
                  <a:cubicBezTo>
                    <a:pt x="30162" y="121736"/>
                    <a:pt x="30162" y="121736"/>
                    <a:pt x="126415" y="28303"/>
                  </a:cubicBezTo>
                  <a:close/>
                  <a:moveTo>
                    <a:pt x="25400" y="19050"/>
                  </a:moveTo>
                  <a:lnTo>
                    <a:pt x="25400" y="169863"/>
                  </a:lnTo>
                  <a:cubicBezTo>
                    <a:pt x="25400" y="169863"/>
                    <a:pt x="25400" y="169863"/>
                    <a:pt x="312738" y="169863"/>
                  </a:cubicBezTo>
                  <a:cubicBezTo>
                    <a:pt x="312738" y="169863"/>
                    <a:pt x="312738" y="169863"/>
                    <a:pt x="312738" y="160602"/>
                  </a:cubicBezTo>
                  <a:cubicBezTo>
                    <a:pt x="312738" y="160602"/>
                    <a:pt x="312738" y="160602"/>
                    <a:pt x="265288" y="160602"/>
                  </a:cubicBezTo>
                  <a:cubicBezTo>
                    <a:pt x="263970" y="160602"/>
                    <a:pt x="262652" y="159279"/>
                    <a:pt x="262652" y="157956"/>
                  </a:cubicBezTo>
                  <a:cubicBezTo>
                    <a:pt x="262652" y="155311"/>
                    <a:pt x="263970" y="153988"/>
                    <a:pt x="265288" y="153988"/>
                  </a:cubicBezTo>
                  <a:cubicBezTo>
                    <a:pt x="265288" y="153988"/>
                    <a:pt x="265288" y="153988"/>
                    <a:pt x="312738" y="153988"/>
                  </a:cubicBezTo>
                  <a:cubicBezTo>
                    <a:pt x="312738" y="153988"/>
                    <a:pt x="312738" y="153988"/>
                    <a:pt x="312738" y="146050"/>
                  </a:cubicBezTo>
                  <a:cubicBezTo>
                    <a:pt x="312738" y="146050"/>
                    <a:pt x="312738" y="146050"/>
                    <a:pt x="233654" y="146050"/>
                  </a:cubicBezTo>
                  <a:cubicBezTo>
                    <a:pt x="232336" y="146050"/>
                    <a:pt x="231018" y="144727"/>
                    <a:pt x="231018" y="143404"/>
                  </a:cubicBezTo>
                  <a:cubicBezTo>
                    <a:pt x="231018" y="140758"/>
                    <a:pt x="232336" y="139436"/>
                    <a:pt x="233654" y="139436"/>
                  </a:cubicBezTo>
                  <a:cubicBezTo>
                    <a:pt x="233654" y="139436"/>
                    <a:pt x="233654" y="139436"/>
                    <a:pt x="312738" y="139436"/>
                  </a:cubicBezTo>
                  <a:cubicBezTo>
                    <a:pt x="312738" y="139436"/>
                    <a:pt x="312738" y="139436"/>
                    <a:pt x="312738" y="19050"/>
                  </a:cubicBezTo>
                  <a:cubicBezTo>
                    <a:pt x="312738" y="19050"/>
                    <a:pt x="312738" y="19050"/>
                    <a:pt x="25400" y="19050"/>
                  </a:cubicBezTo>
                  <a:close/>
                  <a:moveTo>
                    <a:pt x="35945" y="4762"/>
                  </a:moveTo>
                  <a:cubicBezTo>
                    <a:pt x="30673" y="4762"/>
                    <a:pt x="26718" y="8844"/>
                    <a:pt x="25400" y="14287"/>
                  </a:cubicBezTo>
                  <a:cubicBezTo>
                    <a:pt x="25400" y="14287"/>
                    <a:pt x="25400" y="14287"/>
                    <a:pt x="312738" y="14287"/>
                  </a:cubicBezTo>
                  <a:cubicBezTo>
                    <a:pt x="311420" y="8844"/>
                    <a:pt x="307466" y="4762"/>
                    <a:pt x="302194" y="4762"/>
                  </a:cubicBezTo>
                  <a:cubicBezTo>
                    <a:pt x="302194" y="4762"/>
                    <a:pt x="302194" y="4762"/>
                    <a:pt x="35945" y="4762"/>
                  </a:cubicBezTo>
                  <a:close/>
                  <a:moveTo>
                    <a:pt x="35663" y="0"/>
                  </a:moveTo>
                  <a:cubicBezTo>
                    <a:pt x="35663" y="0"/>
                    <a:pt x="35663" y="0"/>
                    <a:pt x="302475" y="0"/>
                  </a:cubicBezTo>
                  <a:cubicBezTo>
                    <a:pt x="311721" y="0"/>
                    <a:pt x="318325" y="6567"/>
                    <a:pt x="318325" y="15761"/>
                  </a:cubicBezTo>
                  <a:cubicBezTo>
                    <a:pt x="318325" y="15761"/>
                    <a:pt x="318325" y="15761"/>
                    <a:pt x="318325" y="190453"/>
                  </a:cubicBezTo>
                  <a:cubicBezTo>
                    <a:pt x="318325" y="190453"/>
                    <a:pt x="318325" y="190453"/>
                    <a:pt x="335497" y="190453"/>
                  </a:cubicBezTo>
                  <a:cubicBezTo>
                    <a:pt x="336817" y="190453"/>
                    <a:pt x="338138" y="191766"/>
                    <a:pt x="338138" y="194393"/>
                  </a:cubicBezTo>
                  <a:cubicBezTo>
                    <a:pt x="338138" y="194393"/>
                    <a:pt x="338138" y="194393"/>
                    <a:pt x="338138" y="211469"/>
                  </a:cubicBezTo>
                  <a:cubicBezTo>
                    <a:pt x="338138" y="216723"/>
                    <a:pt x="334176" y="220663"/>
                    <a:pt x="328892" y="220663"/>
                  </a:cubicBezTo>
                  <a:cubicBezTo>
                    <a:pt x="328892" y="220663"/>
                    <a:pt x="328892" y="220663"/>
                    <a:pt x="9246" y="220663"/>
                  </a:cubicBezTo>
                  <a:cubicBezTo>
                    <a:pt x="3962" y="220663"/>
                    <a:pt x="0" y="216723"/>
                    <a:pt x="0" y="211469"/>
                  </a:cubicBezTo>
                  <a:cubicBezTo>
                    <a:pt x="0" y="211469"/>
                    <a:pt x="0" y="211469"/>
                    <a:pt x="0" y="194393"/>
                  </a:cubicBezTo>
                  <a:cubicBezTo>
                    <a:pt x="0" y="191766"/>
                    <a:pt x="1321" y="190453"/>
                    <a:pt x="2641" y="190453"/>
                  </a:cubicBezTo>
                  <a:cubicBezTo>
                    <a:pt x="2641" y="190453"/>
                    <a:pt x="2641" y="190453"/>
                    <a:pt x="19813" y="190453"/>
                  </a:cubicBezTo>
                  <a:cubicBezTo>
                    <a:pt x="19813" y="190453"/>
                    <a:pt x="19813" y="190453"/>
                    <a:pt x="19813" y="15761"/>
                  </a:cubicBezTo>
                  <a:cubicBezTo>
                    <a:pt x="19813" y="6567"/>
                    <a:pt x="26417" y="0"/>
                    <a:pt x="3566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900"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ea"/>
                <a:sym typeface="+mn-lt"/>
              </a:endParaRPr>
            </a:p>
          </p:txBody>
        </p:sp>
        <p:sp>
          <p:nvSpPr>
            <p:cNvPr id="11" name="Rectangle 8"/>
            <p:cNvSpPr/>
            <p:nvPr/>
          </p:nvSpPr>
          <p:spPr>
            <a:xfrm>
              <a:off x="5711286" y="4239159"/>
              <a:ext cx="769429" cy="502116"/>
            </a:xfrm>
            <a:custGeom>
              <a:avLst/>
              <a:gdLst>
                <a:gd name="connsiteX0" fmla="*/ 6350 w 338138"/>
                <a:gd name="connsiteY0" fmla="*/ 196850 h 220663"/>
                <a:gd name="connsiteX1" fmla="*/ 6350 w 338138"/>
                <a:gd name="connsiteY1" fmla="*/ 203654 h 220663"/>
                <a:gd name="connsiteX2" fmla="*/ 115798 w 338138"/>
                <a:gd name="connsiteY2" fmla="*/ 203654 h 220663"/>
                <a:gd name="connsiteX3" fmla="*/ 118435 w 338138"/>
                <a:gd name="connsiteY3" fmla="*/ 206375 h 220663"/>
                <a:gd name="connsiteX4" fmla="*/ 115798 w 338138"/>
                <a:gd name="connsiteY4" fmla="*/ 209097 h 220663"/>
                <a:gd name="connsiteX5" fmla="*/ 6350 w 338138"/>
                <a:gd name="connsiteY5" fmla="*/ 209097 h 220663"/>
                <a:gd name="connsiteX6" fmla="*/ 6350 w 338138"/>
                <a:gd name="connsiteY6" fmla="*/ 211818 h 220663"/>
                <a:gd name="connsiteX7" fmla="*/ 10306 w 338138"/>
                <a:gd name="connsiteY7" fmla="*/ 215900 h 220663"/>
                <a:gd name="connsiteX8" fmla="*/ 329419 w 338138"/>
                <a:gd name="connsiteY8" fmla="*/ 215900 h 220663"/>
                <a:gd name="connsiteX9" fmla="*/ 333375 w 338138"/>
                <a:gd name="connsiteY9" fmla="*/ 211818 h 220663"/>
                <a:gd name="connsiteX10" fmla="*/ 333375 w 338138"/>
                <a:gd name="connsiteY10" fmla="*/ 196850 h 220663"/>
                <a:gd name="connsiteX11" fmla="*/ 6350 w 338138"/>
                <a:gd name="connsiteY11" fmla="*/ 196850 h 220663"/>
                <a:gd name="connsiteX12" fmla="*/ 25400 w 338138"/>
                <a:gd name="connsiteY12" fmla="*/ 176212 h 220663"/>
                <a:gd name="connsiteX13" fmla="*/ 25400 w 338138"/>
                <a:gd name="connsiteY13" fmla="*/ 190500 h 220663"/>
                <a:gd name="connsiteX14" fmla="*/ 312738 w 338138"/>
                <a:gd name="connsiteY14" fmla="*/ 190500 h 220663"/>
                <a:gd name="connsiteX15" fmla="*/ 312738 w 338138"/>
                <a:gd name="connsiteY15" fmla="*/ 176212 h 220663"/>
                <a:gd name="connsiteX16" fmla="*/ 91503 w 338138"/>
                <a:gd name="connsiteY16" fmla="*/ 28320 h 220663"/>
                <a:gd name="connsiteX17" fmla="*/ 95504 w 338138"/>
                <a:gd name="connsiteY17" fmla="*/ 28320 h 220663"/>
                <a:gd name="connsiteX18" fmla="*/ 95504 w 338138"/>
                <a:gd name="connsiteY18" fmla="*/ 32321 h 220663"/>
                <a:gd name="connsiteX19" fmla="*/ 35496 w 338138"/>
                <a:gd name="connsiteY19" fmla="*/ 92328 h 220663"/>
                <a:gd name="connsiteX20" fmla="*/ 32829 w 338138"/>
                <a:gd name="connsiteY20" fmla="*/ 93662 h 220663"/>
                <a:gd name="connsiteX21" fmla="*/ 30162 w 338138"/>
                <a:gd name="connsiteY21" fmla="*/ 92328 h 220663"/>
                <a:gd name="connsiteX22" fmla="*/ 30162 w 338138"/>
                <a:gd name="connsiteY22" fmla="*/ 88328 h 220663"/>
                <a:gd name="connsiteX23" fmla="*/ 91503 w 338138"/>
                <a:gd name="connsiteY23" fmla="*/ 28320 h 220663"/>
                <a:gd name="connsiteX24" fmla="*/ 56621 w 338138"/>
                <a:gd name="connsiteY24" fmla="*/ 28310 h 220663"/>
                <a:gd name="connsiteX25" fmla="*/ 60589 w 338138"/>
                <a:gd name="connsiteY25" fmla="*/ 28310 h 220663"/>
                <a:gd name="connsiteX26" fmla="*/ 60589 w 338138"/>
                <a:gd name="connsiteY26" fmla="*/ 32278 h 220663"/>
                <a:gd name="connsiteX27" fmla="*/ 35454 w 338138"/>
                <a:gd name="connsiteY27" fmla="*/ 57414 h 220663"/>
                <a:gd name="connsiteX28" fmla="*/ 32808 w 338138"/>
                <a:gd name="connsiteY28" fmla="*/ 58737 h 220663"/>
                <a:gd name="connsiteX29" fmla="*/ 30162 w 338138"/>
                <a:gd name="connsiteY29" fmla="*/ 57414 h 220663"/>
                <a:gd name="connsiteX30" fmla="*/ 30162 w 338138"/>
                <a:gd name="connsiteY30" fmla="*/ 53445 h 220663"/>
                <a:gd name="connsiteX31" fmla="*/ 56621 w 338138"/>
                <a:gd name="connsiteY31" fmla="*/ 28310 h 220663"/>
                <a:gd name="connsiteX32" fmla="*/ 126415 w 338138"/>
                <a:gd name="connsiteY32" fmla="*/ 28303 h 220663"/>
                <a:gd name="connsiteX33" fmla="*/ 130425 w 338138"/>
                <a:gd name="connsiteY33" fmla="*/ 28303 h 220663"/>
                <a:gd name="connsiteX34" fmla="*/ 130425 w 338138"/>
                <a:gd name="connsiteY34" fmla="*/ 32251 h 220663"/>
                <a:gd name="connsiteX35" fmla="*/ 35510 w 338138"/>
                <a:gd name="connsiteY35" fmla="*/ 125684 h 220663"/>
                <a:gd name="connsiteX36" fmla="*/ 32836 w 338138"/>
                <a:gd name="connsiteY36" fmla="*/ 127000 h 220663"/>
                <a:gd name="connsiteX37" fmla="*/ 30162 w 338138"/>
                <a:gd name="connsiteY37" fmla="*/ 125684 h 220663"/>
                <a:gd name="connsiteX38" fmla="*/ 30162 w 338138"/>
                <a:gd name="connsiteY38" fmla="*/ 121736 h 220663"/>
                <a:gd name="connsiteX39" fmla="*/ 126415 w 338138"/>
                <a:gd name="connsiteY39" fmla="*/ 28303 h 220663"/>
                <a:gd name="connsiteX40" fmla="*/ 25400 w 338138"/>
                <a:gd name="connsiteY40" fmla="*/ 19050 h 220663"/>
                <a:gd name="connsiteX41" fmla="*/ 25400 w 338138"/>
                <a:gd name="connsiteY41" fmla="*/ 169863 h 220663"/>
                <a:gd name="connsiteX42" fmla="*/ 312738 w 338138"/>
                <a:gd name="connsiteY42" fmla="*/ 169863 h 220663"/>
                <a:gd name="connsiteX43" fmla="*/ 312738 w 338138"/>
                <a:gd name="connsiteY43" fmla="*/ 160602 h 220663"/>
                <a:gd name="connsiteX44" fmla="*/ 265288 w 338138"/>
                <a:gd name="connsiteY44" fmla="*/ 160602 h 220663"/>
                <a:gd name="connsiteX45" fmla="*/ 262652 w 338138"/>
                <a:gd name="connsiteY45" fmla="*/ 157956 h 220663"/>
                <a:gd name="connsiteX46" fmla="*/ 265288 w 338138"/>
                <a:gd name="connsiteY46" fmla="*/ 153988 h 220663"/>
                <a:gd name="connsiteX47" fmla="*/ 312738 w 338138"/>
                <a:gd name="connsiteY47" fmla="*/ 153988 h 220663"/>
                <a:gd name="connsiteX48" fmla="*/ 312738 w 338138"/>
                <a:gd name="connsiteY48" fmla="*/ 146050 h 220663"/>
                <a:gd name="connsiteX49" fmla="*/ 233654 w 338138"/>
                <a:gd name="connsiteY49" fmla="*/ 146050 h 220663"/>
                <a:gd name="connsiteX50" fmla="*/ 231018 w 338138"/>
                <a:gd name="connsiteY50" fmla="*/ 143404 h 220663"/>
                <a:gd name="connsiteX51" fmla="*/ 233654 w 338138"/>
                <a:gd name="connsiteY51" fmla="*/ 139436 h 220663"/>
                <a:gd name="connsiteX52" fmla="*/ 312738 w 338138"/>
                <a:gd name="connsiteY52" fmla="*/ 139436 h 220663"/>
                <a:gd name="connsiteX53" fmla="*/ 312738 w 338138"/>
                <a:gd name="connsiteY53" fmla="*/ 19050 h 220663"/>
                <a:gd name="connsiteX54" fmla="*/ 25400 w 338138"/>
                <a:gd name="connsiteY54" fmla="*/ 19050 h 220663"/>
                <a:gd name="connsiteX55" fmla="*/ 35945 w 338138"/>
                <a:gd name="connsiteY55" fmla="*/ 4762 h 220663"/>
                <a:gd name="connsiteX56" fmla="*/ 25400 w 338138"/>
                <a:gd name="connsiteY56" fmla="*/ 14287 h 220663"/>
                <a:gd name="connsiteX57" fmla="*/ 312738 w 338138"/>
                <a:gd name="connsiteY57" fmla="*/ 14287 h 220663"/>
                <a:gd name="connsiteX58" fmla="*/ 302194 w 338138"/>
                <a:gd name="connsiteY58" fmla="*/ 4762 h 220663"/>
                <a:gd name="connsiteX59" fmla="*/ 35945 w 338138"/>
                <a:gd name="connsiteY59" fmla="*/ 4762 h 220663"/>
                <a:gd name="connsiteX60" fmla="*/ 35663 w 338138"/>
                <a:gd name="connsiteY60" fmla="*/ 0 h 220663"/>
                <a:gd name="connsiteX61" fmla="*/ 302475 w 338138"/>
                <a:gd name="connsiteY61" fmla="*/ 0 h 220663"/>
                <a:gd name="connsiteX62" fmla="*/ 318325 w 338138"/>
                <a:gd name="connsiteY62" fmla="*/ 15761 h 220663"/>
                <a:gd name="connsiteX63" fmla="*/ 318325 w 338138"/>
                <a:gd name="connsiteY63" fmla="*/ 190453 h 220663"/>
                <a:gd name="connsiteX64" fmla="*/ 335497 w 338138"/>
                <a:gd name="connsiteY64" fmla="*/ 190453 h 220663"/>
                <a:gd name="connsiteX65" fmla="*/ 338138 w 338138"/>
                <a:gd name="connsiteY65" fmla="*/ 194393 h 220663"/>
                <a:gd name="connsiteX66" fmla="*/ 338138 w 338138"/>
                <a:gd name="connsiteY66" fmla="*/ 211469 h 220663"/>
                <a:gd name="connsiteX67" fmla="*/ 328892 w 338138"/>
                <a:gd name="connsiteY67" fmla="*/ 220663 h 220663"/>
                <a:gd name="connsiteX68" fmla="*/ 9246 w 338138"/>
                <a:gd name="connsiteY68" fmla="*/ 220663 h 220663"/>
                <a:gd name="connsiteX69" fmla="*/ 0 w 338138"/>
                <a:gd name="connsiteY69" fmla="*/ 211469 h 220663"/>
                <a:gd name="connsiteX70" fmla="*/ 0 w 338138"/>
                <a:gd name="connsiteY70" fmla="*/ 194393 h 220663"/>
                <a:gd name="connsiteX71" fmla="*/ 2641 w 338138"/>
                <a:gd name="connsiteY71" fmla="*/ 190453 h 220663"/>
                <a:gd name="connsiteX72" fmla="*/ 19813 w 338138"/>
                <a:gd name="connsiteY72" fmla="*/ 190453 h 220663"/>
                <a:gd name="connsiteX73" fmla="*/ 19813 w 338138"/>
                <a:gd name="connsiteY73" fmla="*/ 15761 h 220663"/>
                <a:gd name="connsiteX74" fmla="*/ 35663 w 338138"/>
                <a:gd name="connsiteY74" fmla="*/ 0 h 220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</a:cxnLst>
              <a:rect l="l" t="t" r="r" b="b"/>
              <a:pathLst>
                <a:path w="338138" h="220663">
                  <a:moveTo>
                    <a:pt x="6350" y="196850"/>
                  </a:moveTo>
                  <a:cubicBezTo>
                    <a:pt x="6350" y="196850"/>
                    <a:pt x="6350" y="196850"/>
                    <a:pt x="6350" y="203654"/>
                  </a:cubicBezTo>
                  <a:cubicBezTo>
                    <a:pt x="6350" y="203654"/>
                    <a:pt x="6350" y="203654"/>
                    <a:pt x="115798" y="203654"/>
                  </a:cubicBezTo>
                  <a:cubicBezTo>
                    <a:pt x="117117" y="203654"/>
                    <a:pt x="118435" y="205015"/>
                    <a:pt x="118435" y="206375"/>
                  </a:cubicBezTo>
                  <a:cubicBezTo>
                    <a:pt x="118435" y="207736"/>
                    <a:pt x="117117" y="209097"/>
                    <a:pt x="115798" y="209097"/>
                  </a:cubicBezTo>
                  <a:cubicBezTo>
                    <a:pt x="115798" y="209097"/>
                    <a:pt x="115798" y="209097"/>
                    <a:pt x="6350" y="209097"/>
                  </a:cubicBezTo>
                  <a:cubicBezTo>
                    <a:pt x="6350" y="209097"/>
                    <a:pt x="6350" y="209097"/>
                    <a:pt x="6350" y="211818"/>
                  </a:cubicBezTo>
                  <a:cubicBezTo>
                    <a:pt x="6350" y="213179"/>
                    <a:pt x="8988" y="215900"/>
                    <a:pt x="10306" y="215900"/>
                  </a:cubicBezTo>
                  <a:cubicBezTo>
                    <a:pt x="10306" y="215900"/>
                    <a:pt x="10306" y="215900"/>
                    <a:pt x="329419" y="215900"/>
                  </a:cubicBezTo>
                  <a:cubicBezTo>
                    <a:pt x="330738" y="215900"/>
                    <a:pt x="333375" y="213179"/>
                    <a:pt x="333375" y="211818"/>
                  </a:cubicBezTo>
                  <a:lnTo>
                    <a:pt x="333375" y="196850"/>
                  </a:lnTo>
                  <a:cubicBezTo>
                    <a:pt x="333375" y="196850"/>
                    <a:pt x="333375" y="196850"/>
                    <a:pt x="6350" y="196850"/>
                  </a:cubicBezTo>
                  <a:close/>
                  <a:moveTo>
                    <a:pt x="25400" y="176212"/>
                  </a:moveTo>
                  <a:lnTo>
                    <a:pt x="25400" y="190500"/>
                  </a:lnTo>
                  <a:lnTo>
                    <a:pt x="312738" y="190500"/>
                  </a:lnTo>
                  <a:lnTo>
                    <a:pt x="312738" y="176212"/>
                  </a:lnTo>
                  <a:close/>
                  <a:moveTo>
                    <a:pt x="91503" y="28320"/>
                  </a:moveTo>
                  <a:cubicBezTo>
                    <a:pt x="92837" y="26987"/>
                    <a:pt x="94170" y="26987"/>
                    <a:pt x="95504" y="28320"/>
                  </a:cubicBezTo>
                  <a:cubicBezTo>
                    <a:pt x="96837" y="28320"/>
                    <a:pt x="96837" y="30987"/>
                    <a:pt x="95504" y="32321"/>
                  </a:cubicBezTo>
                  <a:cubicBezTo>
                    <a:pt x="95504" y="32321"/>
                    <a:pt x="95504" y="32321"/>
                    <a:pt x="35496" y="92328"/>
                  </a:cubicBezTo>
                  <a:cubicBezTo>
                    <a:pt x="34163" y="93662"/>
                    <a:pt x="34163" y="93662"/>
                    <a:pt x="32829" y="93662"/>
                  </a:cubicBezTo>
                  <a:cubicBezTo>
                    <a:pt x="31496" y="93662"/>
                    <a:pt x="31496" y="93662"/>
                    <a:pt x="30162" y="92328"/>
                  </a:cubicBezTo>
                  <a:cubicBezTo>
                    <a:pt x="30162" y="92328"/>
                    <a:pt x="30162" y="89661"/>
                    <a:pt x="30162" y="88328"/>
                  </a:cubicBezTo>
                  <a:cubicBezTo>
                    <a:pt x="30162" y="88328"/>
                    <a:pt x="30162" y="88328"/>
                    <a:pt x="91503" y="28320"/>
                  </a:cubicBezTo>
                  <a:close/>
                  <a:moveTo>
                    <a:pt x="56621" y="28310"/>
                  </a:moveTo>
                  <a:cubicBezTo>
                    <a:pt x="57943" y="26987"/>
                    <a:pt x="59266" y="26987"/>
                    <a:pt x="60589" y="28310"/>
                  </a:cubicBezTo>
                  <a:cubicBezTo>
                    <a:pt x="61912" y="28310"/>
                    <a:pt x="61912" y="30956"/>
                    <a:pt x="60589" y="32278"/>
                  </a:cubicBezTo>
                  <a:cubicBezTo>
                    <a:pt x="60589" y="32278"/>
                    <a:pt x="60589" y="32278"/>
                    <a:pt x="35454" y="57414"/>
                  </a:cubicBezTo>
                  <a:cubicBezTo>
                    <a:pt x="34131" y="58737"/>
                    <a:pt x="34131" y="58737"/>
                    <a:pt x="32808" y="58737"/>
                  </a:cubicBezTo>
                  <a:cubicBezTo>
                    <a:pt x="31485" y="58737"/>
                    <a:pt x="31485" y="58737"/>
                    <a:pt x="30162" y="57414"/>
                  </a:cubicBezTo>
                  <a:cubicBezTo>
                    <a:pt x="30162" y="56091"/>
                    <a:pt x="30162" y="54768"/>
                    <a:pt x="30162" y="53445"/>
                  </a:cubicBezTo>
                  <a:cubicBezTo>
                    <a:pt x="30162" y="53445"/>
                    <a:pt x="30162" y="53445"/>
                    <a:pt x="56621" y="28310"/>
                  </a:cubicBezTo>
                  <a:close/>
                  <a:moveTo>
                    <a:pt x="126415" y="28303"/>
                  </a:moveTo>
                  <a:cubicBezTo>
                    <a:pt x="127752" y="26987"/>
                    <a:pt x="129089" y="26987"/>
                    <a:pt x="130425" y="28303"/>
                  </a:cubicBezTo>
                  <a:cubicBezTo>
                    <a:pt x="131762" y="28303"/>
                    <a:pt x="131762" y="30935"/>
                    <a:pt x="130425" y="32251"/>
                  </a:cubicBezTo>
                  <a:cubicBezTo>
                    <a:pt x="130425" y="32251"/>
                    <a:pt x="130425" y="32251"/>
                    <a:pt x="35510" y="125684"/>
                  </a:cubicBezTo>
                  <a:cubicBezTo>
                    <a:pt x="34173" y="127000"/>
                    <a:pt x="34173" y="127000"/>
                    <a:pt x="32836" y="127000"/>
                  </a:cubicBezTo>
                  <a:cubicBezTo>
                    <a:pt x="31499" y="127000"/>
                    <a:pt x="31499" y="127000"/>
                    <a:pt x="30162" y="125684"/>
                  </a:cubicBezTo>
                  <a:cubicBezTo>
                    <a:pt x="30162" y="125684"/>
                    <a:pt x="30162" y="123052"/>
                    <a:pt x="30162" y="121736"/>
                  </a:cubicBezTo>
                  <a:cubicBezTo>
                    <a:pt x="30162" y="121736"/>
                    <a:pt x="30162" y="121736"/>
                    <a:pt x="126415" y="28303"/>
                  </a:cubicBezTo>
                  <a:close/>
                  <a:moveTo>
                    <a:pt x="25400" y="19050"/>
                  </a:moveTo>
                  <a:lnTo>
                    <a:pt x="25400" y="169863"/>
                  </a:lnTo>
                  <a:cubicBezTo>
                    <a:pt x="25400" y="169863"/>
                    <a:pt x="25400" y="169863"/>
                    <a:pt x="312738" y="169863"/>
                  </a:cubicBezTo>
                  <a:cubicBezTo>
                    <a:pt x="312738" y="169863"/>
                    <a:pt x="312738" y="169863"/>
                    <a:pt x="312738" y="160602"/>
                  </a:cubicBezTo>
                  <a:cubicBezTo>
                    <a:pt x="312738" y="160602"/>
                    <a:pt x="312738" y="160602"/>
                    <a:pt x="265288" y="160602"/>
                  </a:cubicBezTo>
                  <a:cubicBezTo>
                    <a:pt x="263970" y="160602"/>
                    <a:pt x="262652" y="159279"/>
                    <a:pt x="262652" y="157956"/>
                  </a:cubicBezTo>
                  <a:cubicBezTo>
                    <a:pt x="262652" y="155311"/>
                    <a:pt x="263970" y="153988"/>
                    <a:pt x="265288" y="153988"/>
                  </a:cubicBezTo>
                  <a:cubicBezTo>
                    <a:pt x="265288" y="153988"/>
                    <a:pt x="265288" y="153988"/>
                    <a:pt x="312738" y="153988"/>
                  </a:cubicBezTo>
                  <a:cubicBezTo>
                    <a:pt x="312738" y="153988"/>
                    <a:pt x="312738" y="153988"/>
                    <a:pt x="312738" y="146050"/>
                  </a:cubicBezTo>
                  <a:cubicBezTo>
                    <a:pt x="312738" y="146050"/>
                    <a:pt x="312738" y="146050"/>
                    <a:pt x="233654" y="146050"/>
                  </a:cubicBezTo>
                  <a:cubicBezTo>
                    <a:pt x="232336" y="146050"/>
                    <a:pt x="231018" y="144727"/>
                    <a:pt x="231018" y="143404"/>
                  </a:cubicBezTo>
                  <a:cubicBezTo>
                    <a:pt x="231018" y="140758"/>
                    <a:pt x="232336" y="139436"/>
                    <a:pt x="233654" y="139436"/>
                  </a:cubicBezTo>
                  <a:cubicBezTo>
                    <a:pt x="233654" y="139436"/>
                    <a:pt x="233654" y="139436"/>
                    <a:pt x="312738" y="139436"/>
                  </a:cubicBezTo>
                  <a:cubicBezTo>
                    <a:pt x="312738" y="139436"/>
                    <a:pt x="312738" y="139436"/>
                    <a:pt x="312738" y="19050"/>
                  </a:cubicBezTo>
                  <a:cubicBezTo>
                    <a:pt x="312738" y="19050"/>
                    <a:pt x="312738" y="19050"/>
                    <a:pt x="25400" y="19050"/>
                  </a:cubicBezTo>
                  <a:close/>
                  <a:moveTo>
                    <a:pt x="35945" y="4762"/>
                  </a:moveTo>
                  <a:cubicBezTo>
                    <a:pt x="30673" y="4762"/>
                    <a:pt x="26718" y="8844"/>
                    <a:pt x="25400" y="14287"/>
                  </a:cubicBezTo>
                  <a:cubicBezTo>
                    <a:pt x="25400" y="14287"/>
                    <a:pt x="25400" y="14287"/>
                    <a:pt x="312738" y="14287"/>
                  </a:cubicBezTo>
                  <a:cubicBezTo>
                    <a:pt x="311420" y="8844"/>
                    <a:pt x="307466" y="4762"/>
                    <a:pt x="302194" y="4762"/>
                  </a:cubicBezTo>
                  <a:cubicBezTo>
                    <a:pt x="302194" y="4762"/>
                    <a:pt x="302194" y="4762"/>
                    <a:pt x="35945" y="4762"/>
                  </a:cubicBezTo>
                  <a:close/>
                  <a:moveTo>
                    <a:pt x="35663" y="0"/>
                  </a:moveTo>
                  <a:cubicBezTo>
                    <a:pt x="35663" y="0"/>
                    <a:pt x="35663" y="0"/>
                    <a:pt x="302475" y="0"/>
                  </a:cubicBezTo>
                  <a:cubicBezTo>
                    <a:pt x="311721" y="0"/>
                    <a:pt x="318325" y="6567"/>
                    <a:pt x="318325" y="15761"/>
                  </a:cubicBezTo>
                  <a:cubicBezTo>
                    <a:pt x="318325" y="15761"/>
                    <a:pt x="318325" y="15761"/>
                    <a:pt x="318325" y="190453"/>
                  </a:cubicBezTo>
                  <a:cubicBezTo>
                    <a:pt x="318325" y="190453"/>
                    <a:pt x="318325" y="190453"/>
                    <a:pt x="335497" y="190453"/>
                  </a:cubicBezTo>
                  <a:cubicBezTo>
                    <a:pt x="336817" y="190453"/>
                    <a:pt x="338138" y="191766"/>
                    <a:pt x="338138" y="194393"/>
                  </a:cubicBezTo>
                  <a:cubicBezTo>
                    <a:pt x="338138" y="194393"/>
                    <a:pt x="338138" y="194393"/>
                    <a:pt x="338138" y="211469"/>
                  </a:cubicBezTo>
                  <a:cubicBezTo>
                    <a:pt x="338138" y="216723"/>
                    <a:pt x="334176" y="220663"/>
                    <a:pt x="328892" y="220663"/>
                  </a:cubicBezTo>
                  <a:cubicBezTo>
                    <a:pt x="328892" y="220663"/>
                    <a:pt x="328892" y="220663"/>
                    <a:pt x="9246" y="220663"/>
                  </a:cubicBezTo>
                  <a:cubicBezTo>
                    <a:pt x="3962" y="220663"/>
                    <a:pt x="0" y="216723"/>
                    <a:pt x="0" y="211469"/>
                  </a:cubicBezTo>
                  <a:cubicBezTo>
                    <a:pt x="0" y="211469"/>
                    <a:pt x="0" y="211469"/>
                    <a:pt x="0" y="194393"/>
                  </a:cubicBezTo>
                  <a:cubicBezTo>
                    <a:pt x="0" y="191766"/>
                    <a:pt x="1321" y="190453"/>
                    <a:pt x="2641" y="190453"/>
                  </a:cubicBezTo>
                  <a:cubicBezTo>
                    <a:pt x="2641" y="190453"/>
                    <a:pt x="2641" y="190453"/>
                    <a:pt x="19813" y="190453"/>
                  </a:cubicBezTo>
                  <a:cubicBezTo>
                    <a:pt x="19813" y="190453"/>
                    <a:pt x="19813" y="190453"/>
                    <a:pt x="19813" y="15761"/>
                  </a:cubicBezTo>
                  <a:cubicBezTo>
                    <a:pt x="19813" y="6567"/>
                    <a:pt x="26417" y="0"/>
                    <a:pt x="3566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900"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ea"/>
                <a:sym typeface="+mn-lt"/>
              </a:endParaRPr>
            </a:p>
          </p:txBody>
        </p:sp>
        <p:sp>
          <p:nvSpPr>
            <p:cNvPr id="12" name="Rectangle 8"/>
            <p:cNvSpPr/>
            <p:nvPr/>
          </p:nvSpPr>
          <p:spPr>
            <a:xfrm>
              <a:off x="8434178" y="4239159"/>
              <a:ext cx="769429" cy="502116"/>
            </a:xfrm>
            <a:custGeom>
              <a:avLst/>
              <a:gdLst>
                <a:gd name="connsiteX0" fmla="*/ 6350 w 338138"/>
                <a:gd name="connsiteY0" fmla="*/ 196850 h 220663"/>
                <a:gd name="connsiteX1" fmla="*/ 6350 w 338138"/>
                <a:gd name="connsiteY1" fmla="*/ 203654 h 220663"/>
                <a:gd name="connsiteX2" fmla="*/ 115798 w 338138"/>
                <a:gd name="connsiteY2" fmla="*/ 203654 h 220663"/>
                <a:gd name="connsiteX3" fmla="*/ 118435 w 338138"/>
                <a:gd name="connsiteY3" fmla="*/ 206375 h 220663"/>
                <a:gd name="connsiteX4" fmla="*/ 115798 w 338138"/>
                <a:gd name="connsiteY4" fmla="*/ 209097 h 220663"/>
                <a:gd name="connsiteX5" fmla="*/ 6350 w 338138"/>
                <a:gd name="connsiteY5" fmla="*/ 209097 h 220663"/>
                <a:gd name="connsiteX6" fmla="*/ 6350 w 338138"/>
                <a:gd name="connsiteY6" fmla="*/ 211818 h 220663"/>
                <a:gd name="connsiteX7" fmla="*/ 10306 w 338138"/>
                <a:gd name="connsiteY7" fmla="*/ 215900 h 220663"/>
                <a:gd name="connsiteX8" fmla="*/ 329419 w 338138"/>
                <a:gd name="connsiteY8" fmla="*/ 215900 h 220663"/>
                <a:gd name="connsiteX9" fmla="*/ 333375 w 338138"/>
                <a:gd name="connsiteY9" fmla="*/ 211818 h 220663"/>
                <a:gd name="connsiteX10" fmla="*/ 333375 w 338138"/>
                <a:gd name="connsiteY10" fmla="*/ 196850 h 220663"/>
                <a:gd name="connsiteX11" fmla="*/ 6350 w 338138"/>
                <a:gd name="connsiteY11" fmla="*/ 196850 h 220663"/>
                <a:gd name="connsiteX12" fmla="*/ 25400 w 338138"/>
                <a:gd name="connsiteY12" fmla="*/ 176212 h 220663"/>
                <a:gd name="connsiteX13" fmla="*/ 25400 w 338138"/>
                <a:gd name="connsiteY13" fmla="*/ 190500 h 220663"/>
                <a:gd name="connsiteX14" fmla="*/ 312738 w 338138"/>
                <a:gd name="connsiteY14" fmla="*/ 190500 h 220663"/>
                <a:gd name="connsiteX15" fmla="*/ 312738 w 338138"/>
                <a:gd name="connsiteY15" fmla="*/ 176212 h 220663"/>
                <a:gd name="connsiteX16" fmla="*/ 91503 w 338138"/>
                <a:gd name="connsiteY16" fmla="*/ 28320 h 220663"/>
                <a:gd name="connsiteX17" fmla="*/ 95504 w 338138"/>
                <a:gd name="connsiteY17" fmla="*/ 28320 h 220663"/>
                <a:gd name="connsiteX18" fmla="*/ 95504 w 338138"/>
                <a:gd name="connsiteY18" fmla="*/ 32321 h 220663"/>
                <a:gd name="connsiteX19" fmla="*/ 35496 w 338138"/>
                <a:gd name="connsiteY19" fmla="*/ 92328 h 220663"/>
                <a:gd name="connsiteX20" fmla="*/ 32829 w 338138"/>
                <a:gd name="connsiteY20" fmla="*/ 93662 h 220663"/>
                <a:gd name="connsiteX21" fmla="*/ 30162 w 338138"/>
                <a:gd name="connsiteY21" fmla="*/ 92328 h 220663"/>
                <a:gd name="connsiteX22" fmla="*/ 30162 w 338138"/>
                <a:gd name="connsiteY22" fmla="*/ 88328 h 220663"/>
                <a:gd name="connsiteX23" fmla="*/ 91503 w 338138"/>
                <a:gd name="connsiteY23" fmla="*/ 28320 h 220663"/>
                <a:gd name="connsiteX24" fmla="*/ 56621 w 338138"/>
                <a:gd name="connsiteY24" fmla="*/ 28310 h 220663"/>
                <a:gd name="connsiteX25" fmla="*/ 60589 w 338138"/>
                <a:gd name="connsiteY25" fmla="*/ 28310 h 220663"/>
                <a:gd name="connsiteX26" fmla="*/ 60589 w 338138"/>
                <a:gd name="connsiteY26" fmla="*/ 32278 h 220663"/>
                <a:gd name="connsiteX27" fmla="*/ 35454 w 338138"/>
                <a:gd name="connsiteY27" fmla="*/ 57414 h 220663"/>
                <a:gd name="connsiteX28" fmla="*/ 32808 w 338138"/>
                <a:gd name="connsiteY28" fmla="*/ 58737 h 220663"/>
                <a:gd name="connsiteX29" fmla="*/ 30162 w 338138"/>
                <a:gd name="connsiteY29" fmla="*/ 57414 h 220663"/>
                <a:gd name="connsiteX30" fmla="*/ 30162 w 338138"/>
                <a:gd name="connsiteY30" fmla="*/ 53445 h 220663"/>
                <a:gd name="connsiteX31" fmla="*/ 56621 w 338138"/>
                <a:gd name="connsiteY31" fmla="*/ 28310 h 220663"/>
                <a:gd name="connsiteX32" fmla="*/ 126415 w 338138"/>
                <a:gd name="connsiteY32" fmla="*/ 28303 h 220663"/>
                <a:gd name="connsiteX33" fmla="*/ 130425 w 338138"/>
                <a:gd name="connsiteY33" fmla="*/ 28303 h 220663"/>
                <a:gd name="connsiteX34" fmla="*/ 130425 w 338138"/>
                <a:gd name="connsiteY34" fmla="*/ 32251 h 220663"/>
                <a:gd name="connsiteX35" fmla="*/ 35510 w 338138"/>
                <a:gd name="connsiteY35" fmla="*/ 125684 h 220663"/>
                <a:gd name="connsiteX36" fmla="*/ 32836 w 338138"/>
                <a:gd name="connsiteY36" fmla="*/ 127000 h 220663"/>
                <a:gd name="connsiteX37" fmla="*/ 30162 w 338138"/>
                <a:gd name="connsiteY37" fmla="*/ 125684 h 220663"/>
                <a:gd name="connsiteX38" fmla="*/ 30162 w 338138"/>
                <a:gd name="connsiteY38" fmla="*/ 121736 h 220663"/>
                <a:gd name="connsiteX39" fmla="*/ 126415 w 338138"/>
                <a:gd name="connsiteY39" fmla="*/ 28303 h 220663"/>
                <a:gd name="connsiteX40" fmla="*/ 25400 w 338138"/>
                <a:gd name="connsiteY40" fmla="*/ 19050 h 220663"/>
                <a:gd name="connsiteX41" fmla="*/ 25400 w 338138"/>
                <a:gd name="connsiteY41" fmla="*/ 169863 h 220663"/>
                <a:gd name="connsiteX42" fmla="*/ 312738 w 338138"/>
                <a:gd name="connsiteY42" fmla="*/ 169863 h 220663"/>
                <a:gd name="connsiteX43" fmla="*/ 312738 w 338138"/>
                <a:gd name="connsiteY43" fmla="*/ 160602 h 220663"/>
                <a:gd name="connsiteX44" fmla="*/ 265288 w 338138"/>
                <a:gd name="connsiteY44" fmla="*/ 160602 h 220663"/>
                <a:gd name="connsiteX45" fmla="*/ 262652 w 338138"/>
                <a:gd name="connsiteY45" fmla="*/ 157956 h 220663"/>
                <a:gd name="connsiteX46" fmla="*/ 265288 w 338138"/>
                <a:gd name="connsiteY46" fmla="*/ 153988 h 220663"/>
                <a:gd name="connsiteX47" fmla="*/ 312738 w 338138"/>
                <a:gd name="connsiteY47" fmla="*/ 153988 h 220663"/>
                <a:gd name="connsiteX48" fmla="*/ 312738 w 338138"/>
                <a:gd name="connsiteY48" fmla="*/ 146050 h 220663"/>
                <a:gd name="connsiteX49" fmla="*/ 233654 w 338138"/>
                <a:gd name="connsiteY49" fmla="*/ 146050 h 220663"/>
                <a:gd name="connsiteX50" fmla="*/ 231018 w 338138"/>
                <a:gd name="connsiteY50" fmla="*/ 143404 h 220663"/>
                <a:gd name="connsiteX51" fmla="*/ 233654 w 338138"/>
                <a:gd name="connsiteY51" fmla="*/ 139436 h 220663"/>
                <a:gd name="connsiteX52" fmla="*/ 312738 w 338138"/>
                <a:gd name="connsiteY52" fmla="*/ 139436 h 220663"/>
                <a:gd name="connsiteX53" fmla="*/ 312738 w 338138"/>
                <a:gd name="connsiteY53" fmla="*/ 19050 h 220663"/>
                <a:gd name="connsiteX54" fmla="*/ 25400 w 338138"/>
                <a:gd name="connsiteY54" fmla="*/ 19050 h 220663"/>
                <a:gd name="connsiteX55" fmla="*/ 35945 w 338138"/>
                <a:gd name="connsiteY55" fmla="*/ 4762 h 220663"/>
                <a:gd name="connsiteX56" fmla="*/ 25400 w 338138"/>
                <a:gd name="connsiteY56" fmla="*/ 14287 h 220663"/>
                <a:gd name="connsiteX57" fmla="*/ 312738 w 338138"/>
                <a:gd name="connsiteY57" fmla="*/ 14287 h 220663"/>
                <a:gd name="connsiteX58" fmla="*/ 302194 w 338138"/>
                <a:gd name="connsiteY58" fmla="*/ 4762 h 220663"/>
                <a:gd name="connsiteX59" fmla="*/ 35945 w 338138"/>
                <a:gd name="connsiteY59" fmla="*/ 4762 h 220663"/>
                <a:gd name="connsiteX60" fmla="*/ 35663 w 338138"/>
                <a:gd name="connsiteY60" fmla="*/ 0 h 220663"/>
                <a:gd name="connsiteX61" fmla="*/ 302475 w 338138"/>
                <a:gd name="connsiteY61" fmla="*/ 0 h 220663"/>
                <a:gd name="connsiteX62" fmla="*/ 318325 w 338138"/>
                <a:gd name="connsiteY62" fmla="*/ 15761 h 220663"/>
                <a:gd name="connsiteX63" fmla="*/ 318325 w 338138"/>
                <a:gd name="connsiteY63" fmla="*/ 190453 h 220663"/>
                <a:gd name="connsiteX64" fmla="*/ 335497 w 338138"/>
                <a:gd name="connsiteY64" fmla="*/ 190453 h 220663"/>
                <a:gd name="connsiteX65" fmla="*/ 338138 w 338138"/>
                <a:gd name="connsiteY65" fmla="*/ 194393 h 220663"/>
                <a:gd name="connsiteX66" fmla="*/ 338138 w 338138"/>
                <a:gd name="connsiteY66" fmla="*/ 211469 h 220663"/>
                <a:gd name="connsiteX67" fmla="*/ 328892 w 338138"/>
                <a:gd name="connsiteY67" fmla="*/ 220663 h 220663"/>
                <a:gd name="connsiteX68" fmla="*/ 9246 w 338138"/>
                <a:gd name="connsiteY68" fmla="*/ 220663 h 220663"/>
                <a:gd name="connsiteX69" fmla="*/ 0 w 338138"/>
                <a:gd name="connsiteY69" fmla="*/ 211469 h 220663"/>
                <a:gd name="connsiteX70" fmla="*/ 0 w 338138"/>
                <a:gd name="connsiteY70" fmla="*/ 194393 h 220663"/>
                <a:gd name="connsiteX71" fmla="*/ 2641 w 338138"/>
                <a:gd name="connsiteY71" fmla="*/ 190453 h 220663"/>
                <a:gd name="connsiteX72" fmla="*/ 19813 w 338138"/>
                <a:gd name="connsiteY72" fmla="*/ 190453 h 220663"/>
                <a:gd name="connsiteX73" fmla="*/ 19813 w 338138"/>
                <a:gd name="connsiteY73" fmla="*/ 15761 h 220663"/>
                <a:gd name="connsiteX74" fmla="*/ 35663 w 338138"/>
                <a:gd name="connsiteY74" fmla="*/ 0 h 220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</a:cxnLst>
              <a:rect l="l" t="t" r="r" b="b"/>
              <a:pathLst>
                <a:path w="338138" h="220663">
                  <a:moveTo>
                    <a:pt x="6350" y="196850"/>
                  </a:moveTo>
                  <a:cubicBezTo>
                    <a:pt x="6350" y="196850"/>
                    <a:pt x="6350" y="196850"/>
                    <a:pt x="6350" y="203654"/>
                  </a:cubicBezTo>
                  <a:cubicBezTo>
                    <a:pt x="6350" y="203654"/>
                    <a:pt x="6350" y="203654"/>
                    <a:pt x="115798" y="203654"/>
                  </a:cubicBezTo>
                  <a:cubicBezTo>
                    <a:pt x="117117" y="203654"/>
                    <a:pt x="118435" y="205015"/>
                    <a:pt x="118435" y="206375"/>
                  </a:cubicBezTo>
                  <a:cubicBezTo>
                    <a:pt x="118435" y="207736"/>
                    <a:pt x="117117" y="209097"/>
                    <a:pt x="115798" y="209097"/>
                  </a:cubicBezTo>
                  <a:cubicBezTo>
                    <a:pt x="115798" y="209097"/>
                    <a:pt x="115798" y="209097"/>
                    <a:pt x="6350" y="209097"/>
                  </a:cubicBezTo>
                  <a:cubicBezTo>
                    <a:pt x="6350" y="209097"/>
                    <a:pt x="6350" y="209097"/>
                    <a:pt x="6350" y="211818"/>
                  </a:cubicBezTo>
                  <a:cubicBezTo>
                    <a:pt x="6350" y="213179"/>
                    <a:pt x="8988" y="215900"/>
                    <a:pt x="10306" y="215900"/>
                  </a:cubicBezTo>
                  <a:cubicBezTo>
                    <a:pt x="10306" y="215900"/>
                    <a:pt x="10306" y="215900"/>
                    <a:pt x="329419" y="215900"/>
                  </a:cubicBezTo>
                  <a:cubicBezTo>
                    <a:pt x="330738" y="215900"/>
                    <a:pt x="333375" y="213179"/>
                    <a:pt x="333375" y="211818"/>
                  </a:cubicBezTo>
                  <a:lnTo>
                    <a:pt x="333375" y="196850"/>
                  </a:lnTo>
                  <a:cubicBezTo>
                    <a:pt x="333375" y="196850"/>
                    <a:pt x="333375" y="196850"/>
                    <a:pt x="6350" y="196850"/>
                  </a:cubicBezTo>
                  <a:close/>
                  <a:moveTo>
                    <a:pt x="25400" y="176212"/>
                  </a:moveTo>
                  <a:lnTo>
                    <a:pt x="25400" y="190500"/>
                  </a:lnTo>
                  <a:lnTo>
                    <a:pt x="312738" y="190500"/>
                  </a:lnTo>
                  <a:lnTo>
                    <a:pt x="312738" y="176212"/>
                  </a:lnTo>
                  <a:close/>
                  <a:moveTo>
                    <a:pt x="91503" y="28320"/>
                  </a:moveTo>
                  <a:cubicBezTo>
                    <a:pt x="92837" y="26987"/>
                    <a:pt x="94170" y="26987"/>
                    <a:pt x="95504" y="28320"/>
                  </a:cubicBezTo>
                  <a:cubicBezTo>
                    <a:pt x="96837" y="28320"/>
                    <a:pt x="96837" y="30987"/>
                    <a:pt x="95504" y="32321"/>
                  </a:cubicBezTo>
                  <a:cubicBezTo>
                    <a:pt x="95504" y="32321"/>
                    <a:pt x="95504" y="32321"/>
                    <a:pt x="35496" y="92328"/>
                  </a:cubicBezTo>
                  <a:cubicBezTo>
                    <a:pt x="34163" y="93662"/>
                    <a:pt x="34163" y="93662"/>
                    <a:pt x="32829" y="93662"/>
                  </a:cubicBezTo>
                  <a:cubicBezTo>
                    <a:pt x="31496" y="93662"/>
                    <a:pt x="31496" y="93662"/>
                    <a:pt x="30162" y="92328"/>
                  </a:cubicBezTo>
                  <a:cubicBezTo>
                    <a:pt x="30162" y="92328"/>
                    <a:pt x="30162" y="89661"/>
                    <a:pt x="30162" y="88328"/>
                  </a:cubicBezTo>
                  <a:cubicBezTo>
                    <a:pt x="30162" y="88328"/>
                    <a:pt x="30162" y="88328"/>
                    <a:pt x="91503" y="28320"/>
                  </a:cubicBezTo>
                  <a:close/>
                  <a:moveTo>
                    <a:pt x="56621" y="28310"/>
                  </a:moveTo>
                  <a:cubicBezTo>
                    <a:pt x="57943" y="26987"/>
                    <a:pt x="59266" y="26987"/>
                    <a:pt x="60589" y="28310"/>
                  </a:cubicBezTo>
                  <a:cubicBezTo>
                    <a:pt x="61912" y="28310"/>
                    <a:pt x="61912" y="30956"/>
                    <a:pt x="60589" y="32278"/>
                  </a:cubicBezTo>
                  <a:cubicBezTo>
                    <a:pt x="60589" y="32278"/>
                    <a:pt x="60589" y="32278"/>
                    <a:pt x="35454" y="57414"/>
                  </a:cubicBezTo>
                  <a:cubicBezTo>
                    <a:pt x="34131" y="58737"/>
                    <a:pt x="34131" y="58737"/>
                    <a:pt x="32808" y="58737"/>
                  </a:cubicBezTo>
                  <a:cubicBezTo>
                    <a:pt x="31485" y="58737"/>
                    <a:pt x="31485" y="58737"/>
                    <a:pt x="30162" y="57414"/>
                  </a:cubicBezTo>
                  <a:cubicBezTo>
                    <a:pt x="30162" y="56091"/>
                    <a:pt x="30162" y="54768"/>
                    <a:pt x="30162" y="53445"/>
                  </a:cubicBezTo>
                  <a:cubicBezTo>
                    <a:pt x="30162" y="53445"/>
                    <a:pt x="30162" y="53445"/>
                    <a:pt x="56621" y="28310"/>
                  </a:cubicBezTo>
                  <a:close/>
                  <a:moveTo>
                    <a:pt x="126415" y="28303"/>
                  </a:moveTo>
                  <a:cubicBezTo>
                    <a:pt x="127752" y="26987"/>
                    <a:pt x="129089" y="26987"/>
                    <a:pt x="130425" y="28303"/>
                  </a:cubicBezTo>
                  <a:cubicBezTo>
                    <a:pt x="131762" y="28303"/>
                    <a:pt x="131762" y="30935"/>
                    <a:pt x="130425" y="32251"/>
                  </a:cubicBezTo>
                  <a:cubicBezTo>
                    <a:pt x="130425" y="32251"/>
                    <a:pt x="130425" y="32251"/>
                    <a:pt x="35510" y="125684"/>
                  </a:cubicBezTo>
                  <a:cubicBezTo>
                    <a:pt x="34173" y="127000"/>
                    <a:pt x="34173" y="127000"/>
                    <a:pt x="32836" y="127000"/>
                  </a:cubicBezTo>
                  <a:cubicBezTo>
                    <a:pt x="31499" y="127000"/>
                    <a:pt x="31499" y="127000"/>
                    <a:pt x="30162" y="125684"/>
                  </a:cubicBezTo>
                  <a:cubicBezTo>
                    <a:pt x="30162" y="125684"/>
                    <a:pt x="30162" y="123052"/>
                    <a:pt x="30162" y="121736"/>
                  </a:cubicBezTo>
                  <a:cubicBezTo>
                    <a:pt x="30162" y="121736"/>
                    <a:pt x="30162" y="121736"/>
                    <a:pt x="126415" y="28303"/>
                  </a:cubicBezTo>
                  <a:close/>
                  <a:moveTo>
                    <a:pt x="25400" y="19050"/>
                  </a:moveTo>
                  <a:lnTo>
                    <a:pt x="25400" y="169863"/>
                  </a:lnTo>
                  <a:cubicBezTo>
                    <a:pt x="25400" y="169863"/>
                    <a:pt x="25400" y="169863"/>
                    <a:pt x="312738" y="169863"/>
                  </a:cubicBezTo>
                  <a:cubicBezTo>
                    <a:pt x="312738" y="169863"/>
                    <a:pt x="312738" y="169863"/>
                    <a:pt x="312738" y="160602"/>
                  </a:cubicBezTo>
                  <a:cubicBezTo>
                    <a:pt x="312738" y="160602"/>
                    <a:pt x="312738" y="160602"/>
                    <a:pt x="265288" y="160602"/>
                  </a:cubicBezTo>
                  <a:cubicBezTo>
                    <a:pt x="263970" y="160602"/>
                    <a:pt x="262652" y="159279"/>
                    <a:pt x="262652" y="157956"/>
                  </a:cubicBezTo>
                  <a:cubicBezTo>
                    <a:pt x="262652" y="155311"/>
                    <a:pt x="263970" y="153988"/>
                    <a:pt x="265288" y="153988"/>
                  </a:cubicBezTo>
                  <a:cubicBezTo>
                    <a:pt x="265288" y="153988"/>
                    <a:pt x="265288" y="153988"/>
                    <a:pt x="312738" y="153988"/>
                  </a:cubicBezTo>
                  <a:cubicBezTo>
                    <a:pt x="312738" y="153988"/>
                    <a:pt x="312738" y="153988"/>
                    <a:pt x="312738" y="146050"/>
                  </a:cubicBezTo>
                  <a:cubicBezTo>
                    <a:pt x="312738" y="146050"/>
                    <a:pt x="312738" y="146050"/>
                    <a:pt x="233654" y="146050"/>
                  </a:cubicBezTo>
                  <a:cubicBezTo>
                    <a:pt x="232336" y="146050"/>
                    <a:pt x="231018" y="144727"/>
                    <a:pt x="231018" y="143404"/>
                  </a:cubicBezTo>
                  <a:cubicBezTo>
                    <a:pt x="231018" y="140758"/>
                    <a:pt x="232336" y="139436"/>
                    <a:pt x="233654" y="139436"/>
                  </a:cubicBezTo>
                  <a:cubicBezTo>
                    <a:pt x="233654" y="139436"/>
                    <a:pt x="233654" y="139436"/>
                    <a:pt x="312738" y="139436"/>
                  </a:cubicBezTo>
                  <a:cubicBezTo>
                    <a:pt x="312738" y="139436"/>
                    <a:pt x="312738" y="139436"/>
                    <a:pt x="312738" y="19050"/>
                  </a:cubicBezTo>
                  <a:cubicBezTo>
                    <a:pt x="312738" y="19050"/>
                    <a:pt x="312738" y="19050"/>
                    <a:pt x="25400" y="19050"/>
                  </a:cubicBezTo>
                  <a:close/>
                  <a:moveTo>
                    <a:pt x="35945" y="4762"/>
                  </a:moveTo>
                  <a:cubicBezTo>
                    <a:pt x="30673" y="4762"/>
                    <a:pt x="26718" y="8844"/>
                    <a:pt x="25400" y="14287"/>
                  </a:cubicBezTo>
                  <a:cubicBezTo>
                    <a:pt x="25400" y="14287"/>
                    <a:pt x="25400" y="14287"/>
                    <a:pt x="312738" y="14287"/>
                  </a:cubicBezTo>
                  <a:cubicBezTo>
                    <a:pt x="311420" y="8844"/>
                    <a:pt x="307466" y="4762"/>
                    <a:pt x="302194" y="4762"/>
                  </a:cubicBezTo>
                  <a:cubicBezTo>
                    <a:pt x="302194" y="4762"/>
                    <a:pt x="302194" y="4762"/>
                    <a:pt x="35945" y="4762"/>
                  </a:cubicBezTo>
                  <a:close/>
                  <a:moveTo>
                    <a:pt x="35663" y="0"/>
                  </a:moveTo>
                  <a:cubicBezTo>
                    <a:pt x="35663" y="0"/>
                    <a:pt x="35663" y="0"/>
                    <a:pt x="302475" y="0"/>
                  </a:cubicBezTo>
                  <a:cubicBezTo>
                    <a:pt x="311721" y="0"/>
                    <a:pt x="318325" y="6567"/>
                    <a:pt x="318325" y="15761"/>
                  </a:cubicBezTo>
                  <a:cubicBezTo>
                    <a:pt x="318325" y="15761"/>
                    <a:pt x="318325" y="15761"/>
                    <a:pt x="318325" y="190453"/>
                  </a:cubicBezTo>
                  <a:cubicBezTo>
                    <a:pt x="318325" y="190453"/>
                    <a:pt x="318325" y="190453"/>
                    <a:pt x="335497" y="190453"/>
                  </a:cubicBezTo>
                  <a:cubicBezTo>
                    <a:pt x="336817" y="190453"/>
                    <a:pt x="338138" y="191766"/>
                    <a:pt x="338138" y="194393"/>
                  </a:cubicBezTo>
                  <a:cubicBezTo>
                    <a:pt x="338138" y="194393"/>
                    <a:pt x="338138" y="194393"/>
                    <a:pt x="338138" y="211469"/>
                  </a:cubicBezTo>
                  <a:cubicBezTo>
                    <a:pt x="338138" y="216723"/>
                    <a:pt x="334176" y="220663"/>
                    <a:pt x="328892" y="220663"/>
                  </a:cubicBezTo>
                  <a:cubicBezTo>
                    <a:pt x="328892" y="220663"/>
                    <a:pt x="328892" y="220663"/>
                    <a:pt x="9246" y="220663"/>
                  </a:cubicBezTo>
                  <a:cubicBezTo>
                    <a:pt x="3962" y="220663"/>
                    <a:pt x="0" y="216723"/>
                    <a:pt x="0" y="211469"/>
                  </a:cubicBezTo>
                  <a:cubicBezTo>
                    <a:pt x="0" y="211469"/>
                    <a:pt x="0" y="211469"/>
                    <a:pt x="0" y="194393"/>
                  </a:cubicBezTo>
                  <a:cubicBezTo>
                    <a:pt x="0" y="191766"/>
                    <a:pt x="1321" y="190453"/>
                    <a:pt x="2641" y="190453"/>
                  </a:cubicBezTo>
                  <a:cubicBezTo>
                    <a:pt x="2641" y="190453"/>
                    <a:pt x="2641" y="190453"/>
                    <a:pt x="19813" y="190453"/>
                  </a:cubicBezTo>
                  <a:cubicBezTo>
                    <a:pt x="19813" y="190453"/>
                    <a:pt x="19813" y="190453"/>
                    <a:pt x="19813" y="15761"/>
                  </a:cubicBezTo>
                  <a:cubicBezTo>
                    <a:pt x="19813" y="6567"/>
                    <a:pt x="26417" y="0"/>
                    <a:pt x="3566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900"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ea"/>
                <a:sym typeface="+mn-lt"/>
              </a:endParaRPr>
            </a:p>
          </p:txBody>
        </p:sp>
      </p:grpSp>
      <p:sp>
        <p:nvSpPr>
          <p:cNvPr id="15" name="矩形 14"/>
          <p:cNvSpPr/>
          <p:nvPr/>
        </p:nvSpPr>
        <p:spPr>
          <a:xfrm>
            <a:off x="930469" y="1873189"/>
            <a:ext cx="10375096" cy="8679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defTabSz="914400">
              <a:lnSpc>
                <a:spcPct val="120000"/>
              </a:lnSpc>
            </a:pP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The user will can on a project or or computer, the user can can son a project or or computer, or print the presentation and make make it into a </a:t>
            </a:r>
            <a:r>
              <a:rPr lang="en-US" altLang="zh-CN" sz="1400" dirty="0" err="1">
                <a:solidFill>
                  <a:schemeClr val="bg1">
                    <a:lumMod val="50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filmor</a:t>
            </a: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 </a:t>
            </a:r>
            <a:r>
              <a:rPr lang="en-US" altLang="zh-CN" sz="1400" dirty="0" err="1">
                <a:solidFill>
                  <a:schemeClr val="bg1">
                    <a:lumMod val="50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prThe</a:t>
            </a: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 user can-document on a project or or computer, or print the presentation and make it into a </a:t>
            </a:r>
            <a:r>
              <a:rPr lang="en-US" altLang="zh-CN" sz="1400" dirty="0" err="1">
                <a:solidFill>
                  <a:schemeClr val="bg1">
                    <a:lumMod val="50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filmint</a:t>
            </a: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 the presentation and make it into </a:t>
            </a:r>
            <a:r>
              <a:rPr lang="en-US" altLang="zh-CN" sz="1400" dirty="0" err="1">
                <a:solidFill>
                  <a:schemeClr val="bg1">
                    <a:lumMod val="50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aThe</a:t>
            </a: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 user can-document on a project or or computer, or print the presentation and make it into a film film</a:t>
            </a:r>
          </a:p>
        </p:txBody>
      </p:sp>
      <p:sp>
        <p:nvSpPr>
          <p:cNvPr id="16" name="矩形 15"/>
          <p:cNvSpPr/>
          <p:nvPr/>
        </p:nvSpPr>
        <p:spPr>
          <a:xfrm>
            <a:off x="1424195" y="5091699"/>
            <a:ext cx="2241975" cy="46166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20000"/>
              </a:lnSpc>
            </a:pPr>
            <a:r>
              <a:rPr lang="zh-CN" altLang="en-US" sz="2000" b="1" dirty="0">
                <a:ln w="3175">
                  <a:noFill/>
                </a:ln>
                <a:solidFill>
                  <a:schemeClr val="bg1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Title text added</a:t>
            </a:r>
          </a:p>
        </p:txBody>
      </p:sp>
      <p:sp>
        <p:nvSpPr>
          <p:cNvPr id="21" name="矩形 20"/>
          <p:cNvSpPr/>
          <p:nvPr/>
        </p:nvSpPr>
        <p:spPr>
          <a:xfrm>
            <a:off x="4982814" y="5091699"/>
            <a:ext cx="2241975" cy="46166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20000"/>
              </a:lnSpc>
            </a:pPr>
            <a:r>
              <a:rPr lang="zh-CN" altLang="en-US" sz="2000" b="1" dirty="0">
                <a:ln w="3175">
                  <a:noFill/>
                </a:ln>
                <a:solidFill>
                  <a:schemeClr val="bg1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Title text added</a:t>
            </a:r>
          </a:p>
        </p:txBody>
      </p:sp>
      <p:sp>
        <p:nvSpPr>
          <p:cNvPr id="22" name="矩形 21"/>
          <p:cNvSpPr/>
          <p:nvPr/>
        </p:nvSpPr>
        <p:spPr>
          <a:xfrm>
            <a:off x="8525838" y="5091699"/>
            <a:ext cx="2241975" cy="46166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20000"/>
              </a:lnSpc>
            </a:pPr>
            <a:r>
              <a:rPr lang="zh-CN" altLang="en-US" sz="2000" b="1" dirty="0">
                <a:ln w="3175">
                  <a:noFill/>
                </a:ln>
                <a:solidFill>
                  <a:schemeClr val="bg1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Title text added</a:t>
            </a:r>
          </a:p>
        </p:txBody>
      </p:sp>
      <p:cxnSp>
        <p:nvCxnSpPr>
          <p:cNvPr id="20" name="直接连接符 19"/>
          <p:cNvCxnSpPr/>
          <p:nvPr/>
        </p:nvCxnSpPr>
        <p:spPr>
          <a:xfrm flipV="1">
            <a:off x="-16668" y="1032867"/>
            <a:ext cx="12208669" cy="7740"/>
          </a:xfrm>
          <a:prstGeom prst="line">
            <a:avLst/>
          </a:prstGeom>
          <a:ln w="69850" cmpd="thickThin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矩形 22"/>
          <p:cNvSpPr/>
          <p:nvPr/>
        </p:nvSpPr>
        <p:spPr>
          <a:xfrm>
            <a:off x="0" y="288137"/>
            <a:ext cx="333829" cy="720695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accent2">
                  <a:lumMod val="90000"/>
                  <a:lumOff val="1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565535" y="333486"/>
            <a:ext cx="3068469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>
              <a:defRPr sz="6000" b="1">
                <a:gradFill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/>
                    </a:gs>
                  </a:gsLst>
                  <a:lin ang="5400000" scaled="1"/>
                </a:gradFill>
                <a:latin typeface="+mj-ea"/>
                <a:ea typeface="+mj-ea"/>
              </a:defRPr>
            </a:lvl1pPr>
          </a:lstStyle>
          <a:p>
            <a:r>
              <a:rPr lang="zh-CN" altLang="en-US" sz="3200" dirty="0"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Improve employee execution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6597696" y="472810"/>
            <a:ext cx="4527763" cy="49859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The user can can on a project or or print it into a film to be used in a wilder field field</a:t>
            </a:r>
          </a:p>
        </p:txBody>
      </p:sp>
    </p:spTree>
    <p:extLst>
      <p:ext uri="{BB962C8B-B14F-4D97-AF65-F5344CB8AC3E}">
        <p14:creationId xmlns:p14="http://schemas.microsoft.com/office/powerpoint/2010/main" val="170081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:a16="http://schemas.microsoft.com/office/drawing/2014/main"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21" grpId="0"/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组合 63"/>
          <p:cNvGrpSpPr/>
          <p:nvPr/>
        </p:nvGrpSpPr>
        <p:grpSpPr>
          <a:xfrm>
            <a:off x="1247080" y="2216016"/>
            <a:ext cx="9700371" cy="2841894"/>
            <a:chOff x="1860493" y="2557516"/>
            <a:chExt cx="8473543" cy="2482474"/>
          </a:xfrm>
        </p:grpSpPr>
        <p:grpSp>
          <p:nvGrpSpPr>
            <p:cNvPr id="56" name="îslíḍé"/>
            <p:cNvGrpSpPr>
              <a:grpSpLocks/>
            </p:cNvGrpSpPr>
            <p:nvPr/>
          </p:nvGrpSpPr>
          <p:grpSpPr bwMode="auto">
            <a:xfrm>
              <a:off x="1860493" y="3319474"/>
              <a:ext cx="1894048" cy="1720511"/>
              <a:chOff x="3024188" y="3378200"/>
              <a:chExt cx="2609851" cy="2530475"/>
            </a:xfrm>
          </p:grpSpPr>
          <p:sp>
            <p:nvSpPr>
              <p:cNvPr id="62" name="iŝ1íďê"/>
              <p:cNvSpPr>
                <a:spLocks/>
              </p:cNvSpPr>
              <p:nvPr/>
            </p:nvSpPr>
            <p:spPr bwMode="auto">
              <a:xfrm>
                <a:off x="3024188" y="3378200"/>
                <a:ext cx="1306513" cy="2530475"/>
              </a:xfrm>
              <a:custGeom>
                <a:avLst/>
                <a:gdLst>
                  <a:gd name="T0" fmla="*/ 1253952 w 348"/>
                  <a:gd name="T1" fmla="*/ 195520 h 673"/>
                  <a:gd name="T2" fmla="*/ 0 w 348"/>
                  <a:gd name="T3" fmla="*/ 2530475 h 673"/>
                  <a:gd name="T4" fmla="*/ 1306513 w 348"/>
                  <a:gd name="T5" fmla="*/ 2530475 h 673"/>
                  <a:gd name="T6" fmla="*/ 1306513 w 348"/>
                  <a:gd name="T7" fmla="*/ 0 h 673"/>
                  <a:gd name="T8" fmla="*/ 1253952 w 348"/>
                  <a:gd name="T9" fmla="*/ 195520 h 6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48" h="673">
                    <a:moveTo>
                      <a:pt x="334" y="52"/>
                    </a:moveTo>
                    <a:cubicBezTo>
                      <a:pt x="243" y="520"/>
                      <a:pt x="0" y="673"/>
                      <a:pt x="0" y="673"/>
                    </a:cubicBezTo>
                    <a:cubicBezTo>
                      <a:pt x="348" y="673"/>
                      <a:pt x="348" y="673"/>
                      <a:pt x="348" y="673"/>
                    </a:cubicBezTo>
                    <a:cubicBezTo>
                      <a:pt x="348" y="0"/>
                      <a:pt x="348" y="0"/>
                      <a:pt x="348" y="0"/>
                    </a:cubicBezTo>
                    <a:cubicBezTo>
                      <a:pt x="345" y="0"/>
                      <a:pt x="339" y="24"/>
                      <a:pt x="334" y="52"/>
                    </a:cubicBezTo>
                    <a:close/>
                  </a:path>
                </a:pathLst>
              </a:custGeom>
              <a:solidFill>
                <a:schemeClr val="accent1">
                  <a:alpha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63" name="iṩlidê"/>
              <p:cNvSpPr>
                <a:spLocks/>
              </p:cNvSpPr>
              <p:nvPr/>
            </p:nvSpPr>
            <p:spPr bwMode="auto">
              <a:xfrm>
                <a:off x="4330058" y="3378200"/>
                <a:ext cx="1303981" cy="2530475"/>
              </a:xfrm>
              <a:custGeom>
                <a:avLst/>
                <a:gdLst>
                  <a:gd name="T0" fmla="*/ 14 w 347"/>
                  <a:gd name="T1" fmla="*/ 52 h 673"/>
                  <a:gd name="T2" fmla="*/ 0 w 347"/>
                  <a:gd name="T3" fmla="*/ 0 h 673"/>
                  <a:gd name="T4" fmla="*/ 0 w 347"/>
                  <a:gd name="T5" fmla="*/ 673 h 673"/>
                  <a:gd name="T6" fmla="*/ 347 w 347"/>
                  <a:gd name="T7" fmla="*/ 673 h 673"/>
                  <a:gd name="T8" fmla="*/ 14 w 347"/>
                  <a:gd name="T9" fmla="*/ 52 h 6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7" h="673">
                    <a:moveTo>
                      <a:pt x="14" y="52"/>
                    </a:moveTo>
                    <a:cubicBezTo>
                      <a:pt x="9" y="24"/>
                      <a:pt x="3" y="0"/>
                      <a:pt x="0" y="0"/>
                    </a:cubicBezTo>
                    <a:cubicBezTo>
                      <a:pt x="0" y="673"/>
                      <a:pt x="0" y="673"/>
                      <a:pt x="0" y="673"/>
                    </a:cubicBezTo>
                    <a:cubicBezTo>
                      <a:pt x="347" y="673"/>
                      <a:pt x="347" y="673"/>
                      <a:pt x="347" y="673"/>
                    </a:cubicBezTo>
                    <a:cubicBezTo>
                      <a:pt x="347" y="673"/>
                      <a:pt x="105" y="520"/>
                      <a:pt x="14" y="5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</p:grpSp>
        <p:grpSp>
          <p:nvGrpSpPr>
            <p:cNvPr id="48" name="íṡḻiḓê"/>
            <p:cNvGrpSpPr>
              <a:grpSpLocks/>
            </p:cNvGrpSpPr>
            <p:nvPr/>
          </p:nvGrpSpPr>
          <p:grpSpPr bwMode="auto">
            <a:xfrm>
              <a:off x="3158504" y="2557516"/>
              <a:ext cx="1930588" cy="2482471"/>
              <a:chOff x="4338638" y="2257425"/>
              <a:chExt cx="2605088" cy="3651250"/>
            </a:xfrm>
          </p:grpSpPr>
          <p:sp>
            <p:nvSpPr>
              <p:cNvPr id="54" name="îşļiďê"/>
              <p:cNvSpPr>
                <a:spLocks/>
              </p:cNvSpPr>
              <p:nvPr/>
            </p:nvSpPr>
            <p:spPr bwMode="auto">
              <a:xfrm>
                <a:off x="4338638" y="2257425"/>
                <a:ext cx="1302543" cy="3651250"/>
              </a:xfrm>
              <a:custGeom>
                <a:avLst/>
                <a:gdLst>
                  <a:gd name="T0" fmla="*/ 333 w 347"/>
                  <a:gd name="T1" fmla="*/ 75 h 971"/>
                  <a:gd name="T2" fmla="*/ 0 w 347"/>
                  <a:gd name="T3" fmla="*/ 971 h 971"/>
                  <a:gd name="T4" fmla="*/ 347 w 347"/>
                  <a:gd name="T5" fmla="*/ 971 h 971"/>
                  <a:gd name="T6" fmla="*/ 347 w 347"/>
                  <a:gd name="T7" fmla="*/ 0 h 971"/>
                  <a:gd name="T8" fmla="*/ 333 w 347"/>
                  <a:gd name="T9" fmla="*/ 75 h 9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7" h="971">
                    <a:moveTo>
                      <a:pt x="333" y="75"/>
                    </a:moveTo>
                    <a:cubicBezTo>
                      <a:pt x="242" y="750"/>
                      <a:pt x="0" y="971"/>
                      <a:pt x="0" y="971"/>
                    </a:cubicBezTo>
                    <a:cubicBezTo>
                      <a:pt x="347" y="971"/>
                      <a:pt x="347" y="971"/>
                      <a:pt x="347" y="971"/>
                    </a:cubicBezTo>
                    <a:cubicBezTo>
                      <a:pt x="347" y="0"/>
                      <a:pt x="347" y="0"/>
                      <a:pt x="347" y="0"/>
                    </a:cubicBezTo>
                    <a:cubicBezTo>
                      <a:pt x="345" y="0"/>
                      <a:pt x="339" y="33"/>
                      <a:pt x="333" y="75"/>
                    </a:cubicBezTo>
                    <a:close/>
                  </a:path>
                </a:pathLst>
              </a:custGeom>
              <a:solidFill>
                <a:schemeClr val="accent2">
                  <a:alpha val="7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55" name="ïṥlîdê"/>
              <p:cNvSpPr>
                <a:spLocks/>
              </p:cNvSpPr>
              <p:nvPr/>
            </p:nvSpPr>
            <p:spPr bwMode="auto">
              <a:xfrm>
                <a:off x="5641181" y="2257425"/>
                <a:ext cx="1302545" cy="3651250"/>
              </a:xfrm>
              <a:custGeom>
                <a:avLst/>
                <a:gdLst>
                  <a:gd name="T0" fmla="*/ 15 w 347"/>
                  <a:gd name="T1" fmla="*/ 75 h 971"/>
                  <a:gd name="T2" fmla="*/ 0 w 347"/>
                  <a:gd name="T3" fmla="*/ 0 h 971"/>
                  <a:gd name="T4" fmla="*/ 0 w 347"/>
                  <a:gd name="T5" fmla="*/ 971 h 971"/>
                  <a:gd name="T6" fmla="*/ 347 w 347"/>
                  <a:gd name="T7" fmla="*/ 971 h 971"/>
                  <a:gd name="T8" fmla="*/ 15 w 347"/>
                  <a:gd name="T9" fmla="*/ 75 h 9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7" h="971">
                    <a:moveTo>
                      <a:pt x="15" y="75"/>
                    </a:moveTo>
                    <a:cubicBezTo>
                      <a:pt x="9" y="33"/>
                      <a:pt x="3" y="0"/>
                      <a:pt x="0" y="0"/>
                    </a:cubicBezTo>
                    <a:cubicBezTo>
                      <a:pt x="0" y="971"/>
                      <a:pt x="0" y="971"/>
                      <a:pt x="0" y="971"/>
                    </a:cubicBezTo>
                    <a:cubicBezTo>
                      <a:pt x="347" y="971"/>
                      <a:pt x="347" y="971"/>
                      <a:pt x="347" y="971"/>
                    </a:cubicBezTo>
                    <a:cubicBezTo>
                      <a:pt x="347" y="971"/>
                      <a:pt x="105" y="750"/>
                      <a:pt x="15" y="7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</p:grpSp>
        <p:grpSp>
          <p:nvGrpSpPr>
            <p:cNvPr id="40" name="ïṣḻíḓè"/>
            <p:cNvGrpSpPr>
              <a:grpSpLocks/>
            </p:cNvGrpSpPr>
            <p:nvPr/>
          </p:nvGrpSpPr>
          <p:grpSpPr bwMode="auto">
            <a:xfrm>
              <a:off x="4493056" y="3706239"/>
              <a:ext cx="1931988" cy="1333751"/>
              <a:chOff x="5661026" y="3946525"/>
              <a:chExt cx="2605088" cy="1962150"/>
            </a:xfrm>
          </p:grpSpPr>
          <p:sp>
            <p:nvSpPr>
              <p:cNvPr id="46" name="i$1ïḍe"/>
              <p:cNvSpPr>
                <a:spLocks/>
              </p:cNvSpPr>
              <p:nvPr/>
            </p:nvSpPr>
            <p:spPr bwMode="auto">
              <a:xfrm>
                <a:off x="5661026" y="3946525"/>
                <a:ext cx="1301600" cy="1962150"/>
              </a:xfrm>
              <a:custGeom>
                <a:avLst/>
                <a:gdLst>
                  <a:gd name="T0" fmla="*/ 333 w 347"/>
                  <a:gd name="T1" fmla="*/ 40 h 522"/>
                  <a:gd name="T2" fmla="*/ 0 w 347"/>
                  <a:gd name="T3" fmla="*/ 522 h 522"/>
                  <a:gd name="T4" fmla="*/ 347 w 347"/>
                  <a:gd name="T5" fmla="*/ 522 h 522"/>
                  <a:gd name="T6" fmla="*/ 347 w 347"/>
                  <a:gd name="T7" fmla="*/ 0 h 522"/>
                  <a:gd name="T8" fmla="*/ 333 w 347"/>
                  <a:gd name="T9" fmla="*/ 40 h 5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7" h="522">
                    <a:moveTo>
                      <a:pt x="333" y="40"/>
                    </a:moveTo>
                    <a:cubicBezTo>
                      <a:pt x="242" y="403"/>
                      <a:pt x="0" y="522"/>
                      <a:pt x="0" y="522"/>
                    </a:cubicBezTo>
                    <a:cubicBezTo>
                      <a:pt x="347" y="522"/>
                      <a:pt x="347" y="522"/>
                      <a:pt x="347" y="522"/>
                    </a:cubicBezTo>
                    <a:cubicBezTo>
                      <a:pt x="347" y="0"/>
                      <a:pt x="347" y="0"/>
                      <a:pt x="347" y="0"/>
                    </a:cubicBezTo>
                    <a:cubicBezTo>
                      <a:pt x="344" y="0"/>
                      <a:pt x="338" y="18"/>
                      <a:pt x="333" y="40"/>
                    </a:cubicBezTo>
                    <a:close/>
                  </a:path>
                </a:pathLst>
              </a:custGeom>
              <a:solidFill>
                <a:schemeClr val="accent3">
                  <a:alpha val="7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47" name="iş1iḓê"/>
              <p:cNvSpPr>
                <a:spLocks/>
              </p:cNvSpPr>
              <p:nvPr/>
            </p:nvSpPr>
            <p:spPr bwMode="auto">
              <a:xfrm>
                <a:off x="6962626" y="3946525"/>
                <a:ext cx="1303488" cy="1962150"/>
              </a:xfrm>
              <a:custGeom>
                <a:avLst/>
                <a:gdLst>
                  <a:gd name="T0" fmla="*/ 14 w 347"/>
                  <a:gd name="T1" fmla="*/ 40 h 522"/>
                  <a:gd name="T2" fmla="*/ 0 w 347"/>
                  <a:gd name="T3" fmla="*/ 0 h 522"/>
                  <a:gd name="T4" fmla="*/ 0 w 347"/>
                  <a:gd name="T5" fmla="*/ 522 h 522"/>
                  <a:gd name="T6" fmla="*/ 347 w 347"/>
                  <a:gd name="T7" fmla="*/ 522 h 522"/>
                  <a:gd name="T8" fmla="*/ 14 w 347"/>
                  <a:gd name="T9" fmla="*/ 40 h 5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7" h="522">
                    <a:moveTo>
                      <a:pt x="14" y="40"/>
                    </a:moveTo>
                    <a:cubicBezTo>
                      <a:pt x="9" y="18"/>
                      <a:pt x="3" y="0"/>
                      <a:pt x="0" y="0"/>
                    </a:cubicBezTo>
                    <a:cubicBezTo>
                      <a:pt x="0" y="522"/>
                      <a:pt x="0" y="522"/>
                      <a:pt x="0" y="522"/>
                    </a:cubicBezTo>
                    <a:cubicBezTo>
                      <a:pt x="347" y="522"/>
                      <a:pt x="347" y="522"/>
                      <a:pt x="347" y="522"/>
                    </a:cubicBezTo>
                    <a:cubicBezTo>
                      <a:pt x="347" y="522"/>
                      <a:pt x="105" y="403"/>
                      <a:pt x="14" y="4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</p:grpSp>
        <p:grpSp>
          <p:nvGrpSpPr>
            <p:cNvPr id="32" name="iṧḻïḑè"/>
            <p:cNvGrpSpPr>
              <a:grpSpLocks/>
            </p:cNvGrpSpPr>
            <p:nvPr/>
          </p:nvGrpSpPr>
          <p:grpSpPr bwMode="auto">
            <a:xfrm>
              <a:off x="5829020" y="3017518"/>
              <a:ext cx="1934794" cy="2022472"/>
              <a:chOff x="6970712" y="2933700"/>
              <a:chExt cx="2609850" cy="2974975"/>
            </a:xfrm>
          </p:grpSpPr>
          <p:sp>
            <p:nvSpPr>
              <p:cNvPr id="38" name="îŝľïḑê"/>
              <p:cNvSpPr>
                <a:spLocks/>
              </p:cNvSpPr>
              <p:nvPr/>
            </p:nvSpPr>
            <p:spPr bwMode="auto">
              <a:xfrm>
                <a:off x="8276581" y="2933700"/>
                <a:ext cx="1303981" cy="2974975"/>
              </a:xfrm>
              <a:custGeom>
                <a:avLst/>
                <a:gdLst>
                  <a:gd name="T0" fmla="*/ 14 w 347"/>
                  <a:gd name="T1" fmla="*/ 62 h 791"/>
                  <a:gd name="T2" fmla="*/ 0 w 347"/>
                  <a:gd name="T3" fmla="*/ 0 h 791"/>
                  <a:gd name="T4" fmla="*/ 0 w 347"/>
                  <a:gd name="T5" fmla="*/ 791 h 791"/>
                  <a:gd name="T6" fmla="*/ 347 w 347"/>
                  <a:gd name="T7" fmla="*/ 791 h 791"/>
                  <a:gd name="T8" fmla="*/ 14 w 347"/>
                  <a:gd name="T9" fmla="*/ 62 h 7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7" h="791">
                    <a:moveTo>
                      <a:pt x="14" y="62"/>
                    </a:moveTo>
                    <a:cubicBezTo>
                      <a:pt x="8" y="28"/>
                      <a:pt x="2" y="0"/>
                      <a:pt x="0" y="0"/>
                    </a:cubicBezTo>
                    <a:cubicBezTo>
                      <a:pt x="0" y="791"/>
                      <a:pt x="0" y="791"/>
                      <a:pt x="0" y="791"/>
                    </a:cubicBezTo>
                    <a:cubicBezTo>
                      <a:pt x="347" y="791"/>
                      <a:pt x="347" y="791"/>
                      <a:pt x="347" y="791"/>
                    </a:cubicBezTo>
                    <a:cubicBezTo>
                      <a:pt x="347" y="791"/>
                      <a:pt x="104" y="611"/>
                      <a:pt x="14" y="62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39" name="ïśľíḓè"/>
              <p:cNvSpPr>
                <a:spLocks/>
              </p:cNvSpPr>
              <p:nvPr/>
            </p:nvSpPr>
            <p:spPr bwMode="auto">
              <a:xfrm>
                <a:off x="6970712" y="2933700"/>
                <a:ext cx="1305870" cy="2974975"/>
              </a:xfrm>
              <a:custGeom>
                <a:avLst/>
                <a:gdLst>
                  <a:gd name="T0" fmla="*/ 333 w 348"/>
                  <a:gd name="T1" fmla="*/ 62 h 791"/>
                  <a:gd name="T2" fmla="*/ 0 w 348"/>
                  <a:gd name="T3" fmla="*/ 791 h 791"/>
                  <a:gd name="T4" fmla="*/ 348 w 348"/>
                  <a:gd name="T5" fmla="*/ 791 h 791"/>
                  <a:gd name="T6" fmla="*/ 348 w 348"/>
                  <a:gd name="T7" fmla="*/ 0 h 791"/>
                  <a:gd name="T8" fmla="*/ 333 w 348"/>
                  <a:gd name="T9" fmla="*/ 62 h 7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8" h="791">
                    <a:moveTo>
                      <a:pt x="333" y="62"/>
                    </a:moveTo>
                    <a:cubicBezTo>
                      <a:pt x="242" y="611"/>
                      <a:pt x="0" y="791"/>
                      <a:pt x="0" y="791"/>
                    </a:cubicBezTo>
                    <a:cubicBezTo>
                      <a:pt x="348" y="791"/>
                      <a:pt x="348" y="791"/>
                      <a:pt x="348" y="791"/>
                    </a:cubicBezTo>
                    <a:cubicBezTo>
                      <a:pt x="348" y="0"/>
                      <a:pt x="348" y="0"/>
                      <a:pt x="348" y="0"/>
                    </a:cubicBezTo>
                    <a:cubicBezTo>
                      <a:pt x="345" y="0"/>
                      <a:pt x="339" y="28"/>
                      <a:pt x="333" y="62"/>
                    </a:cubicBezTo>
                    <a:close/>
                  </a:path>
                </a:pathLst>
              </a:custGeom>
              <a:solidFill>
                <a:schemeClr val="accent4">
                  <a:alpha val="7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</p:grpSp>
        <p:grpSp>
          <p:nvGrpSpPr>
            <p:cNvPr id="24" name="îsľïḍê"/>
            <p:cNvGrpSpPr>
              <a:grpSpLocks/>
            </p:cNvGrpSpPr>
            <p:nvPr/>
          </p:nvGrpSpPr>
          <p:grpSpPr bwMode="auto">
            <a:xfrm>
              <a:off x="7167770" y="4395353"/>
              <a:ext cx="1893533" cy="644634"/>
              <a:chOff x="8293101" y="5205412"/>
              <a:chExt cx="2605088" cy="703264"/>
            </a:xfrm>
          </p:grpSpPr>
          <p:sp>
            <p:nvSpPr>
              <p:cNvPr id="30" name="ïŝļiḍê"/>
              <p:cNvSpPr>
                <a:spLocks/>
              </p:cNvSpPr>
              <p:nvPr/>
            </p:nvSpPr>
            <p:spPr bwMode="auto">
              <a:xfrm>
                <a:off x="8293101" y="5205412"/>
                <a:ext cx="1301750" cy="703263"/>
              </a:xfrm>
              <a:custGeom>
                <a:avLst/>
                <a:gdLst>
                  <a:gd name="T0" fmla="*/ 1249230 w 347"/>
                  <a:gd name="T1" fmla="*/ 52651 h 187"/>
                  <a:gd name="T2" fmla="*/ 0 w 347"/>
                  <a:gd name="T3" fmla="*/ 703263 h 187"/>
                  <a:gd name="T4" fmla="*/ 1301750 w 347"/>
                  <a:gd name="T5" fmla="*/ 703263 h 187"/>
                  <a:gd name="T6" fmla="*/ 1301750 w 347"/>
                  <a:gd name="T7" fmla="*/ 0 h 187"/>
                  <a:gd name="T8" fmla="*/ 1249230 w 347"/>
                  <a:gd name="T9" fmla="*/ 52651 h 18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47" h="187">
                    <a:moveTo>
                      <a:pt x="333" y="14"/>
                    </a:moveTo>
                    <a:cubicBezTo>
                      <a:pt x="242" y="144"/>
                      <a:pt x="0" y="187"/>
                      <a:pt x="0" y="187"/>
                    </a:cubicBezTo>
                    <a:cubicBezTo>
                      <a:pt x="347" y="187"/>
                      <a:pt x="347" y="187"/>
                      <a:pt x="347" y="187"/>
                    </a:cubicBezTo>
                    <a:cubicBezTo>
                      <a:pt x="347" y="0"/>
                      <a:pt x="347" y="0"/>
                      <a:pt x="347" y="0"/>
                    </a:cubicBezTo>
                    <a:cubicBezTo>
                      <a:pt x="344" y="0"/>
                      <a:pt x="338" y="6"/>
                      <a:pt x="333" y="14"/>
                    </a:cubicBezTo>
                    <a:close/>
                  </a:path>
                </a:pathLst>
              </a:custGeom>
              <a:solidFill>
                <a:schemeClr val="accent5">
                  <a:alpha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31" name="îṧľiḍé"/>
              <p:cNvSpPr>
                <a:spLocks/>
              </p:cNvSpPr>
              <p:nvPr/>
            </p:nvSpPr>
            <p:spPr bwMode="auto">
              <a:xfrm>
                <a:off x="9595644" y="5205412"/>
                <a:ext cx="1302545" cy="703264"/>
              </a:xfrm>
              <a:custGeom>
                <a:avLst/>
                <a:gdLst>
                  <a:gd name="T0" fmla="*/ 14 w 347"/>
                  <a:gd name="T1" fmla="*/ 14 h 187"/>
                  <a:gd name="T2" fmla="*/ 0 w 347"/>
                  <a:gd name="T3" fmla="*/ 0 h 187"/>
                  <a:gd name="T4" fmla="*/ 0 w 347"/>
                  <a:gd name="T5" fmla="*/ 187 h 187"/>
                  <a:gd name="T6" fmla="*/ 347 w 347"/>
                  <a:gd name="T7" fmla="*/ 187 h 187"/>
                  <a:gd name="T8" fmla="*/ 14 w 347"/>
                  <a:gd name="T9" fmla="*/ 14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7" h="187">
                    <a:moveTo>
                      <a:pt x="14" y="14"/>
                    </a:moveTo>
                    <a:cubicBezTo>
                      <a:pt x="9" y="6"/>
                      <a:pt x="3" y="0"/>
                      <a:pt x="0" y="0"/>
                    </a:cubicBezTo>
                    <a:cubicBezTo>
                      <a:pt x="0" y="187"/>
                      <a:pt x="0" y="187"/>
                      <a:pt x="0" y="187"/>
                    </a:cubicBezTo>
                    <a:cubicBezTo>
                      <a:pt x="347" y="187"/>
                      <a:pt x="347" y="187"/>
                      <a:pt x="347" y="187"/>
                    </a:cubicBezTo>
                    <a:cubicBezTo>
                      <a:pt x="347" y="187"/>
                      <a:pt x="105" y="144"/>
                      <a:pt x="14" y="14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</p:grpSp>
        <p:grpSp>
          <p:nvGrpSpPr>
            <p:cNvPr id="16" name="iś1ïḑè"/>
            <p:cNvGrpSpPr>
              <a:grpSpLocks/>
            </p:cNvGrpSpPr>
            <p:nvPr/>
          </p:nvGrpSpPr>
          <p:grpSpPr bwMode="auto">
            <a:xfrm>
              <a:off x="8465272" y="4094286"/>
              <a:ext cx="1868764" cy="945704"/>
              <a:chOff x="1706563" y="4518025"/>
              <a:chExt cx="2605088" cy="1390650"/>
            </a:xfrm>
          </p:grpSpPr>
          <p:sp>
            <p:nvSpPr>
              <p:cNvPr id="22" name="islïḑê"/>
              <p:cNvSpPr>
                <a:spLocks/>
              </p:cNvSpPr>
              <p:nvPr/>
            </p:nvSpPr>
            <p:spPr bwMode="auto">
              <a:xfrm>
                <a:off x="1706563" y="4518025"/>
                <a:ext cx="1303338" cy="1390650"/>
              </a:xfrm>
              <a:custGeom>
                <a:avLst/>
                <a:gdLst>
                  <a:gd name="T0" fmla="*/ 1250754 w 347"/>
                  <a:gd name="T1" fmla="*/ 108997 h 370"/>
                  <a:gd name="T2" fmla="*/ 0 w 347"/>
                  <a:gd name="T3" fmla="*/ 1390650 h 370"/>
                  <a:gd name="T4" fmla="*/ 1303338 w 347"/>
                  <a:gd name="T5" fmla="*/ 1390650 h 370"/>
                  <a:gd name="T6" fmla="*/ 1303338 w 347"/>
                  <a:gd name="T7" fmla="*/ 0 h 370"/>
                  <a:gd name="T8" fmla="*/ 1250754 w 347"/>
                  <a:gd name="T9" fmla="*/ 108997 h 37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47" h="370">
                    <a:moveTo>
                      <a:pt x="333" y="29"/>
                    </a:moveTo>
                    <a:cubicBezTo>
                      <a:pt x="242" y="286"/>
                      <a:pt x="0" y="370"/>
                      <a:pt x="0" y="370"/>
                    </a:cubicBezTo>
                    <a:cubicBezTo>
                      <a:pt x="347" y="370"/>
                      <a:pt x="347" y="370"/>
                      <a:pt x="347" y="370"/>
                    </a:cubicBezTo>
                    <a:cubicBezTo>
                      <a:pt x="347" y="0"/>
                      <a:pt x="347" y="0"/>
                      <a:pt x="347" y="0"/>
                    </a:cubicBezTo>
                    <a:cubicBezTo>
                      <a:pt x="345" y="0"/>
                      <a:pt x="339" y="13"/>
                      <a:pt x="333" y="29"/>
                    </a:cubicBezTo>
                    <a:close/>
                  </a:path>
                </a:pathLst>
              </a:custGeom>
              <a:solidFill>
                <a:schemeClr val="accent6">
                  <a:alpha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23" name="ïṥḷíḓè"/>
              <p:cNvSpPr>
                <a:spLocks/>
              </p:cNvSpPr>
              <p:nvPr/>
            </p:nvSpPr>
            <p:spPr bwMode="auto">
              <a:xfrm>
                <a:off x="3010052" y="4518025"/>
                <a:ext cx="1301599" cy="1390650"/>
              </a:xfrm>
              <a:custGeom>
                <a:avLst/>
                <a:gdLst>
                  <a:gd name="T0" fmla="*/ 15 w 347"/>
                  <a:gd name="T1" fmla="*/ 29 h 370"/>
                  <a:gd name="T2" fmla="*/ 0 w 347"/>
                  <a:gd name="T3" fmla="*/ 0 h 370"/>
                  <a:gd name="T4" fmla="*/ 0 w 347"/>
                  <a:gd name="T5" fmla="*/ 370 h 370"/>
                  <a:gd name="T6" fmla="*/ 347 w 347"/>
                  <a:gd name="T7" fmla="*/ 370 h 370"/>
                  <a:gd name="T8" fmla="*/ 15 w 347"/>
                  <a:gd name="T9" fmla="*/ 29 h 3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7" h="370">
                    <a:moveTo>
                      <a:pt x="15" y="29"/>
                    </a:moveTo>
                    <a:cubicBezTo>
                      <a:pt x="9" y="13"/>
                      <a:pt x="3" y="0"/>
                      <a:pt x="0" y="0"/>
                    </a:cubicBezTo>
                    <a:cubicBezTo>
                      <a:pt x="0" y="370"/>
                      <a:pt x="0" y="370"/>
                      <a:pt x="0" y="370"/>
                    </a:cubicBezTo>
                    <a:cubicBezTo>
                      <a:pt x="347" y="370"/>
                      <a:pt x="347" y="370"/>
                      <a:pt x="347" y="370"/>
                    </a:cubicBezTo>
                    <a:cubicBezTo>
                      <a:pt x="347" y="370"/>
                      <a:pt x="105" y="286"/>
                      <a:pt x="15" y="2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</p:grpSp>
      </p:grpSp>
      <p:cxnSp>
        <p:nvCxnSpPr>
          <p:cNvPr id="66" name="直接连接符 65"/>
          <p:cNvCxnSpPr/>
          <p:nvPr/>
        </p:nvCxnSpPr>
        <p:spPr>
          <a:xfrm>
            <a:off x="1035051" y="5057905"/>
            <a:ext cx="101219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7" name="组合 66"/>
          <p:cNvGrpSpPr/>
          <p:nvPr/>
        </p:nvGrpSpPr>
        <p:grpSpPr>
          <a:xfrm>
            <a:off x="1094959" y="5167480"/>
            <a:ext cx="10002084" cy="606320"/>
            <a:chOff x="3624779" y="2412339"/>
            <a:chExt cx="10002084" cy="606320"/>
          </a:xfrm>
        </p:grpSpPr>
        <p:sp>
          <p:nvSpPr>
            <p:cNvPr id="68" name="文本框 67"/>
            <p:cNvSpPr txBox="1"/>
            <p:nvPr/>
          </p:nvSpPr>
          <p:spPr>
            <a:xfrm>
              <a:off x="3624780" y="2412339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Title text added</a:t>
              </a:r>
            </a:p>
          </p:txBody>
        </p:sp>
        <p:sp>
          <p:nvSpPr>
            <p:cNvPr id="69" name="文本框 68"/>
            <p:cNvSpPr txBox="1"/>
            <p:nvPr/>
          </p:nvSpPr>
          <p:spPr>
            <a:xfrm>
              <a:off x="3624779" y="2750893"/>
              <a:ext cx="10002084" cy="26776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The user can can on a project or or computer, or presentation and make it film to be used in a wilder </a:t>
              </a:r>
              <a:r>
                <a:rPr lang="en-US" altLang="zh-CN" sz="10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fieldThe</a:t>
              </a:r>
              <a:r>
                <a:rPr lang="en-US" altLang="zh-CN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 user can-document on a project or or computer, or presentation and make it film to be used in a wilder field field</a:t>
              </a:r>
            </a:p>
          </p:txBody>
        </p:sp>
      </p:grpSp>
      <p:sp>
        <p:nvSpPr>
          <p:cNvPr id="70" name="文本框 69"/>
          <p:cNvSpPr txBox="1"/>
          <p:nvPr/>
        </p:nvSpPr>
        <p:spPr>
          <a:xfrm>
            <a:off x="1643433" y="2738017"/>
            <a:ext cx="1363048" cy="30777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Text add</a:t>
            </a:r>
          </a:p>
        </p:txBody>
      </p:sp>
      <p:sp>
        <p:nvSpPr>
          <p:cNvPr id="71" name="文本框 70"/>
          <p:cNvSpPr txBox="1"/>
          <p:nvPr/>
        </p:nvSpPr>
        <p:spPr>
          <a:xfrm>
            <a:off x="3156549" y="1886987"/>
            <a:ext cx="1363048" cy="30777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Text add</a:t>
            </a:r>
          </a:p>
        </p:txBody>
      </p:sp>
      <p:sp>
        <p:nvSpPr>
          <p:cNvPr id="72" name="文本框 71"/>
          <p:cNvSpPr txBox="1"/>
          <p:nvPr/>
        </p:nvSpPr>
        <p:spPr>
          <a:xfrm>
            <a:off x="4678724" y="3214791"/>
            <a:ext cx="1363048" cy="30777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Text add</a:t>
            </a:r>
          </a:p>
        </p:txBody>
      </p:sp>
      <p:sp>
        <p:nvSpPr>
          <p:cNvPr id="73" name="文本框 72"/>
          <p:cNvSpPr txBox="1"/>
          <p:nvPr/>
        </p:nvSpPr>
        <p:spPr>
          <a:xfrm>
            <a:off x="6216920" y="2415826"/>
            <a:ext cx="1363048" cy="30777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Text add</a:t>
            </a:r>
          </a:p>
        </p:txBody>
      </p:sp>
      <p:sp>
        <p:nvSpPr>
          <p:cNvPr id="74" name="文本框 73"/>
          <p:cNvSpPr txBox="1"/>
          <p:nvPr/>
        </p:nvSpPr>
        <p:spPr>
          <a:xfrm>
            <a:off x="7745503" y="3993727"/>
            <a:ext cx="1363048" cy="30777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Text add</a:t>
            </a:r>
          </a:p>
        </p:txBody>
      </p:sp>
      <p:sp>
        <p:nvSpPr>
          <p:cNvPr id="75" name="文本框 74"/>
          <p:cNvSpPr txBox="1"/>
          <p:nvPr/>
        </p:nvSpPr>
        <p:spPr>
          <a:xfrm>
            <a:off x="9196913" y="3631872"/>
            <a:ext cx="1363048" cy="30777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Text add</a:t>
            </a:r>
          </a:p>
        </p:txBody>
      </p:sp>
      <p:cxnSp>
        <p:nvCxnSpPr>
          <p:cNvPr id="37" name="直接连接符 36"/>
          <p:cNvCxnSpPr/>
          <p:nvPr/>
        </p:nvCxnSpPr>
        <p:spPr>
          <a:xfrm flipV="1">
            <a:off x="-16668" y="1032867"/>
            <a:ext cx="12208669" cy="7740"/>
          </a:xfrm>
          <a:prstGeom prst="line">
            <a:avLst/>
          </a:prstGeom>
          <a:ln w="69850" cmpd="thickThin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矩形 40"/>
          <p:cNvSpPr/>
          <p:nvPr/>
        </p:nvSpPr>
        <p:spPr>
          <a:xfrm>
            <a:off x="0" y="288137"/>
            <a:ext cx="333829" cy="720695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accent2">
                  <a:lumMod val="90000"/>
                  <a:lumOff val="1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565535" y="333486"/>
            <a:ext cx="3068469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>
              <a:defRPr sz="6000" b="1">
                <a:gradFill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/>
                    </a:gs>
                  </a:gsLst>
                  <a:lin ang="5400000" scaled="1"/>
                </a:gradFill>
                <a:latin typeface="+mj-ea"/>
                <a:ea typeface="+mj-ea"/>
              </a:defRPr>
            </a:lvl1pPr>
          </a:lstStyle>
          <a:p>
            <a:r>
              <a:rPr lang="zh-CN" altLang="en-US" sz="3200" dirty="0"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Improve employee execution</a:t>
            </a:r>
          </a:p>
        </p:txBody>
      </p:sp>
      <p:sp>
        <p:nvSpPr>
          <p:cNvPr id="43" name="文本框 42"/>
          <p:cNvSpPr txBox="1"/>
          <p:nvPr/>
        </p:nvSpPr>
        <p:spPr>
          <a:xfrm>
            <a:off x="6629188" y="484670"/>
            <a:ext cx="4527763" cy="49859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The user can can on a project or or print it into a film to be used in a wilder field field</a:t>
            </a:r>
          </a:p>
        </p:txBody>
      </p:sp>
    </p:spTree>
    <p:extLst>
      <p:ext uri="{BB962C8B-B14F-4D97-AF65-F5344CB8AC3E}">
        <p14:creationId xmlns:p14="http://schemas.microsoft.com/office/powerpoint/2010/main" val="2452157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:a14="http://schemas.microsoft.com/office/drawing/2010/main"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/>
      <p:bldP spid="71" grpId="0"/>
      <p:bldP spid="72" grpId="0"/>
      <p:bldP spid="73" grpId="0"/>
      <p:bldP spid="74" grpId="0"/>
      <p:bldP spid="7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6650689" y="1844889"/>
            <a:ext cx="705315" cy="705314"/>
            <a:chOff x="6568487" y="1762689"/>
            <a:chExt cx="869714" cy="869714"/>
          </a:xfrm>
        </p:grpSpPr>
        <p:sp>
          <p:nvSpPr>
            <p:cNvPr id="10" name="椭圆 9"/>
            <p:cNvSpPr/>
            <p:nvPr/>
          </p:nvSpPr>
          <p:spPr>
            <a:xfrm>
              <a:off x="6568487" y="1762689"/>
              <a:ext cx="869714" cy="86971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11" name="Freeform 74"/>
            <p:cNvSpPr>
              <a:spLocks noEditPoints="1"/>
            </p:cNvSpPr>
            <p:nvPr/>
          </p:nvSpPr>
          <p:spPr bwMode="auto">
            <a:xfrm>
              <a:off x="6841418" y="2010027"/>
              <a:ext cx="323850" cy="323850"/>
            </a:xfrm>
            <a:custGeom>
              <a:avLst/>
              <a:gdLst>
                <a:gd name="T0" fmla="*/ 892 w 1018"/>
                <a:gd name="T1" fmla="*/ 102 h 1017"/>
                <a:gd name="T2" fmla="*/ 945 w 1018"/>
                <a:gd name="T3" fmla="*/ 137 h 1017"/>
                <a:gd name="T4" fmla="*/ 73 w 1018"/>
                <a:gd name="T5" fmla="*/ 137 h 1017"/>
                <a:gd name="T6" fmla="*/ 127 w 1018"/>
                <a:gd name="T7" fmla="*/ 102 h 1017"/>
                <a:gd name="T8" fmla="*/ 86 w 1018"/>
                <a:gd name="T9" fmla="*/ 64 h 1017"/>
                <a:gd name="T10" fmla="*/ 4 w 1018"/>
                <a:gd name="T11" fmla="*/ 130 h 1017"/>
                <a:gd name="T12" fmla="*/ 21 w 1018"/>
                <a:gd name="T13" fmla="*/ 983 h 1017"/>
                <a:gd name="T14" fmla="*/ 932 w 1018"/>
                <a:gd name="T15" fmla="*/ 1017 h 1017"/>
                <a:gd name="T16" fmla="*/ 1014 w 1018"/>
                <a:gd name="T17" fmla="*/ 951 h 1017"/>
                <a:gd name="T18" fmla="*/ 996 w 1018"/>
                <a:gd name="T19" fmla="*/ 98 h 1017"/>
                <a:gd name="T20" fmla="*/ 954 w 1018"/>
                <a:gd name="T21" fmla="*/ 922 h 1017"/>
                <a:gd name="T22" fmla="*/ 84 w 1018"/>
                <a:gd name="T23" fmla="*/ 952 h 1017"/>
                <a:gd name="T24" fmla="*/ 197 w 1018"/>
                <a:gd name="T25" fmla="*/ 190 h 1017"/>
                <a:gd name="T26" fmla="*/ 218 w 1018"/>
                <a:gd name="T27" fmla="*/ 14 h 1017"/>
                <a:gd name="T28" fmla="*/ 162 w 1018"/>
                <a:gd name="T29" fmla="*/ 20 h 1017"/>
                <a:gd name="T30" fmla="*/ 191 w 1018"/>
                <a:gd name="T31" fmla="*/ 190 h 1017"/>
                <a:gd name="T32" fmla="*/ 350 w 1018"/>
                <a:gd name="T33" fmla="*/ 31 h 1017"/>
                <a:gd name="T34" fmla="*/ 306 w 1018"/>
                <a:gd name="T35" fmla="*/ 2 h 1017"/>
                <a:gd name="T36" fmla="*/ 296 w 1018"/>
                <a:gd name="T37" fmla="*/ 182 h 1017"/>
                <a:gd name="T38" fmla="*/ 472 w 1018"/>
                <a:gd name="T39" fmla="*/ 176 h 1017"/>
                <a:gd name="T40" fmla="*/ 452 w 1018"/>
                <a:gd name="T41" fmla="*/ 0 h 1017"/>
                <a:gd name="T42" fmla="*/ 413 w 1018"/>
                <a:gd name="T43" fmla="*/ 159 h 1017"/>
                <a:gd name="T44" fmla="*/ 579 w 1018"/>
                <a:gd name="T45" fmla="*/ 190 h 1017"/>
                <a:gd name="T46" fmla="*/ 599 w 1018"/>
                <a:gd name="T47" fmla="*/ 14 h 1017"/>
                <a:gd name="T48" fmla="*/ 543 w 1018"/>
                <a:gd name="T49" fmla="*/ 20 h 1017"/>
                <a:gd name="T50" fmla="*/ 573 w 1018"/>
                <a:gd name="T51" fmla="*/ 190 h 1017"/>
                <a:gd name="T52" fmla="*/ 732 w 1018"/>
                <a:gd name="T53" fmla="*/ 31 h 1017"/>
                <a:gd name="T54" fmla="*/ 688 w 1018"/>
                <a:gd name="T55" fmla="*/ 2 h 1017"/>
                <a:gd name="T56" fmla="*/ 677 w 1018"/>
                <a:gd name="T57" fmla="*/ 182 h 1017"/>
                <a:gd name="T58" fmla="*/ 853 w 1018"/>
                <a:gd name="T59" fmla="*/ 176 h 1017"/>
                <a:gd name="T60" fmla="*/ 834 w 1018"/>
                <a:gd name="T61" fmla="*/ 0 h 1017"/>
                <a:gd name="T62" fmla="*/ 795 w 1018"/>
                <a:gd name="T63" fmla="*/ 159 h 1017"/>
                <a:gd name="T64" fmla="*/ 674 w 1018"/>
                <a:gd name="T65" fmla="*/ 794 h 1017"/>
                <a:gd name="T66" fmla="*/ 627 w 1018"/>
                <a:gd name="T67" fmla="*/ 724 h 1017"/>
                <a:gd name="T68" fmla="*/ 573 w 1018"/>
                <a:gd name="T69" fmla="*/ 741 h 1017"/>
                <a:gd name="T70" fmla="*/ 621 w 1018"/>
                <a:gd name="T71" fmla="*/ 839 h 1017"/>
                <a:gd name="T72" fmla="*/ 737 w 1018"/>
                <a:gd name="T73" fmla="*/ 845 h 1017"/>
                <a:gd name="T74" fmla="*/ 795 w 1018"/>
                <a:gd name="T75" fmla="*/ 747 h 1017"/>
                <a:gd name="T76" fmla="*/ 781 w 1018"/>
                <a:gd name="T77" fmla="*/ 642 h 1017"/>
                <a:gd name="T78" fmla="*/ 776 w 1018"/>
                <a:gd name="T79" fmla="*/ 526 h 1017"/>
                <a:gd name="T80" fmla="*/ 673 w 1018"/>
                <a:gd name="T81" fmla="*/ 478 h 1017"/>
                <a:gd name="T82" fmla="*/ 577 w 1018"/>
                <a:gd name="T83" fmla="*/ 555 h 1017"/>
                <a:gd name="T84" fmla="*/ 604 w 1018"/>
                <a:gd name="T85" fmla="*/ 620 h 1017"/>
                <a:gd name="T86" fmla="*/ 639 w 1018"/>
                <a:gd name="T87" fmla="*/ 570 h 1017"/>
                <a:gd name="T88" fmla="*/ 723 w 1018"/>
                <a:gd name="T89" fmla="*/ 561 h 1017"/>
                <a:gd name="T90" fmla="*/ 683 w 1018"/>
                <a:gd name="T91" fmla="*/ 635 h 1017"/>
                <a:gd name="T92" fmla="*/ 655 w 1018"/>
                <a:gd name="T93" fmla="*/ 681 h 1017"/>
                <a:gd name="T94" fmla="*/ 723 w 1018"/>
                <a:gd name="T95" fmla="*/ 720 h 1017"/>
                <a:gd name="T96" fmla="*/ 683 w 1018"/>
                <a:gd name="T97" fmla="*/ 795 h 1017"/>
                <a:gd name="T98" fmla="*/ 413 w 1018"/>
                <a:gd name="T99" fmla="*/ 859 h 1017"/>
                <a:gd name="T100" fmla="*/ 443 w 1018"/>
                <a:gd name="T101" fmla="*/ 815 h 1017"/>
                <a:gd name="T102" fmla="*/ 351 w 1018"/>
                <a:gd name="T103" fmla="*/ 743 h 1017"/>
                <a:gd name="T104" fmla="*/ 445 w 1018"/>
                <a:gd name="T105" fmla="*/ 576 h 1017"/>
                <a:gd name="T106" fmla="*/ 367 w 1018"/>
                <a:gd name="T107" fmla="*/ 482 h 1017"/>
                <a:gd name="T108" fmla="*/ 255 w 1018"/>
                <a:gd name="T109" fmla="*/ 510 h 1017"/>
                <a:gd name="T110" fmla="*/ 229 w 1018"/>
                <a:gd name="T111" fmla="*/ 606 h 1017"/>
                <a:gd name="T112" fmla="*/ 284 w 1018"/>
                <a:gd name="T113" fmla="*/ 601 h 1017"/>
                <a:gd name="T114" fmla="*/ 334 w 1018"/>
                <a:gd name="T115" fmla="*/ 541 h 1017"/>
                <a:gd name="T116" fmla="*/ 374 w 1018"/>
                <a:gd name="T117" fmla="*/ 613 h 1017"/>
                <a:gd name="T118" fmla="*/ 226 w 1018"/>
                <a:gd name="T119" fmla="*/ 803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018" h="1017">
                  <a:moveTo>
                    <a:pt x="923" y="64"/>
                  </a:moveTo>
                  <a:lnTo>
                    <a:pt x="923" y="64"/>
                  </a:lnTo>
                  <a:lnTo>
                    <a:pt x="916" y="65"/>
                  </a:lnTo>
                  <a:lnTo>
                    <a:pt x="910" y="66"/>
                  </a:lnTo>
                  <a:lnTo>
                    <a:pt x="904" y="69"/>
                  </a:lnTo>
                  <a:lnTo>
                    <a:pt x="900" y="73"/>
                  </a:lnTo>
                  <a:lnTo>
                    <a:pt x="896" y="78"/>
                  </a:lnTo>
                  <a:lnTo>
                    <a:pt x="893" y="83"/>
                  </a:lnTo>
                  <a:lnTo>
                    <a:pt x="892" y="89"/>
                  </a:lnTo>
                  <a:lnTo>
                    <a:pt x="891" y="96"/>
                  </a:lnTo>
                  <a:lnTo>
                    <a:pt x="891" y="96"/>
                  </a:lnTo>
                  <a:lnTo>
                    <a:pt x="892" y="102"/>
                  </a:lnTo>
                  <a:lnTo>
                    <a:pt x="893" y="108"/>
                  </a:lnTo>
                  <a:lnTo>
                    <a:pt x="896" y="113"/>
                  </a:lnTo>
                  <a:lnTo>
                    <a:pt x="900" y="118"/>
                  </a:lnTo>
                  <a:lnTo>
                    <a:pt x="904" y="122"/>
                  </a:lnTo>
                  <a:lnTo>
                    <a:pt x="910" y="125"/>
                  </a:lnTo>
                  <a:lnTo>
                    <a:pt x="916" y="127"/>
                  </a:lnTo>
                  <a:lnTo>
                    <a:pt x="923" y="127"/>
                  </a:lnTo>
                  <a:lnTo>
                    <a:pt x="923" y="127"/>
                  </a:lnTo>
                  <a:lnTo>
                    <a:pt x="929" y="128"/>
                  </a:lnTo>
                  <a:lnTo>
                    <a:pt x="935" y="130"/>
                  </a:lnTo>
                  <a:lnTo>
                    <a:pt x="940" y="132"/>
                  </a:lnTo>
                  <a:lnTo>
                    <a:pt x="945" y="137"/>
                  </a:lnTo>
                  <a:lnTo>
                    <a:pt x="948" y="141"/>
                  </a:lnTo>
                  <a:lnTo>
                    <a:pt x="952" y="146"/>
                  </a:lnTo>
                  <a:lnTo>
                    <a:pt x="954" y="153"/>
                  </a:lnTo>
                  <a:lnTo>
                    <a:pt x="954" y="159"/>
                  </a:lnTo>
                  <a:lnTo>
                    <a:pt x="954" y="318"/>
                  </a:lnTo>
                  <a:lnTo>
                    <a:pt x="63" y="318"/>
                  </a:lnTo>
                  <a:lnTo>
                    <a:pt x="63" y="159"/>
                  </a:lnTo>
                  <a:lnTo>
                    <a:pt x="63" y="159"/>
                  </a:lnTo>
                  <a:lnTo>
                    <a:pt x="64" y="153"/>
                  </a:lnTo>
                  <a:lnTo>
                    <a:pt x="67" y="146"/>
                  </a:lnTo>
                  <a:lnTo>
                    <a:pt x="69" y="141"/>
                  </a:lnTo>
                  <a:lnTo>
                    <a:pt x="73" y="137"/>
                  </a:lnTo>
                  <a:lnTo>
                    <a:pt x="77" y="132"/>
                  </a:lnTo>
                  <a:lnTo>
                    <a:pt x="84" y="130"/>
                  </a:lnTo>
                  <a:lnTo>
                    <a:pt x="89" y="128"/>
                  </a:lnTo>
                  <a:lnTo>
                    <a:pt x="95" y="127"/>
                  </a:lnTo>
                  <a:lnTo>
                    <a:pt x="95" y="127"/>
                  </a:lnTo>
                  <a:lnTo>
                    <a:pt x="102" y="127"/>
                  </a:lnTo>
                  <a:lnTo>
                    <a:pt x="108" y="125"/>
                  </a:lnTo>
                  <a:lnTo>
                    <a:pt x="114" y="122"/>
                  </a:lnTo>
                  <a:lnTo>
                    <a:pt x="118" y="118"/>
                  </a:lnTo>
                  <a:lnTo>
                    <a:pt x="122" y="113"/>
                  </a:lnTo>
                  <a:lnTo>
                    <a:pt x="124" y="108"/>
                  </a:lnTo>
                  <a:lnTo>
                    <a:pt x="127" y="102"/>
                  </a:lnTo>
                  <a:lnTo>
                    <a:pt x="128" y="96"/>
                  </a:lnTo>
                  <a:lnTo>
                    <a:pt x="128" y="96"/>
                  </a:lnTo>
                  <a:lnTo>
                    <a:pt x="127" y="89"/>
                  </a:lnTo>
                  <a:lnTo>
                    <a:pt x="124" y="83"/>
                  </a:lnTo>
                  <a:lnTo>
                    <a:pt x="122" y="78"/>
                  </a:lnTo>
                  <a:lnTo>
                    <a:pt x="118" y="73"/>
                  </a:lnTo>
                  <a:lnTo>
                    <a:pt x="114" y="69"/>
                  </a:lnTo>
                  <a:lnTo>
                    <a:pt x="108" y="66"/>
                  </a:lnTo>
                  <a:lnTo>
                    <a:pt x="102" y="65"/>
                  </a:lnTo>
                  <a:lnTo>
                    <a:pt x="95" y="64"/>
                  </a:lnTo>
                  <a:lnTo>
                    <a:pt x="95" y="64"/>
                  </a:lnTo>
                  <a:lnTo>
                    <a:pt x="86" y="64"/>
                  </a:lnTo>
                  <a:lnTo>
                    <a:pt x="76" y="66"/>
                  </a:lnTo>
                  <a:lnTo>
                    <a:pt x="68" y="68"/>
                  </a:lnTo>
                  <a:lnTo>
                    <a:pt x="58" y="71"/>
                  </a:lnTo>
                  <a:lnTo>
                    <a:pt x="50" y="75"/>
                  </a:lnTo>
                  <a:lnTo>
                    <a:pt x="42" y="80"/>
                  </a:lnTo>
                  <a:lnTo>
                    <a:pt x="35" y="85"/>
                  </a:lnTo>
                  <a:lnTo>
                    <a:pt x="28" y="91"/>
                  </a:lnTo>
                  <a:lnTo>
                    <a:pt x="21" y="98"/>
                  </a:lnTo>
                  <a:lnTo>
                    <a:pt x="16" y="105"/>
                  </a:lnTo>
                  <a:lnTo>
                    <a:pt x="12" y="113"/>
                  </a:lnTo>
                  <a:lnTo>
                    <a:pt x="8" y="122"/>
                  </a:lnTo>
                  <a:lnTo>
                    <a:pt x="4" y="130"/>
                  </a:lnTo>
                  <a:lnTo>
                    <a:pt x="2" y="140"/>
                  </a:lnTo>
                  <a:lnTo>
                    <a:pt x="1" y="149"/>
                  </a:lnTo>
                  <a:lnTo>
                    <a:pt x="0" y="159"/>
                  </a:lnTo>
                  <a:lnTo>
                    <a:pt x="0" y="922"/>
                  </a:lnTo>
                  <a:lnTo>
                    <a:pt x="0" y="922"/>
                  </a:lnTo>
                  <a:lnTo>
                    <a:pt x="1" y="932"/>
                  </a:lnTo>
                  <a:lnTo>
                    <a:pt x="2" y="941"/>
                  </a:lnTo>
                  <a:lnTo>
                    <a:pt x="4" y="951"/>
                  </a:lnTo>
                  <a:lnTo>
                    <a:pt x="8" y="959"/>
                  </a:lnTo>
                  <a:lnTo>
                    <a:pt x="12" y="968"/>
                  </a:lnTo>
                  <a:lnTo>
                    <a:pt x="16" y="976"/>
                  </a:lnTo>
                  <a:lnTo>
                    <a:pt x="21" y="983"/>
                  </a:lnTo>
                  <a:lnTo>
                    <a:pt x="28" y="990"/>
                  </a:lnTo>
                  <a:lnTo>
                    <a:pt x="35" y="996"/>
                  </a:lnTo>
                  <a:lnTo>
                    <a:pt x="42" y="1001"/>
                  </a:lnTo>
                  <a:lnTo>
                    <a:pt x="50" y="1006"/>
                  </a:lnTo>
                  <a:lnTo>
                    <a:pt x="58" y="1010"/>
                  </a:lnTo>
                  <a:lnTo>
                    <a:pt x="68" y="1013"/>
                  </a:lnTo>
                  <a:lnTo>
                    <a:pt x="76" y="1015"/>
                  </a:lnTo>
                  <a:lnTo>
                    <a:pt x="86" y="1017"/>
                  </a:lnTo>
                  <a:lnTo>
                    <a:pt x="95" y="1017"/>
                  </a:lnTo>
                  <a:lnTo>
                    <a:pt x="923" y="1017"/>
                  </a:lnTo>
                  <a:lnTo>
                    <a:pt x="923" y="1017"/>
                  </a:lnTo>
                  <a:lnTo>
                    <a:pt x="932" y="1017"/>
                  </a:lnTo>
                  <a:lnTo>
                    <a:pt x="942" y="1015"/>
                  </a:lnTo>
                  <a:lnTo>
                    <a:pt x="951" y="1013"/>
                  </a:lnTo>
                  <a:lnTo>
                    <a:pt x="959" y="1010"/>
                  </a:lnTo>
                  <a:lnTo>
                    <a:pt x="968" y="1006"/>
                  </a:lnTo>
                  <a:lnTo>
                    <a:pt x="975" y="1001"/>
                  </a:lnTo>
                  <a:lnTo>
                    <a:pt x="983" y="996"/>
                  </a:lnTo>
                  <a:lnTo>
                    <a:pt x="990" y="990"/>
                  </a:lnTo>
                  <a:lnTo>
                    <a:pt x="996" y="983"/>
                  </a:lnTo>
                  <a:lnTo>
                    <a:pt x="1001" y="976"/>
                  </a:lnTo>
                  <a:lnTo>
                    <a:pt x="1006" y="968"/>
                  </a:lnTo>
                  <a:lnTo>
                    <a:pt x="1011" y="959"/>
                  </a:lnTo>
                  <a:lnTo>
                    <a:pt x="1014" y="951"/>
                  </a:lnTo>
                  <a:lnTo>
                    <a:pt x="1016" y="941"/>
                  </a:lnTo>
                  <a:lnTo>
                    <a:pt x="1017" y="932"/>
                  </a:lnTo>
                  <a:lnTo>
                    <a:pt x="1018" y="922"/>
                  </a:lnTo>
                  <a:lnTo>
                    <a:pt x="1018" y="159"/>
                  </a:lnTo>
                  <a:lnTo>
                    <a:pt x="1018" y="159"/>
                  </a:lnTo>
                  <a:lnTo>
                    <a:pt x="1017" y="149"/>
                  </a:lnTo>
                  <a:lnTo>
                    <a:pt x="1016" y="140"/>
                  </a:lnTo>
                  <a:lnTo>
                    <a:pt x="1014" y="130"/>
                  </a:lnTo>
                  <a:lnTo>
                    <a:pt x="1011" y="122"/>
                  </a:lnTo>
                  <a:lnTo>
                    <a:pt x="1006" y="113"/>
                  </a:lnTo>
                  <a:lnTo>
                    <a:pt x="1001" y="105"/>
                  </a:lnTo>
                  <a:lnTo>
                    <a:pt x="996" y="98"/>
                  </a:lnTo>
                  <a:lnTo>
                    <a:pt x="990" y="91"/>
                  </a:lnTo>
                  <a:lnTo>
                    <a:pt x="983" y="85"/>
                  </a:lnTo>
                  <a:lnTo>
                    <a:pt x="975" y="80"/>
                  </a:lnTo>
                  <a:lnTo>
                    <a:pt x="968" y="75"/>
                  </a:lnTo>
                  <a:lnTo>
                    <a:pt x="959" y="71"/>
                  </a:lnTo>
                  <a:lnTo>
                    <a:pt x="951" y="68"/>
                  </a:lnTo>
                  <a:lnTo>
                    <a:pt x="942" y="66"/>
                  </a:lnTo>
                  <a:lnTo>
                    <a:pt x="932" y="64"/>
                  </a:lnTo>
                  <a:lnTo>
                    <a:pt x="923" y="64"/>
                  </a:lnTo>
                  <a:lnTo>
                    <a:pt x="923" y="64"/>
                  </a:lnTo>
                  <a:close/>
                  <a:moveTo>
                    <a:pt x="954" y="922"/>
                  </a:moveTo>
                  <a:lnTo>
                    <a:pt x="954" y="922"/>
                  </a:lnTo>
                  <a:lnTo>
                    <a:pt x="954" y="928"/>
                  </a:lnTo>
                  <a:lnTo>
                    <a:pt x="952" y="935"/>
                  </a:lnTo>
                  <a:lnTo>
                    <a:pt x="948" y="940"/>
                  </a:lnTo>
                  <a:lnTo>
                    <a:pt x="945" y="944"/>
                  </a:lnTo>
                  <a:lnTo>
                    <a:pt x="940" y="949"/>
                  </a:lnTo>
                  <a:lnTo>
                    <a:pt x="935" y="952"/>
                  </a:lnTo>
                  <a:lnTo>
                    <a:pt x="929" y="953"/>
                  </a:lnTo>
                  <a:lnTo>
                    <a:pt x="923" y="954"/>
                  </a:lnTo>
                  <a:lnTo>
                    <a:pt x="95" y="954"/>
                  </a:lnTo>
                  <a:lnTo>
                    <a:pt x="95" y="954"/>
                  </a:lnTo>
                  <a:lnTo>
                    <a:pt x="89" y="953"/>
                  </a:lnTo>
                  <a:lnTo>
                    <a:pt x="84" y="952"/>
                  </a:lnTo>
                  <a:lnTo>
                    <a:pt x="77" y="949"/>
                  </a:lnTo>
                  <a:lnTo>
                    <a:pt x="73" y="944"/>
                  </a:lnTo>
                  <a:lnTo>
                    <a:pt x="69" y="940"/>
                  </a:lnTo>
                  <a:lnTo>
                    <a:pt x="67" y="935"/>
                  </a:lnTo>
                  <a:lnTo>
                    <a:pt x="64" y="928"/>
                  </a:lnTo>
                  <a:lnTo>
                    <a:pt x="63" y="922"/>
                  </a:lnTo>
                  <a:lnTo>
                    <a:pt x="63" y="381"/>
                  </a:lnTo>
                  <a:lnTo>
                    <a:pt x="954" y="381"/>
                  </a:lnTo>
                  <a:lnTo>
                    <a:pt x="954" y="922"/>
                  </a:lnTo>
                  <a:close/>
                  <a:moveTo>
                    <a:pt x="191" y="190"/>
                  </a:moveTo>
                  <a:lnTo>
                    <a:pt x="191" y="190"/>
                  </a:lnTo>
                  <a:lnTo>
                    <a:pt x="197" y="190"/>
                  </a:lnTo>
                  <a:lnTo>
                    <a:pt x="204" y="188"/>
                  </a:lnTo>
                  <a:lnTo>
                    <a:pt x="209" y="185"/>
                  </a:lnTo>
                  <a:lnTo>
                    <a:pt x="214" y="182"/>
                  </a:lnTo>
                  <a:lnTo>
                    <a:pt x="218" y="176"/>
                  </a:lnTo>
                  <a:lnTo>
                    <a:pt x="220" y="171"/>
                  </a:lnTo>
                  <a:lnTo>
                    <a:pt x="222" y="166"/>
                  </a:lnTo>
                  <a:lnTo>
                    <a:pt x="223" y="159"/>
                  </a:lnTo>
                  <a:lnTo>
                    <a:pt x="223" y="31"/>
                  </a:lnTo>
                  <a:lnTo>
                    <a:pt x="223" y="31"/>
                  </a:lnTo>
                  <a:lnTo>
                    <a:pt x="222" y="25"/>
                  </a:lnTo>
                  <a:lnTo>
                    <a:pt x="220" y="20"/>
                  </a:lnTo>
                  <a:lnTo>
                    <a:pt x="218" y="14"/>
                  </a:lnTo>
                  <a:lnTo>
                    <a:pt x="214" y="9"/>
                  </a:lnTo>
                  <a:lnTo>
                    <a:pt x="209" y="6"/>
                  </a:lnTo>
                  <a:lnTo>
                    <a:pt x="204" y="2"/>
                  </a:lnTo>
                  <a:lnTo>
                    <a:pt x="197" y="0"/>
                  </a:lnTo>
                  <a:lnTo>
                    <a:pt x="191" y="0"/>
                  </a:lnTo>
                  <a:lnTo>
                    <a:pt x="191" y="0"/>
                  </a:lnTo>
                  <a:lnTo>
                    <a:pt x="185" y="0"/>
                  </a:lnTo>
                  <a:lnTo>
                    <a:pt x="178" y="2"/>
                  </a:lnTo>
                  <a:lnTo>
                    <a:pt x="173" y="6"/>
                  </a:lnTo>
                  <a:lnTo>
                    <a:pt x="168" y="9"/>
                  </a:lnTo>
                  <a:lnTo>
                    <a:pt x="164" y="14"/>
                  </a:lnTo>
                  <a:lnTo>
                    <a:pt x="162" y="20"/>
                  </a:lnTo>
                  <a:lnTo>
                    <a:pt x="160" y="25"/>
                  </a:lnTo>
                  <a:lnTo>
                    <a:pt x="159" y="31"/>
                  </a:lnTo>
                  <a:lnTo>
                    <a:pt x="159" y="159"/>
                  </a:lnTo>
                  <a:lnTo>
                    <a:pt x="159" y="159"/>
                  </a:lnTo>
                  <a:lnTo>
                    <a:pt x="160" y="166"/>
                  </a:lnTo>
                  <a:lnTo>
                    <a:pt x="162" y="171"/>
                  </a:lnTo>
                  <a:lnTo>
                    <a:pt x="164" y="176"/>
                  </a:lnTo>
                  <a:lnTo>
                    <a:pt x="168" y="182"/>
                  </a:lnTo>
                  <a:lnTo>
                    <a:pt x="173" y="185"/>
                  </a:lnTo>
                  <a:lnTo>
                    <a:pt x="178" y="188"/>
                  </a:lnTo>
                  <a:lnTo>
                    <a:pt x="185" y="190"/>
                  </a:lnTo>
                  <a:lnTo>
                    <a:pt x="191" y="190"/>
                  </a:lnTo>
                  <a:lnTo>
                    <a:pt x="191" y="190"/>
                  </a:lnTo>
                  <a:close/>
                  <a:moveTo>
                    <a:pt x="319" y="190"/>
                  </a:moveTo>
                  <a:lnTo>
                    <a:pt x="319" y="190"/>
                  </a:lnTo>
                  <a:lnTo>
                    <a:pt x="325" y="190"/>
                  </a:lnTo>
                  <a:lnTo>
                    <a:pt x="330" y="188"/>
                  </a:lnTo>
                  <a:lnTo>
                    <a:pt x="336" y="185"/>
                  </a:lnTo>
                  <a:lnTo>
                    <a:pt x="341" y="182"/>
                  </a:lnTo>
                  <a:lnTo>
                    <a:pt x="344" y="176"/>
                  </a:lnTo>
                  <a:lnTo>
                    <a:pt x="348" y="171"/>
                  </a:lnTo>
                  <a:lnTo>
                    <a:pt x="350" y="166"/>
                  </a:lnTo>
                  <a:lnTo>
                    <a:pt x="350" y="159"/>
                  </a:lnTo>
                  <a:lnTo>
                    <a:pt x="350" y="31"/>
                  </a:lnTo>
                  <a:lnTo>
                    <a:pt x="350" y="31"/>
                  </a:lnTo>
                  <a:lnTo>
                    <a:pt x="350" y="25"/>
                  </a:lnTo>
                  <a:lnTo>
                    <a:pt x="348" y="20"/>
                  </a:lnTo>
                  <a:lnTo>
                    <a:pt x="344" y="14"/>
                  </a:lnTo>
                  <a:lnTo>
                    <a:pt x="341" y="9"/>
                  </a:lnTo>
                  <a:lnTo>
                    <a:pt x="336" y="6"/>
                  </a:lnTo>
                  <a:lnTo>
                    <a:pt x="330" y="2"/>
                  </a:lnTo>
                  <a:lnTo>
                    <a:pt x="325" y="0"/>
                  </a:lnTo>
                  <a:lnTo>
                    <a:pt x="319" y="0"/>
                  </a:lnTo>
                  <a:lnTo>
                    <a:pt x="319" y="0"/>
                  </a:lnTo>
                  <a:lnTo>
                    <a:pt x="312" y="0"/>
                  </a:lnTo>
                  <a:lnTo>
                    <a:pt x="306" y="2"/>
                  </a:lnTo>
                  <a:lnTo>
                    <a:pt x="300" y="6"/>
                  </a:lnTo>
                  <a:lnTo>
                    <a:pt x="296" y="9"/>
                  </a:lnTo>
                  <a:lnTo>
                    <a:pt x="292" y="14"/>
                  </a:lnTo>
                  <a:lnTo>
                    <a:pt x="289" y="20"/>
                  </a:lnTo>
                  <a:lnTo>
                    <a:pt x="286" y="25"/>
                  </a:lnTo>
                  <a:lnTo>
                    <a:pt x="286" y="31"/>
                  </a:lnTo>
                  <a:lnTo>
                    <a:pt x="286" y="159"/>
                  </a:lnTo>
                  <a:lnTo>
                    <a:pt x="286" y="159"/>
                  </a:lnTo>
                  <a:lnTo>
                    <a:pt x="286" y="166"/>
                  </a:lnTo>
                  <a:lnTo>
                    <a:pt x="289" y="171"/>
                  </a:lnTo>
                  <a:lnTo>
                    <a:pt x="292" y="176"/>
                  </a:lnTo>
                  <a:lnTo>
                    <a:pt x="296" y="182"/>
                  </a:lnTo>
                  <a:lnTo>
                    <a:pt x="300" y="185"/>
                  </a:lnTo>
                  <a:lnTo>
                    <a:pt x="306" y="188"/>
                  </a:lnTo>
                  <a:lnTo>
                    <a:pt x="312" y="190"/>
                  </a:lnTo>
                  <a:lnTo>
                    <a:pt x="319" y="190"/>
                  </a:lnTo>
                  <a:lnTo>
                    <a:pt x="319" y="190"/>
                  </a:lnTo>
                  <a:close/>
                  <a:moveTo>
                    <a:pt x="445" y="190"/>
                  </a:moveTo>
                  <a:lnTo>
                    <a:pt x="445" y="190"/>
                  </a:lnTo>
                  <a:lnTo>
                    <a:pt x="452" y="190"/>
                  </a:lnTo>
                  <a:lnTo>
                    <a:pt x="458" y="188"/>
                  </a:lnTo>
                  <a:lnTo>
                    <a:pt x="464" y="185"/>
                  </a:lnTo>
                  <a:lnTo>
                    <a:pt x="468" y="182"/>
                  </a:lnTo>
                  <a:lnTo>
                    <a:pt x="472" y="176"/>
                  </a:lnTo>
                  <a:lnTo>
                    <a:pt x="474" y="171"/>
                  </a:lnTo>
                  <a:lnTo>
                    <a:pt x="476" y="166"/>
                  </a:lnTo>
                  <a:lnTo>
                    <a:pt x="477" y="159"/>
                  </a:lnTo>
                  <a:lnTo>
                    <a:pt x="477" y="31"/>
                  </a:lnTo>
                  <a:lnTo>
                    <a:pt x="477" y="31"/>
                  </a:lnTo>
                  <a:lnTo>
                    <a:pt x="476" y="25"/>
                  </a:lnTo>
                  <a:lnTo>
                    <a:pt x="474" y="20"/>
                  </a:lnTo>
                  <a:lnTo>
                    <a:pt x="472" y="14"/>
                  </a:lnTo>
                  <a:lnTo>
                    <a:pt x="468" y="9"/>
                  </a:lnTo>
                  <a:lnTo>
                    <a:pt x="464" y="6"/>
                  </a:lnTo>
                  <a:lnTo>
                    <a:pt x="458" y="2"/>
                  </a:lnTo>
                  <a:lnTo>
                    <a:pt x="452" y="0"/>
                  </a:lnTo>
                  <a:lnTo>
                    <a:pt x="445" y="0"/>
                  </a:lnTo>
                  <a:lnTo>
                    <a:pt x="445" y="0"/>
                  </a:lnTo>
                  <a:lnTo>
                    <a:pt x="439" y="0"/>
                  </a:lnTo>
                  <a:lnTo>
                    <a:pt x="433" y="2"/>
                  </a:lnTo>
                  <a:lnTo>
                    <a:pt x="428" y="6"/>
                  </a:lnTo>
                  <a:lnTo>
                    <a:pt x="423" y="9"/>
                  </a:lnTo>
                  <a:lnTo>
                    <a:pt x="420" y="14"/>
                  </a:lnTo>
                  <a:lnTo>
                    <a:pt x="416" y="20"/>
                  </a:lnTo>
                  <a:lnTo>
                    <a:pt x="414" y="25"/>
                  </a:lnTo>
                  <a:lnTo>
                    <a:pt x="413" y="31"/>
                  </a:lnTo>
                  <a:lnTo>
                    <a:pt x="413" y="159"/>
                  </a:lnTo>
                  <a:lnTo>
                    <a:pt x="413" y="159"/>
                  </a:lnTo>
                  <a:lnTo>
                    <a:pt x="414" y="166"/>
                  </a:lnTo>
                  <a:lnTo>
                    <a:pt x="416" y="171"/>
                  </a:lnTo>
                  <a:lnTo>
                    <a:pt x="420" y="176"/>
                  </a:lnTo>
                  <a:lnTo>
                    <a:pt x="423" y="182"/>
                  </a:lnTo>
                  <a:lnTo>
                    <a:pt x="428" y="185"/>
                  </a:lnTo>
                  <a:lnTo>
                    <a:pt x="433" y="188"/>
                  </a:lnTo>
                  <a:lnTo>
                    <a:pt x="439" y="190"/>
                  </a:lnTo>
                  <a:lnTo>
                    <a:pt x="445" y="190"/>
                  </a:lnTo>
                  <a:lnTo>
                    <a:pt x="445" y="190"/>
                  </a:lnTo>
                  <a:close/>
                  <a:moveTo>
                    <a:pt x="573" y="190"/>
                  </a:moveTo>
                  <a:lnTo>
                    <a:pt x="573" y="190"/>
                  </a:lnTo>
                  <a:lnTo>
                    <a:pt x="579" y="190"/>
                  </a:lnTo>
                  <a:lnTo>
                    <a:pt x="585" y="188"/>
                  </a:lnTo>
                  <a:lnTo>
                    <a:pt x="590" y="185"/>
                  </a:lnTo>
                  <a:lnTo>
                    <a:pt x="595" y="182"/>
                  </a:lnTo>
                  <a:lnTo>
                    <a:pt x="599" y="176"/>
                  </a:lnTo>
                  <a:lnTo>
                    <a:pt x="602" y="171"/>
                  </a:lnTo>
                  <a:lnTo>
                    <a:pt x="604" y="166"/>
                  </a:lnTo>
                  <a:lnTo>
                    <a:pt x="604" y="159"/>
                  </a:lnTo>
                  <a:lnTo>
                    <a:pt x="604" y="31"/>
                  </a:lnTo>
                  <a:lnTo>
                    <a:pt x="604" y="31"/>
                  </a:lnTo>
                  <a:lnTo>
                    <a:pt x="604" y="25"/>
                  </a:lnTo>
                  <a:lnTo>
                    <a:pt x="602" y="20"/>
                  </a:lnTo>
                  <a:lnTo>
                    <a:pt x="599" y="14"/>
                  </a:lnTo>
                  <a:lnTo>
                    <a:pt x="595" y="9"/>
                  </a:lnTo>
                  <a:lnTo>
                    <a:pt x="590" y="6"/>
                  </a:lnTo>
                  <a:lnTo>
                    <a:pt x="585" y="2"/>
                  </a:lnTo>
                  <a:lnTo>
                    <a:pt x="579" y="0"/>
                  </a:lnTo>
                  <a:lnTo>
                    <a:pt x="573" y="0"/>
                  </a:lnTo>
                  <a:lnTo>
                    <a:pt x="573" y="0"/>
                  </a:lnTo>
                  <a:lnTo>
                    <a:pt x="567" y="0"/>
                  </a:lnTo>
                  <a:lnTo>
                    <a:pt x="560" y="2"/>
                  </a:lnTo>
                  <a:lnTo>
                    <a:pt x="555" y="6"/>
                  </a:lnTo>
                  <a:lnTo>
                    <a:pt x="550" y="9"/>
                  </a:lnTo>
                  <a:lnTo>
                    <a:pt x="546" y="14"/>
                  </a:lnTo>
                  <a:lnTo>
                    <a:pt x="543" y="20"/>
                  </a:lnTo>
                  <a:lnTo>
                    <a:pt x="542" y="25"/>
                  </a:lnTo>
                  <a:lnTo>
                    <a:pt x="541" y="31"/>
                  </a:lnTo>
                  <a:lnTo>
                    <a:pt x="541" y="159"/>
                  </a:lnTo>
                  <a:lnTo>
                    <a:pt x="541" y="159"/>
                  </a:lnTo>
                  <a:lnTo>
                    <a:pt x="542" y="166"/>
                  </a:lnTo>
                  <a:lnTo>
                    <a:pt x="543" y="171"/>
                  </a:lnTo>
                  <a:lnTo>
                    <a:pt x="546" y="176"/>
                  </a:lnTo>
                  <a:lnTo>
                    <a:pt x="550" y="182"/>
                  </a:lnTo>
                  <a:lnTo>
                    <a:pt x="555" y="185"/>
                  </a:lnTo>
                  <a:lnTo>
                    <a:pt x="560" y="188"/>
                  </a:lnTo>
                  <a:lnTo>
                    <a:pt x="567" y="190"/>
                  </a:lnTo>
                  <a:lnTo>
                    <a:pt x="573" y="190"/>
                  </a:lnTo>
                  <a:lnTo>
                    <a:pt x="573" y="190"/>
                  </a:lnTo>
                  <a:close/>
                  <a:moveTo>
                    <a:pt x="700" y="190"/>
                  </a:moveTo>
                  <a:lnTo>
                    <a:pt x="700" y="190"/>
                  </a:lnTo>
                  <a:lnTo>
                    <a:pt x="706" y="190"/>
                  </a:lnTo>
                  <a:lnTo>
                    <a:pt x="712" y="188"/>
                  </a:lnTo>
                  <a:lnTo>
                    <a:pt x="718" y="185"/>
                  </a:lnTo>
                  <a:lnTo>
                    <a:pt x="722" y="182"/>
                  </a:lnTo>
                  <a:lnTo>
                    <a:pt x="726" y="176"/>
                  </a:lnTo>
                  <a:lnTo>
                    <a:pt x="730" y="171"/>
                  </a:lnTo>
                  <a:lnTo>
                    <a:pt x="731" y="166"/>
                  </a:lnTo>
                  <a:lnTo>
                    <a:pt x="732" y="159"/>
                  </a:lnTo>
                  <a:lnTo>
                    <a:pt x="732" y="31"/>
                  </a:lnTo>
                  <a:lnTo>
                    <a:pt x="732" y="31"/>
                  </a:lnTo>
                  <a:lnTo>
                    <a:pt x="731" y="25"/>
                  </a:lnTo>
                  <a:lnTo>
                    <a:pt x="730" y="20"/>
                  </a:lnTo>
                  <a:lnTo>
                    <a:pt x="726" y="14"/>
                  </a:lnTo>
                  <a:lnTo>
                    <a:pt x="722" y="9"/>
                  </a:lnTo>
                  <a:lnTo>
                    <a:pt x="718" y="6"/>
                  </a:lnTo>
                  <a:lnTo>
                    <a:pt x="712" y="2"/>
                  </a:lnTo>
                  <a:lnTo>
                    <a:pt x="706" y="0"/>
                  </a:lnTo>
                  <a:lnTo>
                    <a:pt x="700" y="0"/>
                  </a:lnTo>
                  <a:lnTo>
                    <a:pt x="700" y="0"/>
                  </a:lnTo>
                  <a:lnTo>
                    <a:pt x="693" y="0"/>
                  </a:lnTo>
                  <a:lnTo>
                    <a:pt x="688" y="2"/>
                  </a:lnTo>
                  <a:lnTo>
                    <a:pt x="682" y="6"/>
                  </a:lnTo>
                  <a:lnTo>
                    <a:pt x="677" y="9"/>
                  </a:lnTo>
                  <a:lnTo>
                    <a:pt x="674" y="14"/>
                  </a:lnTo>
                  <a:lnTo>
                    <a:pt x="671" y="20"/>
                  </a:lnTo>
                  <a:lnTo>
                    <a:pt x="668" y="25"/>
                  </a:lnTo>
                  <a:lnTo>
                    <a:pt x="668" y="31"/>
                  </a:lnTo>
                  <a:lnTo>
                    <a:pt x="668" y="159"/>
                  </a:lnTo>
                  <a:lnTo>
                    <a:pt x="668" y="159"/>
                  </a:lnTo>
                  <a:lnTo>
                    <a:pt x="668" y="166"/>
                  </a:lnTo>
                  <a:lnTo>
                    <a:pt x="671" y="171"/>
                  </a:lnTo>
                  <a:lnTo>
                    <a:pt x="674" y="176"/>
                  </a:lnTo>
                  <a:lnTo>
                    <a:pt x="677" y="182"/>
                  </a:lnTo>
                  <a:lnTo>
                    <a:pt x="682" y="185"/>
                  </a:lnTo>
                  <a:lnTo>
                    <a:pt x="688" y="188"/>
                  </a:lnTo>
                  <a:lnTo>
                    <a:pt x="693" y="190"/>
                  </a:lnTo>
                  <a:lnTo>
                    <a:pt x="700" y="190"/>
                  </a:lnTo>
                  <a:lnTo>
                    <a:pt x="700" y="190"/>
                  </a:lnTo>
                  <a:close/>
                  <a:moveTo>
                    <a:pt x="827" y="190"/>
                  </a:moveTo>
                  <a:lnTo>
                    <a:pt x="827" y="190"/>
                  </a:lnTo>
                  <a:lnTo>
                    <a:pt x="834" y="190"/>
                  </a:lnTo>
                  <a:lnTo>
                    <a:pt x="839" y="188"/>
                  </a:lnTo>
                  <a:lnTo>
                    <a:pt x="844" y="185"/>
                  </a:lnTo>
                  <a:lnTo>
                    <a:pt x="850" y="182"/>
                  </a:lnTo>
                  <a:lnTo>
                    <a:pt x="853" y="176"/>
                  </a:lnTo>
                  <a:lnTo>
                    <a:pt x="856" y="171"/>
                  </a:lnTo>
                  <a:lnTo>
                    <a:pt x="858" y="166"/>
                  </a:lnTo>
                  <a:lnTo>
                    <a:pt x="858" y="159"/>
                  </a:lnTo>
                  <a:lnTo>
                    <a:pt x="858" y="31"/>
                  </a:lnTo>
                  <a:lnTo>
                    <a:pt x="858" y="31"/>
                  </a:lnTo>
                  <a:lnTo>
                    <a:pt x="858" y="25"/>
                  </a:lnTo>
                  <a:lnTo>
                    <a:pt x="856" y="20"/>
                  </a:lnTo>
                  <a:lnTo>
                    <a:pt x="853" y="14"/>
                  </a:lnTo>
                  <a:lnTo>
                    <a:pt x="850" y="9"/>
                  </a:lnTo>
                  <a:lnTo>
                    <a:pt x="844" y="6"/>
                  </a:lnTo>
                  <a:lnTo>
                    <a:pt x="839" y="2"/>
                  </a:lnTo>
                  <a:lnTo>
                    <a:pt x="834" y="0"/>
                  </a:lnTo>
                  <a:lnTo>
                    <a:pt x="827" y="0"/>
                  </a:lnTo>
                  <a:lnTo>
                    <a:pt x="827" y="0"/>
                  </a:lnTo>
                  <a:lnTo>
                    <a:pt x="821" y="0"/>
                  </a:lnTo>
                  <a:lnTo>
                    <a:pt x="814" y="2"/>
                  </a:lnTo>
                  <a:lnTo>
                    <a:pt x="809" y="6"/>
                  </a:lnTo>
                  <a:lnTo>
                    <a:pt x="805" y="9"/>
                  </a:lnTo>
                  <a:lnTo>
                    <a:pt x="800" y="14"/>
                  </a:lnTo>
                  <a:lnTo>
                    <a:pt x="798" y="20"/>
                  </a:lnTo>
                  <a:lnTo>
                    <a:pt x="796" y="25"/>
                  </a:lnTo>
                  <a:lnTo>
                    <a:pt x="795" y="31"/>
                  </a:lnTo>
                  <a:lnTo>
                    <a:pt x="795" y="159"/>
                  </a:lnTo>
                  <a:lnTo>
                    <a:pt x="795" y="159"/>
                  </a:lnTo>
                  <a:lnTo>
                    <a:pt x="796" y="166"/>
                  </a:lnTo>
                  <a:lnTo>
                    <a:pt x="798" y="171"/>
                  </a:lnTo>
                  <a:lnTo>
                    <a:pt x="800" y="176"/>
                  </a:lnTo>
                  <a:lnTo>
                    <a:pt x="805" y="182"/>
                  </a:lnTo>
                  <a:lnTo>
                    <a:pt x="809" y="185"/>
                  </a:lnTo>
                  <a:lnTo>
                    <a:pt x="814" y="188"/>
                  </a:lnTo>
                  <a:lnTo>
                    <a:pt x="821" y="190"/>
                  </a:lnTo>
                  <a:lnTo>
                    <a:pt x="827" y="190"/>
                  </a:lnTo>
                  <a:lnTo>
                    <a:pt x="827" y="190"/>
                  </a:lnTo>
                  <a:close/>
                  <a:moveTo>
                    <a:pt x="683" y="795"/>
                  </a:moveTo>
                  <a:lnTo>
                    <a:pt x="683" y="795"/>
                  </a:lnTo>
                  <a:lnTo>
                    <a:pt x="674" y="794"/>
                  </a:lnTo>
                  <a:lnTo>
                    <a:pt x="665" y="791"/>
                  </a:lnTo>
                  <a:lnTo>
                    <a:pt x="658" y="787"/>
                  </a:lnTo>
                  <a:lnTo>
                    <a:pt x="650" y="781"/>
                  </a:lnTo>
                  <a:lnTo>
                    <a:pt x="645" y="774"/>
                  </a:lnTo>
                  <a:lnTo>
                    <a:pt x="639" y="766"/>
                  </a:lnTo>
                  <a:lnTo>
                    <a:pt x="637" y="757"/>
                  </a:lnTo>
                  <a:lnTo>
                    <a:pt x="636" y="747"/>
                  </a:lnTo>
                  <a:lnTo>
                    <a:pt x="636" y="747"/>
                  </a:lnTo>
                  <a:lnTo>
                    <a:pt x="635" y="741"/>
                  </a:lnTo>
                  <a:lnTo>
                    <a:pt x="634" y="735"/>
                  </a:lnTo>
                  <a:lnTo>
                    <a:pt x="631" y="730"/>
                  </a:lnTo>
                  <a:lnTo>
                    <a:pt x="627" y="724"/>
                  </a:lnTo>
                  <a:lnTo>
                    <a:pt x="622" y="721"/>
                  </a:lnTo>
                  <a:lnTo>
                    <a:pt x="617" y="718"/>
                  </a:lnTo>
                  <a:lnTo>
                    <a:pt x="611" y="716"/>
                  </a:lnTo>
                  <a:lnTo>
                    <a:pt x="604" y="716"/>
                  </a:lnTo>
                  <a:lnTo>
                    <a:pt x="604" y="716"/>
                  </a:lnTo>
                  <a:lnTo>
                    <a:pt x="598" y="716"/>
                  </a:lnTo>
                  <a:lnTo>
                    <a:pt x="592" y="718"/>
                  </a:lnTo>
                  <a:lnTo>
                    <a:pt x="587" y="721"/>
                  </a:lnTo>
                  <a:lnTo>
                    <a:pt x="582" y="724"/>
                  </a:lnTo>
                  <a:lnTo>
                    <a:pt x="578" y="730"/>
                  </a:lnTo>
                  <a:lnTo>
                    <a:pt x="575" y="735"/>
                  </a:lnTo>
                  <a:lnTo>
                    <a:pt x="573" y="741"/>
                  </a:lnTo>
                  <a:lnTo>
                    <a:pt x="573" y="747"/>
                  </a:lnTo>
                  <a:lnTo>
                    <a:pt x="573" y="747"/>
                  </a:lnTo>
                  <a:lnTo>
                    <a:pt x="573" y="759"/>
                  </a:lnTo>
                  <a:lnTo>
                    <a:pt x="575" y="770"/>
                  </a:lnTo>
                  <a:lnTo>
                    <a:pt x="577" y="780"/>
                  </a:lnTo>
                  <a:lnTo>
                    <a:pt x="582" y="791"/>
                  </a:lnTo>
                  <a:lnTo>
                    <a:pt x="586" y="801"/>
                  </a:lnTo>
                  <a:lnTo>
                    <a:pt x="591" y="809"/>
                  </a:lnTo>
                  <a:lnTo>
                    <a:pt x="598" y="818"/>
                  </a:lnTo>
                  <a:lnTo>
                    <a:pt x="605" y="826"/>
                  </a:lnTo>
                  <a:lnTo>
                    <a:pt x="613" y="833"/>
                  </a:lnTo>
                  <a:lnTo>
                    <a:pt x="621" y="839"/>
                  </a:lnTo>
                  <a:lnTo>
                    <a:pt x="631" y="845"/>
                  </a:lnTo>
                  <a:lnTo>
                    <a:pt x="641" y="850"/>
                  </a:lnTo>
                  <a:lnTo>
                    <a:pt x="651" y="853"/>
                  </a:lnTo>
                  <a:lnTo>
                    <a:pt x="662" y="856"/>
                  </a:lnTo>
                  <a:lnTo>
                    <a:pt x="673" y="858"/>
                  </a:lnTo>
                  <a:lnTo>
                    <a:pt x="683" y="859"/>
                  </a:lnTo>
                  <a:lnTo>
                    <a:pt x="683" y="859"/>
                  </a:lnTo>
                  <a:lnTo>
                    <a:pt x="695" y="858"/>
                  </a:lnTo>
                  <a:lnTo>
                    <a:pt x="706" y="856"/>
                  </a:lnTo>
                  <a:lnTo>
                    <a:pt x="717" y="853"/>
                  </a:lnTo>
                  <a:lnTo>
                    <a:pt x="727" y="850"/>
                  </a:lnTo>
                  <a:lnTo>
                    <a:pt x="737" y="845"/>
                  </a:lnTo>
                  <a:lnTo>
                    <a:pt x="746" y="839"/>
                  </a:lnTo>
                  <a:lnTo>
                    <a:pt x="754" y="833"/>
                  </a:lnTo>
                  <a:lnTo>
                    <a:pt x="763" y="826"/>
                  </a:lnTo>
                  <a:lnTo>
                    <a:pt x="769" y="818"/>
                  </a:lnTo>
                  <a:lnTo>
                    <a:pt x="776" y="809"/>
                  </a:lnTo>
                  <a:lnTo>
                    <a:pt x="782" y="801"/>
                  </a:lnTo>
                  <a:lnTo>
                    <a:pt x="786" y="791"/>
                  </a:lnTo>
                  <a:lnTo>
                    <a:pt x="791" y="780"/>
                  </a:lnTo>
                  <a:lnTo>
                    <a:pt x="793" y="770"/>
                  </a:lnTo>
                  <a:lnTo>
                    <a:pt x="795" y="759"/>
                  </a:lnTo>
                  <a:lnTo>
                    <a:pt x="795" y="747"/>
                  </a:lnTo>
                  <a:lnTo>
                    <a:pt x="795" y="747"/>
                  </a:lnTo>
                  <a:lnTo>
                    <a:pt x="795" y="735"/>
                  </a:lnTo>
                  <a:lnTo>
                    <a:pt x="793" y="724"/>
                  </a:lnTo>
                  <a:lnTo>
                    <a:pt x="790" y="714"/>
                  </a:lnTo>
                  <a:lnTo>
                    <a:pt x="786" y="703"/>
                  </a:lnTo>
                  <a:lnTo>
                    <a:pt x="781" y="693"/>
                  </a:lnTo>
                  <a:lnTo>
                    <a:pt x="776" y="685"/>
                  </a:lnTo>
                  <a:lnTo>
                    <a:pt x="769" y="676"/>
                  </a:lnTo>
                  <a:lnTo>
                    <a:pt x="762" y="668"/>
                  </a:lnTo>
                  <a:lnTo>
                    <a:pt x="762" y="668"/>
                  </a:lnTo>
                  <a:lnTo>
                    <a:pt x="769" y="660"/>
                  </a:lnTo>
                  <a:lnTo>
                    <a:pt x="776" y="652"/>
                  </a:lnTo>
                  <a:lnTo>
                    <a:pt x="781" y="642"/>
                  </a:lnTo>
                  <a:lnTo>
                    <a:pt x="786" y="632"/>
                  </a:lnTo>
                  <a:lnTo>
                    <a:pt x="790" y="621"/>
                  </a:lnTo>
                  <a:lnTo>
                    <a:pt x="793" y="611"/>
                  </a:lnTo>
                  <a:lnTo>
                    <a:pt x="795" y="600"/>
                  </a:lnTo>
                  <a:lnTo>
                    <a:pt x="795" y="588"/>
                  </a:lnTo>
                  <a:lnTo>
                    <a:pt x="795" y="588"/>
                  </a:lnTo>
                  <a:lnTo>
                    <a:pt x="795" y="576"/>
                  </a:lnTo>
                  <a:lnTo>
                    <a:pt x="793" y="566"/>
                  </a:lnTo>
                  <a:lnTo>
                    <a:pt x="791" y="555"/>
                  </a:lnTo>
                  <a:lnTo>
                    <a:pt x="786" y="545"/>
                  </a:lnTo>
                  <a:lnTo>
                    <a:pt x="782" y="536"/>
                  </a:lnTo>
                  <a:lnTo>
                    <a:pt x="776" y="526"/>
                  </a:lnTo>
                  <a:lnTo>
                    <a:pt x="769" y="517"/>
                  </a:lnTo>
                  <a:lnTo>
                    <a:pt x="763" y="510"/>
                  </a:lnTo>
                  <a:lnTo>
                    <a:pt x="754" y="502"/>
                  </a:lnTo>
                  <a:lnTo>
                    <a:pt x="746" y="496"/>
                  </a:lnTo>
                  <a:lnTo>
                    <a:pt x="737" y="491"/>
                  </a:lnTo>
                  <a:lnTo>
                    <a:pt x="727" y="485"/>
                  </a:lnTo>
                  <a:lnTo>
                    <a:pt x="717" y="482"/>
                  </a:lnTo>
                  <a:lnTo>
                    <a:pt x="706" y="479"/>
                  </a:lnTo>
                  <a:lnTo>
                    <a:pt x="695" y="478"/>
                  </a:lnTo>
                  <a:lnTo>
                    <a:pt x="683" y="477"/>
                  </a:lnTo>
                  <a:lnTo>
                    <a:pt x="683" y="477"/>
                  </a:lnTo>
                  <a:lnTo>
                    <a:pt x="673" y="478"/>
                  </a:lnTo>
                  <a:lnTo>
                    <a:pt x="662" y="479"/>
                  </a:lnTo>
                  <a:lnTo>
                    <a:pt x="651" y="482"/>
                  </a:lnTo>
                  <a:lnTo>
                    <a:pt x="641" y="485"/>
                  </a:lnTo>
                  <a:lnTo>
                    <a:pt x="631" y="491"/>
                  </a:lnTo>
                  <a:lnTo>
                    <a:pt x="621" y="496"/>
                  </a:lnTo>
                  <a:lnTo>
                    <a:pt x="613" y="502"/>
                  </a:lnTo>
                  <a:lnTo>
                    <a:pt x="605" y="510"/>
                  </a:lnTo>
                  <a:lnTo>
                    <a:pt x="598" y="517"/>
                  </a:lnTo>
                  <a:lnTo>
                    <a:pt x="591" y="526"/>
                  </a:lnTo>
                  <a:lnTo>
                    <a:pt x="586" y="536"/>
                  </a:lnTo>
                  <a:lnTo>
                    <a:pt x="582" y="545"/>
                  </a:lnTo>
                  <a:lnTo>
                    <a:pt x="577" y="555"/>
                  </a:lnTo>
                  <a:lnTo>
                    <a:pt x="575" y="566"/>
                  </a:lnTo>
                  <a:lnTo>
                    <a:pt x="573" y="576"/>
                  </a:lnTo>
                  <a:lnTo>
                    <a:pt x="573" y="588"/>
                  </a:lnTo>
                  <a:lnTo>
                    <a:pt x="573" y="588"/>
                  </a:lnTo>
                  <a:lnTo>
                    <a:pt x="573" y="595"/>
                  </a:lnTo>
                  <a:lnTo>
                    <a:pt x="575" y="601"/>
                  </a:lnTo>
                  <a:lnTo>
                    <a:pt x="578" y="606"/>
                  </a:lnTo>
                  <a:lnTo>
                    <a:pt x="582" y="611"/>
                  </a:lnTo>
                  <a:lnTo>
                    <a:pt x="587" y="615"/>
                  </a:lnTo>
                  <a:lnTo>
                    <a:pt x="592" y="617"/>
                  </a:lnTo>
                  <a:lnTo>
                    <a:pt x="598" y="619"/>
                  </a:lnTo>
                  <a:lnTo>
                    <a:pt x="604" y="620"/>
                  </a:lnTo>
                  <a:lnTo>
                    <a:pt x="604" y="620"/>
                  </a:lnTo>
                  <a:lnTo>
                    <a:pt x="611" y="619"/>
                  </a:lnTo>
                  <a:lnTo>
                    <a:pt x="617" y="617"/>
                  </a:lnTo>
                  <a:lnTo>
                    <a:pt x="622" y="615"/>
                  </a:lnTo>
                  <a:lnTo>
                    <a:pt x="627" y="611"/>
                  </a:lnTo>
                  <a:lnTo>
                    <a:pt x="631" y="606"/>
                  </a:lnTo>
                  <a:lnTo>
                    <a:pt x="634" y="601"/>
                  </a:lnTo>
                  <a:lnTo>
                    <a:pt x="635" y="595"/>
                  </a:lnTo>
                  <a:lnTo>
                    <a:pt x="636" y="588"/>
                  </a:lnTo>
                  <a:lnTo>
                    <a:pt x="636" y="588"/>
                  </a:lnTo>
                  <a:lnTo>
                    <a:pt x="637" y="579"/>
                  </a:lnTo>
                  <a:lnTo>
                    <a:pt x="639" y="570"/>
                  </a:lnTo>
                  <a:lnTo>
                    <a:pt x="645" y="561"/>
                  </a:lnTo>
                  <a:lnTo>
                    <a:pt x="650" y="555"/>
                  </a:lnTo>
                  <a:lnTo>
                    <a:pt x="658" y="549"/>
                  </a:lnTo>
                  <a:lnTo>
                    <a:pt x="665" y="544"/>
                  </a:lnTo>
                  <a:lnTo>
                    <a:pt x="674" y="541"/>
                  </a:lnTo>
                  <a:lnTo>
                    <a:pt x="683" y="541"/>
                  </a:lnTo>
                  <a:lnTo>
                    <a:pt x="683" y="541"/>
                  </a:lnTo>
                  <a:lnTo>
                    <a:pt x="693" y="541"/>
                  </a:lnTo>
                  <a:lnTo>
                    <a:pt x="703" y="544"/>
                  </a:lnTo>
                  <a:lnTo>
                    <a:pt x="710" y="549"/>
                  </a:lnTo>
                  <a:lnTo>
                    <a:pt x="718" y="555"/>
                  </a:lnTo>
                  <a:lnTo>
                    <a:pt x="723" y="561"/>
                  </a:lnTo>
                  <a:lnTo>
                    <a:pt x="727" y="570"/>
                  </a:lnTo>
                  <a:lnTo>
                    <a:pt x="731" y="579"/>
                  </a:lnTo>
                  <a:lnTo>
                    <a:pt x="732" y="588"/>
                  </a:lnTo>
                  <a:lnTo>
                    <a:pt x="732" y="588"/>
                  </a:lnTo>
                  <a:lnTo>
                    <a:pt x="731" y="598"/>
                  </a:lnTo>
                  <a:lnTo>
                    <a:pt x="727" y="606"/>
                  </a:lnTo>
                  <a:lnTo>
                    <a:pt x="723" y="615"/>
                  </a:lnTo>
                  <a:lnTo>
                    <a:pt x="718" y="621"/>
                  </a:lnTo>
                  <a:lnTo>
                    <a:pt x="710" y="628"/>
                  </a:lnTo>
                  <a:lnTo>
                    <a:pt x="703" y="632"/>
                  </a:lnTo>
                  <a:lnTo>
                    <a:pt x="693" y="635"/>
                  </a:lnTo>
                  <a:lnTo>
                    <a:pt x="683" y="635"/>
                  </a:lnTo>
                  <a:lnTo>
                    <a:pt x="683" y="635"/>
                  </a:lnTo>
                  <a:lnTo>
                    <a:pt x="677" y="637"/>
                  </a:lnTo>
                  <a:lnTo>
                    <a:pt x="672" y="639"/>
                  </a:lnTo>
                  <a:lnTo>
                    <a:pt x="666" y="642"/>
                  </a:lnTo>
                  <a:lnTo>
                    <a:pt x="661" y="645"/>
                  </a:lnTo>
                  <a:lnTo>
                    <a:pt x="658" y="650"/>
                  </a:lnTo>
                  <a:lnTo>
                    <a:pt x="655" y="656"/>
                  </a:lnTo>
                  <a:lnTo>
                    <a:pt x="652" y="661"/>
                  </a:lnTo>
                  <a:lnTo>
                    <a:pt x="652" y="668"/>
                  </a:lnTo>
                  <a:lnTo>
                    <a:pt x="652" y="668"/>
                  </a:lnTo>
                  <a:lnTo>
                    <a:pt x="652" y="674"/>
                  </a:lnTo>
                  <a:lnTo>
                    <a:pt x="655" y="681"/>
                  </a:lnTo>
                  <a:lnTo>
                    <a:pt x="658" y="686"/>
                  </a:lnTo>
                  <a:lnTo>
                    <a:pt x="661" y="690"/>
                  </a:lnTo>
                  <a:lnTo>
                    <a:pt x="666" y="694"/>
                  </a:lnTo>
                  <a:lnTo>
                    <a:pt x="672" y="697"/>
                  </a:lnTo>
                  <a:lnTo>
                    <a:pt x="677" y="699"/>
                  </a:lnTo>
                  <a:lnTo>
                    <a:pt x="683" y="700"/>
                  </a:lnTo>
                  <a:lnTo>
                    <a:pt x="683" y="700"/>
                  </a:lnTo>
                  <a:lnTo>
                    <a:pt x="693" y="701"/>
                  </a:lnTo>
                  <a:lnTo>
                    <a:pt x="703" y="703"/>
                  </a:lnTo>
                  <a:lnTo>
                    <a:pt x="710" y="707"/>
                  </a:lnTo>
                  <a:lnTo>
                    <a:pt x="718" y="714"/>
                  </a:lnTo>
                  <a:lnTo>
                    <a:pt x="723" y="720"/>
                  </a:lnTo>
                  <a:lnTo>
                    <a:pt x="727" y="729"/>
                  </a:lnTo>
                  <a:lnTo>
                    <a:pt x="731" y="737"/>
                  </a:lnTo>
                  <a:lnTo>
                    <a:pt x="732" y="747"/>
                  </a:lnTo>
                  <a:lnTo>
                    <a:pt x="732" y="747"/>
                  </a:lnTo>
                  <a:lnTo>
                    <a:pt x="731" y="757"/>
                  </a:lnTo>
                  <a:lnTo>
                    <a:pt x="727" y="766"/>
                  </a:lnTo>
                  <a:lnTo>
                    <a:pt x="723" y="774"/>
                  </a:lnTo>
                  <a:lnTo>
                    <a:pt x="718" y="781"/>
                  </a:lnTo>
                  <a:lnTo>
                    <a:pt x="710" y="787"/>
                  </a:lnTo>
                  <a:lnTo>
                    <a:pt x="703" y="791"/>
                  </a:lnTo>
                  <a:lnTo>
                    <a:pt x="693" y="794"/>
                  </a:lnTo>
                  <a:lnTo>
                    <a:pt x="683" y="795"/>
                  </a:lnTo>
                  <a:lnTo>
                    <a:pt x="683" y="795"/>
                  </a:lnTo>
                  <a:close/>
                  <a:moveTo>
                    <a:pt x="223" y="826"/>
                  </a:moveTo>
                  <a:lnTo>
                    <a:pt x="223" y="826"/>
                  </a:lnTo>
                  <a:lnTo>
                    <a:pt x="223" y="833"/>
                  </a:lnTo>
                  <a:lnTo>
                    <a:pt x="225" y="839"/>
                  </a:lnTo>
                  <a:lnTo>
                    <a:pt x="229" y="845"/>
                  </a:lnTo>
                  <a:lnTo>
                    <a:pt x="232" y="849"/>
                  </a:lnTo>
                  <a:lnTo>
                    <a:pt x="237" y="853"/>
                  </a:lnTo>
                  <a:lnTo>
                    <a:pt x="242" y="856"/>
                  </a:lnTo>
                  <a:lnTo>
                    <a:pt x="248" y="858"/>
                  </a:lnTo>
                  <a:lnTo>
                    <a:pt x="254" y="859"/>
                  </a:lnTo>
                  <a:lnTo>
                    <a:pt x="413" y="859"/>
                  </a:lnTo>
                  <a:lnTo>
                    <a:pt x="413" y="859"/>
                  </a:lnTo>
                  <a:lnTo>
                    <a:pt x="420" y="858"/>
                  </a:lnTo>
                  <a:lnTo>
                    <a:pt x="426" y="856"/>
                  </a:lnTo>
                  <a:lnTo>
                    <a:pt x="431" y="853"/>
                  </a:lnTo>
                  <a:lnTo>
                    <a:pt x="436" y="849"/>
                  </a:lnTo>
                  <a:lnTo>
                    <a:pt x="440" y="845"/>
                  </a:lnTo>
                  <a:lnTo>
                    <a:pt x="443" y="839"/>
                  </a:lnTo>
                  <a:lnTo>
                    <a:pt x="445" y="833"/>
                  </a:lnTo>
                  <a:lnTo>
                    <a:pt x="445" y="826"/>
                  </a:lnTo>
                  <a:lnTo>
                    <a:pt x="445" y="826"/>
                  </a:lnTo>
                  <a:lnTo>
                    <a:pt x="445" y="820"/>
                  </a:lnTo>
                  <a:lnTo>
                    <a:pt x="443" y="815"/>
                  </a:lnTo>
                  <a:lnTo>
                    <a:pt x="440" y="809"/>
                  </a:lnTo>
                  <a:lnTo>
                    <a:pt x="436" y="804"/>
                  </a:lnTo>
                  <a:lnTo>
                    <a:pt x="431" y="801"/>
                  </a:lnTo>
                  <a:lnTo>
                    <a:pt x="426" y="797"/>
                  </a:lnTo>
                  <a:lnTo>
                    <a:pt x="420" y="795"/>
                  </a:lnTo>
                  <a:lnTo>
                    <a:pt x="413" y="795"/>
                  </a:lnTo>
                  <a:lnTo>
                    <a:pt x="304" y="795"/>
                  </a:lnTo>
                  <a:lnTo>
                    <a:pt x="304" y="795"/>
                  </a:lnTo>
                  <a:lnTo>
                    <a:pt x="314" y="781"/>
                  </a:lnTo>
                  <a:lnTo>
                    <a:pt x="326" y="768"/>
                  </a:lnTo>
                  <a:lnTo>
                    <a:pt x="351" y="743"/>
                  </a:lnTo>
                  <a:lnTo>
                    <a:pt x="351" y="743"/>
                  </a:lnTo>
                  <a:lnTo>
                    <a:pt x="385" y="705"/>
                  </a:lnTo>
                  <a:lnTo>
                    <a:pt x="401" y="687"/>
                  </a:lnTo>
                  <a:lnTo>
                    <a:pt x="415" y="668"/>
                  </a:lnTo>
                  <a:lnTo>
                    <a:pt x="428" y="648"/>
                  </a:lnTo>
                  <a:lnTo>
                    <a:pt x="432" y="639"/>
                  </a:lnTo>
                  <a:lnTo>
                    <a:pt x="437" y="629"/>
                  </a:lnTo>
                  <a:lnTo>
                    <a:pt x="441" y="618"/>
                  </a:lnTo>
                  <a:lnTo>
                    <a:pt x="443" y="609"/>
                  </a:lnTo>
                  <a:lnTo>
                    <a:pt x="445" y="599"/>
                  </a:lnTo>
                  <a:lnTo>
                    <a:pt x="445" y="588"/>
                  </a:lnTo>
                  <a:lnTo>
                    <a:pt x="445" y="588"/>
                  </a:lnTo>
                  <a:lnTo>
                    <a:pt x="445" y="576"/>
                  </a:lnTo>
                  <a:lnTo>
                    <a:pt x="443" y="566"/>
                  </a:lnTo>
                  <a:lnTo>
                    <a:pt x="440" y="555"/>
                  </a:lnTo>
                  <a:lnTo>
                    <a:pt x="437" y="545"/>
                  </a:lnTo>
                  <a:lnTo>
                    <a:pt x="432" y="536"/>
                  </a:lnTo>
                  <a:lnTo>
                    <a:pt x="426" y="526"/>
                  </a:lnTo>
                  <a:lnTo>
                    <a:pt x="420" y="517"/>
                  </a:lnTo>
                  <a:lnTo>
                    <a:pt x="413" y="510"/>
                  </a:lnTo>
                  <a:lnTo>
                    <a:pt x="405" y="502"/>
                  </a:lnTo>
                  <a:lnTo>
                    <a:pt x="396" y="496"/>
                  </a:lnTo>
                  <a:lnTo>
                    <a:pt x="387" y="491"/>
                  </a:lnTo>
                  <a:lnTo>
                    <a:pt x="378" y="485"/>
                  </a:lnTo>
                  <a:lnTo>
                    <a:pt x="367" y="482"/>
                  </a:lnTo>
                  <a:lnTo>
                    <a:pt x="356" y="479"/>
                  </a:lnTo>
                  <a:lnTo>
                    <a:pt x="345" y="478"/>
                  </a:lnTo>
                  <a:lnTo>
                    <a:pt x="334" y="477"/>
                  </a:lnTo>
                  <a:lnTo>
                    <a:pt x="334" y="477"/>
                  </a:lnTo>
                  <a:lnTo>
                    <a:pt x="323" y="478"/>
                  </a:lnTo>
                  <a:lnTo>
                    <a:pt x="311" y="479"/>
                  </a:lnTo>
                  <a:lnTo>
                    <a:pt x="301" y="482"/>
                  </a:lnTo>
                  <a:lnTo>
                    <a:pt x="291" y="485"/>
                  </a:lnTo>
                  <a:lnTo>
                    <a:pt x="281" y="491"/>
                  </a:lnTo>
                  <a:lnTo>
                    <a:pt x="271" y="496"/>
                  </a:lnTo>
                  <a:lnTo>
                    <a:pt x="263" y="502"/>
                  </a:lnTo>
                  <a:lnTo>
                    <a:pt x="255" y="510"/>
                  </a:lnTo>
                  <a:lnTo>
                    <a:pt x="248" y="517"/>
                  </a:lnTo>
                  <a:lnTo>
                    <a:pt x="241" y="526"/>
                  </a:lnTo>
                  <a:lnTo>
                    <a:pt x="236" y="536"/>
                  </a:lnTo>
                  <a:lnTo>
                    <a:pt x="232" y="545"/>
                  </a:lnTo>
                  <a:lnTo>
                    <a:pt x="227" y="555"/>
                  </a:lnTo>
                  <a:lnTo>
                    <a:pt x="225" y="566"/>
                  </a:lnTo>
                  <a:lnTo>
                    <a:pt x="223" y="576"/>
                  </a:lnTo>
                  <a:lnTo>
                    <a:pt x="223" y="588"/>
                  </a:lnTo>
                  <a:lnTo>
                    <a:pt x="223" y="588"/>
                  </a:lnTo>
                  <a:lnTo>
                    <a:pt x="223" y="595"/>
                  </a:lnTo>
                  <a:lnTo>
                    <a:pt x="225" y="601"/>
                  </a:lnTo>
                  <a:lnTo>
                    <a:pt x="229" y="606"/>
                  </a:lnTo>
                  <a:lnTo>
                    <a:pt x="232" y="611"/>
                  </a:lnTo>
                  <a:lnTo>
                    <a:pt x="237" y="615"/>
                  </a:lnTo>
                  <a:lnTo>
                    <a:pt x="242" y="617"/>
                  </a:lnTo>
                  <a:lnTo>
                    <a:pt x="248" y="619"/>
                  </a:lnTo>
                  <a:lnTo>
                    <a:pt x="254" y="620"/>
                  </a:lnTo>
                  <a:lnTo>
                    <a:pt x="254" y="620"/>
                  </a:lnTo>
                  <a:lnTo>
                    <a:pt x="261" y="619"/>
                  </a:lnTo>
                  <a:lnTo>
                    <a:pt x="267" y="617"/>
                  </a:lnTo>
                  <a:lnTo>
                    <a:pt x="273" y="615"/>
                  </a:lnTo>
                  <a:lnTo>
                    <a:pt x="277" y="611"/>
                  </a:lnTo>
                  <a:lnTo>
                    <a:pt x="281" y="606"/>
                  </a:lnTo>
                  <a:lnTo>
                    <a:pt x="284" y="601"/>
                  </a:lnTo>
                  <a:lnTo>
                    <a:pt x="285" y="595"/>
                  </a:lnTo>
                  <a:lnTo>
                    <a:pt x="286" y="588"/>
                  </a:lnTo>
                  <a:lnTo>
                    <a:pt x="286" y="588"/>
                  </a:lnTo>
                  <a:lnTo>
                    <a:pt x="288" y="579"/>
                  </a:lnTo>
                  <a:lnTo>
                    <a:pt x="290" y="570"/>
                  </a:lnTo>
                  <a:lnTo>
                    <a:pt x="294" y="561"/>
                  </a:lnTo>
                  <a:lnTo>
                    <a:pt x="300" y="555"/>
                  </a:lnTo>
                  <a:lnTo>
                    <a:pt x="308" y="549"/>
                  </a:lnTo>
                  <a:lnTo>
                    <a:pt x="315" y="544"/>
                  </a:lnTo>
                  <a:lnTo>
                    <a:pt x="324" y="541"/>
                  </a:lnTo>
                  <a:lnTo>
                    <a:pt x="334" y="541"/>
                  </a:lnTo>
                  <a:lnTo>
                    <a:pt x="334" y="541"/>
                  </a:lnTo>
                  <a:lnTo>
                    <a:pt x="343" y="541"/>
                  </a:lnTo>
                  <a:lnTo>
                    <a:pt x="353" y="544"/>
                  </a:lnTo>
                  <a:lnTo>
                    <a:pt x="361" y="549"/>
                  </a:lnTo>
                  <a:lnTo>
                    <a:pt x="368" y="555"/>
                  </a:lnTo>
                  <a:lnTo>
                    <a:pt x="373" y="561"/>
                  </a:lnTo>
                  <a:lnTo>
                    <a:pt x="378" y="570"/>
                  </a:lnTo>
                  <a:lnTo>
                    <a:pt x="381" y="579"/>
                  </a:lnTo>
                  <a:lnTo>
                    <a:pt x="382" y="588"/>
                  </a:lnTo>
                  <a:lnTo>
                    <a:pt x="382" y="588"/>
                  </a:lnTo>
                  <a:lnTo>
                    <a:pt x="381" y="594"/>
                  </a:lnTo>
                  <a:lnTo>
                    <a:pt x="380" y="600"/>
                  </a:lnTo>
                  <a:lnTo>
                    <a:pt x="374" y="613"/>
                  </a:lnTo>
                  <a:lnTo>
                    <a:pt x="366" y="627"/>
                  </a:lnTo>
                  <a:lnTo>
                    <a:pt x="356" y="641"/>
                  </a:lnTo>
                  <a:lnTo>
                    <a:pt x="344" y="656"/>
                  </a:lnTo>
                  <a:lnTo>
                    <a:pt x="332" y="670"/>
                  </a:lnTo>
                  <a:lnTo>
                    <a:pt x="305" y="699"/>
                  </a:lnTo>
                  <a:lnTo>
                    <a:pt x="305" y="699"/>
                  </a:lnTo>
                  <a:lnTo>
                    <a:pt x="274" y="732"/>
                  </a:lnTo>
                  <a:lnTo>
                    <a:pt x="260" y="748"/>
                  </a:lnTo>
                  <a:lnTo>
                    <a:pt x="247" y="764"/>
                  </a:lnTo>
                  <a:lnTo>
                    <a:pt x="237" y="779"/>
                  </a:lnTo>
                  <a:lnTo>
                    <a:pt x="230" y="795"/>
                  </a:lnTo>
                  <a:lnTo>
                    <a:pt x="226" y="803"/>
                  </a:lnTo>
                  <a:lnTo>
                    <a:pt x="224" y="810"/>
                  </a:lnTo>
                  <a:lnTo>
                    <a:pt x="223" y="819"/>
                  </a:lnTo>
                  <a:lnTo>
                    <a:pt x="223" y="826"/>
                  </a:lnTo>
                  <a:lnTo>
                    <a:pt x="223" y="82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2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7558029" y="3416454"/>
            <a:ext cx="705315" cy="705314"/>
            <a:chOff x="7475830" y="3334254"/>
            <a:chExt cx="869714" cy="869714"/>
          </a:xfrm>
        </p:grpSpPr>
        <p:sp>
          <p:nvSpPr>
            <p:cNvPr id="13" name="椭圆 12"/>
            <p:cNvSpPr/>
            <p:nvPr/>
          </p:nvSpPr>
          <p:spPr>
            <a:xfrm>
              <a:off x="7475830" y="3334254"/>
              <a:ext cx="869714" cy="86971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14" name="Freeform 64"/>
            <p:cNvSpPr>
              <a:spLocks noEditPoints="1"/>
            </p:cNvSpPr>
            <p:nvPr/>
          </p:nvSpPr>
          <p:spPr bwMode="auto">
            <a:xfrm>
              <a:off x="7835280" y="3611703"/>
              <a:ext cx="150813" cy="322263"/>
            </a:xfrm>
            <a:custGeom>
              <a:avLst/>
              <a:gdLst>
                <a:gd name="T0" fmla="*/ 402 w 476"/>
                <a:gd name="T1" fmla="*/ 524 h 1017"/>
                <a:gd name="T2" fmla="*/ 274 w 476"/>
                <a:gd name="T3" fmla="*/ 411 h 1017"/>
                <a:gd name="T4" fmla="*/ 204 w 476"/>
                <a:gd name="T5" fmla="*/ 330 h 1017"/>
                <a:gd name="T6" fmla="*/ 212 w 476"/>
                <a:gd name="T7" fmla="*/ 297 h 1017"/>
                <a:gd name="T8" fmla="*/ 267 w 476"/>
                <a:gd name="T9" fmla="*/ 300 h 1017"/>
                <a:gd name="T10" fmla="*/ 278 w 476"/>
                <a:gd name="T11" fmla="*/ 346 h 1017"/>
                <a:gd name="T12" fmla="*/ 328 w 476"/>
                <a:gd name="T13" fmla="*/ 403 h 1017"/>
                <a:gd name="T14" fmla="*/ 411 w 476"/>
                <a:gd name="T15" fmla="*/ 407 h 1017"/>
                <a:gd name="T16" fmla="*/ 467 w 476"/>
                <a:gd name="T17" fmla="*/ 356 h 1017"/>
                <a:gd name="T18" fmla="*/ 456 w 476"/>
                <a:gd name="T19" fmla="*/ 228 h 1017"/>
                <a:gd name="T20" fmla="*/ 369 w 476"/>
                <a:gd name="T21" fmla="*/ 133 h 1017"/>
                <a:gd name="T22" fmla="*/ 269 w 476"/>
                <a:gd name="T23" fmla="*/ 97 h 1017"/>
                <a:gd name="T24" fmla="*/ 245 w 476"/>
                <a:gd name="T25" fmla="*/ 0 h 1017"/>
                <a:gd name="T26" fmla="*/ 207 w 476"/>
                <a:gd name="T27" fmla="*/ 24 h 1017"/>
                <a:gd name="T28" fmla="*/ 131 w 476"/>
                <a:gd name="T29" fmla="*/ 119 h 1017"/>
                <a:gd name="T30" fmla="*/ 31 w 476"/>
                <a:gd name="T31" fmla="*/ 207 h 1017"/>
                <a:gd name="T32" fmla="*/ 0 w 476"/>
                <a:gd name="T33" fmla="*/ 318 h 1017"/>
                <a:gd name="T34" fmla="*/ 47 w 476"/>
                <a:gd name="T35" fmla="*/ 457 h 1017"/>
                <a:gd name="T36" fmla="*/ 174 w 476"/>
                <a:gd name="T37" fmla="*/ 582 h 1017"/>
                <a:gd name="T38" fmla="*/ 271 w 476"/>
                <a:gd name="T39" fmla="*/ 685 h 1017"/>
                <a:gd name="T40" fmla="*/ 260 w 476"/>
                <a:gd name="T41" fmla="*/ 723 h 1017"/>
                <a:gd name="T42" fmla="*/ 224 w 476"/>
                <a:gd name="T43" fmla="*/ 726 h 1017"/>
                <a:gd name="T44" fmla="*/ 201 w 476"/>
                <a:gd name="T45" fmla="*/ 679 h 1017"/>
                <a:gd name="T46" fmla="*/ 157 w 476"/>
                <a:gd name="T47" fmla="*/ 617 h 1017"/>
                <a:gd name="T48" fmla="*/ 74 w 476"/>
                <a:gd name="T49" fmla="*/ 606 h 1017"/>
                <a:gd name="T50" fmla="*/ 14 w 476"/>
                <a:gd name="T51" fmla="*/ 652 h 1017"/>
                <a:gd name="T52" fmla="*/ 12 w 476"/>
                <a:gd name="T53" fmla="*/ 765 h 1017"/>
                <a:gd name="T54" fmla="*/ 92 w 476"/>
                <a:gd name="T55" fmla="*/ 874 h 1017"/>
                <a:gd name="T56" fmla="*/ 193 w 476"/>
                <a:gd name="T57" fmla="*/ 917 h 1017"/>
                <a:gd name="T58" fmla="*/ 225 w 476"/>
                <a:gd name="T59" fmla="*/ 1015 h 1017"/>
                <a:gd name="T60" fmla="*/ 267 w 476"/>
                <a:gd name="T61" fmla="*/ 997 h 1017"/>
                <a:gd name="T62" fmla="*/ 332 w 476"/>
                <a:gd name="T63" fmla="*/ 904 h 1017"/>
                <a:gd name="T64" fmla="*/ 433 w 476"/>
                <a:gd name="T65" fmla="*/ 825 h 1017"/>
                <a:gd name="T66" fmla="*/ 476 w 476"/>
                <a:gd name="T67" fmla="*/ 698 h 1017"/>
                <a:gd name="T68" fmla="*/ 367 w 476"/>
                <a:gd name="T69" fmla="*/ 804 h 1017"/>
                <a:gd name="T70" fmla="*/ 285 w 476"/>
                <a:gd name="T71" fmla="*/ 851 h 1017"/>
                <a:gd name="T72" fmla="*/ 159 w 476"/>
                <a:gd name="T73" fmla="*/ 840 h 1017"/>
                <a:gd name="T74" fmla="*/ 84 w 476"/>
                <a:gd name="T75" fmla="*/ 770 h 1017"/>
                <a:gd name="T76" fmla="*/ 68 w 476"/>
                <a:gd name="T77" fmla="*/ 686 h 1017"/>
                <a:gd name="T78" fmla="*/ 109 w 476"/>
                <a:gd name="T79" fmla="*/ 666 h 1017"/>
                <a:gd name="T80" fmla="*/ 140 w 476"/>
                <a:gd name="T81" fmla="*/ 698 h 1017"/>
                <a:gd name="T82" fmla="*/ 201 w 476"/>
                <a:gd name="T83" fmla="*/ 785 h 1017"/>
                <a:gd name="T84" fmla="*/ 295 w 476"/>
                <a:gd name="T85" fmla="*/ 776 h 1017"/>
                <a:gd name="T86" fmla="*/ 338 w 476"/>
                <a:gd name="T87" fmla="*/ 707 h 1017"/>
                <a:gd name="T88" fmla="*/ 320 w 476"/>
                <a:gd name="T89" fmla="*/ 639 h 1017"/>
                <a:gd name="T90" fmla="*/ 172 w 476"/>
                <a:gd name="T91" fmla="*/ 497 h 1017"/>
                <a:gd name="T92" fmla="*/ 77 w 476"/>
                <a:gd name="T93" fmla="*/ 382 h 1017"/>
                <a:gd name="T94" fmla="*/ 71 w 476"/>
                <a:gd name="T95" fmla="*/ 271 h 1017"/>
                <a:gd name="T96" fmla="*/ 117 w 476"/>
                <a:gd name="T97" fmla="*/ 202 h 1017"/>
                <a:gd name="T98" fmla="*/ 219 w 476"/>
                <a:gd name="T99" fmla="*/ 159 h 1017"/>
                <a:gd name="T100" fmla="*/ 324 w 476"/>
                <a:gd name="T101" fmla="*/ 180 h 1017"/>
                <a:gd name="T102" fmla="*/ 393 w 476"/>
                <a:gd name="T103" fmla="*/ 245 h 1017"/>
                <a:gd name="T104" fmla="*/ 409 w 476"/>
                <a:gd name="T105" fmla="*/ 330 h 1017"/>
                <a:gd name="T106" fmla="*/ 359 w 476"/>
                <a:gd name="T107" fmla="*/ 348 h 1017"/>
                <a:gd name="T108" fmla="*/ 336 w 476"/>
                <a:gd name="T109" fmla="*/ 304 h 1017"/>
                <a:gd name="T110" fmla="*/ 275 w 476"/>
                <a:gd name="T111" fmla="*/ 230 h 1017"/>
                <a:gd name="T112" fmla="*/ 182 w 476"/>
                <a:gd name="T113" fmla="*/ 240 h 1017"/>
                <a:gd name="T114" fmla="*/ 138 w 476"/>
                <a:gd name="T115" fmla="*/ 318 h 1017"/>
                <a:gd name="T116" fmla="*/ 163 w 476"/>
                <a:gd name="T117" fmla="*/ 388 h 1017"/>
                <a:gd name="T118" fmla="*/ 264 w 476"/>
                <a:gd name="T119" fmla="*/ 485 h 1017"/>
                <a:gd name="T120" fmla="*/ 376 w 476"/>
                <a:gd name="T121" fmla="*/ 593 h 1017"/>
                <a:gd name="T122" fmla="*/ 412 w 476"/>
                <a:gd name="T123" fmla="*/ 683 h 1017"/>
                <a:gd name="T124" fmla="*/ 390 w 476"/>
                <a:gd name="T125" fmla="*/ 776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76" h="1017">
                  <a:moveTo>
                    <a:pt x="458" y="612"/>
                  </a:moveTo>
                  <a:lnTo>
                    <a:pt x="458" y="612"/>
                  </a:lnTo>
                  <a:lnTo>
                    <a:pt x="453" y="598"/>
                  </a:lnTo>
                  <a:lnTo>
                    <a:pt x="446" y="584"/>
                  </a:lnTo>
                  <a:lnTo>
                    <a:pt x="437" y="569"/>
                  </a:lnTo>
                  <a:lnTo>
                    <a:pt x="427" y="554"/>
                  </a:lnTo>
                  <a:lnTo>
                    <a:pt x="427" y="554"/>
                  </a:lnTo>
                  <a:lnTo>
                    <a:pt x="402" y="524"/>
                  </a:lnTo>
                  <a:lnTo>
                    <a:pt x="402" y="524"/>
                  </a:lnTo>
                  <a:lnTo>
                    <a:pt x="387" y="507"/>
                  </a:lnTo>
                  <a:lnTo>
                    <a:pt x="370" y="491"/>
                  </a:lnTo>
                  <a:lnTo>
                    <a:pt x="370" y="491"/>
                  </a:lnTo>
                  <a:lnTo>
                    <a:pt x="352" y="474"/>
                  </a:lnTo>
                  <a:lnTo>
                    <a:pt x="334" y="459"/>
                  </a:lnTo>
                  <a:lnTo>
                    <a:pt x="334" y="459"/>
                  </a:lnTo>
                  <a:lnTo>
                    <a:pt x="303" y="434"/>
                  </a:lnTo>
                  <a:lnTo>
                    <a:pt x="303" y="434"/>
                  </a:lnTo>
                  <a:lnTo>
                    <a:pt x="274" y="411"/>
                  </a:lnTo>
                  <a:lnTo>
                    <a:pt x="251" y="390"/>
                  </a:lnTo>
                  <a:lnTo>
                    <a:pt x="251" y="390"/>
                  </a:lnTo>
                  <a:lnTo>
                    <a:pt x="235" y="374"/>
                  </a:lnTo>
                  <a:lnTo>
                    <a:pt x="221" y="359"/>
                  </a:lnTo>
                  <a:lnTo>
                    <a:pt x="221" y="359"/>
                  </a:lnTo>
                  <a:lnTo>
                    <a:pt x="211" y="345"/>
                  </a:lnTo>
                  <a:lnTo>
                    <a:pt x="208" y="338"/>
                  </a:lnTo>
                  <a:lnTo>
                    <a:pt x="204" y="330"/>
                  </a:lnTo>
                  <a:lnTo>
                    <a:pt x="204" y="330"/>
                  </a:lnTo>
                  <a:lnTo>
                    <a:pt x="203" y="325"/>
                  </a:lnTo>
                  <a:lnTo>
                    <a:pt x="202" y="318"/>
                  </a:lnTo>
                  <a:lnTo>
                    <a:pt x="202" y="318"/>
                  </a:lnTo>
                  <a:lnTo>
                    <a:pt x="202" y="313"/>
                  </a:lnTo>
                  <a:lnTo>
                    <a:pt x="204" y="308"/>
                  </a:lnTo>
                  <a:lnTo>
                    <a:pt x="204" y="308"/>
                  </a:lnTo>
                  <a:lnTo>
                    <a:pt x="206" y="303"/>
                  </a:lnTo>
                  <a:lnTo>
                    <a:pt x="209" y="300"/>
                  </a:lnTo>
                  <a:lnTo>
                    <a:pt x="212" y="297"/>
                  </a:lnTo>
                  <a:lnTo>
                    <a:pt x="217" y="294"/>
                  </a:lnTo>
                  <a:lnTo>
                    <a:pt x="217" y="294"/>
                  </a:lnTo>
                  <a:lnTo>
                    <a:pt x="225" y="289"/>
                  </a:lnTo>
                  <a:lnTo>
                    <a:pt x="235" y="287"/>
                  </a:lnTo>
                  <a:lnTo>
                    <a:pt x="244" y="287"/>
                  </a:lnTo>
                  <a:lnTo>
                    <a:pt x="251" y="289"/>
                  </a:lnTo>
                  <a:lnTo>
                    <a:pt x="251" y="289"/>
                  </a:lnTo>
                  <a:lnTo>
                    <a:pt x="261" y="295"/>
                  </a:lnTo>
                  <a:lnTo>
                    <a:pt x="267" y="300"/>
                  </a:lnTo>
                  <a:lnTo>
                    <a:pt x="267" y="300"/>
                  </a:lnTo>
                  <a:lnTo>
                    <a:pt x="270" y="304"/>
                  </a:lnTo>
                  <a:lnTo>
                    <a:pt x="271" y="309"/>
                  </a:lnTo>
                  <a:lnTo>
                    <a:pt x="273" y="314"/>
                  </a:lnTo>
                  <a:lnTo>
                    <a:pt x="274" y="318"/>
                  </a:lnTo>
                  <a:lnTo>
                    <a:pt x="274" y="318"/>
                  </a:lnTo>
                  <a:lnTo>
                    <a:pt x="274" y="328"/>
                  </a:lnTo>
                  <a:lnTo>
                    <a:pt x="276" y="338"/>
                  </a:lnTo>
                  <a:lnTo>
                    <a:pt x="278" y="346"/>
                  </a:lnTo>
                  <a:lnTo>
                    <a:pt x="281" y="356"/>
                  </a:lnTo>
                  <a:lnTo>
                    <a:pt x="285" y="363"/>
                  </a:lnTo>
                  <a:lnTo>
                    <a:pt x="291" y="372"/>
                  </a:lnTo>
                  <a:lnTo>
                    <a:pt x="297" y="379"/>
                  </a:lnTo>
                  <a:lnTo>
                    <a:pt x="304" y="387"/>
                  </a:lnTo>
                  <a:lnTo>
                    <a:pt x="304" y="387"/>
                  </a:lnTo>
                  <a:lnTo>
                    <a:pt x="311" y="393"/>
                  </a:lnTo>
                  <a:lnTo>
                    <a:pt x="320" y="399"/>
                  </a:lnTo>
                  <a:lnTo>
                    <a:pt x="328" y="403"/>
                  </a:lnTo>
                  <a:lnTo>
                    <a:pt x="337" y="407"/>
                  </a:lnTo>
                  <a:lnTo>
                    <a:pt x="346" y="409"/>
                  </a:lnTo>
                  <a:lnTo>
                    <a:pt x="355" y="412"/>
                  </a:lnTo>
                  <a:lnTo>
                    <a:pt x="365" y="414"/>
                  </a:lnTo>
                  <a:lnTo>
                    <a:pt x="373" y="414"/>
                  </a:lnTo>
                  <a:lnTo>
                    <a:pt x="383" y="414"/>
                  </a:lnTo>
                  <a:lnTo>
                    <a:pt x="393" y="412"/>
                  </a:lnTo>
                  <a:lnTo>
                    <a:pt x="402" y="409"/>
                  </a:lnTo>
                  <a:lnTo>
                    <a:pt x="411" y="407"/>
                  </a:lnTo>
                  <a:lnTo>
                    <a:pt x="420" y="403"/>
                  </a:lnTo>
                  <a:lnTo>
                    <a:pt x="428" y="399"/>
                  </a:lnTo>
                  <a:lnTo>
                    <a:pt x="437" y="393"/>
                  </a:lnTo>
                  <a:lnTo>
                    <a:pt x="444" y="387"/>
                  </a:lnTo>
                  <a:lnTo>
                    <a:pt x="444" y="387"/>
                  </a:lnTo>
                  <a:lnTo>
                    <a:pt x="451" y="379"/>
                  </a:lnTo>
                  <a:lnTo>
                    <a:pt x="457" y="372"/>
                  </a:lnTo>
                  <a:lnTo>
                    <a:pt x="462" y="363"/>
                  </a:lnTo>
                  <a:lnTo>
                    <a:pt x="467" y="356"/>
                  </a:lnTo>
                  <a:lnTo>
                    <a:pt x="470" y="346"/>
                  </a:lnTo>
                  <a:lnTo>
                    <a:pt x="472" y="338"/>
                  </a:lnTo>
                  <a:lnTo>
                    <a:pt x="474" y="328"/>
                  </a:lnTo>
                  <a:lnTo>
                    <a:pt x="474" y="318"/>
                  </a:lnTo>
                  <a:lnTo>
                    <a:pt x="474" y="318"/>
                  </a:lnTo>
                  <a:lnTo>
                    <a:pt x="473" y="295"/>
                  </a:lnTo>
                  <a:lnTo>
                    <a:pt x="470" y="272"/>
                  </a:lnTo>
                  <a:lnTo>
                    <a:pt x="464" y="251"/>
                  </a:lnTo>
                  <a:lnTo>
                    <a:pt x="456" y="228"/>
                  </a:lnTo>
                  <a:lnTo>
                    <a:pt x="456" y="228"/>
                  </a:lnTo>
                  <a:lnTo>
                    <a:pt x="447" y="214"/>
                  </a:lnTo>
                  <a:lnTo>
                    <a:pt x="439" y="200"/>
                  </a:lnTo>
                  <a:lnTo>
                    <a:pt x="429" y="186"/>
                  </a:lnTo>
                  <a:lnTo>
                    <a:pt x="420" y="174"/>
                  </a:lnTo>
                  <a:lnTo>
                    <a:pt x="408" y="163"/>
                  </a:lnTo>
                  <a:lnTo>
                    <a:pt x="396" y="152"/>
                  </a:lnTo>
                  <a:lnTo>
                    <a:pt x="383" y="141"/>
                  </a:lnTo>
                  <a:lnTo>
                    <a:pt x="369" y="133"/>
                  </a:lnTo>
                  <a:lnTo>
                    <a:pt x="369" y="133"/>
                  </a:lnTo>
                  <a:lnTo>
                    <a:pt x="358" y="125"/>
                  </a:lnTo>
                  <a:lnTo>
                    <a:pt x="347" y="120"/>
                  </a:lnTo>
                  <a:lnTo>
                    <a:pt x="334" y="113"/>
                  </a:lnTo>
                  <a:lnTo>
                    <a:pt x="322" y="109"/>
                  </a:lnTo>
                  <a:lnTo>
                    <a:pt x="309" y="105"/>
                  </a:lnTo>
                  <a:lnTo>
                    <a:pt x="296" y="102"/>
                  </a:lnTo>
                  <a:lnTo>
                    <a:pt x="283" y="99"/>
                  </a:lnTo>
                  <a:lnTo>
                    <a:pt x="269" y="97"/>
                  </a:lnTo>
                  <a:lnTo>
                    <a:pt x="269" y="31"/>
                  </a:lnTo>
                  <a:lnTo>
                    <a:pt x="269" y="31"/>
                  </a:lnTo>
                  <a:lnTo>
                    <a:pt x="269" y="24"/>
                  </a:lnTo>
                  <a:lnTo>
                    <a:pt x="267" y="19"/>
                  </a:lnTo>
                  <a:lnTo>
                    <a:pt x="264" y="14"/>
                  </a:lnTo>
                  <a:lnTo>
                    <a:pt x="261" y="8"/>
                  </a:lnTo>
                  <a:lnTo>
                    <a:pt x="255" y="5"/>
                  </a:lnTo>
                  <a:lnTo>
                    <a:pt x="250" y="2"/>
                  </a:lnTo>
                  <a:lnTo>
                    <a:pt x="245" y="0"/>
                  </a:lnTo>
                  <a:lnTo>
                    <a:pt x="238" y="0"/>
                  </a:lnTo>
                  <a:lnTo>
                    <a:pt x="238" y="0"/>
                  </a:lnTo>
                  <a:lnTo>
                    <a:pt x="232" y="0"/>
                  </a:lnTo>
                  <a:lnTo>
                    <a:pt x="225" y="2"/>
                  </a:lnTo>
                  <a:lnTo>
                    <a:pt x="220" y="5"/>
                  </a:lnTo>
                  <a:lnTo>
                    <a:pt x="216" y="8"/>
                  </a:lnTo>
                  <a:lnTo>
                    <a:pt x="211" y="14"/>
                  </a:lnTo>
                  <a:lnTo>
                    <a:pt x="209" y="19"/>
                  </a:lnTo>
                  <a:lnTo>
                    <a:pt x="207" y="24"/>
                  </a:lnTo>
                  <a:lnTo>
                    <a:pt x="206" y="31"/>
                  </a:lnTo>
                  <a:lnTo>
                    <a:pt x="206" y="97"/>
                  </a:lnTo>
                  <a:lnTo>
                    <a:pt x="206" y="97"/>
                  </a:lnTo>
                  <a:lnTo>
                    <a:pt x="191" y="99"/>
                  </a:lnTo>
                  <a:lnTo>
                    <a:pt x="175" y="103"/>
                  </a:lnTo>
                  <a:lnTo>
                    <a:pt x="161" y="107"/>
                  </a:lnTo>
                  <a:lnTo>
                    <a:pt x="146" y="112"/>
                  </a:lnTo>
                  <a:lnTo>
                    <a:pt x="146" y="112"/>
                  </a:lnTo>
                  <a:lnTo>
                    <a:pt x="131" y="119"/>
                  </a:lnTo>
                  <a:lnTo>
                    <a:pt x="117" y="126"/>
                  </a:lnTo>
                  <a:lnTo>
                    <a:pt x="103" y="134"/>
                  </a:lnTo>
                  <a:lnTo>
                    <a:pt x="89" y="143"/>
                  </a:lnTo>
                  <a:lnTo>
                    <a:pt x="76" y="154"/>
                  </a:lnTo>
                  <a:lnTo>
                    <a:pt x="63" y="166"/>
                  </a:lnTo>
                  <a:lnTo>
                    <a:pt x="52" y="179"/>
                  </a:lnTo>
                  <a:lnTo>
                    <a:pt x="40" y="193"/>
                  </a:lnTo>
                  <a:lnTo>
                    <a:pt x="40" y="193"/>
                  </a:lnTo>
                  <a:lnTo>
                    <a:pt x="31" y="207"/>
                  </a:lnTo>
                  <a:lnTo>
                    <a:pt x="24" y="221"/>
                  </a:lnTo>
                  <a:lnTo>
                    <a:pt x="16" y="236"/>
                  </a:lnTo>
                  <a:lnTo>
                    <a:pt x="11" y="251"/>
                  </a:lnTo>
                  <a:lnTo>
                    <a:pt x="11" y="251"/>
                  </a:lnTo>
                  <a:lnTo>
                    <a:pt x="5" y="267"/>
                  </a:lnTo>
                  <a:lnTo>
                    <a:pt x="2" y="284"/>
                  </a:lnTo>
                  <a:lnTo>
                    <a:pt x="0" y="301"/>
                  </a:lnTo>
                  <a:lnTo>
                    <a:pt x="0" y="318"/>
                  </a:lnTo>
                  <a:lnTo>
                    <a:pt x="0" y="318"/>
                  </a:lnTo>
                  <a:lnTo>
                    <a:pt x="1" y="340"/>
                  </a:lnTo>
                  <a:lnTo>
                    <a:pt x="4" y="362"/>
                  </a:lnTo>
                  <a:lnTo>
                    <a:pt x="10" y="384"/>
                  </a:lnTo>
                  <a:lnTo>
                    <a:pt x="18" y="406"/>
                  </a:lnTo>
                  <a:lnTo>
                    <a:pt x="18" y="406"/>
                  </a:lnTo>
                  <a:lnTo>
                    <a:pt x="25" y="419"/>
                  </a:lnTo>
                  <a:lnTo>
                    <a:pt x="31" y="432"/>
                  </a:lnTo>
                  <a:lnTo>
                    <a:pt x="39" y="445"/>
                  </a:lnTo>
                  <a:lnTo>
                    <a:pt x="47" y="457"/>
                  </a:lnTo>
                  <a:lnTo>
                    <a:pt x="56" y="470"/>
                  </a:lnTo>
                  <a:lnTo>
                    <a:pt x="65" y="481"/>
                  </a:lnTo>
                  <a:lnTo>
                    <a:pt x="76" y="493"/>
                  </a:lnTo>
                  <a:lnTo>
                    <a:pt x="87" y="505"/>
                  </a:lnTo>
                  <a:lnTo>
                    <a:pt x="87" y="505"/>
                  </a:lnTo>
                  <a:lnTo>
                    <a:pt x="108" y="526"/>
                  </a:lnTo>
                  <a:lnTo>
                    <a:pt x="131" y="547"/>
                  </a:lnTo>
                  <a:lnTo>
                    <a:pt x="174" y="582"/>
                  </a:lnTo>
                  <a:lnTo>
                    <a:pt x="174" y="582"/>
                  </a:lnTo>
                  <a:lnTo>
                    <a:pt x="203" y="606"/>
                  </a:lnTo>
                  <a:lnTo>
                    <a:pt x="225" y="625"/>
                  </a:lnTo>
                  <a:lnTo>
                    <a:pt x="225" y="625"/>
                  </a:lnTo>
                  <a:lnTo>
                    <a:pt x="241" y="642"/>
                  </a:lnTo>
                  <a:lnTo>
                    <a:pt x="255" y="657"/>
                  </a:lnTo>
                  <a:lnTo>
                    <a:pt x="255" y="657"/>
                  </a:lnTo>
                  <a:lnTo>
                    <a:pt x="265" y="670"/>
                  </a:lnTo>
                  <a:lnTo>
                    <a:pt x="271" y="685"/>
                  </a:lnTo>
                  <a:lnTo>
                    <a:pt x="271" y="685"/>
                  </a:lnTo>
                  <a:lnTo>
                    <a:pt x="274" y="691"/>
                  </a:lnTo>
                  <a:lnTo>
                    <a:pt x="275" y="697"/>
                  </a:lnTo>
                  <a:lnTo>
                    <a:pt x="275" y="697"/>
                  </a:lnTo>
                  <a:lnTo>
                    <a:pt x="274" y="703"/>
                  </a:lnTo>
                  <a:lnTo>
                    <a:pt x="273" y="708"/>
                  </a:lnTo>
                  <a:lnTo>
                    <a:pt x="273" y="708"/>
                  </a:lnTo>
                  <a:lnTo>
                    <a:pt x="270" y="712"/>
                  </a:lnTo>
                  <a:lnTo>
                    <a:pt x="267" y="716"/>
                  </a:lnTo>
                  <a:lnTo>
                    <a:pt x="260" y="723"/>
                  </a:lnTo>
                  <a:lnTo>
                    <a:pt x="260" y="723"/>
                  </a:lnTo>
                  <a:lnTo>
                    <a:pt x="255" y="725"/>
                  </a:lnTo>
                  <a:lnTo>
                    <a:pt x="250" y="727"/>
                  </a:lnTo>
                  <a:lnTo>
                    <a:pt x="245" y="728"/>
                  </a:lnTo>
                  <a:lnTo>
                    <a:pt x="239" y="728"/>
                  </a:lnTo>
                  <a:lnTo>
                    <a:pt x="239" y="728"/>
                  </a:lnTo>
                  <a:lnTo>
                    <a:pt x="231" y="728"/>
                  </a:lnTo>
                  <a:lnTo>
                    <a:pt x="224" y="726"/>
                  </a:lnTo>
                  <a:lnTo>
                    <a:pt x="224" y="726"/>
                  </a:lnTo>
                  <a:lnTo>
                    <a:pt x="216" y="721"/>
                  </a:lnTo>
                  <a:lnTo>
                    <a:pt x="209" y="715"/>
                  </a:lnTo>
                  <a:lnTo>
                    <a:pt x="209" y="715"/>
                  </a:lnTo>
                  <a:lnTo>
                    <a:pt x="206" y="710"/>
                  </a:lnTo>
                  <a:lnTo>
                    <a:pt x="204" y="706"/>
                  </a:lnTo>
                  <a:lnTo>
                    <a:pt x="203" y="698"/>
                  </a:lnTo>
                  <a:lnTo>
                    <a:pt x="203" y="698"/>
                  </a:lnTo>
                  <a:lnTo>
                    <a:pt x="202" y="688"/>
                  </a:lnTo>
                  <a:lnTo>
                    <a:pt x="201" y="679"/>
                  </a:lnTo>
                  <a:lnTo>
                    <a:pt x="199" y="669"/>
                  </a:lnTo>
                  <a:lnTo>
                    <a:pt x="195" y="660"/>
                  </a:lnTo>
                  <a:lnTo>
                    <a:pt x="191" y="652"/>
                  </a:lnTo>
                  <a:lnTo>
                    <a:pt x="186" y="643"/>
                  </a:lnTo>
                  <a:lnTo>
                    <a:pt x="179" y="636"/>
                  </a:lnTo>
                  <a:lnTo>
                    <a:pt x="172" y="628"/>
                  </a:lnTo>
                  <a:lnTo>
                    <a:pt x="172" y="628"/>
                  </a:lnTo>
                  <a:lnTo>
                    <a:pt x="164" y="622"/>
                  </a:lnTo>
                  <a:lnTo>
                    <a:pt x="157" y="617"/>
                  </a:lnTo>
                  <a:lnTo>
                    <a:pt x="148" y="612"/>
                  </a:lnTo>
                  <a:lnTo>
                    <a:pt x="140" y="608"/>
                  </a:lnTo>
                  <a:lnTo>
                    <a:pt x="130" y="606"/>
                  </a:lnTo>
                  <a:lnTo>
                    <a:pt x="121" y="604"/>
                  </a:lnTo>
                  <a:lnTo>
                    <a:pt x="112" y="603"/>
                  </a:lnTo>
                  <a:lnTo>
                    <a:pt x="102" y="601"/>
                  </a:lnTo>
                  <a:lnTo>
                    <a:pt x="92" y="603"/>
                  </a:lnTo>
                  <a:lnTo>
                    <a:pt x="84" y="604"/>
                  </a:lnTo>
                  <a:lnTo>
                    <a:pt x="74" y="606"/>
                  </a:lnTo>
                  <a:lnTo>
                    <a:pt x="65" y="608"/>
                  </a:lnTo>
                  <a:lnTo>
                    <a:pt x="56" y="612"/>
                  </a:lnTo>
                  <a:lnTo>
                    <a:pt x="47" y="617"/>
                  </a:lnTo>
                  <a:lnTo>
                    <a:pt x="40" y="622"/>
                  </a:lnTo>
                  <a:lnTo>
                    <a:pt x="32" y="628"/>
                  </a:lnTo>
                  <a:lnTo>
                    <a:pt x="32" y="628"/>
                  </a:lnTo>
                  <a:lnTo>
                    <a:pt x="25" y="636"/>
                  </a:lnTo>
                  <a:lnTo>
                    <a:pt x="19" y="643"/>
                  </a:lnTo>
                  <a:lnTo>
                    <a:pt x="14" y="652"/>
                  </a:lnTo>
                  <a:lnTo>
                    <a:pt x="10" y="660"/>
                  </a:lnTo>
                  <a:lnTo>
                    <a:pt x="6" y="669"/>
                  </a:lnTo>
                  <a:lnTo>
                    <a:pt x="3" y="679"/>
                  </a:lnTo>
                  <a:lnTo>
                    <a:pt x="2" y="688"/>
                  </a:lnTo>
                  <a:lnTo>
                    <a:pt x="2" y="698"/>
                  </a:lnTo>
                  <a:lnTo>
                    <a:pt x="2" y="698"/>
                  </a:lnTo>
                  <a:lnTo>
                    <a:pt x="3" y="721"/>
                  </a:lnTo>
                  <a:lnTo>
                    <a:pt x="6" y="743"/>
                  </a:lnTo>
                  <a:lnTo>
                    <a:pt x="12" y="765"/>
                  </a:lnTo>
                  <a:lnTo>
                    <a:pt x="20" y="786"/>
                  </a:lnTo>
                  <a:lnTo>
                    <a:pt x="20" y="786"/>
                  </a:lnTo>
                  <a:lnTo>
                    <a:pt x="28" y="801"/>
                  </a:lnTo>
                  <a:lnTo>
                    <a:pt x="37" y="815"/>
                  </a:lnTo>
                  <a:lnTo>
                    <a:pt x="46" y="828"/>
                  </a:lnTo>
                  <a:lnTo>
                    <a:pt x="56" y="841"/>
                  </a:lnTo>
                  <a:lnTo>
                    <a:pt x="68" y="853"/>
                  </a:lnTo>
                  <a:lnTo>
                    <a:pt x="79" y="863"/>
                  </a:lnTo>
                  <a:lnTo>
                    <a:pt x="92" y="874"/>
                  </a:lnTo>
                  <a:lnTo>
                    <a:pt x="106" y="883"/>
                  </a:lnTo>
                  <a:lnTo>
                    <a:pt x="106" y="883"/>
                  </a:lnTo>
                  <a:lnTo>
                    <a:pt x="118" y="890"/>
                  </a:lnTo>
                  <a:lnTo>
                    <a:pt x="130" y="897"/>
                  </a:lnTo>
                  <a:lnTo>
                    <a:pt x="142" y="902"/>
                  </a:lnTo>
                  <a:lnTo>
                    <a:pt x="155" y="907"/>
                  </a:lnTo>
                  <a:lnTo>
                    <a:pt x="167" y="910"/>
                  </a:lnTo>
                  <a:lnTo>
                    <a:pt x="180" y="915"/>
                  </a:lnTo>
                  <a:lnTo>
                    <a:pt x="193" y="917"/>
                  </a:lnTo>
                  <a:lnTo>
                    <a:pt x="206" y="919"/>
                  </a:lnTo>
                  <a:lnTo>
                    <a:pt x="206" y="986"/>
                  </a:lnTo>
                  <a:lnTo>
                    <a:pt x="206" y="986"/>
                  </a:lnTo>
                  <a:lnTo>
                    <a:pt x="207" y="992"/>
                  </a:lnTo>
                  <a:lnTo>
                    <a:pt x="209" y="997"/>
                  </a:lnTo>
                  <a:lnTo>
                    <a:pt x="211" y="1003"/>
                  </a:lnTo>
                  <a:lnTo>
                    <a:pt x="216" y="1008"/>
                  </a:lnTo>
                  <a:lnTo>
                    <a:pt x="220" y="1011"/>
                  </a:lnTo>
                  <a:lnTo>
                    <a:pt x="225" y="1015"/>
                  </a:lnTo>
                  <a:lnTo>
                    <a:pt x="232" y="1017"/>
                  </a:lnTo>
                  <a:lnTo>
                    <a:pt x="238" y="1017"/>
                  </a:lnTo>
                  <a:lnTo>
                    <a:pt x="238" y="1017"/>
                  </a:lnTo>
                  <a:lnTo>
                    <a:pt x="245" y="1017"/>
                  </a:lnTo>
                  <a:lnTo>
                    <a:pt x="250" y="1015"/>
                  </a:lnTo>
                  <a:lnTo>
                    <a:pt x="255" y="1011"/>
                  </a:lnTo>
                  <a:lnTo>
                    <a:pt x="261" y="1008"/>
                  </a:lnTo>
                  <a:lnTo>
                    <a:pt x="264" y="1003"/>
                  </a:lnTo>
                  <a:lnTo>
                    <a:pt x="267" y="997"/>
                  </a:lnTo>
                  <a:lnTo>
                    <a:pt x="269" y="992"/>
                  </a:lnTo>
                  <a:lnTo>
                    <a:pt x="269" y="986"/>
                  </a:lnTo>
                  <a:lnTo>
                    <a:pt x="269" y="919"/>
                  </a:lnTo>
                  <a:lnTo>
                    <a:pt x="269" y="919"/>
                  </a:lnTo>
                  <a:lnTo>
                    <a:pt x="285" y="917"/>
                  </a:lnTo>
                  <a:lnTo>
                    <a:pt x="300" y="914"/>
                  </a:lnTo>
                  <a:lnTo>
                    <a:pt x="315" y="909"/>
                  </a:lnTo>
                  <a:lnTo>
                    <a:pt x="332" y="904"/>
                  </a:lnTo>
                  <a:lnTo>
                    <a:pt x="332" y="904"/>
                  </a:lnTo>
                  <a:lnTo>
                    <a:pt x="347" y="897"/>
                  </a:lnTo>
                  <a:lnTo>
                    <a:pt x="362" y="889"/>
                  </a:lnTo>
                  <a:lnTo>
                    <a:pt x="376" y="880"/>
                  </a:lnTo>
                  <a:lnTo>
                    <a:pt x="388" y="871"/>
                  </a:lnTo>
                  <a:lnTo>
                    <a:pt x="401" y="860"/>
                  </a:lnTo>
                  <a:lnTo>
                    <a:pt x="413" y="849"/>
                  </a:lnTo>
                  <a:lnTo>
                    <a:pt x="424" y="836"/>
                  </a:lnTo>
                  <a:lnTo>
                    <a:pt x="433" y="825"/>
                  </a:lnTo>
                  <a:lnTo>
                    <a:pt x="433" y="825"/>
                  </a:lnTo>
                  <a:lnTo>
                    <a:pt x="444" y="810"/>
                  </a:lnTo>
                  <a:lnTo>
                    <a:pt x="453" y="795"/>
                  </a:lnTo>
                  <a:lnTo>
                    <a:pt x="460" y="780"/>
                  </a:lnTo>
                  <a:lnTo>
                    <a:pt x="466" y="763"/>
                  </a:lnTo>
                  <a:lnTo>
                    <a:pt x="471" y="748"/>
                  </a:lnTo>
                  <a:lnTo>
                    <a:pt x="474" y="731"/>
                  </a:lnTo>
                  <a:lnTo>
                    <a:pt x="476" y="715"/>
                  </a:lnTo>
                  <a:lnTo>
                    <a:pt x="476" y="698"/>
                  </a:lnTo>
                  <a:lnTo>
                    <a:pt x="476" y="698"/>
                  </a:lnTo>
                  <a:lnTo>
                    <a:pt x="475" y="677"/>
                  </a:lnTo>
                  <a:lnTo>
                    <a:pt x="472" y="655"/>
                  </a:lnTo>
                  <a:lnTo>
                    <a:pt x="467" y="634"/>
                  </a:lnTo>
                  <a:lnTo>
                    <a:pt x="458" y="612"/>
                  </a:lnTo>
                  <a:lnTo>
                    <a:pt x="458" y="612"/>
                  </a:lnTo>
                  <a:close/>
                  <a:moveTo>
                    <a:pt x="383" y="786"/>
                  </a:moveTo>
                  <a:lnTo>
                    <a:pt x="383" y="786"/>
                  </a:lnTo>
                  <a:lnTo>
                    <a:pt x="376" y="796"/>
                  </a:lnTo>
                  <a:lnTo>
                    <a:pt x="367" y="804"/>
                  </a:lnTo>
                  <a:lnTo>
                    <a:pt x="358" y="813"/>
                  </a:lnTo>
                  <a:lnTo>
                    <a:pt x="350" y="820"/>
                  </a:lnTo>
                  <a:lnTo>
                    <a:pt x="340" y="827"/>
                  </a:lnTo>
                  <a:lnTo>
                    <a:pt x="329" y="834"/>
                  </a:lnTo>
                  <a:lnTo>
                    <a:pt x="319" y="840"/>
                  </a:lnTo>
                  <a:lnTo>
                    <a:pt x="308" y="845"/>
                  </a:lnTo>
                  <a:lnTo>
                    <a:pt x="308" y="845"/>
                  </a:lnTo>
                  <a:lnTo>
                    <a:pt x="296" y="848"/>
                  </a:lnTo>
                  <a:lnTo>
                    <a:pt x="285" y="851"/>
                  </a:lnTo>
                  <a:lnTo>
                    <a:pt x="275" y="855"/>
                  </a:lnTo>
                  <a:lnTo>
                    <a:pt x="263" y="856"/>
                  </a:lnTo>
                  <a:lnTo>
                    <a:pt x="252" y="858"/>
                  </a:lnTo>
                  <a:lnTo>
                    <a:pt x="241" y="858"/>
                  </a:lnTo>
                  <a:lnTo>
                    <a:pt x="231" y="858"/>
                  </a:lnTo>
                  <a:lnTo>
                    <a:pt x="220" y="857"/>
                  </a:lnTo>
                  <a:lnTo>
                    <a:pt x="200" y="854"/>
                  </a:lnTo>
                  <a:lnTo>
                    <a:pt x="179" y="848"/>
                  </a:lnTo>
                  <a:lnTo>
                    <a:pt x="159" y="840"/>
                  </a:lnTo>
                  <a:lnTo>
                    <a:pt x="141" y="829"/>
                  </a:lnTo>
                  <a:lnTo>
                    <a:pt x="141" y="829"/>
                  </a:lnTo>
                  <a:lnTo>
                    <a:pt x="130" y="823"/>
                  </a:lnTo>
                  <a:lnTo>
                    <a:pt x="121" y="815"/>
                  </a:lnTo>
                  <a:lnTo>
                    <a:pt x="112" y="807"/>
                  </a:lnTo>
                  <a:lnTo>
                    <a:pt x="104" y="799"/>
                  </a:lnTo>
                  <a:lnTo>
                    <a:pt x="97" y="789"/>
                  </a:lnTo>
                  <a:lnTo>
                    <a:pt x="89" y="781"/>
                  </a:lnTo>
                  <a:lnTo>
                    <a:pt x="84" y="770"/>
                  </a:lnTo>
                  <a:lnTo>
                    <a:pt x="78" y="760"/>
                  </a:lnTo>
                  <a:lnTo>
                    <a:pt x="78" y="760"/>
                  </a:lnTo>
                  <a:lnTo>
                    <a:pt x="73" y="745"/>
                  </a:lnTo>
                  <a:lnTo>
                    <a:pt x="69" y="730"/>
                  </a:lnTo>
                  <a:lnTo>
                    <a:pt x="67" y="714"/>
                  </a:lnTo>
                  <a:lnTo>
                    <a:pt x="65" y="698"/>
                  </a:lnTo>
                  <a:lnTo>
                    <a:pt x="65" y="698"/>
                  </a:lnTo>
                  <a:lnTo>
                    <a:pt x="65" y="692"/>
                  </a:lnTo>
                  <a:lnTo>
                    <a:pt x="68" y="686"/>
                  </a:lnTo>
                  <a:lnTo>
                    <a:pt x="71" y="680"/>
                  </a:lnTo>
                  <a:lnTo>
                    <a:pt x="75" y="676"/>
                  </a:lnTo>
                  <a:lnTo>
                    <a:pt x="75" y="676"/>
                  </a:lnTo>
                  <a:lnTo>
                    <a:pt x="82" y="670"/>
                  </a:lnTo>
                  <a:lnTo>
                    <a:pt x="88" y="667"/>
                  </a:lnTo>
                  <a:lnTo>
                    <a:pt x="94" y="666"/>
                  </a:lnTo>
                  <a:lnTo>
                    <a:pt x="102" y="665"/>
                  </a:lnTo>
                  <a:lnTo>
                    <a:pt x="102" y="665"/>
                  </a:lnTo>
                  <a:lnTo>
                    <a:pt x="109" y="666"/>
                  </a:lnTo>
                  <a:lnTo>
                    <a:pt x="117" y="667"/>
                  </a:lnTo>
                  <a:lnTo>
                    <a:pt x="123" y="670"/>
                  </a:lnTo>
                  <a:lnTo>
                    <a:pt x="129" y="676"/>
                  </a:lnTo>
                  <a:lnTo>
                    <a:pt x="129" y="676"/>
                  </a:lnTo>
                  <a:lnTo>
                    <a:pt x="133" y="680"/>
                  </a:lnTo>
                  <a:lnTo>
                    <a:pt x="136" y="685"/>
                  </a:lnTo>
                  <a:lnTo>
                    <a:pt x="138" y="692"/>
                  </a:lnTo>
                  <a:lnTo>
                    <a:pt x="140" y="698"/>
                  </a:lnTo>
                  <a:lnTo>
                    <a:pt x="140" y="698"/>
                  </a:lnTo>
                  <a:lnTo>
                    <a:pt x="141" y="712"/>
                  </a:lnTo>
                  <a:lnTo>
                    <a:pt x="144" y="725"/>
                  </a:lnTo>
                  <a:lnTo>
                    <a:pt x="149" y="739"/>
                  </a:lnTo>
                  <a:lnTo>
                    <a:pt x="158" y="753"/>
                  </a:lnTo>
                  <a:lnTo>
                    <a:pt x="158" y="753"/>
                  </a:lnTo>
                  <a:lnTo>
                    <a:pt x="166" y="763"/>
                  </a:lnTo>
                  <a:lnTo>
                    <a:pt x="177" y="772"/>
                  </a:lnTo>
                  <a:lnTo>
                    <a:pt x="188" y="780"/>
                  </a:lnTo>
                  <a:lnTo>
                    <a:pt x="201" y="785"/>
                  </a:lnTo>
                  <a:lnTo>
                    <a:pt x="201" y="785"/>
                  </a:lnTo>
                  <a:lnTo>
                    <a:pt x="212" y="789"/>
                  </a:lnTo>
                  <a:lnTo>
                    <a:pt x="224" y="791"/>
                  </a:lnTo>
                  <a:lnTo>
                    <a:pt x="237" y="792"/>
                  </a:lnTo>
                  <a:lnTo>
                    <a:pt x="249" y="791"/>
                  </a:lnTo>
                  <a:lnTo>
                    <a:pt x="261" y="789"/>
                  </a:lnTo>
                  <a:lnTo>
                    <a:pt x="273" y="786"/>
                  </a:lnTo>
                  <a:lnTo>
                    <a:pt x="284" y="782"/>
                  </a:lnTo>
                  <a:lnTo>
                    <a:pt x="295" y="776"/>
                  </a:lnTo>
                  <a:lnTo>
                    <a:pt x="295" y="776"/>
                  </a:lnTo>
                  <a:lnTo>
                    <a:pt x="306" y="768"/>
                  </a:lnTo>
                  <a:lnTo>
                    <a:pt x="315" y="758"/>
                  </a:lnTo>
                  <a:lnTo>
                    <a:pt x="324" y="746"/>
                  </a:lnTo>
                  <a:lnTo>
                    <a:pt x="330" y="735"/>
                  </a:lnTo>
                  <a:lnTo>
                    <a:pt x="330" y="735"/>
                  </a:lnTo>
                  <a:lnTo>
                    <a:pt x="334" y="726"/>
                  </a:lnTo>
                  <a:lnTo>
                    <a:pt x="336" y="716"/>
                  </a:lnTo>
                  <a:lnTo>
                    <a:pt x="338" y="707"/>
                  </a:lnTo>
                  <a:lnTo>
                    <a:pt x="338" y="697"/>
                  </a:lnTo>
                  <a:lnTo>
                    <a:pt x="338" y="697"/>
                  </a:lnTo>
                  <a:lnTo>
                    <a:pt x="337" y="686"/>
                  </a:lnTo>
                  <a:lnTo>
                    <a:pt x="336" y="677"/>
                  </a:lnTo>
                  <a:lnTo>
                    <a:pt x="334" y="667"/>
                  </a:lnTo>
                  <a:lnTo>
                    <a:pt x="329" y="659"/>
                  </a:lnTo>
                  <a:lnTo>
                    <a:pt x="329" y="659"/>
                  </a:lnTo>
                  <a:lnTo>
                    <a:pt x="325" y="649"/>
                  </a:lnTo>
                  <a:lnTo>
                    <a:pt x="320" y="639"/>
                  </a:lnTo>
                  <a:lnTo>
                    <a:pt x="313" y="628"/>
                  </a:lnTo>
                  <a:lnTo>
                    <a:pt x="305" y="618"/>
                  </a:lnTo>
                  <a:lnTo>
                    <a:pt x="305" y="618"/>
                  </a:lnTo>
                  <a:lnTo>
                    <a:pt x="289" y="599"/>
                  </a:lnTo>
                  <a:lnTo>
                    <a:pt x="268" y="579"/>
                  </a:lnTo>
                  <a:lnTo>
                    <a:pt x="268" y="579"/>
                  </a:lnTo>
                  <a:lnTo>
                    <a:pt x="245" y="557"/>
                  </a:lnTo>
                  <a:lnTo>
                    <a:pt x="214" y="533"/>
                  </a:lnTo>
                  <a:lnTo>
                    <a:pt x="172" y="497"/>
                  </a:lnTo>
                  <a:lnTo>
                    <a:pt x="172" y="497"/>
                  </a:lnTo>
                  <a:lnTo>
                    <a:pt x="152" y="480"/>
                  </a:lnTo>
                  <a:lnTo>
                    <a:pt x="133" y="461"/>
                  </a:lnTo>
                  <a:lnTo>
                    <a:pt x="133" y="461"/>
                  </a:lnTo>
                  <a:lnTo>
                    <a:pt x="115" y="442"/>
                  </a:lnTo>
                  <a:lnTo>
                    <a:pt x="100" y="421"/>
                  </a:lnTo>
                  <a:lnTo>
                    <a:pt x="87" y="402"/>
                  </a:lnTo>
                  <a:lnTo>
                    <a:pt x="77" y="382"/>
                  </a:lnTo>
                  <a:lnTo>
                    <a:pt x="77" y="382"/>
                  </a:lnTo>
                  <a:lnTo>
                    <a:pt x="71" y="365"/>
                  </a:lnTo>
                  <a:lnTo>
                    <a:pt x="67" y="349"/>
                  </a:lnTo>
                  <a:lnTo>
                    <a:pt x="64" y="333"/>
                  </a:lnTo>
                  <a:lnTo>
                    <a:pt x="63" y="318"/>
                  </a:lnTo>
                  <a:lnTo>
                    <a:pt x="63" y="318"/>
                  </a:lnTo>
                  <a:lnTo>
                    <a:pt x="63" y="306"/>
                  </a:lnTo>
                  <a:lnTo>
                    <a:pt x="65" y="295"/>
                  </a:lnTo>
                  <a:lnTo>
                    <a:pt x="68" y="283"/>
                  </a:lnTo>
                  <a:lnTo>
                    <a:pt x="71" y="271"/>
                  </a:lnTo>
                  <a:lnTo>
                    <a:pt x="71" y="271"/>
                  </a:lnTo>
                  <a:lnTo>
                    <a:pt x="75" y="260"/>
                  </a:lnTo>
                  <a:lnTo>
                    <a:pt x="80" y="250"/>
                  </a:lnTo>
                  <a:lnTo>
                    <a:pt x="86" y="239"/>
                  </a:lnTo>
                  <a:lnTo>
                    <a:pt x="91" y="230"/>
                  </a:lnTo>
                  <a:lnTo>
                    <a:pt x="91" y="230"/>
                  </a:lnTo>
                  <a:lnTo>
                    <a:pt x="100" y="221"/>
                  </a:lnTo>
                  <a:lnTo>
                    <a:pt x="108" y="211"/>
                  </a:lnTo>
                  <a:lnTo>
                    <a:pt x="117" y="202"/>
                  </a:lnTo>
                  <a:lnTo>
                    <a:pt x="127" y="195"/>
                  </a:lnTo>
                  <a:lnTo>
                    <a:pt x="137" y="187"/>
                  </a:lnTo>
                  <a:lnTo>
                    <a:pt x="148" y="181"/>
                  </a:lnTo>
                  <a:lnTo>
                    <a:pt x="159" y="176"/>
                  </a:lnTo>
                  <a:lnTo>
                    <a:pt x="171" y="171"/>
                  </a:lnTo>
                  <a:lnTo>
                    <a:pt x="171" y="171"/>
                  </a:lnTo>
                  <a:lnTo>
                    <a:pt x="186" y="166"/>
                  </a:lnTo>
                  <a:lnTo>
                    <a:pt x="202" y="162"/>
                  </a:lnTo>
                  <a:lnTo>
                    <a:pt x="219" y="159"/>
                  </a:lnTo>
                  <a:lnTo>
                    <a:pt x="237" y="158"/>
                  </a:lnTo>
                  <a:lnTo>
                    <a:pt x="237" y="158"/>
                  </a:lnTo>
                  <a:lnTo>
                    <a:pt x="250" y="158"/>
                  </a:lnTo>
                  <a:lnTo>
                    <a:pt x="264" y="161"/>
                  </a:lnTo>
                  <a:lnTo>
                    <a:pt x="277" y="163"/>
                  </a:lnTo>
                  <a:lnTo>
                    <a:pt x="289" y="165"/>
                  </a:lnTo>
                  <a:lnTo>
                    <a:pt x="302" y="169"/>
                  </a:lnTo>
                  <a:lnTo>
                    <a:pt x="313" y="173"/>
                  </a:lnTo>
                  <a:lnTo>
                    <a:pt x="324" y="180"/>
                  </a:lnTo>
                  <a:lnTo>
                    <a:pt x="336" y="186"/>
                  </a:lnTo>
                  <a:lnTo>
                    <a:pt x="336" y="186"/>
                  </a:lnTo>
                  <a:lnTo>
                    <a:pt x="346" y="193"/>
                  </a:lnTo>
                  <a:lnTo>
                    <a:pt x="355" y="200"/>
                  </a:lnTo>
                  <a:lnTo>
                    <a:pt x="364" y="208"/>
                  </a:lnTo>
                  <a:lnTo>
                    <a:pt x="371" y="216"/>
                  </a:lnTo>
                  <a:lnTo>
                    <a:pt x="379" y="226"/>
                  </a:lnTo>
                  <a:lnTo>
                    <a:pt x="386" y="235"/>
                  </a:lnTo>
                  <a:lnTo>
                    <a:pt x="393" y="245"/>
                  </a:lnTo>
                  <a:lnTo>
                    <a:pt x="398" y="255"/>
                  </a:lnTo>
                  <a:lnTo>
                    <a:pt x="398" y="255"/>
                  </a:lnTo>
                  <a:lnTo>
                    <a:pt x="403" y="270"/>
                  </a:lnTo>
                  <a:lnTo>
                    <a:pt x="408" y="286"/>
                  </a:lnTo>
                  <a:lnTo>
                    <a:pt x="410" y="301"/>
                  </a:lnTo>
                  <a:lnTo>
                    <a:pt x="411" y="318"/>
                  </a:lnTo>
                  <a:lnTo>
                    <a:pt x="411" y="318"/>
                  </a:lnTo>
                  <a:lnTo>
                    <a:pt x="410" y="325"/>
                  </a:lnTo>
                  <a:lnTo>
                    <a:pt x="409" y="330"/>
                  </a:lnTo>
                  <a:lnTo>
                    <a:pt x="406" y="335"/>
                  </a:lnTo>
                  <a:lnTo>
                    <a:pt x="400" y="340"/>
                  </a:lnTo>
                  <a:lnTo>
                    <a:pt x="400" y="340"/>
                  </a:lnTo>
                  <a:lnTo>
                    <a:pt x="395" y="345"/>
                  </a:lnTo>
                  <a:lnTo>
                    <a:pt x="387" y="348"/>
                  </a:lnTo>
                  <a:lnTo>
                    <a:pt x="381" y="350"/>
                  </a:lnTo>
                  <a:lnTo>
                    <a:pt x="373" y="350"/>
                  </a:lnTo>
                  <a:lnTo>
                    <a:pt x="367" y="350"/>
                  </a:lnTo>
                  <a:lnTo>
                    <a:pt x="359" y="348"/>
                  </a:lnTo>
                  <a:lnTo>
                    <a:pt x="353" y="345"/>
                  </a:lnTo>
                  <a:lnTo>
                    <a:pt x="348" y="340"/>
                  </a:lnTo>
                  <a:lnTo>
                    <a:pt x="348" y="340"/>
                  </a:lnTo>
                  <a:lnTo>
                    <a:pt x="342" y="335"/>
                  </a:lnTo>
                  <a:lnTo>
                    <a:pt x="339" y="330"/>
                  </a:lnTo>
                  <a:lnTo>
                    <a:pt x="338" y="325"/>
                  </a:lnTo>
                  <a:lnTo>
                    <a:pt x="337" y="318"/>
                  </a:lnTo>
                  <a:lnTo>
                    <a:pt x="337" y="318"/>
                  </a:lnTo>
                  <a:lnTo>
                    <a:pt x="336" y="304"/>
                  </a:lnTo>
                  <a:lnTo>
                    <a:pt x="333" y="290"/>
                  </a:lnTo>
                  <a:lnTo>
                    <a:pt x="326" y="276"/>
                  </a:lnTo>
                  <a:lnTo>
                    <a:pt x="319" y="262"/>
                  </a:lnTo>
                  <a:lnTo>
                    <a:pt x="319" y="262"/>
                  </a:lnTo>
                  <a:lnTo>
                    <a:pt x="309" y="252"/>
                  </a:lnTo>
                  <a:lnTo>
                    <a:pt x="299" y="243"/>
                  </a:lnTo>
                  <a:lnTo>
                    <a:pt x="288" y="237"/>
                  </a:lnTo>
                  <a:lnTo>
                    <a:pt x="275" y="230"/>
                  </a:lnTo>
                  <a:lnTo>
                    <a:pt x="275" y="230"/>
                  </a:lnTo>
                  <a:lnTo>
                    <a:pt x="264" y="227"/>
                  </a:lnTo>
                  <a:lnTo>
                    <a:pt x="252" y="225"/>
                  </a:lnTo>
                  <a:lnTo>
                    <a:pt x="240" y="224"/>
                  </a:lnTo>
                  <a:lnTo>
                    <a:pt x="229" y="224"/>
                  </a:lnTo>
                  <a:lnTo>
                    <a:pt x="217" y="226"/>
                  </a:lnTo>
                  <a:lnTo>
                    <a:pt x="205" y="229"/>
                  </a:lnTo>
                  <a:lnTo>
                    <a:pt x="193" y="233"/>
                  </a:lnTo>
                  <a:lnTo>
                    <a:pt x="182" y="240"/>
                  </a:lnTo>
                  <a:lnTo>
                    <a:pt x="182" y="240"/>
                  </a:lnTo>
                  <a:lnTo>
                    <a:pt x="171" y="248"/>
                  </a:lnTo>
                  <a:lnTo>
                    <a:pt x="161" y="258"/>
                  </a:lnTo>
                  <a:lnTo>
                    <a:pt x="152" y="269"/>
                  </a:lnTo>
                  <a:lnTo>
                    <a:pt x="146" y="281"/>
                  </a:lnTo>
                  <a:lnTo>
                    <a:pt x="146" y="281"/>
                  </a:lnTo>
                  <a:lnTo>
                    <a:pt x="143" y="289"/>
                  </a:lnTo>
                  <a:lnTo>
                    <a:pt x="141" y="299"/>
                  </a:lnTo>
                  <a:lnTo>
                    <a:pt x="138" y="309"/>
                  </a:lnTo>
                  <a:lnTo>
                    <a:pt x="138" y="318"/>
                  </a:lnTo>
                  <a:lnTo>
                    <a:pt x="138" y="318"/>
                  </a:lnTo>
                  <a:lnTo>
                    <a:pt x="138" y="329"/>
                  </a:lnTo>
                  <a:lnTo>
                    <a:pt x="141" y="339"/>
                  </a:lnTo>
                  <a:lnTo>
                    <a:pt x="143" y="348"/>
                  </a:lnTo>
                  <a:lnTo>
                    <a:pt x="146" y="356"/>
                  </a:lnTo>
                  <a:lnTo>
                    <a:pt x="146" y="356"/>
                  </a:lnTo>
                  <a:lnTo>
                    <a:pt x="151" y="367"/>
                  </a:lnTo>
                  <a:lnTo>
                    <a:pt x="157" y="377"/>
                  </a:lnTo>
                  <a:lnTo>
                    <a:pt x="163" y="388"/>
                  </a:lnTo>
                  <a:lnTo>
                    <a:pt x="172" y="398"/>
                  </a:lnTo>
                  <a:lnTo>
                    <a:pt x="172" y="398"/>
                  </a:lnTo>
                  <a:lnTo>
                    <a:pt x="179" y="407"/>
                  </a:lnTo>
                  <a:lnTo>
                    <a:pt x="188" y="417"/>
                  </a:lnTo>
                  <a:lnTo>
                    <a:pt x="208" y="437"/>
                  </a:lnTo>
                  <a:lnTo>
                    <a:pt x="208" y="437"/>
                  </a:lnTo>
                  <a:lnTo>
                    <a:pt x="233" y="459"/>
                  </a:lnTo>
                  <a:lnTo>
                    <a:pt x="264" y="485"/>
                  </a:lnTo>
                  <a:lnTo>
                    <a:pt x="264" y="485"/>
                  </a:lnTo>
                  <a:lnTo>
                    <a:pt x="294" y="508"/>
                  </a:lnTo>
                  <a:lnTo>
                    <a:pt x="294" y="508"/>
                  </a:lnTo>
                  <a:lnTo>
                    <a:pt x="310" y="521"/>
                  </a:lnTo>
                  <a:lnTo>
                    <a:pt x="326" y="537"/>
                  </a:lnTo>
                  <a:lnTo>
                    <a:pt x="326" y="537"/>
                  </a:lnTo>
                  <a:lnTo>
                    <a:pt x="341" y="551"/>
                  </a:lnTo>
                  <a:lnTo>
                    <a:pt x="354" y="566"/>
                  </a:lnTo>
                  <a:lnTo>
                    <a:pt x="354" y="566"/>
                  </a:lnTo>
                  <a:lnTo>
                    <a:pt x="376" y="593"/>
                  </a:lnTo>
                  <a:lnTo>
                    <a:pt x="376" y="593"/>
                  </a:lnTo>
                  <a:lnTo>
                    <a:pt x="383" y="604"/>
                  </a:lnTo>
                  <a:lnTo>
                    <a:pt x="390" y="614"/>
                  </a:lnTo>
                  <a:lnTo>
                    <a:pt x="395" y="625"/>
                  </a:lnTo>
                  <a:lnTo>
                    <a:pt x="399" y="636"/>
                  </a:lnTo>
                  <a:lnTo>
                    <a:pt x="399" y="636"/>
                  </a:lnTo>
                  <a:lnTo>
                    <a:pt x="406" y="652"/>
                  </a:lnTo>
                  <a:lnTo>
                    <a:pt x="410" y="667"/>
                  </a:lnTo>
                  <a:lnTo>
                    <a:pt x="412" y="683"/>
                  </a:lnTo>
                  <a:lnTo>
                    <a:pt x="413" y="698"/>
                  </a:lnTo>
                  <a:lnTo>
                    <a:pt x="413" y="698"/>
                  </a:lnTo>
                  <a:lnTo>
                    <a:pt x="412" y="710"/>
                  </a:lnTo>
                  <a:lnTo>
                    <a:pt x="411" y="722"/>
                  </a:lnTo>
                  <a:lnTo>
                    <a:pt x="409" y="732"/>
                  </a:lnTo>
                  <a:lnTo>
                    <a:pt x="406" y="744"/>
                  </a:lnTo>
                  <a:lnTo>
                    <a:pt x="401" y="755"/>
                  </a:lnTo>
                  <a:lnTo>
                    <a:pt x="396" y="766"/>
                  </a:lnTo>
                  <a:lnTo>
                    <a:pt x="390" y="776"/>
                  </a:lnTo>
                  <a:lnTo>
                    <a:pt x="383" y="786"/>
                  </a:lnTo>
                  <a:lnTo>
                    <a:pt x="383" y="78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2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650685" y="4988019"/>
            <a:ext cx="705315" cy="705314"/>
            <a:chOff x="6568486" y="4905819"/>
            <a:chExt cx="869714" cy="869714"/>
          </a:xfrm>
        </p:grpSpPr>
        <p:sp>
          <p:nvSpPr>
            <p:cNvPr id="16" name="椭圆 15"/>
            <p:cNvSpPr/>
            <p:nvPr/>
          </p:nvSpPr>
          <p:spPr>
            <a:xfrm>
              <a:off x="6568486" y="4905819"/>
              <a:ext cx="869714" cy="86971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17" name="Freeform 75"/>
            <p:cNvSpPr>
              <a:spLocks noEditPoints="1"/>
            </p:cNvSpPr>
            <p:nvPr/>
          </p:nvSpPr>
          <p:spPr bwMode="auto">
            <a:xfrm>
              <a:off x="6843005" y="5199331"/>
              <a:ext cx="322263" cy="282575"/>
            </a:xfrm>
            <a:custGeom>
              <a:avLst/>
              <a:gdLst>
                <a:gd name="T0" fmla="*/ 918 w 1018"/>
                <a:gd name="T1" fmla="*/ 194 h 891"/>
                <a:gd name="T2" fmla="*/ 888 w 1018"/>
                <a:gd name="T3" fmla="*/ 149 h 891"/>
                <a:gd name="T4" fmla="*/ 837 w 1018"/>
                <a:gd name="T5" fmla="*/ 128 h 891"/>
                <a:gd name="T6" fmla="*/ 427 w 1018"/>
                <a:gd name="T7" fmla="*/ 122 h 891"/>
                <a:gd name="T8" fmla="*/ 414 w 1018"/>
                <a:gd name="T9" fmla="*/ 96 h 891"/>
                <a:gd name="T10" fmla="*/ 397 w 1018"/>
                <a:gd name="T11" fmla="*/ 42 h 891"/>
                <a:gd name="T12" fmla="*/ 356 w 1018"/>
                <a:gd name="T13" fmla="*/ 8 h 891"/>
                <a:gd name="T14" fmla="*/ 191 w 1018"/>
                <a:gd name="T15" fmla="*/ 0 h 891"/>
                <a:gd name="T16" fmla="*/ 138 w 1018"/>
                <a:gd name="T17" fmla="*/ 16 h 891"/>
                <a:gd name="T18" fmla="*/ 103 w 1018"/>
                <a:gd name="T19" fmla="*/ 58 h 891"/>
                <a:gd name="T20" fmla="*/ 96 w 1018"/>
                <a:gd name="T21" fmla="*/ 255 h 891"/>
                <a:gd name="T22" fmla="*/ 42 w 1018"/>
                <a:gd name="T23" fmla="*/ 271 h 891"/>
                <a:gd name="T24" fmla="*/ 8 w 1018"/>
                <a:gd name="T25" fmla="*/ 312 h 891"/>
                <a:gd name="T26" fmla="*/ 64 w 1018"/>
                <a:gd name="T27" fmla="*/ 795 h 891"/>
                <a:gd name="T28" fmla="*/ 80 w 1018"/>
                <a:gd name="T29" fmla="*/ 849 h 891"/>
                <a:gd name="T30" fmla="*/ 122 w 1018"/>
                <a:gd name="T31" fmla="*/ 883 h 891"/>
                <a:gd name="T32" fmla="*/ 859 w 1018"/>
                <a:gd name="T33" fmla="*/ 891 h 891"/>
                <a:gd name="T34" fmla="*/ 912 w 1018"/>
                <a:gd name="T35" fmla="*/ 875 h 891"/>
                <a:gd name="T36" fmla="*/ 947 w 1018"/>
                <a:gd name="T37" fmla="*/ 832 h 891"/>
                <a:gd name="T38" fmla="*/ 1018 w 1018"/>
                <a:gd name="T39" fmla="*/ 350 h 891"/>
                <a:gd name="T40" fmla="*/ 1001 w 1018"/>
                <a:gd name="T41" fmla="*/ 296 h 891"/>
                <a:gd name="T42" fmla="*/ 960 w 1018"/>
                <a:gd name="T43" fmla="*/ 262 h 891"/>
                <a:gd name="T44" fmla="*/ 159 w 1018"/>
                <a:gd name="T45" fmla="*/ 96 h 891"/>
                <a:gd name="T46" fmla="*/ 173 w 1018"/>
                <a:gd name="T47" fmla="*/ 69 h 891"/>
                <a:gd name="T48" fmla="*/ 324 w 1018"/>
                <a:gd name="T49" fmla="*/ 65 h 891"/>
                <a:gd name="T50" fmla="*/ 349 w 1018"/>
                <a:gd name="T51" fmla="*/ 89 h 891"/>
                <a:gd name="T52" fmla="*/ 358 w 1018"/>
                <a:gd name="T53" fmla="*/ 132 h 891"/>
                <a:gd name="T54" fmla="*/ 392 w 1018"/>
                <a:gd name="T55" fmla="*/ 174 h 891"/>
                <a:gd name="T56" fmla="*/ 446 w 1018"/>
                <a:gd name="T57" fmla="*/ 191 h 891"/>
                <a:gd name="T58" fmla="*/ 849 w 1018"/>
                <a:gd name="T59" fmla="*/ 200 h 891"/>
                <a:gd name="T60" fmla="*/ 159 w 1018"/>
                <a:gd name="T61" fmla="*/ 255 h 891"/>
                <a:gd name="T62" fmla="*/ 886 w 1018"/>
                <a:gd name="T63" fmla="*/ 812 h 891"/>
                <a:gd name="T64" fmla="*/ 159 w 1018"/>
                <a:gd name="T65" fmla="*/ 826 h 891"/>
                <a:gd name="T66" fmla="*/ 132 w 1018"/>
                <a:gd name="T67" fmla="*/ 812 h 891"/>
                <a:gd name="T68" fmla="*/ 65 w 1018"/>
                <a:gd name="T69" fmla="*/ 344 h 891"/>
                <a:gd name="T70" fmla="*/ 89 w 1018"/>
                <a:gd name="T71" fmla="*/ 319 h 891"/>
                <a:gd name="T72" fmla="*/ 940 w 1018"/>
                <a:gd name="T73" fmla="*/ 323 h 891"/>
                <a:gd name="T74" fmla="*/ 891 w 1018"/>
                <a:gd name="T75" fmla="*/ 795 h 891"/>
                <a:gd name="T76" fmla="*/ 203 w 1018"/>
                <a:gd name="T77" fmla="*/ 385 h 891"/>
                <a:gd name="T78" fmla="*/ 170 w 1018"/>
                <a:gd name="T79" fmla="*/ 407 h 891"/>
                <a:gd name="T80" fmla="*/ 153 w 1018"/>
                <a:gd name="T81" fmla="*/ 451 h 891"/>
                <a:gd name="T82" fmla="*/ 170 w 1018"/>
                <a:gd name="T83" fmla="*/ 578 h 891"/>
                <a:gd name="T84" fmla="*/ 221 w 1018"/>
                <a:gd name="T85" fmla="*/ 632 h 891"/>
                <a:gd name="T86" fmla="*/ 469 w 1018"/>
                <a:gd name="T87" fmla="*/ 635 h 891"/>
                <a:gd name="T88" fmla="*/ 512 w 1018"/>
                <a:gd name="T89" fmla="*/ 618 h 891"/>
                <a:gd name="T90" fmla="*/ 537 w 1018"/>
                <a:gd name="T91" fmla="*/ 581 h 891"/>
                <a:gd name="T92" fmla="*/ 540 w 1018"/>
                <a:gd name="T93" fmla="*/ 453 h 891"/>
                <a:gd name="T94" fmla="*/ 523 w 1018"/>
                <a:gd name="T95" fmla="*/ 410 h 891"/>
                <a:gd name="T96" fmla="*/ 485 w 1018"/>
                <a:gd name="T97" fmla="*/ 385 h 891"/>
                <a:gd name="T98" fmla="*/ 477 w 1018"/>
                <a:gd name="T99" fmla="*/ 557 h 891"/>
                <a:gd name="T100" fmla="*/ 462 w 1018"/>
                <a:gd name="T101" fmla="*/ 572 h 891"/>
                <a:gd name="T102" fmla="*/ 229 w 1018"/>
                <a:gd name="T103" fmla="*/ 554 h 891"/>
                <a:gd name="T104" fmla="*/ 223 w 1018"/>
                <a:gd name="T105" fmla="*/ 447 h 891"/>
                <a:gd name="T106" fmla="*/ 473 w 1018"/>
                <a:gd name="T107" fmla="*/ 450 h 8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18" h="891">
                  <a:moveTo>
                    <a:pt x="922" y="255"/>
                  </a:moveTo>
                  <a:lnTo>
                    <a:pt x="922" y="222"/>
                  </a:lnTo>
                  <a:lnTo>
                    <a:pt x="922" y="222"/>
                  </a:lnTo>
                  <a:lnTo>
                    <a:pt x="922" y="213"/>
                  </a:lnTo>
                  <a:lnTo>
                    <a:pt x="921" y="203"/>
                  </a:lnTo>
                  <a:lnTo>
                    <a:pt x="918" y="194"/>
                  </a:lnTo>
                  <a:lnTo>
                    <a:pt x="915" y="186"/>
                  </a:lnTo>
                  <a:lnTo>
                    <a:pt x="911" y="177"/>
                  </a:lnTo>
                  <a:lnTo>
                    <a:pt x="906" y="170"/>
                  </a:lnTo>
                  <a:lnTo>
                    <a:pt x="901" y="162"/>
                  </a:lnTo>
                  <a:lnTo>
                    <a:pt x="894" y="155"/>
                  </a:lnTo>
                  <a:lnTo>
                    <a:pt x="888" y="149"/>
                  </a:lnTo>
                  <a:lnTo>
                    <a:pt x="880" y="144"/>
                  </a:lnTo>
                  <a:lnTo>
                    <a:pt x="873" y="139"/>
                  </a:lnTo>
                  <a:lnTo>
                    <a:pt x="864" y="134"/>
                  </a:lnTo>
                  <a:lnTo>
                    <a:pt x="856" y="131"/>
                  </a:lnTo>
                  <a:lnTo>
                    <a:pt x="846" y="129"/>
                  </a:lnTo>
                  <a:lnTo>
                    <a:pt x="837" y="128"/>
                  </a:lnTo>
                  <a:lnTo>
                    <a:pt x="828" y="127"/>
                  </a:lnTo>
                  <a:lnTo>
                    <a:pt x="446" y="127"/>
                  </a:lnTo>
                  <a:lnTo>
                    <a:pt x="446" y="127"/>
                  </a:lnTo>
                  <a:lnTo>
                    <a:pt x="439" y="127"/>
                  </a:lnTo>
                  <a:lnTo>
                    <a:pt x="433" y="125"/>
                  </a:lnTo>
                  <a:lnTo>
                    <a:pt x="427" y="122"/>
                  </a:lnTo>
                  <a:lnTo>
                    <a:pt x="423" y="118"/>
                  </a:lnTo>
                  <a:lnTo>
                    <a:pt x="419" y="113"/>
                  </a:lnTo>
                  <a:lnTo>
                    <a:pt x="417" y="108"/>
                  </a:lnTo>
                  <a:lnTo>
                    <a:pt x="415" y="102"/>
                  </a:lnTo>
                  <a:lnTo>
                    <a:pt x="414" y="96"/>
                  </a:lnTo>
                  <a:lnTo>
                    <a:pt x="414" y="96"/>
                  </a:lnTo>
                  <a:lnTo>
                    <a:pt x="414" y="86"/>
                  </a:lnTo>
                  <a:lnTo>
                    <a:pt x="411" y="76"/>
                  </a:lnTo>
                  <a:lnTo>
                    <a:pt x="409" y="67"/>
                  </a:lnTo>
                  <a:lnTo>
                    <a:pt x="406" y="58"/>
                  </a:lnTo>
                  <a:lnTo>
                    <a:pt x="402" y="50"/>
                  </a:lnTo>
                  <a:lnTo>
                    <a:pt x="397" y="42"/>
                  </a:lnTo>
                  <a:lnTo>
                    <a:pt x="392" y="35"/>
                  </a:lnTo>
                  <a:lnTo>
                    <a:pt x="386" y="28"/>
                  </a:lnTo>
                  <a:lnTo>
                    <a:pt x="379" y="22"/>
                  </a:lnTo>
                  <a:lnTo>
                    <a:pt x="372" y="16"/>
                  </a:lnTo>
                  <a:lnTo>
                    <a:pt x="364" y="12"/>
                  </a:lnTo>
                  <a:lnTo>
                    <a:pt x="356" y="8"/>
                  </a:lnTo>
                  <a:lnTo>
                    <a:pt x="347" y="5"/>
                  </a:lnTo>
                  <a:lnTo>
                    <a:pt x="337" y="2"/>
                  </a:lnTo>
                  <a:lnTo>
                    <a:pt x="328" y="0"/>
                  </a:lnTo>
                  <a:lnTo>
                    <a:pt x="318" y="0"/>
                  </a:lnTo>
                  <a:lnTo>
                    <a:pt x="191" y="0"/>
                  </a:lnTo>
                  <a:lnTo>
                    <a:pt x="191" y="0"/>
                  </a:lnTo>
                  <a:lnTo>
                    <a:pt x="182" y="0"/>
                  </a:lnTo>
                  <a:lnTo>
                    <a:pt x="172" y="2"/>
                  </a:lnTo>
                  <a:lnTo>
                    <a:pt x="162" y="5"/>
                  </a:lnTo>
                  <a:lnTo>
                    <a:pt x="154" y="8"/>
                  </a:lnTo>
                  <a:lnTo>
                    <a:pt x="145" y="12"/>
                  </a:lnTo>
                  <a:lnTo>
                    <a:pt x="138" y="16"/>
                  </a:lnTo>
                  <a:lnTo>
                    <a:pt x="130" y="22"/>
                  </a:lnTo>
                  <a:lnTo>
                    <a:pt x="124" y="28"/>
                  </a:lnTo>
                  <a:lnTo>
                    <a:pt x="117" y="35"/>
                  </a:lnTo>
                  <a:lnTo>
                    <a:pt x="112" y="42"/>
                  </a:lnTo>
                  <a:lnTo>
                    <a:pt x="108" y="50"/>
                  </a:lnTo>
                  <a:lnTo>
                    <a:pt x="103" y="58"/>
                  </a:lnTo>
                  <a:lnTo>
                    <a:pt x="100" y="67"/>
                  </a:lnTo>
                  <a:lnTo>
                    <a:pt x="98" y="76"/>
                  </a:lnTo>
                  <a:lnTo>
                    <a:pt x="96" y="86"/>
                  </a:lnTo>
                  <a:lnTo>
                    <a:pt x="96" y="96"/>
                  </a:lnTo>
                  <a:lnTo>
                    <a:pt x="96" y="255"/>
                  </a:lnTo>
                  <a:lnTo>
                    <a:pt x="96" y="255"/>
                  </a:lnTo>
                  <a:lnTo>
                    <a:pt x="86" y="255"/>
                  </a:lnTo>
                  <a:lnTo>
                    <a:pt x="77" y="257"/>
                  </a:lnTo>
                  <a:lnTo>
                    <a:pt x="67" y="259"/>
                  </a:lnTo>
                  <a:lnTo>
                    <a:pt x="58" y="262"/>
                  </a:lnTo>
                  <a:lnTo>
                    <a:pt x="50" y="266"/>
                  </a:lnTo>
                  <a:lnTo>
                    <a:pt x="42" y="271"/>
                  </a:lnTo>
                  <a:lnTo>
                    <a:pt x="35" y="276"/>
                  </a:lnTo>
                  <a:lnTo>
                    <a:pt x="28" y="282"/>
                  </a:lnTo>
                  <a:lnTo>
                    <a:pt x="22" y="289"/>
                  </a:lnTo>
                  <a:lnTo>
                    <a:pt x="17" y="296"/>
                  </a:lnTo>
                  <a:lnTo>
                    <a:pt x="12" y="304"/>
                  </a:lnTo>
                  <a:lnTo>
                    <a:pt x="8" y="312"/>
                  </a:lnTo>
                  <a:lnTo>
                    <a:pt x="5" y="321"/>
                  </a:lnTo>
                  <a:lnTo>
                    <a:pt x="3" y="331"/>
                  </a:lnTo>
                  <a:lnTo>
                    <a:pt x="0" y="340"/>
                  </a:lnTo>
                  <a:lnTo>
                    <a:pt x="0" y="350"/>
                  </a:lnTo>
                  <a:lnTo>
                    <a:pt x="64" y="795"/>
                  </a:lnTo>
                  <a:lnTo>
                    <a:pt x="64" y="795"/>
                  </a:lnTo>
                  <a:lnTo>
                    <a:pt x="65" y="805"/>
                  </a:lnTo>
                  <a:lnTo>
                    <a:pt x="66" y="815"/>
                  </a:lnTo>
                  <a:lnTo>
                    <a:pt x="68" y="823"/>
                  </a:lnTo>
                  <a:lnTo>
                    <a:pt x="71" y="832"/>
                  </a:lnTo>
                  <a:lnTo>
                    <a:pt x="76" y="840"/>
                  </a:lnTo>
                  <a:lnTo>
                    <a:pt x="80" y="849"/>
                  </a:lnTo>
                  <a:lnTo>
                    <a:pt x="85" y="855"/>
                  </a:lnTo>
                  <a:lnTo>
                    <a:pt x="92" y="863"/>
                  </a:lnTo>
                  <a:lnTo>
                    <a:pt x="99" y="868"/>
                  </a:lnTo>
                  <a:lnTo>
                    <a:pt x="106" y="875"/>
                  </a:lnTo>
                  <a:lnTo>
                    <a:pt x="114" y="879"/>
                  </a:lnTo>
                  <a:lnTo>
                    <a:pt x="122" y="883"/>
                  </a:lnTo>
                  <a:lnTo>
                    <a:pt x="131" y="887"/>
                  </a:lnTo>
                  <a:lnTo>
                    <a:pt x="140" y="889"/>
                  </a:lnTo>
                  <a:lnTo>
                    <a:pt x="150" y="890"/>
                  </a:lnTo>
                  <a:lnTo>
                    <a:pt x="159" y="891"/>
                  </a:lnTo>
                  <a:lnTo>
                    <a:pt x="859" y="891"/>
                  </a:lnTo>
                  <a:lnTo>
                    <a:pt x="859" y="891"/>
                  </a:lnTo>
                  <a:lnTo>
                    <a:pt x="868" y="890"/>
                  </a:lnTo>
                  <a:lnTo>
                    <a:pt x="878" y="889"/>
                  </a:lnTo>
                  <a:lnTo>
                    <a:pt x="888" y="887"/>
                  </a:lnTo>
                  <a:lnTo>
                    <a:pt x="896" y="883"/>
                  </a:lnTo>
                  <a:lnTo>
                    <a:pt x="905" y="879"/>
                  </a:lnTo>
                  <a:lnTo>
                    <a:pt x="912" y="875"/>
                  </a:lnTo>
                  <a:lnTo>
                    <a:pt x="920" y="868"/>
                  </a:lnTo>
                  <a:lnTo>
                    <a:pt x="926" y="863"/>
                  </a:lnTo>
                  <a:lnTo>
                    <a:pt x="933" y="855"/>
                  </a:lnTo>
                  <a:lnTo>
                    <a:pt x="938" y="849"/>
                  </a:lnTo>
                  <a:lnTo>
                    <a:pt x="942" y="840"/>
                  </a:lnTo>
                  <a:lnTo>
                    <a:pt x="947" y="832"/>
                  </a:lnTo>
                  <a:lnTo>
                    <a:pt x="950" y="823"/>
                  </a:lnTo>
                  <a:lnTo>
                    <a:pt x="952" y="815"/>
                  </a:lnTo>
                  <a:lnTo>
                    <a:pt x="954" y="805"/>
                  </a:lnTo>
                  <a:lnTo>
                    <a:pt x="954" y="795"/>
                  </a:lnTo>
                  <a:lnTo>
                    <a:pt x="1018" y="350"/>
                  </a:lnTo>
                  <a:lnTo>
                    <a:pt x="1018" y="350"/>
                  </a:lnTo>
                  <a:lnTo>
                    <a:pt x="1018" y="340"/>
                  </a:lnTo>
                  <a:lnTo>
                    <a:pt x="1017" y="331"/>
                  </a:lnTo>
                  <a:lnTo>
                    <a:pt x="1013" y="321"/>
                  </a:lnTo>
                  <a:lnTo>
                    <a:pt x="1010" y="312"/>
                  </a:lnTo>
                  <a:lnTo>
                    <a:pt x="1007" y="304"/>
                  </a:lnTo>
                  <a:lnTo>
                    <a:pt x="1001" y="296"/>
                  </a:lnTo>
                  <a:lnTo>
                    <a:pt x="996" y="289"/>
                  </a:lnTo>
                  <a:lnTo>
                    <a:pt x="990" y="282"/>
                  </a:lnTo>
                  <a:lnTo>
                    <a:pt x="983" y="276"/>
                  </a:lnTo>
                  <a:lnTo>
                    <a:pt x="976" y="271"/>
                  </a:lnTo>
                  <a:lnTo>
                    <a:pt x="968" y="266"/>
                  </a:lnTo>
                  <a:lnTo>
                    <a:pt x="960" y="262"/>
                  </a:lnTo>
                  <a:lnTo>
                    <a:pt x="951" y="259"/>
                  </a:lnTo>
                  <a:lnTo>
                    <a:pt x="941" y="257"/>
                  </a:lnTo>
                  <a:lnTo>
                    <a:pt x="933" y="255"/>
                  </a:lnTo>
                  <a:lnTo>
                    <a:pt x="922" y="255"/>
                  </a:lnTo>
                  <a:lnTo>
                    <a:pt x="922" y="255"/>
                  </a:lnTo>
                  <a:close/>
                  <a:moveTo>
                    <a:pt x="159" y="96"/>
                  </a:moveTo>
                  <a:lnTo>
                    <a:pt x="159" y="96"/>
                  </a:lnTo>
                  <a:lnTo>
                    <a:pt x="160" y="89"/>
                  </a:lnTo>
                  <a:lnTo>
                    <a:pt x="161" y="83"/>
                  </a:lnTo>
                  <a:lnTo>
                    <a:pt x="165" y="78"/>
                  </a:lnTo>
                  <a:lnTo>
                    <a:pt x="169" y="73"/>
                  </a:lnTo>
                  <a:lnTo>
                    <a:pt x="173" y="69"/>
                  </a:lnTo>
                  <a:lnTo>
                    <a:pt x="179" y="66"/>
                  </a:lnTo>
                  <a:lnTo>
                    <a:pt x="185" y="65"/>
                  </a:lnTo>
                  <a:lnTo>
                    <a:pt x="191" y="64"/>
                  </a:lnTo>
                  <a:lnTo>
                    <a:pt x="318" y="64"/>
                  </a:lnTo>
                  <a:lnTo>
                    <a:pt x="318" y="64"/>
                  </a:lnTo>
                  <a:lnTo>
                    <a:pt x="324" y="65"/>
                  </a:lnTo>
                  <a:lnTo>
                    <a:pt x="331" y="66"/>
                  </a:lnTo>
                  <a:lnTo>
                    <a:pt x="336" y="69"/>
                  </a:lnTo>
                  <a:lnTo>
                    <a:pt x="341" y="73"/>
                  </a:lnTo>
                  <a:lnTo>
                    <a:pt x="345" y="78"/>
                  </a:lnTo>
                  <a:lnTo>
                    <a:pt x="348" y="83"/>
                  </a:lnTo>
                  <a:lnTo>
                    <a:pt x="349" y="89"/>
                  </a:lnTo>
                  <a:lnTo>
                    <a:pt x="350" y="96"/>
                  </a:lnTo>
                  <a:lnTo>
                    <a:pt x="350" y="96"/>
                  </a:lnTo>
                  <a:lnTo>
                    <a:pt x="350" y="105"/>
                  </a:lnTo>
                  <a:lnTo>
                    <a:pt x="352" y="115"/>
                  </a:lnTo>
                  <a:lnTo>
                    <a:pt x="354" y="124"/>
                  </a:lnTo>
                  <a:lnTo>
                    <a:pt x="358" y="132"/>
                  </a:lnTo>
                  <a:lnTo>
                    <a:pt x="362" y="141"/>
                  </a:lnTo>
                  <a:lnTo>
                    <a:pt x="366" y="148"/>
                  </a:lnTo>
                  <a:lnTo>
                    <a:pt x="372" y="156"/>
                  </a:lnTo>
                  <a:lnTo>
                    <a:pt x="378" y="163"/>
                  </a:lnTo>
                  <a:lnTo>
                    <a:pt x="385" y="169"/>
                  </a:lnTo>
                  <a:lnTo>
                    <a:pt x="392" y="174"/>
                  </a:lnTo>
                  <a:lnTo>
                    <a:pt x="400" y="179"/>
                  </a:lnTo>
                  <a:lnTo>
                    <a:pt x="408" y="184"/>
                  </a:lnTo>
                  <a:lnTo>
                    <a:pt x="417" y="187"/>
                  </a:lnTo>
                  <a:lnTo>
                    <a:pt x="426" y="189"/>
                  </a:lnTo>
                  <a:lnTo>
                    <a:pt x="436" y="190"/>
                  </a:lnTo>
                  <a:lnTo>
                    <a:pt x="446" y="191"/>
                  </a:lnTo>
                  <a:lnTo>
                    <a:pt x="828" y="191"/>
                  </a:lnTo>
                  <a:lnTo>
                    <a:pt x="828" y="191"/>
                  </a:lnTo>
                  <a:lnTo>
                    <a:pt x="833" y="191"/>
                  </a:lnTo>
                  <a:lnTo>
                    <a:pt x="839" y="193"/>
                  </a:lnTo>
                  <a:lnTo>
                    <a:pt x="845" y="197"/>
                  </a:lnTo>
                  <a:lnTo>
                    <a:pt x="849" y="200"/>
                  </a:lnTo>
                  <a:lnTo>
                    <a:pt x="853" y="205"/>
                  </a:lnTo>
                  <a:lnTo>
                    <a:pt x="857" y="211"/>
                  </a:lnTo>
                  <a:lnTo>
                    <a:pt x="859" y="216"/>
                  </a:lnTo>
                  <a:lnTo>
                    <a:pt x="859" y="222"/>
                  </a:lnTo>
                  <a:lnTo>
                    <a:pt x="859" y="255"/>
                  </a:lnTo>
                  <a:lnTo>
                    <a:pt x="159" y="255"/>
                  </a:lnTo>
                  <a:lnTo>
                    <a:pt x="159" y="96"/>
                  </a:lnTo>
                  <a:close/>
                  <a:moveTo>
                    <a:pt x="891" y="795"/>
                  </a:moveTo>
                  <a:lnTo>
                    <a:pt x="891" y="795"/>
                  </a:lnTo>
                  <a:lnTo>
                    <a:pt x="890" y="802"/>
                  </a:lnTo>
                  <a:lnTo>
                    <a:pt x="888" y="807"/>
                  </a:lnTo>
                  <a:lnTo>
                    <a:pt x="886" y="812"/>
                  </a:lnTo>
                  <a:lnTo>
                    <a:pt x="881" y="818"/>
                  </a:lnTo>
                  <a:lnTo>
                    <a:pt x="877" y="821"/>
                  </a:lnTo>
                  <a:lnTo>
                    <a:pt x="872" y="824"/>
                  </a:lnTo>
                  <a:lnTo>
                    <a:pt x="865" y="826"/>
                  </a:lnTo>
                  <a:lnTo>
                    <a:pt x="859" y="826"/>
                  </a:lnTo>
                  <a:lnTo>
                    <a:pt x="159" y="826"/>
                  </a:lnTo>
                  <a:lnTo>
                    <a:pt x="159" y="826"/>
                  </a:lnTo>
                  <a:lnTo>
                    <a:pt x="153" y="826"/>
                  </a:lnTo>
                  <a:lnTo>
                    <a:pt x="147" y="824"/>
                  </a:lnTo>
                  <a:lnTo>
                    <a:pt x="141" y="821"/>
                  </a:lnTo>
                  <a:lnTo>
                    <a:pt x="137" y="818"/>
                  </a:lnTo>
                  <a:lnTo>
                    <a:pt x="132" y="812"/>
                  </a:lnTo>
                  <a:lnTo>
                    <a:pt x="130" y="807"/>
                  </a:lnTo>
                  <a:lnTo>
                    <a:pt x="128" y="802"/>
                  </a:lnTo>
                  <a:lnTo>
                    <a:pt x="127" y="795"/>
                  </a:lnTo>
                  <a:lnTo>
                    <a:pt x="64" y="350"/>
                  </a:lnTo>
                  <a:lnTo>
                    <a:pt x="64" y="350"/>
                  </a:lnTo>
                  <a:lnTo>
                    <a:pt x="65" y="344"/>
                  </a:lnTo>
                  <a:lnTo>
                    <a:pt x="66" y="337"/>
                  </a:lnTo>
                  <a:lnTo>
                    <a:pt x="69" y="332"/>
                  </a:lnTo>
                  <a:lnTo>
                    <a:pt x="73" y="328"/>
                  </a:lnTo>
                  <a:lnTo>
                    <a:pt x="78" y="323"/>
                  </a:lnTo>
                  <a:lnTo>
                    <a:pt x="83" y="321"/>
                  </a:lnTo>
                  <a:lnTo>
                    <a:pt x="89" y="319"/>
                  </a:lnTo>
                  <a:lnTo>
                    <a:pt x="96" y="318"/>
                  </a:lnTo>
                  <a:lnTo>
                    <a:pt x="922" y="318"/>
                  </a:lnTo>
                  <a:lnTo>
                    <a:pt x="922" y="318"/>
                  </a:lnTo>
                  <a:lnTo>
                    <a:pt x="929" y="319"/>
                  </a:lnTo>
                  <a:lnTo>
                    <a:pt x="935" y="321"/>
                  </a:lnTo>
                  <a:lnTo>
                    <a:pt x="940" y="323"/>
                  </a:lnTo>
                  <a:lnTo>
                    <a:pt x="945" y="328"/>
                  </a:lnTo>
                  <a:lnTo>
                    <a:pt x="949" y="332"/>
                  </a:lnTo>
                  <a:lnTo>
                    <a:pt x="952" y="337"/>
                  </a:lnTo>
                  <a:lnTo>
                    <a:pt x="953" y="344"/>
                  </a:lnTo>
                  <a:lnTo>
                    <a:pt x="954" y="350"/>
                  </a:lnTo>
                  <a:lnTo>
                    <a:pt x="891" y="795"/>
                  </a:lnTo>
                  <a:close/>
                  <a:moveTo>
                    <a:pt x="462" y="381"/>
                  </a:moveTo>
                  <a:lnTo>
                    <a:pt x="228" y="381"/>
                  </a:lnTo>
                  <a:lnTo>
                    <a:pt x="228" y="381"/>
                  </a:lnTo>
                  <a:lnTo>
                    <a:pt x="219" y="382"/>
                  </a:lnTo>
                  <a:lnTo>
                    <a:pt x="211" y="383"/>
                  </a:lnTo>
                  <a:lnTo>
                    <a:pt x="203" y="385"/>
                  </a:lnTo>
                  <a:lnTo>
                    <a:pt x="196" y="389"/>
                  </a:lnTo>
                  <a:lnTo>
                    <a:pt x="189" y="392"/>
                  </a:lnTo>
                  <a:lnTo>
                    <a:pt x="183" y="396"/>
                  </a:lnTo>
                  <a:lnTo>
                    <a:pt x="176" y="402"/>
                  </a:lnTo>
                  <a:lnTo>
                    <a:pt x="170" y="407"/>
                  </a:lnTo>
                  <a:lnTo>
                    <a:pt x="170" y="407"/>
                  </a:lnTo>
                  <a:lnTo>
                    <a:pt x="166" y="413"/>
                  </a:lnTo>
                  <a:lnTo>
                    <a:pt x="161" y="421"/>
                  </a:lnTo>
                  <a:lnTo>
                    <a:pt x="158" y="428"/>
                  </a:lnTo>
                  <a:lnTo>
                    <a:pt x="155" y="436"/>
                  </a:lnTo>
                  <a:lnTo>
                    <a:pt x="154" y="443"/>
                  </a:lnTo>
                  <a:lnTo>
                    <a:pt x="153" y="451"/>
                  </a:lnTo>
                  <a:lnTo>
                    <a:pt x="153" y="459"/>
                  </a:lnTo>
                  <a:lnTo>
                    <a:pt x="153" y="468"/>
                  </a:lnTo>
                  <a:lnTo>
                    <a:pt x="167" y="564"/>
                  </a:lnTo>
                  <a:lnTo>
                    <a:pt x="167" y="564"/>
                  </a:lnTo>
                  <a:lnTo>
                    <a:pt x="168" y="571"/>
                  </a:lnTo>
                  <a:lnTo>
                    <a:pt x="170" y="578"/>
                  </a:lnTo>
                  <a:lnTo>
                    <a:pt x="175" y="591"/>
                  </a:lnTo>
                  <a:lnTo>
                    <a:pt x="183" y="603"/>
                  </a:lnTo>
                  <a:lnTo>
                    <a:pt x="192" y="614"/>
                  </a:lnTo>
                  <a:lnTo>
                    <a:pt x="203" y="623"/>
                  </a:lnTo>
                  <a:lnTo>
                    <a:pt x="215" y="630"/>
                  </a:lnTo>
                  <a:lnTo>
                    <a:pt x="221" y="632"/>
                  </a:lnTo>
                  <a:lnTo>
                    <a:pt x="228" y="634"/>
                  </a:lnTo>
                  <a:lnTo>
                    <a:pt x="234" y="635"/>
                  </a:lnTo>
                  <a:lnTo>
                    <a:pt x="241" y="635"/>
                  </a:lnTo>
                  <a:lnTo>
                    <a:pt x="462" y="637"/>
                  </a:lnTo>
                  <a:lnTo>
                    <a:pt x="462" y="637"/>
                  </a:lnTo>
                  <a:lnTo>
                    <a:pt x="469" y="635"/>
                  </a:lnTo>
                  <a:lnTo>
                    <a:pt x="478" y="634"/>
                  </a:lnTo>
                  <a:lnTo>
                    <a:pt x="485" y="632"/>
                  </a:lnTo>
                  <a:lnTo>
                    <a:pt x="492" y="630"/>
                  </a:lnTo>
                  <a:lnTo>
                    <a:pt x="499" y="627"/>
                  </a:lnTo>
                  <a:lnTo>
                    <a:pt x="506" y="623"/>
                  </a:lnTo>
                  <a:lnTo>
                    <a:pt x="512" y="618"/>
                  </a:lnTo>
                  <a:lnTo>
                    <a:pt x="518" y="613"/>
                  </a:lnTo>
                  <a:lnTo>
                    <a:pt x="523" y="608"/>
                  </a:lnTo>
                  <a:lnTo>
                    <a:pt x="527" y="601"/>
                  </a:lnTo>
                  <a:lnTo>
                    <a:pt x="532" y="595"/>
                  </a:lnTo>
                  <a:lnTo>
                    <a:pt x="535" y="587"/>
                  </a:lnTo>
                  <a:lnTo>
                    <a:pt x="537" y="581"/>
                  </a:lnTo>
                  <a:lnTo>
                    <a:pt x="539" y="572"/>
                  </a:lnTo>
                  <a:lnTo>
                    <a:pt x="540" y="565"/>
                  </a:lnTo>
                  <a:lnTo>
                    <a:pt x="541" y="557"/>
                  </a:lnTo>
                  <a:lnTo>
                    <a:pt x="541" y="462"/>
                  </a:lnTo>
                  <a:lnTo>
                    <a:pt x="541" y="462"/>
                  </a:lnTo>
                  <a:lnTo>
                    <a:pt x="540" y="453"/>
                  </a:lnTo>
                  <a:lnTo>
                    <a:pt x="539" y="446"/>
                  </a:lnTo>
                  <a:lnTo>
                    <a:pt x="537" y="438"/>
                  </a:lnTo>
                  <a:lnTo>
                    <a:pt x="535" y="431"/>
                  </a:lnTo>
                  <a:lnTo>
                    <a:pt x="532" y="423"/>
                  </a:lnTo>
                  <a:lnTo>
                    <a:pt x="527" y="417"/>
                  </a:lnTo>
                  <a:lnTo>
                    <a:pt x="523" y="410"/>
                  </a:lnTo>
                  <a:lnTo>
                    <a:pt x="518" y="405"/>
                  </a:lnTo>
                  <a:lnTo>
                    <a:pt x="512" y="399"/>
                  </a:lnTo>
                  <a:lnTo>
                    <a:pt x="506" y="395"/>
                  </a:lnTo>
                  <a:lnTo>
                    <a:pt x="499" y="391"/>
                  </a:lnTo>
                  <a:lnTo>
                    <a:pt x="492" y="388"/>
                  </a:lnTo>
                  <a:lnTo>
                    <a:pt x="485" y="385"/>
                  </a:lnTo>
                  <a:lnTo>
                    <a:pt x="478" y="383"/>
                  </a:lnTo>
                  <a:lnTo>
                    <a:pt x="469" y="382"/>
                  </a:lnTo>
                  <a:lnTo>
                    <a:pt x="462" y="381"/>
                  </a:lnTo>
                  <a:lnTo>
                    <a:pt x="462" y="381"/>
                  </a:lnTo>
                  <a:close/>
                  <a:moveTo>
                    <a:pt x="477" y="557"/>
                  </a:moveTo>
                  <a:lnTo>
                    <a:pt x="477" y="557"/>
                  </a:lnTo>
                  <a:lnTo>
                    <a:pt x="477" y="560"/>
                  </a:lnTo>
                  <a:lnTo>
                    <a:pt x="476" y="562"/>
                  </a:lnTo>
                  <a:lnTo>
                    <a:pt x="473" y="568"/>
                  </a:lnTo>
                  <a:lnTo>
                    <a:pt x="467" y="571"/>
                  </a:lnTo>
                  <a:lnTo>
                    <a:pt x="465" y="572"/>
                  </a:lnTo>
                  <a:lnTo>
                    <a:pt x="462" y="572"/>
                  </a:lnTo>
                  <a:lnTo>
                    <a:pt x="242" y="572"/>
                  </a:lnTo>
                  <a:lnTo>
                    <a:pt x="242" y="572"/>
                  </a:lnTo>
                  <a:lnTo>
                    <a:pt x="239" y="570"/>
                  </a:lnTo>
                  <a:lnTo>
                    <a:pt x="234" y="566"/>
                  </a:lnTo>
                  <a:lnTo>
                    <a:pt x="231" y="560"/>
                  </a:lnTo>
                  <a:lnTo>
                    <a:pt x="229" y="554"/>
                  </a:lnTo>
                  <a:lnTo>
                    <a:pt x="216" y="459"/>
                  </a:lnTo>
                  <a:lnTo>
                    <a:pt x="216" y="459"/>
                  </a:lnTo>
                  <a:lnTo>
                    <a:pt x="216" y="453"/>
                  </a:lnTo>
                  <a:lnTo>
                    <a:pt x="218" y="449"/>
                  </a:lnTo>
                  <a:lnTo>
                    <a:pt x="218" y="449"/>
                  </a:lnTo>
                  <a:lnTo>
                    <a:pt x="223" y="447"/>
                  </a:lnTo>
                  <a:lnTo>
                    <a:pt x="228" y="446"/>
                  </a:lnTo>
                  <a:lnTo>
                    <a:pt x="462" y="446"/>
                  </a:lnTo>
                  <a:lnTo>
                    <a:pt x="462" y="446"/>
                  </a:lnTo>
                  <a:lnTo>
                    <a:pt x="465" y="446"/>
                  </a:lnTo>
                  <a:lnTo>
                    <a:pt x="467" y="447"/>
                  </a:lnTo>
                  <a:lnTo>
                    <a:pt x="473" y="450"/>
                  </a:lnTo>
                  <a:lnTo>
                    <a:pt x="476" y="455"/>
                  </a:lnTo>
                  <a:lnTo>
                    <a:pt x="477" y="458"/>
                  </a:lnTo>
                  <a:lnTo>
                    <a:pt x="477" y="462"/>
                  </a:lnTo>
                  <a:lnTo>
                    <a:pt x="477" y="55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2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4836001" y="4988019"/>
            <a:ext cx="705315" cy="705314"/>
            <a:chOff x="4753800" y="4905819"/>
            <a:chExt cx="869714" cy="869714"/>
          </a:xfrm>
        </p:grpSpPr>
        <p:sp>
          <p:nvSpPr>
            <p:cNvPr id="19" name="椭圆 18"/>
            <p:cNvSpPr/>
            <p:nvPr/>
          </p:nvSpPr>
          <p:spPr>
            <a:xfrm>
              <a:off x="4753800" y="4905819"/>
              <a:ext cx="869714" cy="86971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20" name="Freeform 32"/>
            <p:cNvSpPr>
              <a:spLocks noEditPoints="1"/>
            </p:cNvSpPr>
            <p:nvPr/>
          </p:nvSpPr>
          <p:spPr bwMode="auto">
            <a:xfrm>
              <a:off x="5027526" y="5269330"/>
              <a:ext cx="322263" cy="161925"/>
            </a:xfrm>
            <a:custGeom>
              <a:avLst/>
              <a:gdLst>
                <a:gd name="T0" fmla="*/ 891 w 1019"/>
                <a:gd name="T1" fmla="*/ 95 h 508"/>
                <a:gd name="T2" fmla="*/ 887 w 1019"/>
                <a:gd name="T3" fmla="*/ 67 h 508"/>
                <a:gd name="T4" fmla="*/ 875 w 1019"/>
                <a:gd name="T5" fmla="*/ 41 h 508"/>
                <a:gd name="T6" fmla="*/ 857 w 1019"/>
                <a:gd name="T7" fmla="*/ 22 h 508"/>
                <a:gd name="T8" fmla="*/ 833 w 1019"/>
                <a:gd name="T9" fmla="*/ 7 h 508"/>
                <a:gd name="T10" fmla="*/ 805 w 1019"/>
                <a:gd name="T11" fmla="*/ 1 h 508"/>
                <a:gd name="T12" fmla="*/ 96 w 1019"/>
                <a:gd name="T13" fmla="*/ 0 h 508"/>
                <a:gd name="T14" fmla="*/ 68 w 1019"/>
                <a:gd name="T15" fmla="*/ 4 h 508"/>
                <a:gd name="T16" fmla="*/ 42 w 1019"/>
                <a:gd name="T17" fmla="*/ 16 h 508"/>
                <a:gd name="T18" fmla="*/ 22 w 1019"/>
                <a:gd name="T19" fmla="*/ 35 h 508"/>
                <a:gd name="T20" fmla="*/ 8 w 1019"/>
                <a:gd name="T21" fmla="*/ 59 h 508"/>
                <a:gd name="T22" fmla="*/ 2 w 1019"/>
                <a:gd name="T23" fmla="*/ 85 h 508"/>
                <a:gd name="T24" fmla="*/ 0 w 1019"/>
                <a:gd name="T25" fmla="*/ 414 h 508"/>
                <a:gd name="T26" fmla="*/ 5 w 1019"/>
                <a:gd name="T27" fmla="*/ 442 h 508"/>
                <a:gd name="T28" fmla="*/ 17 w 1019"/>
                <a:gd name="T29" fmla="*/ 466 h 508"/>
                <a:gd name="T30" fmla="*/ 35 w 1019"/>
                <a:gd name="T31" fmla="*/ 487 h 508"/>
                <a:gd name="T32" fmla="*/ 58 w 1019"/>
                <a:gd name="T33" fmla="*/ 501 h 508"/>
                <a:gd name="T34" fmla="*/ 86 w 1019"/>
                <a:gd name="T35" fmla="*/ 508 h 508"/>
                <a:gd name="T36" fmla="*/ 796 w 1019"/>
                <a:gd name="T37" fmla="*/ 508 h 508"/>
                <a:gd name="T38" fmla="*/ 824 w 1019"/>
                <a:gd name="T39" fmla="*/ 504 h 508"/>
                <a:gd name="T40" fmla="*/ 849 w 1019"/>
                <a:gd name="T41" fmla="*/ 492 h 508"/>
                <a:gd name="T42" fmla="*/ 870 w 1019"/>
                <a:gd name="T43" fmla="*/ 474 h 508"/>
                <a:gd name="T44" fmla="*/ 883 w 1019"/>
                <a:gd name="T45" fmla="*/ 450 h 508"/>
                <a:gd name="T46" fmla="*/ 891 w 1019"/>
                <a:gd name="T47" fmla="*/ 423 h 508"/>
                <a:gd name="T48" fmla="*/ 954 w 1019"/>
                <a:gd name="T49" fmla="*/ 414 h 508"/>
                <a:gd name="T50" fmla="*/ 979 w 1019"/>
                <a:gd name="T51" fmla="*/ 408 h 508"/>
                <a:gd name="T52" fmla="*/ 1008 w 1019"/>
                <a:gd name="T53" fmla="*/ 385 h 508"/>
                <a:gd name="T54" fmla="*/ 1018 w 1019"/>
                <a:gd name="T55" fmla="*/ 356 h 508"/>
                <a:gd name="T56" fmla="*/ 1019 w 1019"/>
                <a:gd name="T57" fmla="*/ 158 h 508"/>
                <a:gd name="T58" fmla="*/ 1013 w 1019"/>
                <a:gd name="T59" fmla="*/ 134 h 508"/>
                <a:gd name="T60" fmla="*/ 990 w 1019"/>
                <a:gd name="T61" fmla="*/ 106 h 508"/>
                <a:gd name="T62" fmla="*/ 961 w 1019"/>
                <a:gd name="T63" fmla="*/ 95 h 508"/>
                <a:gd name="T64" fmla="*/ 828 w 1019"/>
                <a:gd name="T65" fmla="*/ 414 h 508"/>
                <a:gd name="T66" fmla="*/ 824 w 1019"/>
                <a:gd name="T67" fmla="*/ 426 h 508"/>
                <a:gd name="T68" fmla="*/ 814 w 1019"/>
                <a:gd name="T69" fmla="*/ 439 h 508"/>
                <a:gd name="T70" fmla="*/ 796 w 1019"/>
                <a:gd name="T71" fmla="*/ 445 h 508"/>
                <a:gd name="T72" fmla="*/ 90 w 1019"/>
                <a:gd name="T73" fmla="*/ 445 h 508"/>
                <a:gd name="T74" fmla="*/ 73 w 1019"/>
                <a:gd name="T75" fmla="*/ 436 h 508"/>
                <a:gd name="T76" fmla="*/ 65 w 1019"/>
                <a:gd name="T77" fmla="*/ 420 h 508"/>
                <a:gd name="T78" fmla="*/ 64 w 1019"/>
                <a:gd name="T79" fmla="*/ 95 h 508"/>
                <a:gd name="T80" fmla="*/ 69 w 1019"/>
                <a:gd name="T81" fmla="*/ 78 h 508"/>
                <a:gd name="T82" fmla="*/ 84 w 1019"/>
                <a:gd name="T83" fmla="*/ 66 h 508"/>
                <a:gd name="T84" fmla="*/ 796 w 1019"/>
                <a:gd name="T85" fmla="*/ 63 h 508"/>
                <a:gd name="T86" fmla="*/ 808 w 1019"/>
                <a:gd name="T87" fmla="*/ 66 h 508"/>
                <a:gd name="T88" fmla="*/ 822 w 1019"/>
                <a:gd name="T89" fmla="*/ 78 h 508"/>
                <a:gd name="T90" fmla="*/ 828 w 1019"/>
                <a:gd name="T91" fmla="*/ 95 h 508"/>
                <a:gd name="T92" fmla="*/ 891 w 1019"/>
                <a:gd name="T93" fmla="*/ 349 h 508"/>
                <a:gd name="T94" fmla="*/ 954 w 1019"/>
                <a:gd name="T95" fmla="*/ 349 h 508"/>
                <a:gd name="T96" fmla="*/ 598 w 1019"/>
                <a:gd name="T97" fmla="*/ 150 h 508"/>
                <a:gd name="T98" fmla="*/ 582 w 1019"/>
                <a:gd name="T99" fmla="*/ 136 h 508"/>
                <a:gd name="T100" fmla="*/ 563 w 1019"/>
                <a:gd name="T101" fmla="*/ 127 h 508"/>
                <a:gd name="T102" fmla="*/ 159 w 1019"/>
                <a:gd name="T103" fmla="*/ 127 h 508"/>
                <a:gd name="T104" fmla="*/ 142 w 1019"/>
                <a:gd name="T105" fmla="*/ 133 h 508"/>
                <a:gd name="T106" fmla="*/ 130 w 1019"/>
                <a:gd name="T107" fmla="*/ 147 h 508"/>
                <a:gd name="T108" fmla="*/ 128 w 1019"/>
                <a:gd name="T109" fmla="*/ 349 h 508"/>
                <a:gd name="T110" fmla="*/ 130 w 1019"/>
                <a:gd name="T111" fmla="*/ 362 h 508"/>
                <a:gd name="T112" fmla="*/ 142 w 1019"/>
                <a:gd name="T113" fmla="*/ 376 h 508"/>
                <a:gd name="T114" fmla="*/ 159 w 1019"/>
                <a:gd name="T115" fmla="*/ 382 h 508"/>
                <a:gd name="T116" fmla="*/ 689 w 1019"/>
                <a:gd name="T117" fmla="*/ 380 h 508"/>
                <a:gd name="T118" fmla="*/ 701 w 1019"/>
                <a:gd name="T119" fmla="*/ 373 h 508"/>
                <a:gd name="T120" fmla="*/ 702 w 1019"/>
                <a:gd name="T121" fmla="*/ 359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019" h="508">
                  <a:moveTo>
                    <a:pt x="954" y="95"/>
                  </a:moveTo>
                  <a:lnTo>
                    <a:pt x="891" y="95"/>
                  </a:lnTo>
                  <a:lnTo>
                    <a:pt x="891" y="95"/>
                  </a:lnTo>
                  <a:lnTo>
                    <a:pt x="891" y="85"/>
                  </a:lnTo>
                  <a:lnTo>
                    <a:pt x="889" y="76"/>
                  </a:lnTo>
                  <a:lnTo>
                    <a:pt x="887" y="67"/>
                  </a:lnTo>
                  <a:lnTo>
                    <a:pt x="883" y="59"/>
                  </a:lnTo>
                  <a:lnTo>
                    <a:pt x="879" y="50"/>
                  </a:lnTo>
                  <a:lnTo>
                    <a:pt x="875" y="41"/>
                  </a:lnTo>
                  <a:lnTo>
                    <a:pt x="870" y="35"/>
                  </a:lnTo>
                  <a:lnTo>
                    <a:pt x="863" y="27"/>
                  </a:lnTo>
                  <a:lnTo>
                    <a:pt x="857" y="22"/>
                  </a:lnTo>
                  <a:lnTo>
                    <a:pt x="849" y="16"/>
                  </a:lnTo>
                  <a:lnTo>
                    <a:pt x="842" y="11"/>
                  </a:lnTo>
                  <a:lnTo>
                    <a:pt x="833" y="7"/>
                  </a:lnTo>
                  <a:lnTo>
                    <a:pt x="824" y="4"/>
                  </a:lnTo>
                  <a:lnTo>
                    <a:pt x="815" y="2"/>
                  </a:lnTo>
                  <a:lnTo>
                    <a:pt x="805" y="1"/>
                  </a:lnTo>
                  <a:lnTo>
                    <a:pt x="796" y="0"/>
                  </a:lnTo>
                  <a:lnTo>
                    <a:pt x="96" y="0"/>
                  </a:lnTo>
                  <a:lnTo>
                    <a:pt x="96" y="0"/>
                  </a:lnTo>
                  <a:lnTo>
                    <a:pt x="86" y="1"/>
                  </a:lnTo>
                  <a:lnTo>
                    <a:pt x="77" y="2"/>
                  </a:lnTo>
                  <a:lnTo>
                    <a:pt x="68" y="4"/>
                  </a:lnTo>
                  <a:lnTo>
                    <a:pt x="58" y="7"/>
                  </a:lnTo>
                  <a:lnTo>
                    <a:pt x="51" y="11"/>
                  </a:lnTo>
                  <a:lnTo>
                    <a:pt x="42" y="16"/>
                  </a:lnTo>
                  <a:lnTo>
                    <a:pt x="35" y="22"/>
                  </a:lnTo>
                  <a:lnTo>
                    <a:pt x="28" y="27"/>
                  </a:lnTo>
                  <a:lnTo>
                    <a:pt x="22" y="35"/>
                  </a:lnTo>
                  <a:lnTo>
                    <a:pt x="17" y="41"/>
                  </a:lnTo>
                  <a:lnTo>
                    <a:pt x="12" y="50"/>
                  </a:lnTo>
                  <a:lnTo>
                    <a:pt x="8" y="59"/>
                  </a:lnTo>
                  <a:lnTo>
                    <a:pt x="5" y="67"/>
                  </a:lnTo>
                  <a:lnTo>
                    <a:pt x="3" y="76"/>
                  </a:lnTo>
                  <a:lnTo>
                    <a:pt x="2" y="85"/>
                  </a:lnTo>
                  <a:lnTo>
                    <a:pt x="0" y="95"/>
                  </a:lnTo>
                  <a:lnTo>
                    <a:pt x="0" y="414"/>
                  </a:lnTo>
                  <a:lnTo>
                    <a:pt x="0" y="414"/>
                  </a:lnTo>
                  <a:lnTo>
                    <a:pt x="2" y="423"/>
                  </a:lnTo>
                  <a:lnTo>
                    <a:pt x="3" y="432"/>
                  </a:lnTo>
                  <a:lnTo>
                    <a:pt x="5" y="442"/>
                  </a:lnTo>
                  <a:lnTo>
                    <a:pt x="8" y="450"/>
                  </a:lnTo>
                  <a:lnTo>
                    <a:pt x="12" y="459"/>
                  </a:lnTo>
                  <a:lnTo>
                    <a:pt x="17" y="466"/>
                  </a:lnTo>
                  <a:lnTo>
                    <a:pt x="22" y="474"/>
                  </a:lnTo>
                  <a:lnTo>
                    <a:pt x="28" y="480"/>
                  </a:lnTo>
                  <a:lnTo>
                    <a:pt x="35" y="487"/>
                  </a:lnTo>
                  <a:lnTo>
                    <a:pt x="42" y="492"/>
                  </a:lnTo>
                  <a:lnTo>
                    <a:pt x="51" y="497"/>
                  </a:lnTo>
                  <a:lnTo>
                    <a:pt x="58" y="501"/>
                  </a:lnTo>
                  <a:lnTo>
                    <a:pt x="68" y="504"/>
                  </a:lnTo>
                  <a:lnTo>
                    <a:pt x="77" y="507"/>
                  </a:lnTo>
                  <a:lnTo>
                    <a:pt x="86" y="508"/>
                  </a:lnTo>
                  <a:lnTo>
                    <a:pt x="96" y="508"/>
                  </a:lnTo>
                  <a:lnTo>
                    <a:pt x="796" y="508"/>
                  </a:lnTo>
                  <a:lnTo>
                    <a:pt x="796" y="508"/>
                  </a:lnTo>
                  <a:lnTo>
                    <a:pt x="805" y="508"/>
                  </a:lnTo>
                  <a:lnTo>
                    <a:pt x="815" y="507"/>
                  </a:lnTo>
                  <a:lnTo>
                    <a:pt x="824" y="504"/>
                  </a:lnTo>
                  <a:lnTo>
                    <a:pt x="833" y="501"/>
                  </a:lnTo>
                  <a:lnTo>
                    <a:pt x="842" y="497"/>
                  </a:lnTo>
                  <a:lnTo>
                    <a:pt x="849" y="492"/>
                  </a:lnTo>
                  <a:lnTo>
                    <a:pt x="857" y="487"/>
                  </a:lnTo>
                  <a:lnTo>
                    <a:pt x="863" y="480"/>
                  </a:lnTo>
                  <a:lnTo>
                    <a:pt x="870" y="474"/>
                  </a:lnTo>
                  <a:lnTo>
                    <a:pt x="875" y="466"/>
                  </a:lnTo>
                  <a:lnTo>
                    <a:pt x="879" y="459"/>
                  </a:lnTo>
                  <a:lnTo>
                    <a:pt x="883" y="450"/>
                  </a:lnTo>
                  <a:lnTo>
                    <a:pt x="887" y="442"/>
                  </a:lnTo>
                  <a:lnTo>
                    <a:pt x="889" y="432"/>
                  </a:lnTo>
                  <a:lnTo>
                    <a:pt x="891" y="423"/>
                  </a:lnTo>
                  <a:lnTo>
                    <a:pt x="891" y="414"/>
                  </a:lnTo>
                  <a:lnTo>
                    <a:pt x="954" y="414"/>
                  </a:lnTo>
                  <a:lnTo>
                    <a:pt x="954" y="414"/>
                  </a:lnTo>
                  <a:lnTo>
                    <a:pt x="961" y="413"/>
                  </a:lnTo>
                  <a:lnTo>
                    <a:pt x="967" y="412"/>
                  </a:lnTo>
                  <a:lnTo>
                    <a:pt x="979" y="408"/>
                  </a:lnTo>
                  <a:lnTo>
                    <a:pt x="990" y="402"/>
                  </a:lnTo>
                  <a:lnTo>
                    <a:pt x="999" y="394"/>
                  </a:lnTo>
                  <a:lnTo>
                    <a:pt x="1008" y="385"/>
                  </a:lnTo>
                  <a:lnTo>
                    <a:pt x="1013" y="374"/>
                  </a:lnTo>
                  <a:lnTo>
                    <a:pt x="1017" y="362"/>
                  </a:lnTo>
                  <a:lnTo>
                    <a:pt x="1018" y="356"/>
                  </a:lnTo>
                  <a:lnTo>
                    <a:pt x="1019" y="349"/>
                  </a:lnTo>
                  <a:lnTo>
                    <a:pt x="1019" y="158"/>
                  </a:lnTo>
                  <a:lnTo>
                    <a:pt x="1019" y="158"/>
                  </a:lnTo>
                  <a:lnTo>
                    <a:pt x="1018" y="152"/>
                  </a:lnTo>
                  <a:lnTo>
                    <a:pt x="1017" y="145"/>
                  </a:lnTo>
                  <a:lnTo>
                    <a:pt x="1013" y="134"/>
                  </a:lnTo>
                  <a:lnTo>
                    <a:pt x="1008" y="123"/>
                  </a:lnTo>
                  <a:lnTo>
                    <a:pt x="999" y="114"/>
                  </a:lnTo>
                  <a:lnTo>
                    <a:pt x="990" y="106"/>
                  </a:lnTo>
                  <a:lnTo>
                    <a:pt x="979" y="100"/>
                  </a:lnTo>
                  <a:lnTo>
                    <a:pt x="967" y="96"/>
                  </a:lnTo>
                  <a:lnTo>
                    <a:pt x="961" y="95"/>
                  </a:lnTo>
                  <a:lnTo>
                    <a:pt x="954" y="95"/>
                  </a:lnTo>
                  <a:lnTo>
                    <a:pt x="954" y="95"/>
                  </a:lnTo>
                  <a:close/>
                  <a:moveTo>
                    <a:pt x="828" y="414"/>
                  </a:moveTo>
                  <a:lnTo>
                    <a:pt x="828" y="414"/>
                  </a:lnTo>
                  <a:lnTo>
                    <a:pt x="827" y="420"/>
                  </a:lnTo>
                  <a:lnTo>
                    <a:pt x="824" y="426"/>
                  </a:lnTo>
                  <a:lnTo>
                    <a:pt x="822" y="431"/>
                  </a:lnTo>
                  <a:lnTo>
                    <a:pt x="818" y="436"/>
                  </a:lnTo>
                  <a:lnTo>
                    <a:pt x="814" y="439"/>
                  </a:lnTo>
                  <a:lnTo>
                    <a:pt x="808" y="443"/>
                  </a:lnTo>
                  <a:lnTo>
                    <a:pt x="802" y="445"/>
                  </a:lnTo>
                  <a:lnTo>
                    <a:pt x="796" y="445"/>
                  </a:lnTo>
                  <a:lnTo>
                    <a:pt x="96" y="445"/>
                  </a:lnTo>
                  <a:lnTo>
                    <a:pt x="96" y="445"/>
                  </a:lnTo>
                  <a:lnTo>
                    <a:pt x="90" y="445"/>
                  </a:lnTo>
                  <a:lnTo>
                    <a:pt x="84" y="443"/>
                  </a:lnTo>
                  <a:lnTo>
                    <a:pt x="78" y="439"/>
                  </a:lnTo>
                  <a:lnTo>
                    <a:pt x="73" y="436"/>
                  </a:lnTo>
                  <a:lnTo>
                    <a:pt x="69" y="431"/>
                  </a:lnTo>
                  <a:lnTo>
                    <a:pt x="67" y="426"/>
                  </a:lnTo>
                  <a:lnTo>
                    <a:pt x="65" y="420"/>
                  </a:lnTo>
                  <a:lnTo>
                    <a:pt x="64" y="414"/>
                  </a:lnTo>
                  <a:lnTo>
                    <a:pt x="64" y="95"/>
                  </a:lnTo>
                  <a:lnTo>
                    <a:pt x="64" y="95"/>
                  </a:lnTo>
                  <a:lnTo>
                    <a:pt x="65" y="89"/>
                  </a:lnTo>
                  <a:lnTo>
                    <a:pt x="67" y="83"/>
                  </a:lnTo>
                  <a:lnTo>
                    <a:pt x="69" y="78"/>
                  </a:lnTo>
                  <a:lnTo>
                    <a:pt x="73" y="73"/>
                  </a:lnTo>
                  <a:lnTo>
                    <a:pt x="78" y="69"/>
                  </a:lnTo>
                  <a:lnTo>
                    <a:pt x="84" y="66"/>
                  </a:lnTo>
                  <a:lnTo>
                    <a:pt x="90" y="64"/>
                  </a:lnTo>
                  <a:lnTo>
                    <a:pt x="96" y="63"/>
                  </a:lnTo>
                  <a:lnTo>
                    <a:pt x="796" y="63"/>
                  </a:lnTo>
                  <a:lnTo>
                    <a:pt x="796" y="63"/>
                  </a:lnTo>
                  <a:lnTo>
                    <a:pt x="802" y="64"/>
                  </a:lnTo>
                  <a:lnTo>
                    <a:pt x="808" y="66"/>
                  </a:lnTo>
                  <a:lnTo>
                    <a:pt x="814" y="69"/>
                  </a:lnTo>
                  <a:lnTo>
                    <a:pt x="818" y="73"/>
                  </a:lnTo>
                  <a:lnTo>
                    <a:pt x="822" y="78"/>
                  </a:lnTo>
                  <a:lnTo>
                    <a:pt x="824" y="83"/>
                  </a:lnTo>
                  <a:lnTo>
                    <a:pt x="827" y="89"/>
                  </a:lnTo>
                  <a:lnTo>
                    <a:pt x="828" y="95"/>
                  </a:lnTo>
                  <a:lnTo>
                    <a:pt x="828" y="414"/>
                  </a:lnTo>
                  <a:close/>
                  <a:moveTo>
                    <a:pt x="954" y="349"/>
                  </a:moveTo>
                  <a:lnTo>
                    <a:pt x="891" y="349"/>
                  </a:lnTo>
                  <a:lnTo>
                    <a:pt x="891" y="158"/>
                  </a:lnTo>
                  <a:lnTo>
                    <a:pt x="954" y="158"/>
                  </a:lnTo>
                  <a:lnTo>
                    <a:pt x="954" y="349"/>
                  </a:lnTo>
                  <a:close/>
                  <a:moveTo>
                    <a:pt x="601" y="155"/>
                  </a:moveTo>
                  <a:lnTo>
                    <a:pt x="601" y="155"/>
                  </a:lnTo>
                  <a:lnTo>
                    <a:pt x="598" y="150"/>
                  </a:lnTo>
                  <a:lnTo>
                    <a:pt x="594" y="144"/>
                  </a:lnTo>
                  <a:lnTo>
                    <a:pt x="588" y="139"/>
                  </a:lnTo>
                  <a:lnTo>
                    <a:pt x="582" y="136"/>
                  </a:lnTo>
                  <a:lnTo>
                    <a:pt x="576" y="132"/>
                  </a:lnTo>
                  <a:lnTo>
                    <a:pt x="569" y="129"/>
                  </a:lnTo>
                  <a:lnTo>
                    <a:pt x="563" y="127"/>
                  </a:lnTo>
                  <a:lnTo>
                    <a:pt x="555" y="127"/>
                  </a:lnTo>
                  <a:lnTo>
                    <a:pt x="159" y="127"/>
                  </a:lnTo>
                  <a:lnTo>
                    <a:pt x="159" y="127"/>
                  </a:lnTo>
                  <a:lnTo>
                    <a:pt x="153" y="127"/>
                  </a:lnTo>
                  <a:lnTo>
                    <a:pt x="147" y="129"/>
                  </a:lnTo>
                  <a:lnTo>
                    <a:pt x="142" y="133"/>
                  </a:lnTo>
                  <a:lnTo>
                    <a:pt x="137" y="136"/>
                  </a:lnTo>
                  <a:lnTo>
                    <a:pt x="133" y="141"/>
                  </a:lnTo>
                  <a:lnTo>
                    <a:pt x="130" y="147"/>
                  </a:lnTo>
                  <a:lnTo>
                    <a:pt x="128" y="152"/>
                  </a:lnTo>
                  <a:lnTo>
                    <a:pt x="128" y="158"/>
                  </a:lnTo>
                  <a:lnTo>
                    <a:pt x="128" y="349"/>
                  </a:lnTo>
                  <a:lnTo>
                    <a:pt x="128" y="349"/>
                  </a:lnTo>
                  <a:lnTo>
                    <a:pt x="128" y="356"/>
                  </a:lnTo>
                  <a:lnTo>
                    <a:pt x="130" y="362"/>
                  </a:lnTo>
                  <a:lnTo>
                    <a:pt x="133" y="368"/>
                  </a:lnTo>
                  <a:lnTo>
                    <a:pt x="137" y="372"/>
                  </a:lnTo>
                  <a:lnTo>
                    <a:pt x="142" y="376"/>
                  </a:lnTo>
                  <a:lnTo>
                    <a:pt x="147" y="379"/>
                  </a:lnTo>
                  <a:lnTo>
                    <a:pt x="153" y="380"/>
                  </a:lnTo>
                  <a:lnTo>
                    <a:pt x="159" y="382"/>
                  </a:lnTo>
                  <a:lnTo>
                    <a:pt x="683" y="382"/>
                  </a:lnTo>
                  <a:lnTo>
                    <a:pt x="683" y="382"/>
                  </a:lnTo>
                  <a:lnTo>
                    <a:pt x="689" y="380"/>
                  </a:lnTo>
                  <a:lnTo>
                    <a:pt x="694" y="379"/>
                  </a:lnTo>
                  <a:lnTo>
                    <a:pt x="698" y="376"/>
                  </a:lnTo>
                  <a:lnTo>
                    <a:pt x="701" y="373"/>
                  </a:lnTo>
                  <a:lnTo>
                    <a:pt x="703" y="369"/>
                  </a:lnTo>
                  <a:lnTo>
                    <a:pt x="703" y="364"/>
                  </a:lnTo>
                  <a:lnTo>
                    <a:pt x="702" y="359"/>
                  </a:lnTo>
                  <a:lnTo>
                    <a:pt x="700" y="353"/>
                  </a:lnTo>
                  <a:lnTo>
                    <a:pt x="601" y="15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2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3928657" y="3416454"/>
            <a:ext cx="705315" cy="705314"/>
            <a:chOff x="3846456" y="3334254"/>
            <a:chExt cx="869714" cy="869714"/>
          </a:xfrm>
        </p:grpSpPr>
        <p:sp>
          <p:nvSpPr>
            <p:cNvPr id="22" name="椭圆 21"/>
            <p:cNvSpPr/>
            <p:nvPr/>
          </p:nvSpPr>
          <p:spPr>
            <a:xfrm>
              <a:off x="3846456" y="3334254"/>
              <a:ext cx="869714" cy="869714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23" name="Freeform 99"/>
            <p:cNvSpPr>
              <a:spLocks noEditPoints="1"/>
            </p:cNvSpPr>
            <p:nvPr/>
          </p:nvSpPr>
          <p:spPr bwMode="auto">
            <a:xfrm>
              <a:off x="4120181" y="3598744"/>
              <a:ext cx="322263" cy="323850"/>
            </a:xfrm>
            <a:custGeom>
              <a:avLst/>
              <a:gdLst>
                <a:gd name="T0" fmla="*/ 543 w 1018"/>
                <a:gd name="T1" fmla="*/ 682 h 1018"/>
                <a:gd name="T2" fmla="*/ 671 w 1018"/>
                <a:gd name="T3" fmla="*/ 548 h 1018"/>
                <a:gd name="T4" fmla="*/ 689 w 1018"/>
                <a:gd name="T5" fmla="*/ 324 h 1018"/>
                <a:gd name="T6" fmla="*/ 565 w 1018"/>
                <a:gd name="T7" fmla="*/ 148 h 1018"/>
                <a:gd name="T8" fmla="*/ 462 w 1018"/>
                <a:gd name="T9" fmla="*/ 120 h 1018"/>
                <a:gd name="T10" fmla="*/ 368 w 1018"/>
                <a:gd name="T11" fmla="*/ 142 h 1018"/>
                <a:gd name="T12" fmla="*/ 290 w 1018"/>
                <a:gd name="T13" fmla="*/ 207 h 1018"/>
                <a:gd name="T14" fmla="*/ 223 w 1018"/>
                <a:gd name="T15" fmla="*/ 409 h 1018"/>
                <a:gd name="T16" fmla="*/ 309 w 1018"/>
                <a:gd name="T17" fmla="*/ 634 h 1018"/>
                <a:gd name="T18" fmla="*/ 425 w 1018"/>
                <a:gd name="T19" fmla="*/ 696 h 1018"/>
                <a:gd name="T20" fmla="*/ 513 w 1018"/>
                <a:gd name="T21" fmla="*/ 193 h 1018"/>
                <a:gd name="T22" fmla="*/ 623 w 1018"/>
                <a:gd name="T23" fmla="*/ 321 h 1018"/>
                <a:gd name="T24" fmla="*/ 623 w 1018"/>
                <a:gd name="T25" fmla="*/ 497 h 1018"/>
                <a:gd name="T26" fmla="*/ 513 w 1018"/>
                <a:gd name="T27" fmla="*/ 626 h 1018"/>
                <a:gd name="T28" fmla="*/ 378 w 1018"/>
                <a:gd name="T29" fmla="*/ 609 h 1018"/>
                <a:gd name="T30" fmla="*/ 290 w 1018"/>
                <a:gd name="T31" fmla="*/ 456 h 1018"/>
                <a:gd name="T32" fmla="*/ 316 w 1018"/>
                <a:gd name="T33" fmla="*/ 283 h 1018"/>
                <a:gd name="T34" fmla="*/ 444 w 1018"/>
                <a:gd name="T35" fmla="*/ 184 h 1018"/>
                <a:gd name="T36" fmla="*/ 636 w 1018"/>
                <a:gd name="T37" fmla="*/ 682 h 1018"/>
                <a:gd name="T38" fmla="*/ 644 w 1018"/>
                <a:gd name="T39" fmla="*/ 726 h 1018"/>
                <a:gd name="T40" fmla="*/ 756 w 1018"/>
                <a:gd name="T41" fmla="*/ 755 h 1018"/>
                <a:gd name="T42" fmla="*/ 854 w 1018"/>
                <a:gd name="T43" fmla="*/ 889 h 1018"/>
                <a:gd name="T44" fmla="*/ 844 w 1018"/>
                <a:gd name="T45" fmla="*/ 952 h 1018"/>
                <a:gd name="T46" fmla="*/ 68 w 1018"/>
                <a:gd name="T47" fmla="*/ 943 h 1018"/>
                <a:gd name="T48" fmla="*/ 87 w 1018"/>
                <a:gd name="T49" fmla="*/ 834 h 1018"/>
                <a:gd name="T50" fmla="*/ 221 w 1018"/>
                <a:gd name="T51" fmla="*/ 736 h 1018"/>
                <a:gd name="T52" fmla="*/ 290 w 1018"/>
                <a:gd name="T53" fmla="*/ 712 h 1018"/>
                <a:gd name="T54" fmla="*/ 273 w 1018"/>
                <a:gd name="T55" fmla="*/ 670 h 1018"/>
                <a:gd name="T56" fmla="*/ 184 w 1018"/>
                <a:gd name="T57" fmla="*/ 680 h 1018"/>
                <a:gd name="T58" fmla="*/ 21 w 1018"/>
                <a:gd name="T59" fmla="*/ 827 h 1018"/>
                <a:gd name="T60" fmla="*/ 0 w 1018"/>
                <a:gd name="T61" fmla="*/ 937 h 1018"/>
                <a:gd name="T62" fmla="*/ 39 w 1018"/>
                <a:gd name="T63" fmla="*/ 1003 h 1018"/>
                <a:gd name="T64" fmla="*/ 843 w 1018"/>
                <a:gd name="T65" fmla="*/ 1018 h 1018"/>
                <a:gd name="T66" fmla="*/ 907 w 1018"/>
                <a:gd name="T67" fmla="*/ 978 h 1018"/>
                <a:gd name="T68" fmla="*/ 921 w 1018"/>
                <a:gd name="T69" fmla="*/ 902 h 1018"/>
                <a:gd name="T70" fmla="*/ 846 w 1018"/>
                <a:gd name="T71" fmla="*/ 744 h 1018"/>
                <a:gd name="T72" fmla="*/ 688 w 1018"/>
                <a:gd name="T73" fmla="*/ 669 h 1018"/>
                <a:gd name="T74" fmla="*/ 557 w 1018"/>
                <a:gd name="T75" fmla="*/ 64 h 1018"/>
                <a:gd name="T76" fmla="*/ 681 w 1018"/>
                <a:gd name="T77" fmla="*/ 130 h 1018"/>
                <a:gd name="T78" fmla="*/ 732 w 1018"/>
                <a:gd name="T79" fmla="*/ 290 h 1018"/>
                <a:gd name="T80" fmla="*/ 728 w 1018"/>
                <a:gd name="T81" fmla="*/ 379 h 1018"/>
                <a:gd name="T82" fmla="*/ 765 w 1018"/>
                <a:gd name="T83" fmla="*/ 393 h 1018"/>
                <a:gd name="T84" fmla="*/ 793 w 1018"/>
                <a:gd name="T85" fmla="*/ 331 h 1018"/>
                <a:gd name="T86" fmla="*/ 755 w 1018"/>
                <a:gd name="T87" fmla="*/ 128 h 1018"/>
                <a:gd name="T88" fmla="*/ 628 w 1018"/>
                <a:gd name="T89" fmla="*/ 14 h 1018"/>
                <a:gd name="T90" fmla="*/ 529 w 1018"/>
                <a:gd name="T91" fmla="*/ 2 h 1018"/>
                <a:gd name="T92" fmla="*/ 442 w 1018"/>
                <a:gd name="T93" fmla="*/ 37 h 1018"/>
                <a:gd name="T94" fmla="*/ 450 w 1018"/>
                <a:gd name="T95" fmla="*/ 82 h 1018"/>
                <a:gd name="T96" fmla="*/ 763 w 1018"/>
                <a:gd name="T97" fmla="*/ 540 h 1018"/>
                <a:gd name="T98" fmla="*/ 732 w 1018"/>
                <a:gd name="T99" fmla="*/ 573 h 1018"/>
                <a:gd name="T100" fmla="*/ 763 w 1018"/>
                <a:gd name="T101" fmla="*/ 605 h 1018"/>
                <a:gd name="T102" fmla="*/ 911 w 1018"/>
                <a:gd name="T103" fmla="*/ 678 h 1018"/>
                <a:gd name="T104" fmla="*/ 954 w 1018"/>
                <a:gd name="T105" fmla="*/ 809 h 1018"/>
                <a:gd name="T106" fmla="*/ 963 w 1018"/>
                <a:gd name="T107" fmla="*/ 853 h 1018"/>
                <a:gd name="T108" fmla="*/ 1003 w 1018"/>
                <a:gd name="T109" fmla="*/ 851 h 1018"/>
                <a:gd name="T110" fmla="*/ 1018 w 1018"/>
                <a:gd name="T111" fmla="*/ 803 h 1018"/>
                <a:gd name="T112" fmla="*/ 945 w 1018"/>
                <a:gd name="T113" fmla="*/ 619 h 1018"/>
                <a:gd name="T114" fmla="*/ 803 w 1018"/>
                <a:gd name="T115" fmla="*/ 544 h 10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018" h="1018">
                  <a:moveTo>
                    <a:pt x="462" y="700"/>
                  </a:moveTo>
                  <a:lnTo>
                    <a:pt x="462" y="700"/>
                  </a:lnTo>
                  <a:lnTo>
                    <a:pt x="474" y="699"/>
                  </a:lnTo>
                  <a:lnTo>
                    <a:pt x="485" y="698"/>
                  </a:lnTo>
                  <a:lnTo>
                    <a:pt x="497" y="696"/>
                  </a:lnTo>
                  <a:lnTo>
                    <a:pt x="509" y="694"/>
                  </a:lnTo>
                  <a:lnTo>
                    <a:pt x="521" y="691"/>
                  </a:lnTo>
                  <a:lnTo>
                    <a:pt x="533" y="686"/>
                  </a:lnTo>
                  <a:lnTo>
                    <a:pt x="543" y="682"/>
                  </a:lnTo>
                  <a:lnTo>
                    <a:pt x="554" y="677"/>
                  </a:lnTo>
                  <a:lnTo>
                    <a:pt x="565" y="671"/>
                  </a:lnTo>
                  <a:lnTo>
                    <a:pt x="576" y="665"/>
                  </a:lnTo>
                  <a:lnTo>
                    <a:pt x="595" y="650"/>
                  </a:lnTo>
                  <a:lnTo>
                    <a:pt x="613" y="634"/>
                  </a:lnTo>
                  <a:lnTo>
                    <a:pt x="630" y="614"/>
                  </a:lnTo>
                  <a:lnTo>
                    <a:pt x="645" y="594"/>
                  </a:lnTo>
                  <a:lnTo>
                    <a:pt x="659" y="571"/>
                  </a:lnTo>
                  <a:lnTo>
                    <a:pt x="671" y="548"/>
                  </a:lnTo>
                  <a:lnTo>
                    <a:pt x="681" y="522"/>
                  </a:lnTo>
                  <a:lnTo>
                    <a:pt x="689" y="495"/>
                  </a:lnTo>
                  <a:lnTo>
                    <a:pt x="695" y="467"/>
                  </a:lnTo>
                  <a:lnTo>
                    <a:pt x="699" y="439"/>
                  </a:lnTo>
                  <a:lnTo>
                    <a:pt x="700" y="409"/>
                  </a:lnTo>
                  <a:lnTo>
                    <a:pt x="700" y="409"/>
                  </a:lnTo>
                  <a:lnTo>
                    <a:pt x="699" y="379"/>
                  </a:lnTo>
                  <a:lnTo>
                    <a:pt x="695" y="352"/>
                  </a:lnTo>
                  <a:lnTo>
                    <a:pt x="689" y="324"/>
                  </a:lnTo>
                  <a:lnTo>
                    <a:pt x="681" y="297"/>
                  </a:lnTo>
                  <a:lnTo>
                    <a:pt x="671" y="271"/>
                  </a:lnTo>
                  <a:lnTo>
                    <a:pt x="659" y="247"/>
                  </a:lnTo>
                  <a:lnTo>
                    <a:pt x="645" y="225"/>
                  </a:lnTo>
                  <a:lnTo>
                    <a:pt x="630" y="205"/>
                  </a:lnTo>
                  <a:lnTo>
                    <a:pt x="613" y="185"/>
                  </a:lnTo>
                  <a:lnTo>
                    <a:pt x="595" y="169"/>
                  </a:lnTo>
                  <a:lnTo>
                    <a:pt x="576" y="154"/>
                  </a:lnTo>
                  <a:lnTo>
                    <a:pt x="565" y="148"/>
                  </a:lnTo>
                  <a:lnTo>
                    <a:pt x="554" y="142"/>
                  </a:lnTo>
                  <a:lnTo>
                    <a:pt x="543" y="137"/>
                  </a:lnTo>
                  <a:lnTo>
                    <a:pt x="533" y="133"/>
                  </a:lnTo>
                  <a:lnTo>
                    <a:pt x="521" y="128"/>
                  </a:lnTo>
                  <a:lnTo>
                    <a:pt x="509" y="125"/>
                  </a:lnTo>
                  <a:lnTo>
                    <a:pt x="497" y="123"/>
                  </a:lnTo>
                  <a:lnTo>
                    <a:pt x="485" y="121"/>
                  </a:lnTo>
                  <a:lnTo>
                    <a:pt x="474" y="120"/>
                  </a:lnTo>
                  <a:lnTo>
                    <a:pt x="462" y="120"/>
                  </a:lnTo>
                  <a:lnTo>
                    <a:pt x="462" y="120"/>
                  </a:lnTo>
                  <a:lnTo>
                    <a:pt x="449" y="120"/>
                  </a:lnTo>
                  <a:lnTo>
                    <a:pt x="437" y="121"/>
                  </a:lnTo>
                  <a:lnTo>
                    <a:pt x="425" y="123"/>
                  </a:lnTo>
                  <a:lnTo>
                    <a:pt x="414" y="125"/>
                  </a:lnTo>
                  <a:lnTo>
                    <a:pt x="402" y="128"/>
                  </a:lnTo>
                  <a:lnTo>
                    <a:pt x="391" y="132"/>
                  </a:lnTo>
                  <a:lnTo>
                    <a:pt x="379" y="137"/>
                  </a:lnTo>
                  <a:lnTo>
                    <a:pt x="368" y="142"/>
                  </a:lnTo>
                  <a:lnTo>
                    <a:pt x="358" y="148"/>
                  </a:lnTo>
                  <a:lnTo>
                    <a:pt x="347" y="154"/>
                  </a:lnTo>
                  <a:lnTo>
                    <a:pt x="337" y="162"/>
                  </a:lnTo>
                  <a:lnTo>
                    <a:pt x="327" y="169"/>
                  </a:lnTo>
                  <a:lnTo>
                    <a:pt x="317" y="178"/>
                  </a:lnTo>
                  <a:lnTo>
                    <a:pt x="308" y="187"/>
                  </a:lnTo>
                  <a:lnTo>
                    <a:pt x="299" y="197"/>
                  </a:lnTo>
                  <a:lnTo>
                    <a:pt x="290" y="207"/>
                  </a:lnTo>
                  <a:lnTo>
                    <a:pt x="290" y="207"/>
                  </a:lnTo>
                  <a:lnTo>
                    <a:pt x="275" y="228"/>
                  </a:lnTo>
                  <a:lnTo>
                    <a:pt x="261" y="251"/>
                  </a:lnTo>
                  <a:lnTo>
                    <a:pt x="249" y="274"/>
                  </a:lnTo>
                  <a:lnTo>
                    <a:pt x="241" y="300"/>
                  </a:lnTo>
                  <a:lnTo>
                    <a:pt x="233" y="326"/>
                  </a:lnTo>
                  <a:lnTo>
                    <a:pt x="227" y="354"/>
                  </a:lnTo>
                  <a:lnTo>
                    <a:pt x="224" y="382"/>
                  </a:lnTo>
                  <a:lnTo>
                    <a:pt x="223" y="409"/>
                  </a:lnTo>
                  <a:lnTo>
                    <a:pt x="223" y="409"/>
                  </a:lnTo>
                  <a:lnTo>
                    <a:pt x="224" y="439"/>
                  </a:lnTo>
                  <a:lnTo>
                    <a:pt x="228" y="467"/>
                  </a:lnTo>
                  <a:lnTo>
                    <a:pt x="233" y="495"/>
                  </a:lnTo>
                  <a:lnTo>
                    <a:pt x="242" y="522"/>
                  </a:lnTo>
                  <a:lnTo>
                    <a:pt x="251" y="548"/>
                  </a:lnTo>
                  <a:lnTo>
                    <a:pt x="263" y="571"/>
                  </a:lnTo>
                  <a:lnTo>
                    <a:pt x="277" y="594"/>
                  </a:lnTo>
                  <a:lnTo>
                    <a:pt x="293" y="614"/>
                  </a:lnTo>
                  <a:lnTo>
                    <a:pt x="309" y="634"/>
                  </a:lnTo>
                  <a:lnTo>
                    <a:pt x="328" y="650"/>
                  </a:lnTo>
                  <a:lnTo>
                    <a:pt x="348" y="665"/>
                  </a:lnTo>
                  <a:lnTo>
                    <a:pt x="358" y="671"/>
                  </a:lnTo>
                  <a:lnTo>
                    <a:pt x="368" y="677"/>
                  </a:lnTo>
                  <a:lnTo>
                    <a:pt x="379" y="682"/>
                  </a:lnTo>
                  <a:lnTo>
                    <a:pt x="391" y="686"/>
                  </a:lnTo>
                  <a:lnTo>
                    <a:pt x="402" y="691"/>
                  </a:lnTo>
                  <a:lnTo>
                    <a:pt x="414" y="694"/>
                  </a:lnTo>
                  <a:lnTo>
                    <a:pt x="425" y="696"/>
                  </a:lnTo>
                  <a:lnTo>
                    <a:pt x="437" y="698"/>
                  </a:lnTo>
                  <a:lnTo>
                    <a:pt x="449" y="699"/>
                  </a:lnTo>
                  <a:lnTo>
                    <a:pt x="462" y="700"/>
                  </a:lnTo>
                  <a:lnTo>
                    <a:pt x="462" y="700"/>
                  </a:lnTo>
                  <a:close/>
                  <a:moveTo>
                    <a:pt x="462" y="183"/>
                  </a:moveTo>
                  <a:lnTo>
                    <a:pt x="462" y="183"/>
                  </a:lnTo>
                  <a:lnTo>
                    <a:pt x="479" y="184"/>
                  </a:lnTo>
                  <a:lnTo>
                    <a:pt x="496" y="187"/>
                  </a:lnTo>
                  <a:lnTo>
                    <a:pt x="513" y="193"/>
                  </a:lnTo>
                  <a:lnTo>
                    <a:pt x="529" y="200"/>
                  </a:lnTo>
                  <a:lnTo>
                    <a:pt x="544" y="210"/>
                  </a:lnTo>
                  <a:lnTo>
                    <a:pt x="559" y="222"/>
                  </a:lnTo>
                  <a:lnTo>
                    <a:pt x="572" y="235"/>
                  </a:lnTo>
                  <a:lnTo>
                    <a:pt x="585" y="250"/>
                  </a:lnTo>
                  <a:lnTo>
                    <a:pt x="596" y="266"/>
                  </a:lnTo>
                  <a:lnTo>
                    <a:pt x="607" y="283"/>
                  </a:lnTo>
                  <a:lnTo>
                    <a:pt x="615" y="301"/>
                  </a:lnTo>
                  <a:lnTo>
                    <a:pt x="623" y="321"/>
                  </a:lnTo>
                  <a:lnTo>
                    <a:pt x="628" y="342"/>
                  </a:lnTo>
                  <a:lnTo>
                    <a:pt x="632" y="363"/>
                  </a:lnTo>
                  <a:lnTo>
                    <a:pt x="636" y="386"/>
                  </a:lnTo>
                  <a:lnTo>
                    <a:pt x="637" y="409"/>
                  </a:lnTo>
                  <a:lnTo>
                    <a:pt x="637" y="409"/>
                  </a:lnTo>
                  <a:lnTo>
                    <a:pt x="636" y="433"/>
                  </a:lnTo>
                  <a:lnTo>
                    <a:pt x="632" y="456"/>
                  </a:lnTo>
                  <a:lnTo>
                    <a:pt x="628" y="477"/>
                  </a:lnTo>
                  <a:lnTo>
                    <a:pt x="623" y="497"/>
                  </a:lnTo>
                  <a:lnTo>
                    <a:pt x="615" y="518"/>
                  </a:lnTo>
                  <a:lnTo>
                    <a:pt x="607" y="536"/>
                  </a:lnTo>
                  <a:lnTo>
                    <a:pt x="596" y="553"/>
                  </a:lnTo>
                  <a:lnTo>
                    <a:pt x="585" y="569"/>
                  </a:lnTo>
                  <a:lnTo>
                    <a:pt x="572" y="584"/>
                  </a:lnTo>
                  <a:lnTo>
                    <a:pt x="559" y="597"/>
                  </a:lnTo>
                  <a:lnTo>
                    <a:pt x="544" y="609"/>
                  </a:lnTo>
                  <a:lnTo>
                    <a:pt x="529" y="619"/>
                  </a:lnTo>
                  <a:lnTo>
                    <a:pt x="513" y="626"/>
                  </a:lnTo>
                  <a:lnTo>
                    <a:pt x="496" y="632"/>
                  </a:lnTo>
                  <a:lnTo>
                    <a:pt x="479" y="635"/>
                  </a:lnTo>
                  <a:lnTo>
                    <a:pt x="462" y="636"/>
                  </a:lnTo>
                  <a:lnTo>
                    <a:pt x="462" y="636"/>
                  </a:lnTo>
                  <a:lnTo>
                    <a:pt x="444" y="635"/>
                  </a:lnTo>
                  <a:lnTo>
                    <a:pt x="426" y="632"/>
                  </a:lnTo>
                  <a:lnTo>
                    <a:pt x="409" y="626"/>
                  </a:lnTo>
                  <a:lnTo>
                    <a:pt x="393" y="619"/>
                  </a:lnTo>
                  <a:lnTo>
                    <a:pt x="378" y="609"/>
                  </a:lnTo>
                  <a:lnTo>
                    <a:pt x="364" y="597"/>
                  </a:lnTo>
                  <a:lnTo>
                    <a:pt x="350" y="584"/>
                  </a:lnTo>
                  <a:lnTo>
                    <a:pt x="337" y="569"/>
                  </a:lnTo>
                  <a:lnTo>
                    <a:pt x="327" y="553"/>
                  </a:lnTo>
                  <a:lnTo>
                    <a:pt x="316" y="536"/>
                  </a:lnTo>
                  <a:lnTo>
                    <a:pt x="307" y="518"/>
                  </a:lnTo>
                  <a:lnTo>
                    <a:pt x="300" y="497"/>
                  </a:lnTo>
                  <a:lnTo>
                    <a:pt x="294" y="477"/>
                  </a:lnTo>
                  <a:lnTo>
                    <a:pt x="290" y="456"/>
                  </a:lnTo>
                  <a:lnTo>
                    <a:pt x="287" y="433"/>
                  </a:lnTo>
                  <a:lnTo>
                    <a:pt x="287" y="409"/>
                  </a:lnTo>
                  <a:lnTo>
                    <a:pt x="287" y="409"/>
                  </a:lnTo>
                  <a:lnTo>
                    <a:pt x="287" y="386"/>
                  </a:lnTo>
                  <a:lnTo>
                    <a:pt x="290" y="363"/>
                  </a:lnTo>
                  <a:lnTo>
                    <a:pt x="294" y="342"/>
                  </a:lnTo>
                  <a:lnTo>
                    <a:pt x="300" y="321"/>
                  </a:lnTo>
                  <a:lnTo>
                    <a:pt x="307" y="301"/>
                  </a:lnTo>
                  <a:lnTo>
                    <a:pt x="316" y="283"/>
                  </a:lnTo>
                  <a:lnTo>
                    <a:pt x="327" y="266"/>
                  </a:lnTo>
                  <a:lnTo>
                    <a:pt x="337" y="250"/>
                  </a:lnTo>
                  <a:lnTo>
                    <a:pt x="350" y="235"/>
                  </a:lnTo>
                  <a:lnTo>
                    <a:pt x="364" y="222"/>
                  </a:lnTo>
                  <a:lnTo>
                    <a:pt x="378" y="210"/>
                  </a:lnTo>
                  <a:lnTo>
                    <a:pt x="393" y="200"/>
                  </a:lnTo>
                  <a:lnTo>
                    <a:pt x="409" y="193"/>
                  </a:lnTo>
                  <a:lnTo>
                    <a:pt x="426" y="187"/>
                  </a:lnTo>
                  <a:lnTo>
                    <a:pt x="444" y="184"/>
                  </a:lnTo>
                  <a:lnTo>
                    <a:pt x="462" y="183"/>
                  </a:lnTo>
                  <a:lnTo>
                    <a:pt x="462" y="183"/>
                  </a:lnTo>
                  <a:close/>
                  <a:moveTo>
                    <a:pt x="661" y="668"/>
                  </a:moveTo>
                  <a:lnTo>
                    <a:pt x="661" y="668"/>
                  </a:lnTo>
                  <a:lnTo>
                    <a:pt x="655" y="668"/>
                  </a:lnTo>
                  <a:lnTo>
                    <a:pt x="650" y="670"/>
                  </a:lnTo>
                  <a:lnTo>
                    <a:pt x="644" y="673"/>
                  </a:lnTo>
                  <a:lnTo>
                    <a:pt x="639" y="678"/>
                  </a:lnTo>
                  <a:lnTo>
                    <a:pt x="636" y="682"/>
                  </a:lnTo>
                  <a:lnTo>
                    <a:pt x="632" y="687"/>
                  </a:lnTo>
                  <a:lnTo>
                    <a:pt x="630" y="694"/>
                  </a:lnTo>
                  <a:lnTo>
                    <a:pt x="630" y="700"/>
                  </a:lnTo>
                  <a:lnTo>
                    <a:pt x="630" y="700"/>
                  </a:lnTo>
                  <a:lnTo>
                    <a:pt x="630" y="706"/>
                  </a:lnTo>
                  <a:lnTo>
                    <a:pt x="632" y="712"/>
                  </a:lnTo>
                  <a:lnTo>
                    <a:pt x="636" y="717"/>
                  </a:lnTo>
                  <a:lnTo>
                    <a:pt x="639" y="722"/>
                  </a:lnTo>
                  <a:lnTo>
                    <a:pt x="644" y="726"/>
                  </a:lnTo>
                  <a:lnTo>
                    <a:pt x="650" y="729"/>
                  </a:lnTo>
                  <a:lnTo>
                    <a:pt x="655" y="731"/>
                  </a:lnTo>
                  <a:lnTo>
                    <a:pt x="661" y="731"/>
                  </a:lnTo>
                  <a:lnTo>
                    <a:pt x="661" y="731"/>
                  </a:lnTo>
                  <a:lnTo>
                    <a:pt x="682" y="732"/>
                  </a:lnTo>
                  <a:lnTo>
                    <a:pt x="701" y="736"/>
                  </a:lnTo>
                  <a:lnTo>
                    <a:pt x="720" y="740"/>
                  </a:lnTo>
                  <a:lnTo>
                    <a:pt x="739" y="747"/>
                  </a:lnTo>
                  <a:lnTo>
                    <a:pt x="756" y="755"/>
                  </a:lnTo>
                  <a:lnTo>
                    <a:pt x="772" y="766"/>
                  </a:lnTo>
                  <a:lnTo>
                    <a:pt x="787" y="776"/>
                  </a:lnTo>
                  <a:lnTo>
                    <a:pt x="801" y="789"/>
                  </a:lnTo>
                  <a:lnTo>
                    <a:pt x="814" y="803"/>
                  </a:lnTo>
                  <a:lnTo>
                    <a:pt x="826" y="818"/>
                  </a:lnTo>
                  <a:lnTo>
                    <a:pt x="835" y="834"/>
                  </a:lnTo>
                  <a:lnTo>
                    <a:pt x="844" y="851"/>
                  </a:lnTo>
                  <a:lnTo>
                    <a:pt x="850" y="870"/>
                  </a:lnTo>
                  <a:lnTo>
                    <a:pt x="854" y="889"/>
                  </a:lnTo>
                  <a:lnTo>
                    <a:pt x="858" y="908"/>
                  </a:lnTo>
                  <a:lnTo>
                    <a:pt x="859" y="929"/>
                  </a:lnTo>
                  <a:lnTo>
                    <a:pt x="859" y="929"/>
                  </a:lnTo>
                  <a:lnTo>
                    <a:pt x="859" y="934"/>
                  </a:lnTo>
                  <a:lnTo>
                    <a:pt x="857" y="938"/>
                  </a:lnTo>
                  <a:lnTo>
                    <a:pt x="854" y="943"/>
                  </a:lnTo>
                  <a:lnTo>
                    <a:pt x="851" y="947"/>
                  </a:lnTo>
                  <a:lnTo>
                    <a:pt x="848" y="950"/>
                  </a:lnTo>
                  <a:lnTo>
                    <a:pt x="844" y="952"/>
                  </a:lnTo>
                  <a:lnTo>
                    <a:pt x="838" y="953"/>
                  </a:lnTo>
                  <a:lnTo>
                    <a:pt x="833" y="954"/>
                  </a:lnTo>
                  <a:lnTo>
                    <a:pt x="89" y="954"/>
                  </a:lnTo>
                  <a:lnTo>
                    <a:pt x="89" y="954"/>
                  </a:lnTo>
                  <a:lnTo>
                    <a:pt x="84" y="953"/>
                  </a:lnTo>
                  <a:lnTo>
                    <a:pt x="80" y="952"/>
                  </a:lnTo>
                  <a:lnTo>
                    <a:pt x="76" y="950"/>
                  </a:lnTo>
                  <a:lnTo>
                    <a:pt x="71" y="947"/>
                  </a:lnTo>
                  <a:lnTo>
                    <a:pt x="68" y="943"/>
                  </a:lnTo>
                  <a:lnTo>
                    <a:pt x="66" y="938"/>
                  </a:lnTo>
                  <a:lnTo>
                    <a:pt x="65" y="934"/>
                  </a:lnTo>
                  <a:lnTo>
                    <a:pt x="64" y="929"/>
                  </a:lnTo>
                  <a:lnTo>
                    <a:pt x="64" y="929"/>
                  </a:lnTo>
                  <a:lnTo>
                    <a:pt x="65" y="908"/>
                  </a:lnTo>
                  <a:lnTo>
                    <a:pt x="68" y="889"/>
                  </a:lnTo>
                  <a:lnTo>
                    <a:pt x="72" y="870"/>
                  </a:lnTo>
                  <a:lnTo>
                    <a:pt x="80" y="851"/>
                  </a:lnTo>
                  <a:lnTo>
                    <a:pt x="87" y="834"/>
                  </a:lnTo>
                  <a:lnTo>
                    <a:pt x="98" y="818"/>
                  </a:lnTo>
                  <a:lnTo>
                    <a:pt x="109" y="803"/>
                  </a:lnTo>
                  <a:lnTo>
                    <a:pt x="122" y="789"/>
                  </a:lnTo>
                  <a:lnTo>
                    <a:pt x="136" y="776"/>
                  </a:lnTo>
                  <a:lnTo>
                    <a:pt x="151" y="766"/>
                  </a:lnTo>
                  <a:lnTo>
                    <a:pt x="167" y="755"/>
                  </a:lnTo>
                  <a:lnTo>
                    <a:pt x="184" y="747"/>
                  </a:lnTo>
                  <a:lnTo>
                    <a:pt x="202" y="740"/>
                  </a:lnTo>
                  <a:lnTo>
                    <a:pt x="221" y="736"/>
                  </a:lnTo>
                  <a:lnTo>
                    <a:pt x="241" y="732"/>
                  </a:lnTo>
                  <a:lnTo>
                    <a:pt x="261" y="731"/>
                  </a:lnTo>
                  <a:lnTo>
                    <a:pt x="261" y="731"/>
                  </a:lnTo>
                  <a:lnTo>
                    <a:pt x="268" y="731"/>
                  </a:lnTo>
                  <a:lnTo>
                    <a:pt x="273" y="729"/>
                  </a:lnTo>
                  <a:lnTo>
                    <a:pt x="278" y="726"/>
                  </a:lnTo>
                  <a:lnTo>
                    <a:pt x="284" y="722"/>
                  </a:lnTo>
                  <a:lnTo>
                    <a:pt x="287" y="717"/>
                  </a:lnTo>
                  <a:lnTo>
                    <a:pt x="290" y="712"/>
                  </a:lnTo>
                  <a:lnTo>
                    <a:pt x="292" y="706"/>
                  </a:lnTo>
                  <a:lnTo>
                    <a:pt x="293" y="700"/>
                  </a:lnTo>
                  <a:lnTo>
                    <a:pt x="293" y="700"/>
                  </a:lnTo>
                  <a:lnTo>
                    <a:pt x="292" y="694"/>
                  </a:lnTo>
                  <a:lnTo>
                    <a:pt x="290" y="687"/>
                  </a:lnTo>
                  <a:lnTo>
                    <a:pt x="287" y="682"/>
                  </a:lnTo>
                  <a:lnTo>
                    <a:pt x="284" y="678"/>
                  </a:lnTo>
                  <a:lnTo>
                    <a:pt x="278" y="673"/>
                  </a:lnTo>
                  <a:lnTo>
                    <a:pt x="273" y="670"/>
                  </a:lnTo>
                  <a:lnTo>
                    <a:pt x="268" y="668"/>
                  </a:lnTo>
                  <a:lnTo>
                    <a:pt x="261" y="668"/>
                  </a:lnTo>
                  <a:lnTo>
                    <a:pt x="261" y="668"/>
                  </a:lnTo>
                  <a:lnTo>
                    <a:pt x="247" y="668"/>
                  </a:lnTo>
                  <a:lnTo>
                    <a:pt x="234" y="669"/>
                  </a:lnTo>
                  <a:lnTo>
                    <a:pt x="221" y="671"/>
                  </a:lnTo>
                  <a:lnTo>
                    <a:pt x="209" y="673"/>
                  </a:lnTo>
                  <a:lnTo>
                    <a:pt x="196" y="677"/>
                  </a:lnTo>
                  <a:lnTo>
                    <a:pt x="184" y="680"/>
                  </a:lnTo>
                  <a:lnTo>
                    <a:pt x="159" y="688"/>
                  </a:lnTo>
                  <a:lnTo>
                    <a:pt x="137" y="699"/>
                  </a:lnTo>
                  <a:lnTo>
                    <a:pt x="115" y="712"/>
                  </a:lnTo>
                  <a:lnTo>
                    <a:pt x="95" y="727"/>
                  </a:lnTo>
                  <a:lnTo>
                    <a:pt x="77" y="744"/>
                  </a:lnTo>
                  <a:lnTo>
                    <a:pt x="59" y="762"/>
                  </a:lnTo>
                  <a:lnTo>
                    <a:pt x="44" y="783"/>
                  </a:lnTo>
                  <a:lnTo>
                    <a:pt x="32" y="804"/>
                  </a:lnTo>
                  <a:lnTo>
                    <a:pt x="21" y="827"/>
                  </a:lnTo>
                  <a:lnTo>
                    <a:pt x="12" y="851"/>
                  </a:lnTo>
                  <a:lnTo>
                    <a:pt x="8" y="863"/>
                  </a:lnTo>
                  <a:lnTo>
                    <a:pt x="6" y="876"/>
                  </a:lnTo>
                  <a:lnTo>
                    <a:pt x="4" y="889"/>
                  </a:lnTo>
                  <a:lnTo>
                    <a:pt x="1" y="902"/>
                  </a:lnTo>
                  <a:lnTo>
                    <a:pt x="0" y="915"/>
                  </a:lnTo>
                  <a:lnTo>
                    <a:pt x="0" y="929"/>
                  </a:lnTo>
                  <a:lnTo>
                    <a:pt x="0" y="929"/>
                  </a:lnTo>
                  <a:lnTo>
                    <a:pt x="0" y="937"/>
                  </a:lnTo>
                  <a:lnTo>
                    <a:pt x="3" y="947"/>
                  </a:lnTo>
                  <a:lnTo>
                    <a:pt x="5" y="956"/>
                  </a:lnTo>
                  <a:lnTo>
                    <a:pt x="7" y="963"/>
                  </a:lnTo>
                  <a:lnTo>
                    <a:pt x="11" y="971"/>
                  </a:lnTo>
                  <a:lnTo>
                    <a:pt x="15" y="978"/>
                  </a:lnTo>
                  <a:lnTo>
                    <a:pt x="21" y="986"/>
                  </a:lnTo>
                  <a:lnTo>
                    <a:pt x="26" y="992"/>
                  </a:lnTo>
                  <a:lnTo>
                    <a:pt x="33" y="997"/>
                  </a:lnTo>
                  <a:lnTo>
                    <a:pt x="39" y="1003"/>
                  </a:lnTo>
                  <a:lnTo>
                    <a:pt x="47" y="1007"/>
                  </a:lnTo>
                  <a:lnTo>
                    <a:pt x="55" y="1010"/>
                  </a:lnTo>
                  <a:lnTo>
                    <a:pt x="63" y="1014"/>
                  </a:lnTo>
                  <a:lnTo>
                    <a:pt x="71" y="1016"/>
                  </a:lnTo>
                  <a:lnTo>
                    <a:pt x="80" y="1018"/>
                  </a:lnTo>
                  <a:lnTo>
                    <a:pt x="89" y="1018"/>
                  </a:lnTo>
                  <a:lnTo>
                    <a:pt x="833" y="1018"/>
                  </a:lnTo>
                  <a:lnTo>
                    <a:pt x="833" y="1018"/>
                  </a:lnTo>
                  <a:lnTo>
                    <a:pt x="843" y="1018"/>
                  </a:lnTo>
                  <a:lnTo>
                    <a:pt x="851" y="1016"/>
                  </a:lnTo>
                  <a:lnTo>
                    <a:pt x="860" y="1014"/>
                  </a:lnTo>
                  <a:lnTo>
                    <a:pt x="868" y="1010"/>
                  </a:lnTo>
                  <a:lnTo>
                    <a:pt x="876" y="1007"/>
                  </a:lnTo>
                  <a:lnTo>
                    <a:pt x="883" y="1003"/>
                  </a:lnTo>
                  <a:lnTo>
                    <a:pt x="890" y="997"/>
                  </a:lnTo>
                  <a:lnTo>
                    <a:pt x="896" y="992"/>
                  </a:lnTo>
                  <a:lnTo>
                    <a:pt x="902" y="986"/>
                  </a:lnTo>
                  <a:lnTo>
                    <a:pt x="907" y="978"/>
                  </a:lnTo>
                  <a:lnTo>
                    <a:pt x="911" y="971"/>
                  </a:lnTo>
                  <a:lnTo>
                    <a:pt x="916" y="963"/>
                  </a:lnTo>
                  <a:lnTo>
                    <a:pt x="919" y="956"/>
                  </a:lnTo>
                  <a:lnTo>
                    <a:pt x="921" y="947"/>
                  </a:lnTo>
                  <a:lnTo>
                    <a:pt x="922" y="937"/>
                  </a:lnTo>
                  <a:lnTo>
                    <a:pt x="922" y="929"/>
                  </a:lnTo>
                  <a:lnTo>
                    <a:pt x="922" y="929"/>
                  </a:lnTo>
                  <a:lnTo>
                    <a:pt x="922" y="915"/>
                  </a:lnTo>
                  <a:lnTo>
                    <a:pt x="921" y="902"/>
                  </a:lnTo>
                  <a:lnTo>
                    <a:pt x="920" y="889"/>
                  </a:lnTo>
                  <a:lnTo>
                    <a:pt x="918" y="876"/>
                  </a:lnTo>
                  <a:lnTo>
                    <a:pt x="915" y="863"/>
                  </a:lnTo>
                  <a:lnTo>
                    <a:pt x="911" y="851"/>
                  </a:lnTo>
                  <a:lnTo>
                    <a:pt x="902" y="827"/>
                  </a:lnTo>
                  <a:lnTo>
                    <a:pt x="891" y="804"/>
                  </a:lnTo>
                  <a:lnTo>
                    <a:pt x="878" y="783"/>
                  </a:lnTo>
                  <a:lnTo>
                    <a:pt x="863" y="762"/>
                  </a:lnTo>
                  <a:lnTo>
                    <a:pt x="846" y="744"/>
                  </a:lnTo>
                  <a:lnTo>
                    <a:pt x="828" y="727"/>
                  </a:lnTo>
                  <a:lnTo>
                    <a:pt x="807" y="712"/>
                  </a:lnTo>
                  <a:lnTo>
                    <a:pt x="786" y="699"/>
                  </a:lnTo>
                  <a:lnTo>
                    <a:pt x="763" y="688"/>
                  </a:lnTo>
                  <a:lnTo>
                    <a:pt x="740" y="680"/>
                  </a:lnTo>
                  <a:lnTo>
                    <a:pt x="727" y="677"/>
                  </a:lnTo>
                  <a:lnTo>
                    <a:pt x="714" y="673"/>
                  </a:lnTo>
                  <a:lnTo>
                    <a:pt x="701" y="671"/>
                  </a:lnTo>
                  <a:lnTo>
                    <a:pt x="688" y="669"/>
                  </a:lnTo>
                  <a:lnTo>
                    <a:pt x="675" y="668"/>
                  </a:lnTo>
                  <a:lnTo>
                    <a:pt x="661" y="668"/>
                  </a:lnTo>
                  <a:lnTo>
                    <a:pt x="661" y="668"/>
                  </a:lnTo>
                  <a:close/>
                  <a:moveTo>
                    <a:pt x="484" y="84"/>
                  </a:moveTo>
                  <a:lnTo>
                    <a:pt x="484" y="84"/>
                  </a:lnTo>
                  <a:lnTo>
                    <a:pt x="501" y="75"/>
                  </a:lnTo>
                  <a:lnTo>
                    <a:pt x="520" y="68"/>
                  </a:lnTo>
                  <a:lnTo>
                    <a:pt x="538" y="65"/>
                  </a:lnTo>
                  <a:lnTo>
                    <a:pt x="557" y="64"/>
                  </a:lnTo>
                  <a:lnTo>
                    <a:pt x="557" y="64"/>
                  </a:lnTo>
                  <a:lnTo>
                    <a:pt x="574" y="65"/>
                  </a:lnTo>
                  <a:lnTo>
                    <a:pt x="592" y="68"/>
                  </a:lnTo>
                  <a:lnTo>
                    <a:pt x="609" y="74"/>
                  </a:lnTo>
                  <a:lnTo>
                    <a:pt x="625" y="81"/>
                  </a:lnTo>
                  <a:lnTo>
                    <a:pt x="640" y="91"/>
                  </a:lnTo>
                  <a:lnTo>
                    <a:pt x="655" y="103"/>
                  </a:lnTo>
                  <a:lnTo>
                    <a:pt x="668" y="115"/>
                  </a:lnTo>
                  <a:lnTo>
                    <a:pt x="681" y="130"/>
                  </a:lnTo>
                  <a:lnTo>
                    <a:pt x="691" y="147"/>
                  </a:lnTo>
                  <a:lnTo>
                    <a:pt x="702" y="164"/>
                  </a:lnTo>
                  <a:lnTo>
                    <a:pt x="711" y="182"/>
                  </a:lnTo>
                  <a:lnTo>
                    <a:pt x="718" y="202"/>
                  </a:lnTo>
                  <a:lnTo>
                    <a:pt x="724" y="223"/>
                  </a:lnTo>
                  <a:lnTo>
                    <a:pt x="728" y="244"/>
                  </a:lnTo>
                  <a:lnTo>
                    <a:pt x="731" y="267"/>
                  </a:lnTo>
                  <a:lnTo>
                    <a:pt x="732" y="290"/>
                  </a:lnTo>
                  <a:lnTo>
                    <a:pt x="732" y="290"/>
                  </a:lnTo>
                  <a:lnTo>
                    <a:pt x="731" y="306"/>
                  </a:lnTo>
                  <a:lnTo>
                    <a:pt x="730" y="324"/>
                  </a:lnTo>
                  <a:lnTo>
                    <a:pt x="728" y="340"/>
                  </a:lnTo>
                  <a:lnTo>
                    <a:pt x="725" y="356"/>
                  </a:lnTo>
                  <a:lnTo>
                    <a:pt x="725" y="356"/>
                  </a:lnTo>
                  <a:lnTo>
                    <a:pt x="724" y="362"/>
                  </a:lnTo>
                  <a:lnTo>
                    <a:pt x="724" y="369"/>
                  </a:lnTo>
                  <a:lnTo>
                    <a:pt x="726" y="374"/>
                  </a:lnTo>
                  <a:lnTo>
                    <a:pt x="728" y="379"/>
                  </a:lnTo>
                  <a:lnTo>
                    <a:pt x="732" y="385"/>
                  </a:lnTo>
                  <a:lnTo>
                    <a:pt x="736" y="389"/>
                  </a:lnTo>
                  <a:lnTo>
                    <a:pt x="742" y="391"/>
                  </a:lnTo>
                  <a:lnTo>
                    <a:pt x="748" y="393"/>
                  </a:lnTo>
                  <a:lnTo>
                    <a:pt x="748" y="393"/>
                  </a:lnTo>
                  <a:lnTo>
                    <a:pt x="756" y="394"/>
                  </a:lnTo>
                  <a:lnTo>
                    <a:pt x="756" y="394"/>
                  </a:lnTo>
                  <a:lnTo>
                    <a:pt x="761" y="394"/>
                  </a:lnTo>
                  <a:lnTo>
                    <a:pt x="765" y="393"/>
                  </a:lnTo>
                  <a:lnTo>
                    <a:pt x="771" y="391"/>
                  </a:lnTo>
                  <a:lnTo>
                    <a:pt x="775" y="388"/>
                  </a:lnTo>
                  <a:lnTo>
                    <a:pt x="778" y="385"/>
                  </a:lnTo>
                  <a:lnTo>
                    <a:pt x="782" y="380"/>
                  </a:lnTo>
                  <a:lnTo>
                    <a:pt x="785" y="375"/>
                  </a:lnTo>
                  <a:lnTo>
                    <a:pt x="786" y="370"/>
                  </a:lnTo>
                  <a:lnTo>
                    <a:pt x="786" y="370"/>
                  </a:lnTo>
                  <a:lnTo>
                    <a:pt x="790" y="350"/>
                  </a:lnTo>
                  <a:lnTo>
                    <a:pt x="793" y="331"/>
                  </a:lnTo>
                  <a:lnTo>
                    <a:pt x="794" y="311"/>
                  </a:lnTo>
                  <a:lnTo>
                    <a:pt x="795" y="290"/>
                  </a:lnTo>
                  <a:lnTo>
                    <a:pt x="795" y="290"/>
                  </a:lnTo>
                  <a:lnTo>
                    <a:pt x="794" y="260"/>
                  </a:lnTo>
                  <a:lnTo>
                    <a:pt x="790" y="231"/>
                  </a:lnTo>
                  <a:lnTo>
                    <a:pt x="785" y="203"/>
                  </a:lnTo>
                  <a:lnTo>
                    <a:pt x="776" y="178"/>
                  </a:lnTo>
                  <a:lnTo>
                    <a:pt x="767" y="152"/>
                  </a:lnTo>
                  <a:lnTo>
                    <a:pt x="755" y="128"/>
                  </a:lnTo>
                  <a:lnTo>
                    <a:pt x="741" y="106"/>
                  </a:lnTo>
                  <a:lnTo>
                    <a:pt x="726" y="85"/>
                  </a:lnTo>
                  <a:lnTo>
                    <a:pt x="709" y="66"/>
                  </a:lnTo>
                  <a:lnTo>
                    <a:pt x="690" y="50"/>
                  </a:lnTo>
                  <a:lnTo>
                    <a:pt x="670" y="35"/>
                  </a:lnTo>
                  <a:lnTo>
                    <a:pt x="660" y="29"/>
                  </a:lnTo>
                  <a:lnTo>
                    <a:pt x="650" y="23"/>
                  </a:lnTo>
                  <a:lnTo>
                    <a:pt x="639" y="18"/>
                  </a:lnTo>
                  <a:lnTo>
                    <a:pt x="628" y="14"/>
                  </a:lnTo>
                  <a:lnTo>
                    <a:pt x="616" y="9"/>
                  </a:lnTo>
                  <a:lnTo>
                    <a:pt x="604" y="6"/>
                  </a:lnTo>
                  <a:lnTo>
                    <a:pt x="593" y="3"/>
                  </a:lnTo>
                  <a:lnTo>
                    <a:pt x="581" y="2"/>
                  </a:lnTo>
                  <a:lnTo>
                    <a:pt x="569" y="1"/>
                  </a:lnTo>
                  <a:lnTo>
                    <a:pt x="557" y="0"/>
                  </a:lnTo>
                  <a:lnTo>
                    <a:pt x="557" y="0"/>
                  </a:lnTo>
                  <a:lnTo>
                    <a:pt x="543" y="1"/>
                  </a:lnTo>
                  <a:lnTo>
                    <a:pt x="529" y="2"/>
                  </a:lnTo>
                  <a:lnTo>
                    <a:pt x="517" y="4"/>
                  </a:lnTo>
                  <a:lnTo>
                    <a:pt x="503" y="7"/>
                  </a:lnTo>
                  <a:lnTo>
                    <a:pt x="490" y="11"/>
                  </a:lnTo>
                  <a:lnTo>
                    <a:pt x="477" y="17"/>
                  </a:lnTo>
                  <a:lnTo>
                    <a:pt x="465" y="22"/>
                  </a:lnTo>
                  <a:lnTo>
                    <a:pt x="452" y="30"/>
                  </a:lnTo>
                  <a:lnTo>
                    <a:pt x="452" y="30"/>
                  </a:lnTo>
                  <a:lnTo>
                    <a:pt x="447" y="33"/>
                  </a:lnTo>
                  <a:lnTo>
                    <a:pt x="442" y="37"/>
                  </a:lnTo>
                  <a:lnTo>
                    <a:pt x="439" y="43"/>
                  </a:lnTo>
                  <a:lnTo>
                    <a:pt x="438" y="49"/>
                  </a:lnTo>
                  <a:lnTo>
                    <a:pt x="437" y="54"/>
                  </a:lnTo>
                  <a:lnTo>
                    <a:pt x="437" y="61"/>
                  </a:lnTo>
                  <a:lnTo>
                    <a:pt x="438" y="67"/>
                  </a:lnTo>
                  <a:lnTo>
                    <a:pt x="441" y="73"/>
                  </a:lnTo>
                  <a:lnTo>
                    <a:pt x="441" y="73"/>
                  </a:lnTo>
                  <a:lnTo>
                    <a:pt x="445" y="78"/>
                  </a:lnTo>
                  <a:lnTo>
                    <a:pt x="450" y="82"/>
                  </a:lnTo>
                  <a:lnTo>
                    <a:pt x="455" y="85"/>
                  </a:lnTo>
                  <a:lnTo>
                    <a:pt x="461" y="88"/>
                  </a:lnTo>
                  <a:lnTo>
                    <a:pt x="467" y="89"/>
                  </a:lnTo>
                  <a:lnTo>
                    <a:pt x="473" y="88"/>
                  </a:lnTo>
                  <a:lnTo>
                    <a:pt x="479" y="87"/>
                  </a:lnTo>
                  <a:lnTo>
                    <a:pt x="484" y="84"/>
                  </a:lnTo>
                  <a:lnTo>
                    <a:pt x="484" y="84"/>
                  </a:lnTo>
                  <a:close/>
                  <a:moveTo>
                    <a:pt x="763" y="540"/>
                  </a:moveTo>
                  <a:lnTo>
                    <a:pt x="763" y="540"/>
                  </a:lnTo>
                  <a:lnTo>
                    <a:pt x="757" y="541"/>
                  </a:lnTo>
                  <a:lnTo>
                    <a:pt x="751" y="544"/>
                  </a:lnTo>
                  <a:lnTo>
                    <a:pt x="746" y="546"/>
                  </a:lnTo>
                  <a:lnTo>
                    <a:pt x="741" y="550"/>
                  </a:lnTo>
                  <a:lnTo>
                    <a:pt x="738" y="554"/>
                  </a:lnTo>
                  <a:lnTo>
                    <a:pt x="734" y="560"/>
                  </a:lnTo>
                  <a:lnTo>
                    <a:pt x="732" y="566"/>
                  </a:lnTo>
                  <a:lnTo>
                    <a:pt x="732" y="573"/>
                  </a:lnTo>
                  <a:lnTo>
                    <a:pt x="732" y="573"/>
                  </a:lnTo>
                  <a:lnTo>
                    <a:pt x="732" y="579"/>
                  </a:lnTo>
                  <a:lnTo>
                    <a:pt x="734" y="584"/>
                  </a:lnTo>
                  <a:lnTo>
                    <a:pt x="738" y="590"/>
                  </a:lnTo>
                  <a:lnTo>
                    <a:pt x="741" y="595"/>
                  </a:lnTo>
                  <a:lnTo>
                    <a:pt x="746" y="598"/>
                  </a:lnTo>
                  <a:lnTo>
                    <a:pt x="751" y="602"/>
                  </a:lnTo>
                  <a:lnTo>
                    <a:pt x="757" y="604"/>
                  </a:lnTo>
                  <a:lnTo>
                    <a:pt x="763" y="605"/>
                  </a:lnTo>
                  <a:lnTo>
                    <a:pt x="763" y="605"/>
                  </a:lnTo>
                  <a:lnTo>
                    <a:pt x="784" y="606"/>
                  </a:lnTo>
                  <a:lnTo>
                    <a:pt x="803" y="608"/>
                  </a:lnTo>
                  <a:lnTo>
                    <a:pt x="821" y="613"/>
                  </a:lnTo>
                  <a:lnTo>
                    <a:pt x="839" y="620"/>
                  </a:lnTo>
                  <a:lnTo>
                    <a:pt x="856" y="628"/>
                  </a:lnTo>
                  <a:lnTo>
                    <a:pt x="872" y="639"/>
                  </a:lnTo>
                  <a:lnTo>
                    <a:pt x="887" y="650"/>
                  </a:lnTo>
                  <a:lnTo>
                    <a:pt x="900" y="663"/>
                  </a:lnTo>
                  <a:lnTo>
                    <a:pt x="911" y="678"/>
                  </a:lnTo>
                  <a:lnTo>
                    <a:pt x="923" y="693"/>
                  </a:lnTo>
                  <a:lnTo>
                    <a:pt x="932" y="709"/>
                  </a:lnTo>
                  <a:lnTo>
                    <a:pt x="940" y="727"/>
                  </a:lnTo>
                  <a:lnTo>
                    <a:pt x="946" y="745"/>
                  </a:lnTo>
                  <a:lnTo>
                    <a:pt x="951" y="764"/>
                  </a:lnTo>
                  <a:lnTo>
                    <a:pt x="953" y="784"/>
                  </a:lnTo>
                  <a:lnTo>
                    <a:pt x="954" y="803"/>
                  </a:lnTo>
                  <a:lnTo>
                    <a:pt x="954" y="803"/>
                  </a:lnTo>
                  <a:lnTo>
                    <a:pt x="954" y="809"/>
                  </a:lnTo>
                  <a:lnTo>
                    <a:pt x="952" y="814"/>
                  </a:lnTo>
                  <a:lnTo>
                    <a:pt x="952" y="814"/>
                  </a:lnTo>
                  <a:lnTo>
                    <a:pt x="950" y="820"/>
                  </a:lnTo>
                  <a:lnTo>
                    <a:pt x="950" y="827"/>
                  </a:lnTo>
                  <a:lnTo>
                    <a:pt x="950" y="832"/>
                  </a:lnTo>
                  <a:lnTo>
                    <a:pt x="952" y="839"/>
                  </a:lnTo>
                  <a:lnTo>
                    <a:pt x="954" y="844"/>
                  </a:lnTo>
                  <a:lnTo>
                    <a:pt x="959" y="848"/>
                  </a:lnTo>
                  <a:lnTo>
                    <a:pt x="963" y="853"/>
                  </a:lnTo>
                  <a:lnTo>
                    <a:pt x="968" y="856"/>
                  </a:lnTo>
                  <a:lnTo>
                    <a:pt x="968" y="856"/>
                  </a:lnTo>
                  <a:lnTo>
                    <a:pt x="975" y="858"/>
                  </a:lnTo>
                  <a:lnTo>
                    <a:pt x="981" y="859"/>
                  </a:lnTo>
                  <a:lnTo>
                    <a:pt x="981" y="859"/>
                  </a:lnTo>
                  <a:lnTo>
                    <a:pt x="985" y="858"/>
                  </a:lnTo>
                  <a:lnTo>
                    <a:pt x="990" y="857"/>
                  </a:lnTo>
                  <a:lnTo>
                    <a:pt x="998" y="854"/>
                  </a:lnTo>
                  <a:lnTo>
                    <a:pt x="1003" y="851"/>
                  </a:lnTo>
                  <a:lnTo>
                    <a:pt x="1006" y="848"/>
                  </a:lnTo>
                  <a:lnTo>
                    <a:pt x="1008" y="844"/>
                  </a:lnTo>
                  <a:lnTo>
                    <a:pt x="1010" y="840"/>
                  </a:lnTo>
                  <a:lnTo>
                    <a:pt x="1010" y="840"/>
                  </a:lnTo>
                  <a:lnTo>
                    <a:pt x="1013" y="831"/>
                  </a:lnTo>
                  <a:lnTo>
                    <a:pt x="1017" y="823"/>
                  </a:lnTo>
                  <a:lnTo>
                    <a:pt x="1018" y="813"/>
                  </a:lnTo>
                  <a:lnTo>
                    <a:pt x="1018" y="803"/>
                  </a:lnTo>
                  <a:lnTo>
                    <a:pt x="1018" y="803"/>
                  </a:lnTo>
                  <a:lnTo>
                    <a:pt x="1018" y="790"/>
                  </a:lnTo>
                  <a:lnTo>
                    <a:pt x="1017" y="777"/>
                  </a:lnTo>
                  <a:lnTo>
                    <a:pt x="1013" y="751"/>
                  </a:lnTo>
                  <a:lnTo>
                    <a:pt x="1007" y="726"/>
                  </a:lnTo>
                  <a:lnTo>
                    <a:pt x="998" y="702"/>
                  </a:lnTo>
                  <a:lnTo>
                    <a:pt x="988" y="679"/>
                  </a:lnTo>
                  <a:lnTo>
                    <a:pt x="976" y="657"/>
                  </a:lnTo>
                  <a:lnTo>
                    <a:pt x="961" y="637"/>
                  </a:lnTo>
                  <a:lnTo>
                    <a:pt x="945" y="619"/>
                  </a:lnTo>
                  <a:lnTo>
                    <a:pt x="926" y="602"/>
                  </a:lnTo>
                  <a:lnTo>
                    <a:pt x="907" y="585"/>
                  </a:lnTo>
                  <a:lnTo>
                    <a:pt x="887" y="573"/>
                  </a:lnTo>
                  <a:lnTo>
                    <a:pt x="864" y="562"/>
                  </a:lnTo>
                  <a:lnTo>
                    <a:pt x="852" y="556"/>
                  </a:lnTo>
                  <a:lnTo>
                    <a:pt x="841" y="552"/>
                  </a:lnTo>
                  <a:lnTo>
                    <a:pt x="829" y="549"/>
                  </a:lnTo>
                  <a:lnTo>
                    <a:pt x="816" y="546"/>
                  </a:lnTo>
                  <a:lnTo>
                    <a:pt x="803" y="544"/>
                  </a:lnTo>
                  <a:lnTo>
                    <a:pt x="790" y="542"/>
                  </a:lnTo>
                  <a:lnTo>
                    <a:pt x="777" y="541"/>
                  </a:lnTo>
                  <a:lnTo>
                    <a:pt x="763" y="540"/>
                  </a:lnTo>
                  <a:lnTo>
                    <a:pt x="763" y="5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2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4836001" y="1844889"/>
            <a:ext cx="705315" cy="705314"/>
            <a:chOff x="4753799" y="1762689"/>
            <a:chExt cx="869714" cy="869714"/>
          </a:xfrm>
        </p:grpSpPr>
        <p:sp>
          <p:nvSpPr>
            <p:cNvPr id="25" name="椭圆 24"/>
            <p:cNvSpPr/>
            <p:nvPr/>
          </p:nvSpPr>
          <p:spPr>
            <a:xfrm>
              <a:off x="4753799" y="1762689"/>
              <a:ext cx="869714" cy="869714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26" name="Freeform 101"/>
            <p:cNvSpPr>
              <a:spLocks noEditPoints="1"/>
            </p:cNvSpPr>
            <p:nvPr/>
          </p:nvSpPr>
          <p:spPr bwMode="auto">
            <a:xfrm>
              <a:off x="5075800" y="2035621"/>
              <a:ext cx="212725" cy="323850"/>
            </a:xfrm>
            <a:custGeom>
              <a:avLst/>
              <a:gdLst>
                <a:gd name="T0" fmla="*/ 448 w 669"/>
                <a:gd name="T1" fmla="*/ 12 h 1018"/>
                <a:gd name="T2" fmla="*/ 378 w 669"/>
                <a:gd name="T3" fmla="*/ 70 h 1018"/>
                <a:gd name="T4" fmla="*/ 350 w 669"/>
                <a:gd name="T5" fmla="*/ 159 h 1018"/>
                <a:gd name="T6" fmla="*/ 338 w 669"/>
                <a:gd name="T7" fmla="*/ 205 h 1018"/>
                <a:gd name="T8" fmla="*/ 301 w 669"/>
                <a:gd name="T9" fmla="*/ 243 h 1018"/>
                <a:gd name="T10" fmla="*/ 255 w 669"/>
                <a:gd name="T11" fmla="*/ 255 h 1018"/>
                <a:gd name="T12" fmla="*/ 202 w 669"/>
                <a:gd name="T13" fmla="*/ 238 h 1018"/>
                <a:gd name="T14" fmla="*/ 167 w 669"/>
                <a:gd name="T15" fmla="*/ 196 h 1018"/>
                <a:gd name="T16" fmla="*/ 159 w 669"/>
                <a:gd name="T17" fmla="*/ 119 h 1018"/>
                <a:gd name="T18" fmla="*/ 187 w 669"/>
                <a:gd name="T19" fmla="*/ 88 h 1018"/>
                <a:gd name="T20" fmla="*/ 177 w 669"/>
                <a:gd name="T21" fmla="*/ 23 h 1018"/>
                <a:gd name="T22" fmla="*/ 140 w 669"/>
                <a:gd name="T23" fmla="*/ 1 h 1018"/>
                <a:gd name="T24" fmla="*/ 83 w 669"/>
                <a:gd name="T25" fmla="*/ 19 h 1018"/>
                <a:gd name="T26" fmla="*/ 64 w 669"/>
                <a:gd name="T27" fmla="*/ 64 h 1018"/>
                <a:gd name="T28" fmla="*/ 83 w 669"/>
                <a:gd name="T29" fmla="*/ 109 h 1018"/>
                <a:gd name="T30" fmla="*/ 26 w 669"/>
                <a:gd name="T31" fmla="*/ 954 h 1018"/>
                <a:gd name="T32" fmla="*/ 1 w 669"/>
                <a:gd name="T33" fmla="*/ 979 h 1018"/>
                <a:gd name="T34" fmla="*/ 10 w 669"/>
                <a:gd name="T35" fmla="*/ 1008 h 1018"/>
                <a:gd name="T36" fmla="*/ 223 w 669"/>
                <a:gd name="T37" fmla="*/ 1018 h 1018"/>
                <a:gd name="T38" fmla="*/ 252 w 669"/>
                <a:gd name="T39" fmla="*/ 998 h 1018"/>
                <a:gd name="T40" fmla="*/ 249 w 669"/>
                <a:gd name="T41" fmla="*/ 968 h 1018"/>
                <a:gd name="T42" fmla="*/ 159 w 669"/>
                <a:gd name="T43" fmla="*/ 954 h 1018"/>
                <a:gd name="T44" fmla="*/ 204 w 669"/>
                <a:gd name="T45" fmla="*/ 595 h 1018"/>
                <a:gd name="T46" fmla="*/ 271 w 669"/>
                <a:gd name="T47" fmla="*/ 604 h 1018"/>
                <a:gd name="T48" fmla="*/ 356 w 669"/>
                <a:gd name="T49" fmla="*/ 568 h 1018"/>
                <a:gd name="T50" fmla="*/ 407 w 669"/>
                <a:gd name="T51" fmla="*/ 492 h 1018"/>
                <a:gd name="T52" fmla="*/ 415 w 669"/>
                <a:gd name="T53" fmla="*/ 426 h 1018"/>
                <a:gd name="T54" fmla="*/ 442 w 669"/>
                <a:gd name="T55" fmla="*/ 378 h 1018"/>
                <a:gd name="T56" fmla="*/ 491 w 669"/>
                <a:gd name="T57" fmla="*/ 352 h 1018"/>
                <a:gd name="T58" fmla="*/ 538 w 669"/>
                <a:gd name="T59" fmla="*/ 354 h 1018"/>
                <a:gd name="T60" fmla="*/ 583 w 669"/>
                <a:gd name="T61" fmla="*/ 385 h 1018"/>
                <a:gd name="T62" fmla="*/ 604 w 669"/>
                <a:gd name="T63" fmla="*/ 435 h 1018"/>
                <a:gd name="T64" fmla="*/ 614 w 669"/>
                <a:gd name="T65" fmla="*/ 467 h 1018"/>
                <a:gd name="T66" fmla="*/ 643 w 669"/>
                <a:gd name="T67" fmla="*/ 476 h 1018"/>
                <a:gd name="T68" fmla="*/ 668 w 669"/>
                <a:gd name="T69" fmla="*/ 451 h 1018"/>
                <a:gd name="T70" fmla="*/ 661 w 669"/>
                <a:gd name="T71" fmla="*/ 112 h 1018"/>
                <a:gd name="T72" fmla="*/ 611 w 669"/>
                <a:gd name="T73" fmla="*/ 36 h 1018"/>
                <a:gd name="T74" fmla="*/ 526 w 669"/>
                <a:gd name="T75" fmla="*/ 1 h 1018"/>
                <a:gd name="T76" fmla="*/ 584 w 669"/>
                <a:gd name="T77" fmla="*/ 304 h 1018"/>
                <a:gd name="T78" fmla="*/ 509 w 669"/>
                <a:gd name="T79" fmla="*/ 286 h 1018"/>
                <a:gd name="T80" fmla="*/ 434 w 669"/>
                <a:gd name="T81" fmla="*/ 305 h 1018"/>
                <a:gd name="T82" fmla="*/ 369 w 669"/>
                <a:gd name="T83" fmla="*/ 370 h 1018"/>
                <a:gd name="T84" fmla="*/ 350 w 669"/>
                <a:gd name="T85" fmla="*/ 445 h 1018"/>
                <a:gd name="T86" fmla="*/ 334 w 669"/>
                <a:gd name="T87" fmla="*/ 499 h 1018"/>
                <a:gd name="T88" fmla="*/ 292 w 669"/>
                <a:gd name="T89" fmla="*/ 533 h 1018"/>
                <a:gd name="T90" fmla="*/ 245 w 669"/>
                <a:gd name="T91" fmla="*/ 540 h 1018"/>
                <a:gd name="T92" fmla="*/ 194 w 669"/>
                <a:gd name="T93" fmla="*/ 519 h 1018"/>
                <a:gd name="T94" fmla="*/ 163 w 669"/>
                <a:gd name="T95" fmla="*/ 474 h 1018"/>
                <a:gd name="T96" fmla="*/ 170 w 669"/>
                <a:gd name="T97" fmla="*/ 293 h 1018"/>
                <a:gd name="T98" fmla="*/ 242 w 669"/>
                <a:gd name="T99" fmla="*/ 317 h 1018"/>
                <a:gd name="T100" fmla="*/ 317 w 669"/>
                <a:gd name="T101" fmla="*/ 305 h 1018"/>
                <a:gd name="T102" fmla="*/ 387 w 669"/>
                <a:gd name="T103" fmla="*/ 247 h 1018"/>
                <a:gd name="T104" fmla="*/ 414 w 669"/>
                <a:gd name="T105" fmla="*/ 159 h 1018"/>
                <a:gd name="T106" fmla="*/ 425 w 669"/>
                <a:gd name="T107" fmla="*/ 113 h 1018"/>
                <a:gd name="T108" fmla="*/ 464 w 669"/>
                <a:gd name="T109" fmla="*/ 75 h 1018"/>
                <a:gd name="T110" fmla="*/ 509 w 669"/>
                <a:gd name="T111" fmla="*/ 64 h 1018"/>
                <a:gd name="T112" fmla="*/ 562 w 669"/>
                <a:gd name="T113" fmla="*/ 80 h 1018"/>
                <a:gd name="T114" fmla="*/ 597 w 669"/>
                <a:gd name="T115" fmla="*/ 122 h 10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669" h="1018">
                  <a:moveTo>
                    <a:pt x="509" y="0"/>
                  </a:moveTo>
                  <a:lnTo>
                    <a:pt x="509" y="0"/>
                  </a:lnTo>
                  <a:lnTo>
                    <a:pt x="493" y="1"/>
                  </a:lnTo>
                  <a:lnTo>
                    <a:pt x="478" y="3"/>
                  </a:lnTo>
                  <a:lnTo>
                    <a:pt x="462" y="7"/>
                  </a:lnTo>
                  <a:lnTo>
                    <a:pt x="448" y="12"/>
                  </a:lnTo>
                  <a:lnTo>
                    <a:pt x="434" y="19"/>
                  </a:lnTo>
                  <a:lnTo>
                    <a:pt x="421" y="27"/>
                  </a:lnTo>
                  <a:lnTo>
                    <a:pt x="408" y="36"/>
                  </a:lnTo>
                  <a:lnTo>
                    <a:pt x="397" y="47"/>
                  </a:lnTo>
                  <a:lnTo>
                    <a:pt x="387" y="58"/>
                  </a:lnTo>
                  <a:lnTo>
                    <a:pt x="378" y="70"/>
                  </a:lnTo>
                  <a:lnTo>
                    <a:pt x="369" y="83"/>
                  </a:lnTo>
                  <a:lnTo>
                    <a:pt x="363" y="97"/>
                  </a:lnTo>
                  <a:lnTo>
                    <a:pt x="358" y="112"/>
                  </a:lnTo>
                  <a:lnTo>
                    <a:pt x="353" y="127"/>
                  </a:lnTo>
                  <a:lnTo>
                    <a:pt x="351" y="142"/>
                  </a:lnTo>
                  <a:lnTo>
                    <a:pt x="350" y="159"/>
                  </a:lnTo>
                  <a:lnTo>
                    <a:pt x="350" y="159"/>
                  </a:lnTo>
                  <a:lnTo>
                    <a:pt x="350" y="169"/>
                  </a:lnTo>
                  <a:lnTo>
                    <a:pt x="348" y="178"/>
                  </a:lnTo>
                  <a:lnTo>
                    <a:pt x="346" y="187"/>
                  </a:lnTo>
                  <a:lnTo>
                    <a:pt x="343" y="196"/>
                  </a:lnTo>
                  <a:lnTo>
                    <a:pt x="338" y="205"/>
                  </a:lnTo>
                  <a:lnTo>
                    <a:pt x="334" y="212"/>
                  </a:lnTo>
                  <a:lnTo>
                    <a:pt x="329" y="220"/>
                  </a:lnTo>
                  <a:lnTo>
                    <a:pt x="322" y="226"/>
                  </a:lnTo>
                  <a:lnTo>
                    <a:pt x="316" y="232"/>
                  </a:lnTo>
                  <a:lnTo>
                    <a:pt x="308" y="238"/>
                  </a:lnTo>
                  <a:lnTo>
                    <a:pt x="301" y="243"/>
                  </a:lnTo>
                  <a:lnTo>
                    <a:pt x="292" y="247"/>
                  </a:lnTo>
                  <a:lnTo>
                    <a:pt x="284" y="251"/>
                  </a:lnTo>
                  <a:lnTo>
                    <a:pt x="274" y="253"/>
                  </a:lnTo>
                  <a:lnTo>
                    <a:pt x="264" y="254"/>
                  </a:lnTo>
                  <a:lnTo>
                    <a:pt x="255" y="255"/>
                  </a:lnTo>
                  <a:lnTo>
                    <a:pt x="255" y="255"/>
                  </a:lnTo>
                  <a:lnTo>
                    <a:pt x="245" y="254"/>
                  </a:lnTo>
                  <a:lnTo>
                    <a:pt x="235" y="253"/>
                  </a:lnTo>
                  <a:lnTo>
                    <a:pt x="227" y="251"/>
                  </a:lnTo>
                  <a:lnTo>
                    <a:pt x="218" y="247"/>
                  </a:lnTo>
                  <a:lnTo>
                    <a:pt x="209" y="243"/>
                  </a:lnTo>
                  <a:lnTo>
                    <a:pt x="202" y="238"/>
                  </a:lnTo>
                  <a:lnTo>
                    <a:pt x="194" y="232"/>
                  </a:lnTo>
                  <a:lnTo>
                    <a:pt x="187" y="226"/>
                  </a:lnTo>
                  <a:lnTo>
                    <a:pt x="182" y="220"/>
                  </a:lnTo>
                  <a:lnTo>
                    <a:pt x="176" y="212"/>
                  </a:lnTo>
                  <a:lnTo>
                    <a:pt x="171" y="205"/>
                  </a:lnTo>
                  <a:lnTo>
                    <a:pt x="167" y="196"/>
                  </a:lnTo>
                  <a:lnTo>
                    <a:pt x="163" y="187"/>
                  </a:lnTo>
                  <a:lnTo>
                    <a:pt x="161" y="178"/>
                  </a:lnTo>
                  <a:lnTo>
                    <a:pt x="160" y="169"/>
                  </a:lnTo>
                  <a:lnTo>
                    <a:pt x="159" y="159"/>
                  </a:lnTo>
                  <a:lnTo>
                    <a:pt x="159" y="119"/>
                  </a:lnTo>
                  <a:lnTo>
                    <a:pt x="159" y="119"/>
                  </a:lnTo>
                  <a:lnTo>
                    <a:pt x="167" y="114"/>
                  </a:lnTo>
                  <a:lnTo>
                    <a:pt x="173" y="109"/>
                  </a:lnTo>
                  <a:lnTo>
                    <a:pt x="173" y="109"/>
                  </a:lnTo>
                  <a:lnTo>
                    <a:pt x="177" y="104"/>
                  </a:lnTo>
                  <a:lnTo>
                    <a:pt x="181" y="98"/>
                  </a:lnTo>
                  <a:lnTo>
                    <a:pt x="187" y="88"/>
                  </a:lnTo>
                  <a:lnTo>
                    <a:pt x="190" y="76"/>
                  </a:lnTo>
                  <a:lnTo>
                    <a:pt x="191" y="64"/>
                  </a:lnTo>
                  <a:lnTo>
                    <a:pt x="190" y="51"/>
                  </a:lnTo>
                  <a:lnTo>
                    <a:pt x="187" y="39"/>
                  </a:lnTo>
                  <a:lnTo>
                    <a:pt x="181" y="29"/>
                  </a:lnTo>
                  <a:lnTo>
                    <a:pt x="177" y="23"/>
                  </a:lnTo>
                  <a:lnTo>
                    <a:pt x="173" y="19"/>
                  </a:lnTo>
                  <a:lnTo>
                    <a:pt x="173" y="19"/>
                  </a:lnTo>
                  <a:lnTo>
                    <a:pt x="168" y="15"/>
                  </a:lnTo>
                  <a:lnTo>
                    <a:pt x="162" y="10"/>
                  </a:lnTo>
                  <a:lnTo>
                    <a:pt x="152" y="5"/>
                  </a:lnTo>
                  <a:lnTo>
                    <a:pt x="140" y="1"/>
                  </a:lnTo>
                  <a:lnTo>
                    <a:pt x="128" y="0"/>
                  </a:lnTo>
                  <a:lnTo>
                    <a:pt x="115" y="1"/>
                  </a:lnTo>
                  <a:lnTo>
                    <a:pt x="103" y="5"/>
                  </a:lnTo>
                  <a:lnTo>
                    <a:pt x="93" y="10"/>
                  </a:lnTo>
                  <a:lnTo>
                    <a:pt x="87" y="15"/>
                  </a:lnTo>
                  <a:lnTo>
                    <a:pt x="83" y="19"/>
                  </a:lnTo>
                  <a:lnTo>
                    <a:pt x="83" y="19"/>
                  </a:lnTo>
                  <a:lnTo>
                    <a:pt x="79" y="23"/>
                  </a:lnTo>
                  <a:lnTo>
                    <a:pt x="74" y="29"/>
                  </a:lnTo>
                  <a:lnTo>
                    <a:pt x="69" y="39"/>
                  </a:lnTo>
                  <a:lnTo>
                    <a:pt x="66" y="51"/>
                  </a:lnTo>
                  <a:lnTo>
                    <a:pt x="64" y="64"/>
                  </a:lnTo>
                  <a:lnTo>
                    <a:pt x="66" y="76"/>
                  </a:lnTo>
                  <a:lnTo>
                    <a:pt x="69" y="88"/>
                  </a:lnTo>
                  <a:lnTo>
                    <a:pt x="74" y="98"/>
                  </a:lnTo>
                  <a:lnTo>
                    <a:pt x="79" y="104"/>
                  </a:lnTo>
                  <a:lnTo>
                    <a:pt x="83" y="109"/>
                  </a:lnTo>
                  <a:lnTo>
                    <a:pt x="83" y="109"/>
                  </a:lnTo>
                  <a:lnTo>
                    <a:pt x="89" y="114"/>
                  </a:lnTo>
                  <a:lnTo>
                    <a:pt x="96" y="119"/>
                  </a:lnTo>
                  <a:lnTo>
                    <a:pt x="96" y="954"/>
                  </a:lnTo>
                  <a:lnTo>
                    <a:pt x="32" y="954"/>
                  </a:lnTo>
                  <a:lnTo>
                    <a:pt x="32" y="954"/>
                  </a:lnTo>
                  <a:lnTo>
                    <a:pt x="26" y="954"/>
                  </a:lnTo>
                  <a:lnTo>
                    <a:pt x="20" y="957"/>
                  </a:lnTo>
                  <a:lnTo>
                    <a:pt x="14" y="960"/>
                  </a:lnTo>
                  <a:lnTo>
                    <a:pt x="10" y="963"/>
                  </a:lnTo>
                  <a:lnTo>
                    <a:pt x="6" y="968"/>
                  </a:lnTo>
                  <a:lnTo>
                    <a:pt x="2" y="974"/>
                  </a:lnTo>
                  <a:lnTo>
                    <a:pt x="1" y="979"/>
                  </a:lnTo>
                  <a:lnTo>
                    <a:pt x="0" y="986"/>
                  </a:lnTo>
                  <a:lnTo>
                    <a:pt x="0" y="986"/>
                  </a:lnTo>
                  <a:lnTo>
                    <a:pt x="1" y="992"/>
                  </a:lnTo>
                  <a:lnTo>
                    <a:pt x="2" y="998"/>
                  </a:lnTo>
                  <a:lnTo>
                    <a:pt x="6" y="1004"/>
                  </a:lnTo>
                  <a:lnTo>
                    <a:pt x="10" y="1008"/>
                  </a:lnTo>
                  <a:lnTo>
                    <a:pt x="14" y="1012"/>
                  </a:lnTo>
                  <a:lnTo>
                    <a:pt x="20" y="1016"/>
                  </a:lnTo>
                  <a:lnTo>
                    <a:pt x="26" y="1017"/>
                  </a:lnTo>
                  <a:lnTo>
                    <a:pt x="32" y="1018"/>
                  </a:lnTo>
                  <a:lnTo>
                    <a:pt x="223" y="1018"/>
                  </a:lnTo>
                  <a:lnTo>
                    <a:pt x="223" y="1018"/>
                  </a:lnTo>
                  <a:lnTo>
                    <a:pt x="230" y="1017"/>
                  </a:lnTo>
                  <a:lnTo>
                    <a:pt x="235" y="1016"/>
                  </a:lnTo>
                  <a:lnTo>
                    <a:pt x="241" y="1012"/>
                  </a:lnTo>
                  <a:lnTo>
                    <a:pt x="246" y="1008"/>
                  </a:lnTo>
                  <a:lnTo>
                    <a:pt x="249" y="1004"/>
                  </a:lnTo>
                  <a:lnTo>
                    <a:pt x="252" y="998"/>
                  </a:lnTo>
                  <a:lnTo>
                    <a:pt x="255" y="992"/>
                  </a:lnTo>
                  <a:lnTo>
                    <a:pt x="255" y="986"/>
                  </a:lnTo>
                  <a:lnTo>
                    <a:pt x="255" y="986"/>
                  </a:lnTo>
                  <a:lnTo>
                    <a:pt x="255" y="979"/>
                  </a:lnTo>
                  <a:lnTo>
                    <a:pt x="252" y="974"/>
                  </a:lnTo>
                  <a:lnTo>
                    <a:pt x="249" y="968"/>
                  </a:lnTo>
                  <a:lnTo>
                    <a:pt x="246" y="963"/>
                  </a:lnTo>
                  <a:lnTo>
                    <a:pt x="241" y="960"/>
                  </a:lnTo>
                  <a:lnTo>
                    <a:pt x="235" y="957"/>
                  </a:lnTo>
                  <a:lnTo>
                    <a:pt x="230" y="954"/>
                  </a:lnTo>
                  <a:lnTo>
                    <a:pt x="223" y="954"/>
                  </a:lnTo>
                  <a:lnTo>
                    <a:pt x="159" y="954"/>
                  </a:lnTo>
                  <a:lnTo>
                    <a:pt x="159" y="571"/>
                  </a:lnTo>
                  <a:lnTo>
                    <a:pt x="159" y="571"/>
                  </a:lnTo>
                  <a:lnTo>
                    <a:pt x="170" y="579"/>
                  </a:lnTo>
                  <a:lnTo>
                    <a:pt x="181" y="585"/>
                  </a:lnTo>
                  <a:lnTo>
                    <a:pt x="192" y="591"/>
                  </a:lnTo>
                  <a:lnTo>
                    <a:pt x="204" y="595"/>
                  </a:lnTo>
                  <a:lnTo>
                    <a:pt x="216" y="599"/>
                  </a:lnTo>
                  <a:lnTo>
                    <a:pt x="229" y="602"/>
                  </a:lnTo>
                  <a:lnTo>
                    <a:pt x="242" y="604"/>
                  </a:lnTo>
                  <a:lnTo>
                    <a:pt x="255" y="605"/>
                  </a:lnTo>
                  <a:lnTo>
                    <a:pt x="255" y="605"/>
                  </a:lnTo>
                  <a:lnTo>
                    <a:pt x="271" y="604"/>
                  </a:lnTo>
                  <a:lnTo>
                    <a:pt x="287" y="602"/>
                  </a:lnTo>
                  <a:lnTo>
                    <a:pt x="302" y="597"/>
                  </a:lnTo>
                  <a:lnTo>
                    <a:pt x="317" y="592"/>
                  </a:lnTo>
                  <a:lnTo>
                    <a:pt x="331" y="585"/>
                  </a:lnTo>
                  <a:lnTo>
                    <a:pt x="344" y="577"/>
                  </a:lnTo>
                  <a:lnTo>
                    <a:pt x="356" y="568"/>
                  </a:lnTo>
                  <a:lnTo>
                    <a:pt x="367" y="558"/>
                  </a:lnTo>
                  <a:lnTo>
                    <a:pt x="378" y="547"/>
                  </a:lnTo>
                  <a:lnTo>
                    <a:pt x="387" y="534"/>
                  </a:lnTo>
                  <a:lnTo>
                    <a:pt x="395" y="521"/>
                  </a:lnTo>
                  <a:lnTo>
                    <a:pt x="402" y="507"/>
                  </a:lnTo>
                  <a:lnTo>
                    <a:pt x="407" y="492"/>
                  </a:lnTo>
                  <a:lnTo>
                    <a:pt x="410" y="477"/>
                  </a:lnTo>
                  <a:lnTo>
                    <a:pt x="413" y="462"/>
                  </a:lnTo>
                  <a:lnTo>
                    <a:pt x="414" y="445"/>
                  </a:lnTo>
                  <a:lnTo>
                    <a:pt x="414" y="445"/>
                  </a:lnTo>
                  <a:lnTo>
                    <a:pt x="414" y="435"/>
                  </a:lnTo>
                  <a:lnTo>
                    <a:pt x="415" y="426"/>
                  </a:lnTo>
                  <a:lnTo>
                    <a:pt x="419" y="417"/>
                  </a:lnTo>
                  <a:lnTo>
                    <a:pt x="422" y="408"/>
                  </a:lnTo>
                  <a:lnTo>
                    <a:pt x="425" y="400"/>
                  </a:lnTo>
                  <a:lnTo>
                    <a:pt x="431" y="392"/>
                  </a:lnTo>
                  <a:lnTo>
                    <a:pt x="436" y="385"/>
                  </a:lnTo>
                  <a:lnTo>
                    <a:pt x="442" y="378"/>
                  </a:lnTo>
                  <a:lnTo>
                    <a:pt x="449" y="372"/>
                  </a:lnTo>
                  <a:lnTo>
                    <a:pt x="456" y="367"/>
                  </a:lnTo>
                  <a:lnTo>
                    <a:pt x="464" y="361"/>
                  </a:lnTo>
                  <a:lnTo>
                    <a:pt x="472" y="357"/>
                  </a:lnTo>
                  <a:lnTo>
                    <a:pt x="481" y="354"/>
                  </a:lnTo>
                  <a:lnTo>
                    <a:pt x="491" y="352"/>
                  </a:lnTo>
                  <a:lnTo>
                    <a:pt x="499" y="350"/>
                  </a:lnTo>
                  <a:lnTo>
                    <a:pt x="509" y="349"/>
                  </a:lnTo>
                  <a:lnTo>
                    <a:pt x="509" y="349"/>
                  </a:lnTo>
                  <a:lnTo>
                    <a:pt x="520" y="350"/>
                  </a:lnTo>
                  <a:lnTo>
                    <a:pt x="528" y="352"/>
                  </a:lnTo>
                  <a:lnTo>
                    <a:pt x="538" y="354"/>
                  </a:lnTo>
                  <a:lnTo>
                    <a:pt x="546" y="357"/>
                  </a:lnTo>
                  <a:lnTo>
                    <a:pt x="555" y="361"/>
                  </a:lnTo>
                  <a:lnTo>
                    <a:pt x="562" y="367"/>
                  </a:lnTo>
                  <a:lnTo>
                    <a:pt x="570" y="372"/>
                  </a:lnTo>
                  <a:lnTo>
                    <a:pt x="576" y="378"/>
                  </a:lnTo>
                  <a:lnTo>
                    <a:pt x="583" y="385"/>
                  </a:lnTo>
                  <a:lnTo>
                    <a:pt x="588" y="392"/>
                  </a:lnTo>
                  <a:lnTo>
                    <a:pt x="594" y="400"/>
                  </a:lnTo>
                  <a:lnTo>
                    <a:pt x="597" y="408"/>
                  </a:lnTo>
                  <a:lnTo>
                    <a:pt x="600" y="417"/>
                  </a:lnTo>
                  <a:lnTo>
                    <a:pt x="603" y="426"/>
                  </a:lnTo>
                  <a:lnTo>
                    <a:pt x="604" y="435"/>
                  </a:lnTo>
                  <a:lnTo>
                    <a:pt x="604" y="445"/>
                  </a:lnTo>
                  <a:lnTo>
                    <a:pt x="604" y="445"/>
                  </a:lnTo>
                  <a:lnTo>
                    <a:pt x="605" y="451"/>
                  </a:lnTo>
                  <a:lnTo>
                    <a:pt x="608" y="458"/>
                  </a:lnTo>
                  <a:lnTo>
                    <a:pt x="610" y="463"/>
                  </a:lnTo>
                  <a:lnTo>
                    <a:pt x="614" y="467"/>
                  </a:lnTo>
                  <a:lnTo>
                    <a:pt x="618" y="472"/>
                  </a:lnTo>
                  <a:lnTo>
                    <a:pt x="624" y="475"/>
                  </a:lnTo>
                  <a:lnTo>
                    <a:pt x="630" y="476"/>
                  </a:lnTo>
                  <a:lnTo>
                    <a:pt x="637" y="477"/>
                  </a:lnTo>
                  <a:lnTo>
                    <a:pt x="637" y="477"/>
                  </a:lnTo>
                  <a:lnTo>
                    <a:pt x="643" y="476"/>
                  </a:lnTo>
                  <a:lnTo>
                    <a:pt x="649" y="475"/>
                  </a:lnTo>
                  <a:lnTo>
                    <a:pt x="655" y="472"/>
                  </a:lnTo>
                  <a:lnTo>
                    <a:pt x="659" y="467"/>
                  </a:lnTo>
                  <a:lnTo>
                    <a:pt x="663" y="463"/>
                  </a:lnTo>
                  <a:lnTo>
                    <a:pt x="665" y="458"/>
                  </a:lnTo>
                  <a:lnTo>
                    <a:pt x="668" y="451"/>
                  </a:lnTo>
                  <a:lnTo>
                    <a:pt x="669" y="445"/>
                  </a:lnTo>
                  <a:lnTo>
                    <a:pt x="669" y="159"/>
                  </a:lnTo>
                  <a:lnTo>
                    <a:pt x="669" y="159"/>
                  </a:lnTo>
                  <a:lnTo>
                    <a:pt x="668" y="142"/>
                  </a:lnTo>
                  <a:lnTo>
                    <a:pt x="665" y="127"/>
                  </a:lnTo>
                  <a:lnTo>
                    <a:pt x="661" y="112"/>
                  </a:lnTo>
                  <a:lnTo>
                    <a:pt x="656" y="97"/>
                  </a:lnTo>
                  <a:lnTo>
                    <a:pt x="649" y="83"/>
                  </a:lnTo>
                  <a:lnTo>
                    <a:pt x="641" y="70"/>
                  </a:lnTo>
                  <a:lnTo>
                    <a:pt x="632" y="58"/>
                  </a:lnTo>
                  <a:lnTo>
                    <a:pt x="621" y="47"/>
                  </a:lnTo>
                  <a:lnTo>
                    <a:pt x="611" y="36"/>
                  </a:lnTo>
                  <a:lnTo>
                    <a:pt x="598" y="27"/>
                  </a:lnTo>
                  <a:lnTo>
                    <a:pt x="585" y="19"/>
                  </a:lnTo>
                  <a:lnTo>
                    <a:pt x="571" y="12"/>
                  </a:lnTo>
                  <a:lnTo>
                    <a:pt x="556" y="7"/>
                  </a:lnTo>
                  <a:lnTo>
                    <a:pt x="541" y="3"/>
                  </a:lnTo>
                  <a:lnTo>
                    <a:pt x="526" y="1"/>
                  </a:lnTo>
                  <a:lnTo>
                    <a:pt x="509" y="0"/>
                  </a:lnTo>
                  <a:lnTo>
                    <a:pt x="509" y="0"/>
                  </a:lnTo>
                  <a:close/>
                  <a:moveTo>
                    <a:pt x="604" y="318"/>
                  </a:moveTo>
                  <a:lnTo>
                    <a:pt x="604" y="318"/>
                  </a:lnTo>
                  <a:lnTo>
                    <a:pt x="595" y="311"/>
                  </a:lnTo>
                  <a:lnTo>
                    <a:pt x="584" y="304"/>
                  </a:lnTo>
                  <a:lnTo>
                    <a:pt x="572" y="299"/>
                  </a:lnTo>
                  <a:lnTo>
                    <a:pt x="560" y="295"/>
                  </a:lnTo>
                  <a:lnTo>
                    <a:pt x="549" y="291"/>
                  </a:lnTo>
                  <a:lnTo>
                    <a:pt x="536" y="288"/>
                  </a:lnTo>
                  <a:lnTo>
                    <a:pt x="523" y="287"/>
                  </a:lnTo>
                  <a:lnTo>
                    <a:pt x="509" y="286"/>
                  </a:lnTo>
                  <a:lnTo>
                    <a:pt x="509" y="286"/>
                  </a:lnTo>
                  <a:lnTo>
                    <a:pt x="493" y="287"/>
                  </a:lnTo>
                  <a:lnTo>
                    <a:pt x="478" y="289"/>
                  </a:lnTo>
                  <a:lnTo>
                    <a:pt x="462" y="294"/>
                  </a:lnTo>
                  <a:lnTo>
                    <a:pt x="448" y="299"/>
                  </a:lnTo>
                  <a:lnTo>
                    <a:pt x="434" y="305"/>
                  </a:lnTo>
                  <a:lnTo>
                    <a:pt x="421" y="314"/>
                  </a:lnTo>
                  <a:lnTo>
                    <a:pt x="408" y="323"/>
                  </a:lnTo>
                  <a:lnTo>
                    <a:pt x="397" y="333"/>
                  </a:lnTo>
                  <a:lnTo>
                    <a:pt x="387" y="344"/>
                  </a:lnTo>
                  <a:lnTo>
                    <a:pt x="378" y="357"/>
                  </a:lnTo>
                  <a:lnTo>
                    <a:pt x="369" y="370"/>
                  </a:lnTo>
                  <a:lnTo>
                    <a:pt x="363" y="384"/>
                  </a:lnTo>
                  <a:lnTo>
                    <a:pt x="358" y="398"/>
                  </a:lnTo>
                  <a:lnTo>
                    <a:pt x="353" y="414"/>
                  </a:lnTo>
                  <a:lnTo>
                    <a:pt x="351" y="429"/>
                  </a:lnTo>
                  <a:lnTo>
                    <a:pt x="350" y="445"/>
                  </a:lnTo>
                  <a:lnTo>
                    <a:pt x="350" y="445"/>
                  </a:lnTo>
                  <a:lnTo>
                    <a:pt x="350" y="455"/>
                  </a:lnTo>
                  <a:lnTo>
                    <a:pt x="348" y="464"/>
                  </a:lnTo>
                  <a:lnTo>
                    <a:pt x="346" y="474"/>
                  </a:lnTo>
                  <a:lnTo>
                    <a:pt x="343" y="482"/>
                  </a:lnTo>
                  <a:lnTo>
                    <a:pt x="338" y="491"/>
                  </a:lnTo>
                  <a:lnTo>
                    <a:pt x="334" y="499"/>
                  </a:lnTo>
                  <a:lnTo>
                    <a:pt x="329" y="506"/>
                  </a:lnTo>
                  <a:lnTo>
                    <a:pt x="322" y="512"/>
                  </a:lnTo>
                  <a:lnTo>
                    <a:pt x="316" y="519"/>
                  </a:lnTo>
                  <a:lnTo>
                    <a:pt x="308" y="524"/>
                  </a:lnTo>
                  <a:lnTo>
                    <a:pt x="301" y="530"/>
                  </a:lnTo>
                  <a:lnTo>
                    <a:pt x="292" y="533"/>
                  </a:lnTo>
                  <a:lnTo>
                    <a:pt x="284" y="536"/>
                  </a:lnTo>
                  <a:lnTo>
                    <a:pt x="274" y="538"/>
                  </a:lnTo>
                  <a:lnTo>
                    <a:pt x="264" y="540"/>
                  </a:lnTo>
                  <a:lnTo>
                    <a:pt x="255" y="540"/>
                  </a:lnTo>
                  <a:lnTo>
                    <a:pt x="255" y="540"/>
                  </a:lnTo>
                  <a:lnTo>
                    <a:pt x="245" y="540"/>
                  </a:lnTo>
                  <a:lnTo>
                    <a:pt x="235" y="538"/>
                  </a:lnTo>
                  <a:lnTo>
                    <a:pt x="227" y="536"/>
                  </a:lnTo>
                  <a:lnTo>
                    <a:pt x="218" y="533"/>
                  </a:lnTo>
                  <a:lnTo>
                    <a:pt x="209" y="530"/>
                  </a:lnTo>
                  <a:lnTo>
                    <a:pt x="202" y="524"/>
                  </a:lnTo>
                  <a:lnTo>
                    <a:pt x="194" y="519"/>
                  </a:lnTo>
                  <a:lnTo>
                    <a:pt x="187" y="512"/>
                  </a:lnTo>
                  <a:lnTo>
                    <a:pt x="182" y="506"/>
                  </a:lnTo>
                  <a:lnTo>
                    <a:pt x="176" y="499"/>
                  </a:lnTo>
                  <a:lnTo>
                    <a:pt x="171" y="491"/>
                  </a:lnTo>
                  <a:lnTo>
                    <a:pt x="167" y="482"/>
                  </a:lnTo>
                  <a:lnTo>
                    <a:pt x="163" y="474"/>
                  </a:lnTo>
                  <a:lnTo>
                    <a:pt x="161" y="464"/>
                  </a:lnTo>
                  <a:lnTo>
                    <a:pt x="160" y="455"/>
                  </a:lnTo>
                  <a:lnTo>
                    <a:pt x="159" y="445"/>
                  </a:lnTo>
                  <a:lnTo>
                    <a:pt x="159" y="285"/>
                  </a:lnTo>
                  <a:lnTo>
                    <a:pt x="159" y="285"/>
                  </a:lnTo>
                  <a:lnTo>
                    <a:pt x="170" y="293"/>
                  </a:lnTo>
                  <a:lnTo>
                    <a:pt x="181" y="299"/>
                  </a:lnTo>
                  <a:lnTo>
                    <a:pt x="192" y="304"/>
                  </a:lnTo>
                  <a:lnTo>
                    <a:pt x="204" y="310"/>
                  </a:lnTo>
                  <a:lnTo>
                    <a:pt x="216" y="313"/>
                  </a:lnTo>
                  <a:lnTo>
                    <a:pt x="229" y="316"/>
                  </a:lnTo>
                  <a:lnTo>
                    <a:pt x="242" y="317"/>
                  </a:lnTo>
                  <a:lnTo>
                    <a:pt x="255" y="318"/>
                  </a:lnTo>
                  <a:lnTo>
                    <a:pt x="255" y="318"/>
                  </a:lnTo>
                  <a:lnTo>
                    <a:pt x="271" y="317"/>
                  </a:lnTo>
                  <a:lnTo>
                    <a:pt x="287" y="315"/>
                  </a:lnTo>
                  <a:lnTo>
                    <a:pt x="302" y="311"/>
                  </a:lnTo>
                  <a:lnTo>
                    <a:pt x="317" y="305"/>
                  </a:lnTo>
                  <a:lnTo>
                    <a:pt x="331" y="299"/>
                  </a:lnTo>
                  <a:lnTo>
                    <a:pt x="344" y="290"/>
                  </a:lnTo>
                  <a:lnTo>
                    <a:pt x="356" y="282"/>
                  </a:lnTo>
                  <a:lnTo>
                    <a:pt x="367" y="271"/>
                  </a:lnTo>
                  <a:lnTo>
                    <a:pt x="378" y="260"/>
                  </a:lnTo>
                  <a:lnTo>
                    <a:pt x="387" y="247"/>
                  </a:lnTo>
                  <a:lnTo>
                    <a:pt x="395" y="235"/>
                  </a:lnTo>
                  <a:lnTo>
                    <a:pt x="402" y="221"/>
                  </a:lnTo>
                  <a:lnTo>
                    <a:pt x="407" y="207"/>
                  </a:lnTo>
                  <a:lnTo>
                    <a:pt x="410" y="191"/>
                  </a:lnTo>
                  <a:lnTo>
                    <a:pt x="413" y="176"/>
                  </a:lnTo>
                  <a:lnTo>
                    <a:pt x="414" y="159"/>
                  </a:lnTo>
                  <a:lnTo>
                    <a:pt x="414" y="159"/>
                  </a:lnTo>
                  <a:lnTo>
                    <a:pt x="414" y="150"/>
                  </a:lnTo>
                  <a:lnTo>
                    <a:pt x="415" y="140"/>
                  </a:lnTo>
                  <a:lnTo>
                    <a:pt x="419" y="130"/>
                  </a:lnTo>
                  <a:lnTo>
                    <a:pt x="422" y="122"/>
                  </a:lnTo>
                  <a:lnTo>
                    <a:pt x="425" y="113"/>
                  </a:lnTo>
                  <a:lnTo>
                    <a:pt x="431" y="106"/>
                  </a:lnTo>
                  <a:lnTo>
                    <a:pt x="436" y="98"/>
                  </a:lnTo>
                  <a:lnTo>
                    <a:pt x="442" y="92"/>
                  </a:lnTo>
                  <a:lnTo>
                    <a:pt x="449" y="85"/>
                  </a:lnTo>
                  <a:lnTo>
                    <a:pt x="456" y="80"/>
                  </a:lnTo>
                  <a:lnTo>
                    <a:pt x="464" y="75"/>
                  </a:lnTo>
                  <a:lnTo>
                    <a:pt x="472" y="71"/>
                  </a:lnTo>
                  <a:lnTo>
                    <a:pt x="481" y="68"/>
                  </a:lnTo>
                  <a:lnTo>
                    <a:pt x="491" y="65"/>
                  </a:lnTo>
                  <a:lnTo>
                    <a:pt x="499" y="64"/>
                  </a:lnTo>
                  <a:lnTo>
                    <a:pt x="509" y="64"/>
                  </a:lnTo>
                  <a:lnTo>
                    <a:pt x="509" y="64"/>
                  </a:lnTo>
                  <a:lnTo>
                    <a:pt x="520" y="64"/>
                  </a:lnTo>
                  <a:lnTo>
                    <a:pt x="528" y="65"/>
                  </a:lnTo>
                  <a:lnTo>
                    <a:pt x="538" y="68"/>
                  </a:lnTo>
                  <a:lnTo>
                    <a:pt x="546" y="71"/>
                  </a:lnTo>
                  <a:lnTo>
                    <a:pt x="555" y="75"/>
                  </a:lnTo>
                  <a:lnTo>
                    <a:pt x="562" y="80"/>
                  </a:lnTo>
                  <a:lnTo>
                    <a:pt x="570" y="85"/>
                  </a:lnTo>
                  <a:lnTo>
                    <a:pt x="576" y="92"/>
                  </a:lnTo>
                  <a:lnTo>
                    <a:pt x="583" y="98"/>
                  </a:lnTo>
                  <a:lnTo>
                    <a:pt x="588" y="106"/>
                  </a:lnTo>
                  <a:lnTo>
                    <a:pt x="594" y="113"/>
                  </a:lnTo>
                  <a:lnTo>
                    <a:pt x="597" y="122"/>
                  </a:lnTo>
                  <a:lnTo>
                    <a:pt x="600" y="130"/>
                  </a:lnTo>
                  <a:lnTo>
                    <a:pt x="603" y="140"/>
                  </a:lnTo>
                  <a:lnTo>
                    <a:pt x="604" y="150"/>
                  </a:lnTo>
                  <a:lnTo>
                    <a:pt x="604" y="159"/>
                  </a:lnTo>
                  <a:lnTo>
                    <a:pt x="604" y="31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2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38303" y="1752725"/>
            <a:ext cx="3689804" cy="850771"/>
            <a:chOff x="1136195" y="2091953"/>
            <a:chExt cx="3689804" cy="850771"/>
          </a:xfrm>
        </p:grpSpPr>
        <p:sp>
          <p:nvSpPr>
            <p:cNvPr id="28" name="文本框 27"/>
            <p:cNvSpPr txBox="1"/>
            <p:nvPr/>
          </p:nvSpPr>
          <p:spPr>
            <a:xfrm>
              <a:off x="1136195" y="2091953"/>
              <a:ext cx="15792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The title is added here</a:t>
              </a: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1136195" y="2407193"/>
              <a:ext cx="3689804" cy="535531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algn="ctr">
                <a:lnSpc>
                  <a:spcPct val="120000"/>
                </a:lnSpc>
                <a:defRPr sz="120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defRPr>
              </a:lvl1pPr>
            </a:lstStyle>
            <a:p>
              <a:pPr algn="l"/>
              <a:r>
                <a:rPr lang="en-US" altLang="zh-CN" dirty="0"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The user-document can on a project or computer, or print the presentation</a:t>
              </a: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538303" y="4905825"/>
            <a:ext cx="3689804" cy="850771"/>
            <a:chOff x="1136195" y="2091953"/>
            <a:chExt cx="3689804" cy="850771"/>
          </a:xfrm>
        </p:grpSpPr>
        <p:sp>
          <p:nvSpPr>
            <p:cNvPr id="34" name="文本框 33"/>
            <p:cNvSpPr txBox="1"/>
            <p:nvPr/>
          </p:nvSpPr>
          <p:spPr>
            <a:xfrm>
              <a:off x="1136195" y="2091953"/>
              <a:ext cx="15792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The title is added here</a:t>
              </a:r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1136195" y="2407193"/>
              <a:ext cx="3689804" cy="535531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algn="ctr">
                <a:lnSpc>
                  <a:spcPct val="120000"/>
                </a:lnSpc>
                <a:defRPr sz="120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defRPr>
              </a:lvl1pPr>
            </a:lstStyle>
            <a:p>
              <a:pPr algn="l"/>
              <a:r>
                <a:rPr lang="en-US" altLang="zh-CN" dirty="0"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The user-document can on a project or computer, or print the presentation</a:t>
              </a: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8465377" y="3341441"/>
            <a:ext cx="3180527" cy="850771"/>
            <a:chOff x="1136195" y="2091953"/>
            <a:chExt cx="3180526" cy="850771"/>
          </a:xfrm>
        </p:grpSpPr>
        <p:sp>
          <p:nvSpPr>
            <p:cNvPr id="37" name="文本框 36"/>
            <p:cNvSpPr txBox="1"/>
            <p:nvPr/>
          </p:nvSpPr>
          <p:spPr>
            <a:xfrm>
              <a:off x="1136195" y="2091953"/>
              <a:ext cx="15792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The title is added here</a:t>
              </a:r>
            </a:p>
          </p:txBody>
        </p:sp>
        <p:sp>
          <p:nvSpPr>
            <p:cNvPr id="38" name="文本框 37"/>
            <p:cNvSpPr txBox="1"/>
            <p:nvPr/>
          </p:nvSpPr>
          <p:spPr>
            <a:xfrm>
              <a:off x="1136195" y="2407193"/>
              <a:ext cx="3180526" cy="535531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algn="ctr">
                <a:lnSpc>
                  <a:spcPct val="120000"/>
                </a:lnSpc>
                <a:defRPr sz="120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defRPr>
              </a:lvl1pPr>
            </a:lstStyle>
            <a:p>
              <a:pPr algn="l"/>
              <a:r>
                <a:rPr lang="en-US" altLang="zh-CN" dirty="0"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The user-document can on a project or or computer, or print the presentation and make it into</a:t>
              </a:r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966769" y="1752725"/>
            <a:ext cx="3689805" cy="850771"/>
            <a:chOff x="1136195" y="2091953"/>
            <a:chExt cx="3689805" cy="850771"/>
          </a:xfrm>
        </p:grpSpPr>
        <p:sp>
          <p:nvSpPr>
            <p:cNvPr id="49" name="文本框 48"/>
            <p:cNvSpPr txBox="1"/>
            <p:nvPr/>
          </p:nvSpPr>
          <p:spPr>
            <a:xfrm>
              <a:off x="3246722" y="2091953"/>
              <a:ext cx="15792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zh-CN" altLang="en-US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The title is added here</a:t>
              </a:r>
            </a:p>
          </p:txBody>
        </p:sp>
        <p:sp>
          <p:nvSpPr>
            <p:cNvPr id="50" name="文本框 49"/>
            <p:cNvSpPr txBox="1"/>
            <p:nvPr/>
          </p:nvSpPr>
          <p:spPr>
            <a:xfrm>
              <a:off x="1136195" y="2407193"/>
              <a:ext cx="3689804" cy="535531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algn="ctr">
                <a:lnSpc>
                  <a:spcPct val="120000"/>
                </a:lnSpc>
                <a:defRPr sz="120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defRPr>
              </a:lvl1pPr>
            </a:lstStyle>
            <a:p>
              <a:pPr algn="r"/>
              <a:r>
                <a:rPr lang="en-US" altLang="zh-CN" dirty="0"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The user-document can on a project or computer, or print the presentation</a:t>
              </a:r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966769" y="4905825"/>
            <a:ext cx="3689805" cy="850771"/>
            <a:chOff x="1136195" y="2091953"/>
            <a:chExt cx="3689805" cy="850771"/>
          </a:xfrm>
        </p:grpSpPr>
        <p:sp>
          <p:nvSpPr>
            <p:cNvPr id="52" name="文本框 51"/>
            <p:cNvSpPr txBox="1"/>
            <p:nvPr/>
          </p:nvSpPr>
          <p:spPr>
            <a:xfrm>
              <a:off x="3246722" y="2091953"/>
              <a:ext cx="15792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zh-CN" altLang="en-US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The title is added here</a:t>
              </a:r>
            </a:p>
          </p:txBody>
        </p:sp>
        <p:sp>
          <p:nvSpPr>
            <p:cNvPr id="53" name="文本框 52"/>
            <p:cNvSpPr txBox="1"/>
            <p:nvPr/>
          </p:nvSpPr>
          <p:spPr>
            <a:xfrm>
              <a:off x="1136195" y="2407193"/>
              <a:ext cx="3689804" cy="535531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algn="ctr">
                <a:lnSpc>
                  <a:spcPct val="120000"/>
                </a:lnSpc>
                <a:defRPr sz="120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defRPr>
              </a:lvl1pPr>
            </a:lstStyle>
            <a:p>
              <a:pPr algn="r"/>
              <a:r>
                <a:rPr lang="en-US" altLang="zh-CN" dirty="0"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The user-document can on a project or computer, or print the presentation</a:t>
              </a:r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566776" y="3341441"/>
            <a:ext cx="3180527" cy="850771"/>
            <a:chOff x="1136195" y="2091953"/>
            <a:chExt cx="3180526" cy="850771"/>
          </a:xfrm>
        </p:grpSpPr>
        <p:sp>
          <p:nvSpPr>
            <p:cNvPr id="55" name="文本框 54"/>
            <p:cNvSpPr txBox="1"/>
            <p:nvPr/>
          </p:nvSpPr>
          <p:spPr>
            <a:xfrm>
              <a:off x="2737443" y="2091953"/>
              <a:ext cx="15792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zh-CN" altLang="en-US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The title is added here</a:t>
              </a:r>
            </a:p>
          </p:txBody>
        </p:sp>
        <p:sp>
          <p:nvSpPr>
            <p:cNvPr id="56" name="文本框 55"/>
            <p:cNvSpPr txBox="1"/>
            <p:nvPr/>
          </p:nvSpPr>
          <p:spPr>
            <a:xfrm>
              <a:off x="1136195" y="2407193"/>
              <a:ext cx="3180526" cy="535531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algn="ctr">
                <a:lnSpc>
                  <a:spcPct val="120000"/>
                </a:lnSpc>
                <a:defRPr sz="120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defRPr>
              </a:lvl1pPr>
            </a:lstStyle>
            <a:p>
              <a:pPr algn="r"/>
              <a:r>
                <a:rPr lang="en-US" altLang="zh-CN" dirty="0"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The user-document can on a project or or computer, or print the presentation and make it into</a:t>
              </a:r>
            </a:p>
          </p:txBody>
        </p:sp>
      </p:grpSp>
      <p:pic>
        <p:nvPicPr>
          <p:cNvPr id="67" name="图片占位符 66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6000" y="2509111"/>
            <a:ext cx="2520000" cy="2520000"/>
          </a:xfrm>
        </p:spPr>
      </p:pic>
      <p:cxnSp>
        <p:nvCxnSpPr>
          <p:cNvPr id="43" name="直接连接符 42"/>
          <p:cNvCxnSpPr/>
          <p:nvPr/>
        </p:nvCxnSpPr>
        <p:spPr>
          <a:xfrm flipV="1">
            <a:off x="-16668" y="1032867"/>
            <a:ext cx="12208669" cy="7740"/>
          </a:xfrm>
          <a:prstGeom prst="line">
            <a:avLst/>
          </a:prstGeom>
          <a:ln w="69850" cmpd="thickThin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矩形 43"/>
          <p:cNvSpPr/>
          <p:nvPr/>
        </p:nvSpPr>
        <p:spPr>
          <a:xfrm>
            <a:off x="0" y="288137"/>
            <a:ext cx="333829" cy="720695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accent2">
                  <a:lumMod val="90000"/>
                  <a:lumOff val="1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565535" y="333486"/>
            <a:ext cx="3068469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>
              <a:defRPr sz="6000" b="1">
                <a:gradFill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/>
                    </a:gs>
                  </a:gsLst>
                  <a:lin ang="5400000" scaled="1"/>
                </a:gradFill>
                <a:latin typeface="+mj-ea"/>
                <a:ea typeface="+mj-ea"/>
              </a:defRPr>
            </a:lvl1pPr>
          </a:lstStyle>
          <a:p>
            <a:r>
              <a:rPr lang="zh-CN" altLang="en-US" sz="3200" dirty="0"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Improve employee execution</a:t>
            </a:r>
          </a:p>
        </p:txBody>
      </p:sp>
      <p:sp>
        <p:nvSpPr>
          <p:cNvPr id="46" name="文本框 45"/>
          <p:cNvSpPr txBox="1"/>
          <p:nvPr/>
        </p:nvSpPr>
        <p:spPr>
          <a:xfrm>
            <a:off x="6650685" y="456615"/>
            <a:ext cx="4527763" cy="49859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The user can can on a project or or print it into a film to be used in a wilder field field</a:t>
            </a:r>
          </a:p>
        </p:txBody>
      </p:sp>
    </p:spTree>
    <p:extLst>
      <p:ext uri="{BB962C8B-B14F-4D97-AF65-F5344CB8AC3E}">
        <p14:creationId xmlns:p14="http://schemas.microsoft.com/office/powerpoint/2010/main" val="648324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:a14="http://schemas.microsoft.com/office/drawing/2010/main"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9" presetClass="entr" presetSubtype="0" de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9" presetClass="entr" presetSubtype="0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9" presetClass="entr" presetSubtype="0" decel="100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750"/>
                            </p:stCondLst>
                            <p:childTnLst>
                              <p:par>
                                <p:cTn id="4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任意多边形 8"/>
          <p:cNvSpPr/>
          <p:nvPr/>
        </p:nvSpPr>
        <p:spPr>
          <a:xfrm rot="1800000">
            <a:off x="3147581" y="3522956"/>
            <a:ext cx="231469" cy="40605"/>
          </a:xfrm>
          <a:custGeom>
            <a:avLst/>
            <a:gdLst>
              <a:gd name="connsiteX0" fmla="*/ 0 w 231469"/>
              <a:gd name="connsiteY0" fmla="*/ 20302 h 40605"/>
              <a:gd name="connsiteX1" fmla="*/ 231469 w 231469"/>
              <a:gd name="connsiteY1" fmla="*/ 20302 h 40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31469" h="40605">
                <a:moveTo>
                  <a:pt x="0" y="20302"/>
                </a:moveTo>
                <a:lnTo>
                  <a:pt x="231469" y="20302"/>
                </a:lnTo>
              </a:path>
            </a:pathLst>
          </a:cu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2648" tIns="14515" rIns="122647" bIns="14516" numCol="1" spcCol="1270" anchor="ctr" anchorCtr="0">
            <a:noAutofit/>
          </a:bodyPr>
          <a:lstStyle/>
          <a:p>
            <a:pPr lvl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500" kern="1200"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11" name="任意多边形 10"/>
          <p:cNvSpPr/>
          <p:nvPr/>
        </p:nvSpPr>
        <p:spPr>
          <a:xfrm rot="19800000">
            <a:off x="2281522" y="3522953"/>
            <a:ext cx="231471" cy="40606"/>
          </a:xfrm>
          <a:custGeom>
            <a:avLst/>
            <a:gdLst>
              <a:gd name="connsiteX0" fmla="*/ 0 w 231469"/>
              <a:gd name="connsiteY0" fmla="*/ 20302 h 40605"/>
              <a:gd name="connsiteX1" fmla="*/ 231469 w 231469"/>
              <a:gd name="connsiteY1" fmla="*/ 20302 h 40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31469" h="40605">
                <a:moveTo>
                  <a:pt x="231469" y="20303"/>
                </a:moveTo>
                <a:lnTo>
                  <a:pt x="0" y="20303"/>
                </a:lnTo>
              </a:path>
            </a:pathLst>
          </a:cu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2648" tIns="14517" rIns="122648" bIns="14515" numCol="1" spcCol="1270" anchor="ctr" anchorCtr="0">
            <a:noAutofit/>
          </a:bodyPr>
          <a:lstStyle/>
          <a:p>
            <a:pPr lvl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500" kern="1200"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29" name="任意多边形 28"/>
          <p:cNvSpPr/>
          <p:nvPr/>
        </p:nvSpPr>
        <p:spPr>
          <a:xfrm rot="3240000">
            <a:off x="9517313" y="3462871"/>
            <a:ext cx="202968" cy="35492"/>
          </a:xfrm>
          <a:custGeom>
            <a:avLst/>
            <a:gdLst>
              <a:gd name="connsiteX0" fmla="*/ 0 w 202968"/>
              <a:gd name="connsiteY0" fmla="*/ 17746 h 35492"/>
              <a:gd name="connsiteX1" fmla="*/ 202968 w 202968"/>
              <a:gd name="connsiteY1" fmla="*/ 17746 h 35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02968" h="35492">
                <a:moveTo>
                  <a:pt x="0" y="17746"/>
                </a:moveTo>
                <a:lnTo>
                  <a:pt x="202968" y="17746"/>
                </a:lnTo>
              </a:path>
            </a:pathLst>
          </a:cu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9109" tIns="12670" rIns="109110" bIns="12673" numCol="1" spcCol="1270" anchor="ctr" anchorCtr="0">
            <a:noAutofit/>
          </a:bodyPr>
          <a:lstStyle/>
          <a:p>
            <a:pPr lvl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500" kern="1200"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31" name="任意多边形 30"/>
          <p:cNvSpPr/>
          <p:nvPr/>
        </p:nvSpPr>
        <p:spPr>
          <a:xfrm rot="18360000">
            <a:off x="9003150" y="3462870"/>
            <a:ext cx="202969" cy="35493"/>
          </a:xfrm>
          <a:custGeom>
            <a:avLst/>
            <a:gdLst>
              <a:gd name="connsiteX0" fmla="*/ 0 w 202968"/>
              <a:gd name="connsiteY0" fmla="*/ 17746 h 35492"/>
              <a:gd name="connsiteX1" fmla="*/ 202968 w 202968"/>
              <a:gd name="connsiteY1" fmla="*/ 17746 h 35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02968" h="35492">
                <a:moveTo>
                  <a:pt x="202968" y="17746"/>
                </a:moveTo>
                <a:lnTo>
                  <a:pt x="0" y="17746"/>
                </a:lnTo>
              </a:path>
            </a:pathLst>
          </a:cu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9110" tIns="12671" rIns="109111" bIns="12673" numCol="1" spcCol="1270" anchor="ctr" anchorCtr="0">
            <a:noAutofit/>
          </a:bodyPr>
          <a:lstStyle/>
          <a:p>
            <a:pPr lvl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500" kern="1200"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2446001" y="2908967"/>
            <a:ext cx="768571" cy="768571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3350" tIns="123350" rIns="123350" bIns="123350" numCol="1" spcCol="1270" anchor="ctr" anchorCtr="0">
            <a:noAutofit/>
          </a:bodyPr>
          <a:lstStyle/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altLang="zh-CN" sz="1700" kern="1200" dirty="0"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01</a:t>
            </a:r>
            <a:endParaRPr lang="zh-CN" altLang="en-US" sz="1700" kern="1200" dirty="0"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7" name="任意多边形 6"/>
          <p:cNvSpPr/>
          <p:nvPr/>
        </p:nvSpPr>
        <p:spPr>
          <a:xfrm rot="16200000">
            <a:off x="2714554" y="2772926"/>
            <a:ext cx="231469" cy="40605"/>
          </a:xfrm>
          <a:custGeom>
            <a:avLst/>
            <a:gdLst>
              <a:gd name="connsiteX0" fmla="*/ 0 w 231469"/>
              <a:gd name="connsiteY0" fmla="*/ 20302 h 40605"/>
              <a:gd name="connsiteX1" fmla="*/ 231469 w 231469"/>
              <a:gd name="connsiteY1" fmla="*/ 20302 h 40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31469" h="40605">
                <a:moveTo>
                  <a:pt x="0" y="20302"/>
                </a:moveTo>
                <a:lnTo>
                  <a:pt x="231469" y="20302"/>
                </a:lnTo>
              </a:path>
            </a:pathLst>
          </a:cu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2647" tIns="14516" rIns="122648" bIns="14516" numCol="1" spcCol="1270" anchor="ctr" anchorCtr="0">
            <a:noAutofit/>
          </a:bodyPr>
          <a:lstStyle/>
          <a:p>
            <a:pPr lvl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500" kern="1200"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2446001" y="1908922"/>
            <a:ext cx="768571" cy="768571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3350" tIns="123350" rIns="123350" bIns="123350" numCol="1" spcCol="1270" anchor="ctr" anchorCtr="0">
            <a:noAutofit/>
          </a:bodyPr>
          <a:lstStyle/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1700" kern="1200" dirty="0"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3312061" y="3408983"/>
            <a:ext cx="768571" cy="768571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3350" tIns="123350" rIns="123350" bIns="123350" numCol="1" spcCol="1270" anchor="ctr" anchorCtr="0">
            <a:noAutofit/>
          </a:bodyPr>
          <a:lstStyle/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1700" kern="1200"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1579941" y="3408983"/>
            <a:ext cx="768571" cy="768571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3350" tIns="123350" rIns="123350" bIns="123350" numCol="1" spcCol="1270" anchor="ctr" anchorCtr="0">
            <a:noAutofit/>
          </a:bodyPr>
          <a:lstStyle/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1700" kern="1200"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5783218" y="2730458"/>
            <a:ext cx="625569" cy="625569"/>
          </a:xfrm>
          <a:prstGeom prst="ellipse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0502" tIns="100502" rIns="100502" bIns="100502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altLang="zh-CN" sz="1400" kern="1200" dirty="0"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02</a:t>
            </a:r>
            <a:endParaRPr lang="zh-CN" altLang="en-US" sz="1400" kern="1200" dirty="0"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15" name="任意多边形 14"/>
          <p:cNvSpPr/>
          <p:nvPr/>
        </p:nvSpPr>
        <p:spPr>
          <a:xfrm rot="16200000">
            <a:off x="6001421" y="2619350"/>
            <a:ext cx="189156" cy="33051"/>
          </a:xfrm>
          <a:custGeom>
            <a:avLst/>
            <a:gdLst>
              <a:gd name="connsiteX0" fmla="*/ 0 w 189156"/>
              <a:gd name="connsiteY0" fmla="*/ 16525 h 33050"/>
              <a:gd name="connsiteX1" fmla="*/ 189156 w 189156"/>
              <a:gd name="connsiteY1" fmla="*/ 16525 h 33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9156" h="33050">
                <a:moveTo>
                  <a:pt x="0" y="16525"/>
                </a:moveTo>
                <a:lnTo>
                  <a:pt x="189156" y="16525"/>
                </a:lnTo>
              </a:path>
            </a:pathLst>
          </a:cu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2549" tIns="11796" rIns="102549" bIns="11797" numCol="1" spcCol="1270" anchor="ctr" anchorCtr="0">
            <a:noAutofit/>
          </a:bodyPr>
          <a:lstStyle/>
          <a:p>
            <a:pPr lvl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500" kern="1200"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5783218" y="1915732"/>
            <a:ext cx="625569" cy="625569"/>
          </a:xfrm>
          <a:prstGeom prst="ellipse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0502" tIns="100502" rIns="100502" bIns="100502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1400" kern="1200"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17" name="任意多边形 16"/>
          <p:cNvSpPr/>
          <p:nvPr/>
        </p:nvSpPr>
        <p:spPr>
          <a:xfrm>
            <a:off x="6408787" y="3026711"/>
            <a:ext cx="189156" cy="33050"/>
          </a:xfrm>
          <a:custGeom>
            <a:avLst/>
            <a:gdLst>
              <a:gd name="connsiteX0" fmla="*/ 0 w 189156"/>
              <a:gd name="connsiteY0" fmla="*/ 16525 h 33050"/>
              <a:gd name="connsiteX1" fmla="*/ 189156 w 189156"/>
              <a:gd name="connsiteY1" fmla="*/ 16525 h 33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9156" h="33050">
                <a:moveTo>
                  <a:pt x="0" y="16525"/>
                </a:moveTo>
                <a:lnTo>
                  <a:pt x="189156" y="16525"/>
                </a:lnTo>
              </a:path>
            </a:pathLst>
          </a:cu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2549" tIns="11797" rIns="102550" bIns="11796" numCol="1" spcCol="1270" anchor="ctr" anchorCtr="0">
            <a:noAutofit/>
          </a:bodyPr>
          <a:lstStyle/>
          <a:p>
            <a:pPr lvl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500" kern="1200"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6597943" y="2730458"/>
            <a:ext cx="625569" cy="625569"/>
          </a:xfrm>
          <a:prstGeom prst="ellipse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0502" tIns="100502" rIns="100502" bIns="100502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1400" kern="1200"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19" name="任意多边形 18"/>
          <p:cNvSpPr/>
          <p:nvPr/>
        </p:nvSpPr>
        <p:spPr>
          <a:xfrm rot="5400000">
            <a:off x="6001421" y="3434075"/>
            <a:ext cx="189156" cy="33051"/>
          </a:xfrm>
          <a:custGeom>
            <a:avLst/>
            <a:gdLst>
              <a:gd name="connsiteX0" fmla="*/ 0 w 189156"/>
              <a:gd name="connsiteY0" fmla="*/ 16525 h 33050"/>
              <a:gd name="connsiteX1" fmla="*/ 189156 w 189156"/>
              <a:gd name="connsiteY1" fmla="*/ 16525 h 33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9156" h="33050">
                <a:moveTo>
                  <a:pt x="0" y="16525"/>
                </a:moveTo>
                <a:lnTo>
                  <a:pt x="189156" y="16525"/>
                </a:lnTo>
              </a:path>
            </a:pathLst>
          </a:cu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2549" tIns="11797" rIns="102550" bIns="11796" numCol="1" spcCol="1270" anchor="ctr" anchorCtr="0">
            <a:noAutofit/>
          </a:bodyPr>
          <a:lstStyle/>
          <a:p>
            <a:pPr lvl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500" kern="1200"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5783218" y="3545178"/>
            <a:ext cx="625569" cy="625569"/>
          </a:xfrm>
          <a:prstGeom prst="ellipse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0502" tIns="100502" rIns="100502" bIns="100502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1400" kern="1200"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21" name="任意多边形 20"/>
          <p:cNvSpPr/>
          <p:nvPr/>
        </p:nvSpPr>
        <p:spPr>
          <a:xfrm>
            <a:off x="5594060" y="3026716"/>
            <a:ext cx="189157" cy="33051"/>
          </a:xfrm>
          <a:custGeom>
            <a:avLst/>
            <a:gdLst>
              <a:gd name="connsiteX0" fmla="*/ 0 w 189156"/>
              <a:gd name="connsiteY0" fmla="*/ 16525 h 33050"/>
              <a:gd name="connsiteX1" fmla="*/ 189156 w 189156"/>
              <a:gd name="connsiteY1" fmla="*/ 16525 h 33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9156" h="33050">
                <a:moveTo>
                  <a:pt x="189156" y="16525"/>
                </a:moveTo>
                <a:lnTo>
                  <a:pt x="0" y="16525"/>
                </a:lnTo>
              </a:path>
            </a:pathLst>
          </a:cu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2549" tIns="11798" rIns="102551" bIns="11796" numCol="1" spcCol="1270" anchor="ctr" anchorCtr="0">
            <a:noAutofit/>
          </a:bodyPr>
          <a:lstStyle/>
          <a:p>
            <a:pPr lvl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500" kern="1200"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22" name="椭圆 21"/>
          <p:cNvSpPr/>
          <p:nvPr/>
        </p:nvSpPr>
        <p:spPr>
          <a:xfrm>
            <a:off x="4968493" y="2730458"/>
            <a:ext cx="625569" cy="625569"/>
          </a:xfrm>
          <a:prstGeom prst="ellipse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0502" tIns="100502" rIns="100502" bIns="100502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1400" kern="1200"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24" name="椭圆 23"/>
          <p:cNvSpPr/>
          <p:nvPr/>
        </p:nvSpPr>
        <p:spPr>
          <a:xfrm>
            <a:off x="9025825" y="2790881"/>
            <a:ext cx="671785" cy="671785"/>
          </a:xfrm>
          <a:prstGeom prst="ellipse">
            <a:avLst/>
          </a:prstGeom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7906" tIns="107906" rIns="107906" bIns="107906" numCol="1" spcCol="1270" anchor="ctr" anchorCtr="0">
            <a:noAutofit/>
          </a:bodyPr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altLang="zh-CN" sz="1500" kern="1200" dirty="0"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03</a:t>
            </a:r>
            <a:endParaRPr lang="zh-CN" altLang="en-US" sz="1500" kern="1200" dirty="0"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25" name="任意多边形 24"/>
          <p:cNvSpPr/>
          <p:nvPr/>
        </p:nvSpPr>
        <p:spPr>
          <a:xfrm rot="16200000">
            <a:off x="9260231" y="2671648"/>
            <a:ext cx="202968" cy="35492"/>
          </a:xfrm>
          <a:custGeom>
            <a:avLst/>
            <a:gdLst>
              <a:gd name="connsiteX0" fmla="*/ 0 w 202968"/>
              <a:gd name="connsiteY0" fmla="*/ 17746 h 35492"/>
              <a:gd name="connsiteX1" fmla="*/ 202968 w 202968"/>
              <a:gd name="connsiteY1" fmla="*/ 17746 h 35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02968" h="35492">
                <a:moveTo>
                  <a:pt x="0" y="17746"/>
                </a:moveTo>
                <a:lnTo>
                  <a:pt x="202968" y="17746"/>
                </a:lnTo>
              </a:path>
            </a:pathLst>
          </a:cu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9110" tIns="12672" rIns="109109" bIns="12672" numCol="1" spcCol="1270" anchor="ctr" anchorCtr="0">
            <a:noAutofit/>
          </a:bodyPr>
          <a:lstStyle/>
          <a:p>
            <a:pPr lvl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500" kern="1200"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26" name="椭圆 25"/>
          <p:cNvSpPr/>
          <p:nvPr/>
        </p:nvSpPr>
        <p:spPr>
          <a:xfrm>
            <a:off x="9025825" y="1916127"/>
            <a:ext cx="671785" cy="671785"/>
          </a:xfrm>
          <a:prstGeom prst="ellipse">
            <a:avLst/>
          </a:prstGeom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7906" tIns="107906" rIns="107906" bIns="107906" numCol="1" spcCol="1270" anchor="ctr" anchorCtr="0">
            <a:noAutofit/>
          </a:bodyPr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1500" kern="1200"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27" name="任意多边形 26"/>
          <p:cNvSpPr/>
          <p:nvPr/>
        </p:nvSpPr>
        <p:spPr>
          <a:xfrm rot="20520000">
            <a:off x="9676200" y="2973865"/>
            <a:ext cx="202968" cy="35492"/>
          </a:xfrm>
          <a:custGeom>
            <a:avLst/>
            <a:gdLst>
              <a:gd name="connsiteX0" fmla="*/ 0 w 202968"/>
              <a:gd name="connsiteY0" fmla="*/ 17746 h 35492"/>
              <a:gd name="connsiteX1" fmla="*/ 202968 w 202968"/>
              <a:gd name="connsiteY1" fmla="*/ 17746 h 35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02968" h="35492">
                <a:moveTo>
                  <a:pt x="0" y="17746"/>
                </a:moveTo>
                <a:lnTo>
                  <a:pt x="202968" y="17746"/>
                </a:lnTo>
              </a:path>
            </a:pathLst>
          </a:cu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9110" tIns="12672" rIns="109109" bIns="12672" numCol="1" spcCol="1270" anchor="ctr" anchorCtr="0">
            <a:noAutofit/>
          </a:bodyPr>
          <a:lstStyle/>
          <a:p>
            <a:pPr lvl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500" kern="1200"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28" name="椭圆 27"/>
          <p:cNvSpPr/>
          <p:nvPr/>
        </p:nvSpPr>
        <p:spPr>
          <a:xfrm>
            <a:off x="9857766" y="2520568"/>
            <a:ext cx="671785" cy="671785"/>
          </a:xfrm>
          <a:prstGeom prst="ellipse">
            <a:avLst/>
          </a:prstGeom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7906" tIns="107906" rIns="107906" bIns="107906" numCol="1" spcCol="1270" anchor="ctr" anchorCtr="0">
            <a:noAutofit/>
          </a:bodyPr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1500" kern="1200"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30" name="椭圆 29"/>
          <p:cNvSpPr/>
          <p:nvPr/>
        </p:nvSpPr>
        <p:spPr>
          <a:xfrm>
            <a:off x="9539993" y="3498572"/>
            <a:ext cx="671785" cy="671785"/>
          </a:xfrm>
          <a:prstGeom prst="ellipse">
            <a:avLst/>
          </a:prstGeom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7906" tIns="107906" rIns="107906" bIns="107906" numCol="1" spcCol="1270" anchor="ctr" anchorCtr="0">
            <a:noAutofit/>
          </a:bodyPr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1500" kern="1200"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32" name="椭圆 31"/>
          <p:cNvSpPr/>
          <p:nvPr/>
        </p:nvSpPr>
        <p:spPr>
          <a:xfrm>
            <a:off x="8511658" y="3498572"/>
            <a:ext cx="671785" cy="671785"/>
          </a:xfrm>
          <a:prstGeom prst="ellipse">
            <a:avLst/>
          </a:prstGeom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7906" tIns="107906" rIns="107906" bIns="107906" numCol="1" spcCol="1270" anchor="ctr" anchorCtr="0">
            <a:noAutofit/>
          </a:bodyPr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1500" kern="1200"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33" name="任意多边形 32"/>
          <p:cNvSpPr/>
          <p:nvPr/>
        </p:nvSpPr>
        <p:spPr>
          <a:xfrm rot="1080000">
            <a:off x="8844264" y="2973870"/>
            <a:ext cx="202969" cy="35493"/>
          </a:xfrm>
          <a:custGeom>
            <a:avLst/>
            <a:gdLst>
              <a:gd name="connsiteX0" fmla="*/ 0 w 202968"/>
              <a:gd name="connsiteY0" fmla="*/ 17746 h 35492"/>
              <a:gd name="connsiteX1" fmla="*/ 202968 w 202968"/>
              <a:gd name="connsiteY1" fmla="*/ 17746 h 35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02968" h="35492">
                <a:moveTo>
                  <a:pt x="202968" y="17746"/>
                </a:moveTo>
                <a:lnTo>
                  <a:pt x="0" y="17746"/>
                </a:lnTo>
              </a:path>
            </a:pathLst>
          </a:cu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9111" tIns="12672" rIns="109109" bIns="12672" numCol="1" spcCol="1270" anchor="ctr" anchorCtr="0">
            <a:noAutofit/>
          </a:bodyPr>
          <a:lstStyle/>
          <a:p>
            <a:pPr lvl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500" kern="1200"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34" name="椭圆 33"/>
          <p:cNvSpPr/>
          <p:nvPr/>
        </p:nvSpPr>
        <p:spPr>
          <a:xfrm>
            <a:off x="8193885" y="2520568"/>
            <a:ext cx="671785" cy="671785"/>
          </a:xfrm>
          <a:prstGeom prst="ellipse">
            <a:avLst/>
          </a:prstGeom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8701" tIns="118701" rIns="118701" bIns="118701" numCol="1" spcCol="1270" anchor="ctr" anchorCtr="0">
            <a:noAutofit/>
          </a:bodyPr>
          <a:lstStyle/>
          <a:p>
            <a:pPr lvl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3200" kern="1200"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grpSp>
        <p:nvGrpSpPr>
          <p:cNvPr id="53" name="组合 52"/>
          <p:cNvGrpSpPr/>
          <p:nvPr/>
        </p:nvGrpSpPr>
        <p:grpSpPr>
          <a:xfrm>
            <a:off x="1342568" y="4455986"/>
            <a:ext cx="2975432" cy="888155"/>
            <a:chOff x="1113852" y="5016378"/>
            <a:chExt cx="2975432" cy="888155"/>
          </a:xfrm>
        </p:grpSpPr>
        <p:sp>
          <p:nvSpPr>
            <p:cNvPr id="54" name="矩形 53"/>
            <p:cNvSpPr/>
            <p:nvPr/>
          </p:nvSpPr>
          <p:spPr>
            <a:xfrm>
              <a:off x="1113852" y="5369002"/>
              <a:ext cx="2975432" cy="535531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The user-will able on a project or or computer, or print the presentation and make it into a film to be used</a:t>
              </a:r>
            </a:p>
          </p:txBody>
        </p:sp>
        <p:sp>
          <p:nvSpPr>
            <p:cNvPr id="55" name="矩形 54"/>
            <p:cNvSpPr/>
            <p:nvPr/>
          </p:nvSpPr>
          <p:spPr>
            <a:xfrm>
              <a:off x="1480581" y="5016378"/>
              <a:ext cx="2241975" cy="42473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Title text added</a:t>
              </a:r>
            </a:p>
          </p:txBody>
        </p:sp>
      </p:grpSp>
      <p:grpSp>
        <p:nvGrpSpPr>
          <p:cNvPr id="62" name="组合 61"/>
          <p:cNvGrpSpPr/>
          <p:nvPr/>
        </p:nvGrpSpPr>
        <p:grpSpPr>
          <a:xfrm>
            <a:off x="4620097" y="4455986"/>
            <a:ext cx="2975432" cy="888155"/>
            <a:chOff x="1113852" y="5016378"/>
            <a:chExt cx="2975432" cy="888155"/>
          </a:xfrm>
        </p:grpSpPr>
        <p:sp>
          <p:nvSpPr>
            <p:cNvPr id="63" name="矩形 62"/>
            <p:cNvSpPr/>
            <p:nvPr/>
          </p:nvSpPr>
          <p:spPr>
            <a:xfrm>
              <a:off x="1113852" y="5369002"/>
              <a:ext cx="2975432" cy="535531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The user-will able on a project or or computer, or print the presentation and make it into a film to be used</a:t>
              </a:r>
            </a:p>
          </p:txBody>
        </p:sp>
        <p:sp>
          <p:nvSpPr>
            <p:cNvPr id="64" name="矩形 63"/>
            <p:cNvSpPr/>
            <p:nvPr/>
          </p:nvSpPr>
          <p:spPr>
            <a:xfrm>
              <a:off x="1480581" y="5016378"/>
              <a:ext cx="2241975" cy="42473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Title text added</a:t>
              </a:r>
            </a:p>
          </p:txBody>
        </p:sp>
      </p:grpSp>
      <p:grpSp>
        <p:nvGrpSpPr>
          <p:cNvPr id="65" name="组合 64"/>
          <p:cNvGrpSpPr/>
          <p:nvPr/>
        </p:nvGrpSpPr>
        <p:grpSpPr>
          <a:xfrm>
            <a:off x="7873997" y="4455986"/>
            <a:ext cx="2975432" cy="888155"/>
            <a:chOff x="1113852" y="5016378"/>
            <a:chExt cx="2975432" cy="888155"/>
          </a:xfrm>
        </p:grpSpPr>
        <p:sp>
          <p:nvSpPr>
            <p:cNvPr id="66" name="矩形 65"/>
            <p:cNvSpPr/>
            <p:nvPr/>
          </p:nvSpPr>
          <p:spPr>
            <a:xfrm>
              <a:off x="1113852" y="5369002"/>
              <a:ext cx="2975432" cy="535531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The user-will able on a project or or computer, or print the presentation and make it into a film to be used</a:t>
              </a:r>
            </a:p>
          </p:txBody>
        </p:sp>
        <p:sp>
          <p:nvSpPr>
            <p:cNvPr id="67" name="矩形 66"/>
            <p:cNvSpPr/>
            <p:nvPr/>
          </p:nvSpPr>
          <p:spPr>
            <a:xfrm>
              <a:off x="1480581" y="5016378"/>
              <a:ext cx="2241975" cy="42473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Title text added</a:t>
              </a:r>
            </a:p>
          </p:txBody>
        </p:sp>
      </p:grpSp>
      <p:sp>
        <p:nvSpPr>
          <p:cNvPr id="80" name="任意多边形 79"/>
          <p:cNvSpPr/>
          <p:nvPr/>
        </p:nvSpPr>
        <p:spPr>
          <a:xfrm>
            <a:off x="2641451" y="2102053"/>
            <a:ext cx="377668" cy="377666"/>
          </a:xfrm>
          <a:custGeom>
            <a:avLst/>
            <a:gdLst>
              <a:gd name="connsiteX0" fmla="*/ 199497 w 331788"/>
              <a:gd name="connsiteY0" fmla="*/ 265112 h 331787"/>
              <a:gd name="connsiteX1" fmla="*/ 209798 w 331788"/>
              <a:gd name="connsiteY1" fmla="*/ 279217 h 331787"/>
              <a:gd name="connsiteX2" fmla="*/ 238126 w 331788"/>
              <a:gd name="connsiteY2" fmla="*/ 315118 h 331787"/>
              <a:gd name="connsiteX3" fmla="*/ 166018 w 331788"/>
              <a:gd name="connsiteY3" fmla="*/ 331787 h 331787"/>
              <a:gd name="connsiteX4" fmla="*/ 122238 w 331788"/>
              <a:gd name="connsiteY4" fmla="*/ 325376 h 331787"/>
              <a:gd name="connsiteX5" fmla="*/ 199497 w 331788"/>
              <a:gd name="connsiteY5" fmla="*/ 265112 h 331787"/>
              <a:gd name="connsiteX6" fmla="*/ 190500 w 331788"/>
              <a:gd name="connsiteY6" fmla="*/ 228600 h 331787"/>
              <a:gd name="connsiteX7" fmla="*/ 201490 w 331788"/>
              <a:gd name="connsiteY7" fmla="*/ 228600 h 331787"/>
              <a:gd name="connsiteX8" fmla="*/ 206375 w 331788"/>
              <a:gd name="connsiteY8" fmla="*/ 236394 h 331787"/>
              <a:gd name="connsiteX9" fmla="*/ 200269 w 331788"/>
              <a:gd name="connsiteY9" fmla="*/ 242888 h 331787"/>
              <a:gd name="connsiteX10" fmla="*/ 190500 w 331788"/>
              <a:gd name="connsiteY10" fmla="*/ 228600 h 331787"/>
              <a:gd name="connsiteX11" fmla="*/ 146452 w 331788"/>
              <a:gd name="connsiteY11" fmla="*/ 228600 h 331787"/>
              <a:gd name="connsiteX12" fmla="*/ 164590 w 331788"/>
              <a:gd name="connsiteY12" fmla="*/ 229897 h 331787"/>
              <a:gd name="connsiteX13" fmla="*/ 165885 w 331788"/>
              <a:gd name="connsiteY13" fmla="*/ 229897 h 331787"/>
              <a:gd name="connsiteX14" fmla="*/ 173659 w 331788"/>
              <a:gd name="connsiteY14" fmla="*/ 229897 h 331787"/>
              <a:gd name="connsiteX15" fmla="*/ 190501 w 331788"/>
              <a:gd name="connsiteY15" fmla="*/ 253240 h 331787"/>
              <a:gd name="connsiteX16" fmla="*/ 103699 w 331788"/>
              <a:gd name="connsiteY16" fmla="*/ 320675 h 331787"/>
              <a:gd name="connsiteX17" fmla="*/ 77788 w 331788"/>
              <a:gd name="connsiteY17" fmla="*/ 306410 h 331787"/>
              <a:gd name="connsiteX18" fmla="*/ 112768 w 331788"/>
              <a:gd name="connsiteY18" fmla="*/ 244162 h 331787"/>
              <a:gd name="connsiteX19" fmla="*/ 121837 w 331788"/>
              <a:gd name="connsiteY19" fmla="*/ 245459 h 331787"/>
              <a:gd name="connsiteX20" fmla="*/ 146452 w 331788"/>
              <a:gd name="connsiteY20" fmla="*/ 228600 h 331787"/>
              <a:gd name="connsiteX21" fmla="*/ 323851 w 331788"/>
              <a:gd name="connsiteY21" fmla="*/ 217487 h 331787"/>
              <a:gd name="connsiteX22" fmla="*/ 249631 w 331788"/>
              <a:gd name="connsiteY22" fmla="*/ 307975 h 331787"/>
              <a:gd name="connsiteX23" fmla="*/ 207963 w 331788"/>
              <a:gd name="connsiteY23" fmla="*/ 253682 h 331787"/>
              <a:gd name="connsiteX24" fmla="*/ 218380 w 331788"/>
              <a:gd name="connsiteY24" fmla="*/ 243341 h 331787"/>
              <a:gd name="connsiteX25" fmla="*/ 227495 w 331788"/>
              <a:gd name="connsiteY25" fmla="*/ 244634 h 331787"/>
              <a:gd name="connsiteX26" fmla="*/ 253537 w 331788"/>
              <a:gd name="connsiteY26" fmla="*/ 225243 h 331787"/>
              <a:gd name="connsiteX27" fmla="*/ 323851 w 331788"/>
              <a:gd name="connsiteY27" fmla="*/ 217487 h 331787"/>
              <a:gd name="connsiteX28" fmla="*/ 3175 w 331788"/>
              <a:gd name="connsiteY28" fmla="*/ 196850 h 331787"/>
              <a:gd name="connsiteX29" fmla="*/ 93642 w 331788"/>
              <a:gd name="connsiteY29" fmla="*/ 222902 h 331787"/>
              <a:gd name="connsiteX30" fmla="*/ 100013 w 331788"/>
              <a:gd name="connsiteY30" fmla="*/ 235927 h 331787"/>
              <a:gd name="connsiteX31" fmla="*/ 65610 w 331788"/>
              <a:gd name="connsiteY31" fmla="*/ 298450 h 331787"/>
              <a:gd name="connsiteX32" fmla="*/ 3175 w 331788"/>
              <a:gd name="connsiteY32" fmla="*/ 196850 h 331787"/>
              <a:gd name="connsiteX33" fmla="*/ 146517 w 331788"/>
              <a:gd name="connsiteY33" fmla="*/ 192087 h 331787"/>
              <a:gd name="connsiteX34" fmla="*/ 163513 w 331788"/>
              <a:gd name="connsiteY34" fmla="*/ 215900 h 331787"/>
              <a:gd name="connsiteX35" fmla="*/ 147825 w 331788"/>
              <a:gd name="connsiteY35" fmla="*/ 214577 h 331787"/>
              <a:gd name="connsiteX36" fmla="*/ 141288 w 331788"/>
              <a:gd name="connsiteY36" fmla="*/ 200025 h 331787"/>
              <a:gd name="connsiteX37" fmla="*/ 146517 w 331788"/>
              <a:gd name="connsiteY37" fmla="*/ 192087 h 331787"/>
              <a:gd name="connsiteX38" fmla="*/ 277877 w 331788"/>
              <a:gd name="connsiteY38" fmla="*/ 160337 h 331787"/>
              <a:gd name="connsiteX39" fmla="*/ 314326 w 331788"/>
              <a:gd name="connsiteY39" fmla="*/ 204624 h 331787"/>
              <a:gd name="connsiteX40" fmla="*/ 253143 w 331788"/>
              <a:gd name="connsiteY40" fmla="*/ 211137 h 331787"/>
              <a:gd name="connsiteX41" fmla="*/ 249238 w 331788"/>
              <a:gd name="connsiteY41" fmla="*/ 203322 h 331787"/>
              <a:gd name="connsiteX42" fmla="*/ 277877 w 331788"/>
              <a:gd name="connsiteY42" fmla="*/ 160337 h 331787"/>
              <a:gd name="connsiteX43" fmla="*/ 290513 w 331788"/>
              <a:gd name="connsiteY43" fmla="*/ 153987 h 331787"/>
              <a:gd name="connsiteX44" fmla="*/ 331788 w 331788"/>
              <a:gd name="connsiteY44" fmla="*/ 167061 h 331787"/>
              <a:gd name="connsiteX45" fmla="*/ 329125 w 331788"/>
              <a:gd name="connsiteY45" fmla="*/ 198437 h 331787"/>
              <a:gd name="connsiteX46" fmla="*/ 290513 w 331788"/>
              <a:gd name="connsiteY46" fmla="*/ 153987 h 331787"/>
              <a:gd name="connsiteX47" fmla="*/ 113341 w 331788"/>
              <a:gd name="connsiteY47" fmla="*/ 139700 h 331787"/>
              <a:gd name="connsiteX48" fmla="*/ 130085 w 331788"/>
              <a:gd name="connsiteY48" fmla="*/ 169324 h 331787"/>
              <a:gd name="connsiteX49" fmla="*/ 136525 w 331788"/>
              <a:gd name="connsiteY49" fmla="*/ 178340 h 331787"/>
              <a:gd name="connsiteX50" fmla="*/ 128797 w 331788"/>
              <a:gd name="connsiteY50" fmla="*/ 191219 h 331787"/>
              <a:gd name="connsiteX51" fmla="*/ 121069 w 331788"/>
              <a:gd name="connsiteY51" fmla="*/ 189932 h 331787"/>
              <a:gd name="connsiteX52" fmla="*/ 95310 w 331788"/>
              <a:gd name="connsiteY52" fmla="*/ 207963 h 331787"/>
              <a:gd name="connsiteX53" fmla="*/ 1288 w 331788"/>
              <a:gd name="connsiteY53" fmla="*/ 179628 h 331787"/>
              <a:gd name="connsiteX54" fmla="*/ 0 w 331788"/>
              <a:gd name="connsiteY54" fmla="*/ 165460 h 331787"/>
              <a:gd name="connsiteX55" fmla="*/ 1288 w 331788"/>
              <a:gd name="connsiteY55" fmla="*/ 151292 h 331787"/>
              <a:gd name="connsiteX56" fmla="*/ 113341 w 331788"/>
              <a:gd name="connsiteY56" fmla="*/ 139700 h 331787"/>
              <a:gd name="connsiteX57" fmla="*/ 186315 w 331788"/>
              <a:gd name="connsiteY57" fmla="*/ 138112 h 331787"/>
              <a:gd name="connsiteX58" fmla="*/ 268288 w 331788"/>
              <a:gd name="connsiteY58" fmla="*/ 149780 h 331787"/>
              <a:gd name="connsiteX59" fmla="*/ 238829 w 331788"/>
              <a:gd name="connsiteY59" fmla="*/ 193860 h 331787"/>
              <a:gd name="connsiteX60" fmla="*/ 227301 w 331788"/>
              <a:gd name="connsiteY60" fmla="*/ 191267 h 331787"/>
              <a:gd name="connsiteX61" fmla="*/ 200404 w 331788"/>
              <a:gd name="connsiteY61" fmla="*/ 214604 h 331787"/>
              <a:gd name="connsiteX62" fmla="*/ 179911 w 331788"/>
              <a:gd name="connsiteY62" fmla="*/ 215900 h 331787"/>
              <a:gd name="connsiteX63" fmla="*/ 155575 w 331788"/>
              <a:gd name="connsiteY63" fmla="*/ 179599 h 331787"/>
              <a:gd name="connsiteX64" fmla="*/ 173507 w 331788"/>
              <a:gd name="connsiteY64" fmla="*/ 154966 h 331787"/>
              <a:gd name="connsiteX65" fmla="*/ 186315 w 331788"/>
              <a:gd name="connsiteY65" fmla="*/ 138112 h 331787"/>
              <a:gd name="connsiteX66" fmla="*/ 168276 w 331788"/>
              <a:gd name="connsiteY66" fmla="*/ 138112 h 331787"/>
              <a:gd name="connsiteX67" fmla="*/ 161661 w 331788"/>
              <a:gd name="connsiteY67" fmla="*/ 145566 h 331787"/>
              <a:gd name="connsiteX68" fmla="*/ 145786 w 331788"/>
              <a:gd name="connsiteY68" fmla="*/ 166687 h 331787"/>
              <a:gd name="connsiteX69" fmla="*/ 141817 w 331788"/>
              <a:gd name="connsiteY69" fmla="*/ 161718 h 331787"/>
              <a:gd name="connsiteX70" fmla="*/ 128588 w 331788"/>
              <a:gd name="connsiteY70" fmla="*/ 139354 h 331787"/>
              <a:gd name="connsiteX71" fmla="*/ 168276 w 331788"/>
              <a:gd name="connsiteY71" fmla="*/ 138112 h 331787"/>
              <a:gd name="connsiteX72" fmla="*/ 220028 w 331788"/>
              <a:gd name="connsiteY72" fmla="*/ 103187 h 331787"/>
              <a:gd name="connsiteX73" fmla="*/ 232728 w 331788"/>
              <a:gd name="connsiteY73" fmla="*/ 105784 h 331787"/>
              <a:gd name="connsiteX74" fmla="*/ 237808 w 331788"/>
              <a:gd name="connsiteY74" fmla="*/ 105784 h 331787"/>
              <a:gd name="connsiteX75" fmla="*/ 246698 w 331788"/>
              <a:gd name="connsiteY75" fmla="*/ 118773 h 331787"/>
              <a:gd name="connsiteX76" fmla="*/ 255588 w 331788"/>
              <a:gd name="connsiteY76" fmla="*/ 131762 h 331787"/>
              <a:gd name="connsiteX77" fmla="*/ 198438 w 331788"/>
              <a:gd name="connsiteY77" fmla="*/ 125267 h 331787"/>
              <a:gd name="connsiteX78" fmla="*/ 220028 w 331788"/>
              <a:gd name="connsiteY78" fmla="*/ 103187 h 331787"/>
              <a:gd name="connsiteX79" fmla="*/ 317236 w 331788"/>
              <a:gd name="connsiteY79" fmla="*/ 98425 h 331787"/>
              <a:gd name="connsiteX80" fmla="*/ 331788 w 331788"/>
              <a:gd name="connsiteY80" fmla="*/ 152400 h 331787"/>
              <a:gd name="connsiteX81" fmla="*/ 292100 w 331788"/>
              <a:gd name="connsiteY81" fmla="*/ 140552 h 331787"/>
              <a:gd name="connsiteX82" fmla="*/ 317236 w 331788"/>
              <a:gd name="connsiteY82" fmla="*/ 98425 h 331787"/>
              <a:gd name="connsiteX83" fmla="*/ 286068 w 331788"/>
              <a:gd name="connsiteY83" fmla="*/ 52387 h 331787"/>
              <a:gd name="connsiteX84" fmla="*/ 309563 w 331788"/>
              <a:gd name="connsiteY84" fmla="*/ 84748 h 331787"/>
              <a:gd name="connsiteX85" fmla="*/ 278236 w 331788"/>
              <a:gd name="connsiteY85" fmla="*/ 136525 h 331787"/>
              <a:gd name="connsiteX86" fmla="*/ 276931 w 331788"/>
              <a:gd name="connsiteY86" fmla="*/ 136525 h 331787"/>
              <a:gd name="connsiteX87" fmla="*/ 258657 w 331788"/>
              <a:gd name="connsiteY87" fmla="*/ 110636 h 331787"/>
              <a:gd name="connsiteX88" fmla="*/ 250825 w 331788"/>
              <a:gd name="connsiteY88" fmla="*/ 98986 h 331787"/>
              <a:gd name="connsiteX89" fmla="*/ 259962 w 331788"/>
              <a:gd name="connsiteY89" fmla="*/ 78275 h 331787"/>
              <a:gd name="connsiteX90" fmla="*/ 258657 w 331788"/>
              <a:gd name="connsiteY90" fmla="*/ 70509 h 331787"/>
              <a:gd name="connsiteX91" fmla="*/ 286068 w 331788"/>
              <a:gd name="connsiteY91" fmla="*/ 52387 h 331787"/>
              <a:gd name="connsiteX92" fmla="*/ 73025 w 331788"/>
              <a:gd name="connsiteY92" fmla="*/ 28575 h 331787"/>
              <a:gd name="connsiteX93" fmla="*/ 107950 w 331788"/>
              <a:gd name="connsiteY93" fmla="*/ 126377 h 331787"/>
              <a:gd name="connsiteX94" fmla="*/ 3175 w 331788"/>
              <a:gd name="connsiteY94" fmla="*/ 138113 h 331787"/>
              <a:gd name="connsiteX95" fmla="*/ 73025 w 331788"/>
              <a:gd name="connsiteY95" fmla="*/ 28575 h 331787"/>
              <a:gd name="connsiteX96" fmla="*/ 203200 w 331788"/>
              <a:gd name="connsiteY96" fmla="*/ 4762 h 331787"/>
              <a:gd name="connsiteX97" fmla="*/ 274638 w 331788"/>
              <a:gd name="connsiteY97" fmla="*/ 41817 h 331787"/>
              <a:gd name="connsiteX98" fmla="*/ 251258 w 331788"/>
              <a:gd name="connsiteY98" fmla="*/ 57150 h 331787"/>
              <a:gd name="connsiteX99" fmla="*/ 233074 w 331788"/>
              <a:gd name="connsiteY99" fmla="*/ 50761 h 331787"/>
              <a:gd name="connsiteX100" fmla="*/ 225281 w 331788"/>
              <a:gd name="connsiteY100" fmla="*/ 52039 h 331787"/>
              <a:gd name="connsiteX101" fmla="*/ 203200 w 331788"/>
              <a:gd name="connsiteY101" fmla="*/ 4762 h 331787"/>
              <a:gd name="connsiteX102" fmla="*/ 165260 w 331788"/>
              <a:gd name="connsiteY102" fmla="*/ 0 h 331787"/>
              <a:gd name="connsiteX103" fmla="*/ 185786 w 331788"/>
              <a:gd name="connsiteY103" fmla="*/ 1290 h 331787"/>
              <a:gd name="connsiteX104" fmla="*/ 212725 w 331788"/>
              <a:gd name="connsiteY104" fmla="*/ 59333 h 331787"/>
              <a:gd name="connsiteX105" fmla="*/ 205028 w 331788"/>
              <a:gd name="connsiteY105" fmla="*/ 77390 h 331787"/>
              <a:gd name="connsiteX106" fmla="*/ 208876 w 331788"/>
              <a:gd name="connsiteY106" fmla="*/ 91579 h 331787"/>
              <a:gd name="connsiteX107" fmla="*/ 179371 w 331788"/>
              <a:gd name="connsiteY107" fmla="*/ 122535 h 331787"/>
              <a:gd name="connsiteX108" fmla="*/ 176806 w 331788"/>
              <a:gd name="connsiteY108" fmla="*/ 122535 h 331787"/>
              <a:gd name="connsiteX109" fmla="*/ 122927 w 331788"/>
              <a:gd name="connsiteY109" fmla="*/ 123825 h 331787"/>
              <a:gd name="connsiteX110" fmla="*/ 85725 w 331788"/>
              <a:gd name="connsiteY110" fmla="*/ 20637 h 331787"/>
              <a:gd name="connsiteX111" fmla="*/ 165260 w 331788"/>
              <a:gd name="connsiteY111" fmla="*/ 0 h 331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</a:cxnLst>
            <a:rect l="l" t="t" r="r" b="b"/>
            <a:pathLst>
              <a:path w="331788" h="331787">
                <a:moveTo>
                  <a:pt x="199497" y="265112"/>
                </a:moveTo>
                <a:cubicBezTo>
                  <a:pt x="203360" y="270241"/>
                  <a:pt x="205935" y="274088"/>
                  <a:pt x="209798" y="279217"/>
                </a:cubicBezTo>
                <a:cubicBezTo>
                  <a:pt x="222674" y="295885"/>
                  <a:pt x="231688" y="307425"/>
                  <a:pt x="238126" y="315118"/>
                </a:cubicBezTo>
                <a:cubicBezTo>
                  <a:pt x="216236" y="325376"/>
                  <a:pt x="191771" y="331787"/>
                  <a:pt x="166018" y="331787"/>
                </a:cubicBezTo>
                <a:cubicBezTo>
                  <a:pt x="150566" y="331787"/>
                  <a:pt x="136402" y="329223"/>
                  <a:pt x="122238" y="325376"/>
                </a:cubicBezTo>
                <a:cubicBezTo>
                  <a:pt x="141553" y="312554"/>
                  <a:pt x="169881" y="293321"/>
                  <a:pt x="199497" y="265112"/>
                </a:cubicBezTo>
                <a:close/>
                <a:moveTo>
                  <a:pt x="190500" y="228600"/>
                </a:moveTo>
                <a:cubicBezTo>
                  <a:pt x="194163" y="228600"/>
                  <a:pt x="197827" y="228600"/>
                  <a:pt x="201490" y="228600"/>
                </a:cubicBezTo>
                <a:cubicBezTo>
                  <a:pt x="202712" y="231198"/>
                  <a:pt x="203933" y="233796"/>
                  <a:pt x="206375" y="236394"/>
                </a:cubicBezTo>
                <a:cubicBezTo>
                  <a:pt x="203933" y="237693"/>
                  <a:pt x="201490" y="240290"/>
                  <a:pt x="200269" y="242888"/>
                </a:cubicBezTo>
                <a:cubicBezTo>
                  <a:pt x="196606" y="237693"/>
                  <a:pt x="194163" y="233796"/>
                  <a:pt x="190500" y="228600"/>
                </a:cubicBezTo>
                <a:close/>
                <a:moveTo>
                  <a:pt x="146452" y="228600"/>
                </a:moveTo>
                <a:cubicBezTo>
                  <a:pt x="152930" y="228600"/>
                  <a:pt x="159408" y="229897"/>
                  <a:pt x="164590" y="229897"/>
                </a:cubicBezTo>
                <a:cubicBezTo>
                  <a:pt x="164590" y="229897"/>
                  <a:pt x="164590" y="229897"/>
                  <a:pt x="165885" y="229897"/>
                </a:cubicBezTo>
                <a:cubicBezTo>
                  <a:pt x="168477" y="229897"/>
                  <a:pt x="171068" y="229897"/>
                  <a:pt x="173659" y="229897"/>
                </a:cubicBezTo>
                <a:cubicBezTo>
                  <a:pt x="178841" y="237678"/>
                  <a:pt x="185319" y="245459"/>
                  <a:pt x="190501" y="253240"/>
                </a:cubicBezTo>
                <a:cubicBezTo>
                  <a:pt x="156817" y="286958"/>
                  <a:pt x="123132" y="309004"/>
                  <a:pt x="103699" y="320675"/>
                </a:cubicBezTo>
                <a:cubicBezTo>
                  <a:pt x="94630" y="316785"/>
                  <a:pt x="85561" y="311597"/>
                  <a:pt x="77788" y="306410"/>
                </a:cubicBezTo>
                <a:cubicBezTo>
                  <a:pt x="84266" y="293442"/>
                  <a:pt x="97221" y="271396"/>
                  <a:pt x="112768" y="244162"/>
                </a:cubicBezTo>
                <a:cubicBezTo>
                  <a:pt x="115359" y="245459"/>
                  <a:pt x="117950" y="245459"/>
                  <a:pt x="121837" y="245459"/>
                </a:cubicBezTo>
                <a:cubicBezTo>
                  <a:pt x="132201" y="245459"/>
                  <a:pt x="142566" y="238975"/>
                  <a:pt x="146452" y="228600"/>
                </a:cubicBezTo>
                <a:close/>
                <a:moveTo>
                  <a:pt x="323851" y="217487"/>
                </a:moveTo>
                <a:cubicBezTo>
                  <a:pt x="310830" y="256268"/>
                  <a:pt x="284788" y="287292"/>
                  <a:pt x="249631" y="307975"/>
                </a:cubicBezTo>
                <a:cubicBezTo>
                  <a:pt x="240516" y="295048"/>
                  <a:pt x="224890" y="275658"/>
                  <a:pt x="207963" y="253682"/>
                </a:cubicBezTo>
                <a:cubicBezTo>
                  <a:pt x="211869" y="249804"/>
                  <a:pt x="214474" y="247219"/>
                  <a:pt x="218380" y="243341"/>
                </a:cubicBezTo>
                <a:cubicBezTo>
                  <a:pt x="220984" y="244634"/>
                  <a:pt x="223588" y="244634"/>
                  <a:pt x="227495" y="244634"/>
                </a:cubicBezTo>
                <a:cubicBezTo>
                  <a:pt x="239214" y="244634"/>
                  <a:pt x="250933" y="236878"/>
                  <a:pt x="253537" y="225243"/>
                </a:cubicBezTo>
                <a:cubicBezTo>
                  <a:pt x="280881" y="222658"/>
                  <a:pt x="304319" y="220073"/>
                  <a:pt x="323851" y="217487"/>
                </a:cubicBezTo>
                <a:close/>
                <a:moveTo>
                  <a:pt x="3175" y="196850"/>
                </a:moveTo>
                <a:cubicBezTo>
                  <a:pt x="23562" y="204666"/>
                  <a:pt x="55417" y="215086"/>
                  <a:pt x="93642" y="222902"/>
                </a:cubicBezTo>
                <a:cubicBezTo>
                  <a:pt x="94916" y="228112"/>
                  <a:pt x="96190" y="232019"/>
                  <a:pt x="100013" y="235927"/>
                </a:cubicBezTo>
                <a:cubicBezTo>
                  <a:pt x="84723" y="261978"/>
                  <a:pt x="71981" y="284122"/>
                  <a:pt x="65610" y="298450"/>
                </a:cubicBezTo>
                <a:cubicBezTo>
                  <a:pt x="33755" y="273702"/>
                  <a:pt x="10820" y="237230"/>
                  <a:pt x="3175" y="196850"/>
                </a:cubicBezTo>
                <a:close/>
                <a:moveTo>
                  <a:pt x="146517" y="192087"/>
                </a:moveTo>
                <a:cubicBezTo>
                  <a:pt x="151747" y="200025"/>
                  <a:pt x="156976" y="207963"/>
                  <a:pt x="163513" y="215900"/>
                </a:cubicBezTo>
                <a:cubicBezTo>
                  <a:pt x="158284" y="215900"/>
                  <a:pt x="153054" y="214577"/>
                  <a:pt x="147825" y="214577"/>
                </a:cubicBezTo>
                <a:cubicBezTo>
                  <a:pt x="147825" y="209286"/>
                  <a:pt x="145210" y="203994"/>
                  <a:pt x="141288" y="200025"/>
                </a:cubicBezTo>
                <a:cubicBezTo>
                  <a:pt x="142595" y="197379"/>
                  <a:pt x="145210" y="194733"/>
                  <a:pt x="146517" y="192087"/>
                </a:cubicBezTo>
                <a:close/>
                <a:moveTo>
                  <a:pt x="277877" y="160337"/>
                </a:moveTo>
                <a:cubicBezTo>
                  <a:pt x="290894" y="175968"/>
                  <a:pt x="302610" y="190296"/>
                  <a:pt x="314326" y="204624"/>
                </a:cubicBezTo>
                <a:cubicBezTo>
                  <a:pt x="297403" y="205927"/>
                  <a:pt x="276575" y="208532"/>
                  <a:pt x="253143" y="211137"/>
                </a:cubicBezTo>
                <a:cubicBezTo>
                  <a:pt x="251842" y="207230"/>
                  <a:pt x="251842" y="204624"/>
                  <a:pt x="249238" y="203322"/>
                </a:cubicBezTo>
                <a:cubicBezTo>
                  <a:pt x="259652" y="188994"/>
                  <a:pt x="270066" y="174665"/>
                  <a:pt x="277877" y="160337"/>
                </a:cubicBezTo>
                <a:close/>
                <a:moveTo>
                  <a:pt x="290513" y="153987"/>
                </a:moveTo>
                <a:cubicBezTo>
                  <a:pt x="306490" y="159216"/>
                  <a:pt x="321136" y="163139"/>
                  <a:pt x="331788" y="167061"/>
                </a:cubicBezTo>
                <a:cubicBezTo>
                  <a:pt x="331788" y="178827"/>
                  <a:pt x="330457" y="187978"/>
                  <a:pt x="329125" y="198437"/>
                </a:cubicBezTo>
                <a:cubicBezTo>
                  <a:pt x="317142" y="185364"/>
                  <a:pt x="303828" y="170983"/>
                  <a:pt x="290513" y="153987"/>
                </a:cubicBezTo>
                <a:close/>
                <a:moveTo>
                  <a:pt x="113341" y="139700"/>
                </a:moveTo>
                <a:cubicBezTo>
                  <a:pt x="118493" y="150004"/>
                  <a:pt x="124933" y="160307"/>
                  <a:pt x="130085" y="169324"/>
                </a:cubicBezTo>
                <a:cubicBezTo>
                  <a:pt x="132661" y="171900"/>
                  <a:pt x="135237" y="175764"/>
                  <a:pt x="136525" y="178340"/>
                </a:cubicBezTo>
                <a:cubicBezTo>
                  <a:pt x="133949" y="183492"/>
                  <a:pt x="131373" y="187356"/>
                  <a:pt x="128797" y="191219"/>
                </a:cubicBezTo>
                <a:cubicBezTo>
                  <a:pt x="126221" y="189932"/>
                  <a:pt x="123645" y="189932"/>
                  <a:pt x="121069" y="189932"/>
                </a:cubicBezTo>
                <a:cubicBezTo>
                  <a:pt x="109478" y="189932"/>
                  <a:pt x="99174" y="197659"/>
                  <a:pt x="95310" y="207963"/>
                </a:cubicBezTo>
                <a:cubicBezTo>
                  <a:pt x="52807" y="200235"/>
                  <a:pt x="19320" y="187356"/>
                  <a:pt x="1288" y="179628"/>
                </a:cubicBezTo>
                <a:cubicBezTo>
                  <a:pt x="0" y="174476"/>
                  <a:pt x="0" y="170612"/>
                  <a:pt x="0" y="165460"/>
                </a:cubicBezTo>
                <a:cubicBezTo>
                  <a:pt x="0" y="160307"/>
                  <a:pt x="0" y="156444"/>
                  <a:pt x="1288" y="151292"/>
                </a:cubicBezTo>
                <a:cubicBezTo>
                  <a:pt x="23183" y="147428"/>
                  <a:pt x="64399" y="142276"/>
                  <a:pt x="113341" y="139700"/>
                </a:cubicBezTo>
                <a:close/>
                <a:moveTo>
                  <a:pt x="186315" y="138112"/>
                </a:moveTo>
                <a:cubicBezTo>
                  <a:pt x="215774" y="139408"/>
                  <a:pt x="243952" y="143298"/>
                  <a:pt x="268288" y="149780"/>
                </a:cubicBezTo>
                <a:cubicBezTo>
                  <a:pt x="259322" y="164042"/>
                  <a:pt x="249076" y="179599"/>
                  <a:pt x="238829" y="193860"/>
                </a:cubicBezTo>
                <a:cubicBezTo>
                  <a:pt x="234986" y="192564"/>
                  <a:pt x="231144" y="191267"/>
                  <a:pt x="227301" y="191267"/>
                </a:cubicBezTo>
                <a:cubicBezTo>
                  <a:pt x="213212" y="191267"/>
                  <a:pt x="201685" y="201639"/>
                  <a:pt x="200404" y="214604"/>
                </a:cubicBezTo>
                <a:cubicBezTo>
                  <a:pt x="194000" y="214604"/>
                  <a:pt x="186315" y="214604"/>
                  <a:pt x="179911" y="215900"/>
                </a:cubicBezTo>
                <a:cubicBezTo>
                  <a:pt x="170945" y="202936"/>
                  <a:pt x="163260" y="191267"/>
                  <a:pt x="155575" y="179599"/>
                </a:cubicBezTo>
                <a:cubicBezTo>
                  <a:pt x="160698" y="171820"/>
                  <a:pt x="167102" y="162745"/>
                  <a:pt x="173507" y="154966"/>
                </a:cubicBezTo>
                <a:cubicBezTo>
                  <a:pt x="177349" y="148483"/>
                  <a:pt x="182472" y="143298"/>
                  <a:pt x="186315" y="138112"/>
                </a:cubicBezTo>
                <a:close/>
                <a:moveTo>
                  <a:pt x="168276" y="138112"/>
                </a:moveTo>
                <a:cubicBezTo>
                  <a:pt x="165630" y="140597"/>
                  <a:pt x="164307" y="143081"/>
                  <a:pt x="161661" y="145566"/>
                </a:cubicBezTo>
                <a:cubicBezTo>
                  <a:pt x="156370" y="153020"/>
                  <a:pt x="151078" y="159232"/>
                  <a:pt x="145786" y="166687"/>
                </a:cubicBezTo>
                <a:cubicBezTo>
                  <a:pt x="144463" y="165445"/>
                  <a:pt x="143140" y="162960"/>
                  <a:pt x="141817" y="161718"/>
                </a:cubicBezTo>
                <a:cubicBezTo>
                  <a:pt x="137849" y="154263"/>
                  <a:pt x="132557" y="146808"/>
                  <a:pt x="128588" y="139354"/>
                </a:cubicBezTo>
                <a:cubicBezTo>
                  <a:pt x="141817" y="139354"/>
                  <a:pt x="155047" y="138112"/>
                  <a:pt x="168276" y="138112"/>
                </a:cubicBezTo>
                <a:close/>
                <a:moveTo>
                  <a:pt x="220028" y="103187"/>
                </a:moveTo>
                <a:cubicBezTo>
                  <a:pt x="223838" y="104486"/>
                  <a:pt x="227648" y="105784"/>
                  <a:pt x="232728" y="105784"/>
                </a:cubicBezTo>
                <a:cubicBezTo>
                  <a:pt x="233998" y="105784"/>
                  <a:pt x="236538" y="105784"/>
                  <a:pt x="237808" y="105784"/>
                </a:cubicBezTo>
                <a:cubicBezTo>
                  <a:pt x="241618" y="109681"/>
                  <a:pt x="244158" y="114877"/>
                  <a:pt x="246698" y="118773"/>
                </a:cubicBezTo>
                <a:cubicBezTo>
                  <a:pt x="249238" y="122670"/>
                  <a:pt x="253048" y="127865"/>
                  <a:pt x="255588" y="131762"/>
                </a:cubicBezTo>
                <a:cubicBezTo>
                  <a:pt x="237808" y="129164"/>
                  <a:pt x="218758" y="126566"/>
                  <a:pt x="198438" y="125267"/>
                </a:cubicBezTo>
                <a:cubicBezTo>
                  <a:pt x="206058" y="117474"/>
                  <a:pt x="213678" y="109681"/>
                  <a:pt x="220028" y="103187"/>
                </a:cubicBezTo>
                <a:close/>
                <a:moveTo>
                  <a:pt x="317236" y="98425"/>
                </a:moveTo>
                <a:cubicBezTo>
                  <a:pt x="325173" y="115539"/>
                  <a:pt x="329142" y="133969"/>
                  <a:pt x="331788" y="152400"/>
                </a:cubicBezTo>
                <a:cubicBezTo>
                  <a:pt x="319882" y="148450"/>
                  <a:pt x="306652" y="144501"/>
                  <a:pt x="292100" y="140552"/>
                </a:cubicBezTo>
                <a:cubicBezTo>
                  <a:pt x="301361" y="124754"/>
                  <a:pt x="310621" y="111589"/>
                  <a:pt x="317236" y="98425"/>
                </a:cubicBezTo>
                <a:close/>
                <a:moveTo>
                  <a:pt x="286068" y="52387"/>
                </a:moveTo>
                <a:cubicBezTo>
                  <a:pt x="295205" y="61448"/>
                  <a:pt x="303037" y="71803"/>
                  <a:pt x="309563" y="84748"/>
                </a:cubicBezTo>
                <a:cubicBezTo>
                  <a:pt x="301731" y="98986"/>
                  <a:pt x="289984" y="117108"/>
                  <a:pt x="278236" y="136525"/>
                </a:cubicBezTo>
                <a:cubicBezTo>
                  <a:pt x="278236" y="136525"/>
                  <a:pt x="276931" y="136525"/>
                  <a:pt x="276931" y="136525"/>
                </a:cubicBezTo>
                <a:cubicBezTo>
                  <a:pt x="270404" y="127464"/>
                  <a:pt x="265183" y="119697"/>
                  <a:pt x="258657" y="110636"/>
                </a:cubicBezTo>
                <a:cubicBezTo>
                  <a:pt x="256046" y="106753"/>
                  <a:pt x="253436" y="102870"/>
                  <a:pt x="250825" y="98986"/>
                </a:cubicBezTo>
                <a:cubicBezTo>
                  <a:pt x="256046" y="93809"/>
                  <a:pt x="259962" y="86042"/>
                  <a:pt x="259962" y="78275"/>
                </a:cubicBezTo>
                <a:cubicBezTo>
                  <a:pt x="259962" y="75687"/>
                  <a:pt x="259962" y="73098"/>
                  <a:pt x="258657" y="70509"/>
                </a:cubicBezTo>
                <a:cubicBezTo>
                  <a:pt x="269099" y="62742"/>
                  <a:pt x="278236" y="57564"/>
                  <a:pt x="286068" y="52387"/>
                </a:cubicBezTo>
                <a:close/>
                <a:moveTo>
                  <a:pt x="73025" y="28575"/>
                </a:moveTo>
                <a:cubicBezTo>
                  <a:pt x="79493" y="54655"/>
                  <a:pt x="92428" y="92472"/>
                  <a:pt x="107950" y="126377"/>
                </a:cubicBezTo>
                <a:cubicBezTo>
                  <a:pt x="63970" y="128985"/>
                  <a:pt x="25165" y="134201"/>
                  <a:pt x="3175" y="138113"/>
                </a:cubicBezTo>
                <a:cubicBezTo>
                  <a:pt x="10936" y="92472"/>
                  <a:pt x="36806" y="53351"/>
                  <a:pt x="73025" y="28575"/>
                </a:cubicBezTo>
                <a:close/>
                <a:moveTo>
                  <a:pt x="203200" y="4762"/>
                </a:moveTo>
                <a:cubicBezTo>
                  <a:pt x="230476" y="11151"/>
                  <a:pt x="255155" y="23928"/>
                  <a:pt x="274638" y="41817"/>
                </a:cubicBezTo>
                <a:cubicBezTo>
                  <a:pt x="268144" y="45650"/>
                  <a:pt x="260350" y="52039"/>
                  <a:pt x="251258" y="57150"/>
                </a:cubicBezTo>
                <a:cubicBezTo>
                  <a:pt x="246063" y="53316"/>
                  <a:pt x="239568" y="50761"/>
                  <a:pt x="233074" y="50761"/>
                </a:cubicBezTo>
                <a:cubicBezTo>
                  <a:pt x="230476" y="50761"/>
                  <a:pt x="227879" y="50761"/>
                  <a:pt x="225281" y="52039"/>
                </a:cubicBezTo>
                <a:cubicBezTo>
                  <a:pt x="216189" y="34150"/>
                  <a:pt x="208395" y="17539"/>
                  <a:pt x="203200" y="4762"/>
                </a:cubicBezTo>
                <a:close/>
                <a:moveTo>
                  <a:pt x="165260" y="0"/>
                </a:moveTo>
                <a:cubicBezTo>
                  <a:pt x="172957" y="0"/>
                  <a:pt x="179371" y="0"/>
                  <a:pt x="185786" y="1290"/>
                </a:cubicBezTo>
                <a:cubicBezTo>
                  <a:pt x="192200" y="15478"/>
                  <a:pt x="199897" y="36115"/>
                  <a:pt x="212725" y="59333"/>
                </a:cubicBezTo>
                <a:cubicBezTo>
                  <a:pt x="207594" y="63202"/>
                  <a:pt x="205028" y="69651"/>
                  <a:pt x="205028" y="77390"/>
                </a:cubicBezTo>
                <a:cubicBezTo>
                  <a:pt x="205028" y="82550"/>
                  <a:pt x="206311" y="87709"/>
                  <a:pt x="208876" y="91579"/>
                </a:cubicBezTo>
                <a:cubicBezTo>
                  <a:pt x="198614" y="100608"/>
                  <a:pt x="188351" y="110926"/>
                  <a:pt x="179371" y="122535"/>
                </a:cubicBezTo>
                <a:cubicBezTo>
                  <a:pt x="178089" y="122535"/>
                  <a:pt x="178089" y="122535"/>
                  <a:pt x="176806" y="122535"/>
                </a:cubicBezTo>
                <a:cubicBezTo>
                  <a:pt x="158846" y="122535"/>
                  <a:pt x="139604" y="123825"/>
                  <a:pt x="122927" y="123825"/>
                </a:cubicBezTo>
                <a:cubicBezTo>
                  <a:pt x="104967" y="87709"/>
                  <a:pt x="92139" y="45144"/>
                  <a:pt x="85725" y="20637"/>
                </a:cubicBezTo>
                <a:cubicBezTo>
                  <a:pt x="108816" y="7739"/>
                  <a:pt x="135755" y="0"/>
                  <a:pt x="16526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3350" tIns="123350" rIns="123350" bIns="123350" numCol="1" spcCol="127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1700" kern="1200" dirty="0"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82" name="任意多边形 81"/>
          <p:cNvSpPr/>
          <p:nvPr/>
        </p:nvSpPr>
        <p:spPr>
          <a:xfrm>
            <a:off x="3507514" y="3612752"/>
            <a:ext cx="377668" cy="356391"/>
          </a:xfrm>
          <a:custGeom>
            <a:avLst/>
            <a:gdLst>
              <a:gd name="connsiteX0" fmla="*/ 255815 w 338138"/>
              <a:gd name="connsiteY0" fmla="*/ 276225 h 319088"/>
              <a:gd name="connsiteX1" fmla="*/ 267653 w 338138"/>
              <a:gd name="connsiteY1" fmla="*/ 282720 h 319088"/>
              <a:gd name="connsiteX2" fmla="*/ 275546 w 338138"/>
              <a:gd name="connsiteY2" fmla="*/ 282720 h 319088"/>
              <a:gd name="connsiteX3" fmla="*/ 287384 w 338138"/>
              <a:gd name="connsiteY3" fmla="*/ 276225 h 319088"/>
              <a:gd name="connsiteX4" fmla="*/ 290015 w 338138"/>
              <a:gd name="connsiteY4" fmla="*/ 277524 h 319088"/>
              <a:gd name="connsiteX5" fmla="*/ 295276 w 338138"/>
              <a:gd name="connsiteY5" fmla="*/ 284018 h 319088"/>
              <a:gd name="connsiteX6" fmla="*/ 295276 w 338138"/>
              <a:gd name="connsiteY6" fmla="*/ 315191 h 319088"/>
              <a:gd name="connsiteX7" fmla="*/ 271600 w 338138"/>
              <a:gd name="connsiteY7" fmla="*/ 319088 h 319088"/>
              <a:gd name="connsiteX8" fmla="*/ 249238 w 338138"/>
              <a:gd name="connsiteY8" fmla="*/ 315191 h 319088"/>
              <a:gd name="connsiteX9" fmla="*/ 249238 w 338138"/>
              <a:gd name="connsiteY9" fmla="*/ 284018 h 319088"/>
              <a:gd name="connsiteX10" fmla="*/ 253184 w 338138"/>
              <a:gd name="connsiteY10" fmla="*/ 277524 h 319088"/>
              <a:gd name="connsiteX11" fmla="*/ 255815 w 338138"/>
              <a:gd name="connsiteY11" fmla="*/ 276225 h 319088"/>
              <a:gd name="connsiteX12" fmla="*/ 50755 w 338138"/>
              <a:gd name="connsiteY12" fmla="*/ 276225 h 319088"/>
              <a:gd name="connsiteX13" fmla="*/ 62593 w 338138"/>
              <a:gd name="connsiteY13" fmla="*/ 282720 h 319088"/>
              <a:gd name="connsiteX14" fmla="*/ 70486 w 338138"/>
              <a:gd name="connsiteY14" fmla="*/ 282720 h 319088"/>
              <a:gd name="connsiteX15" fmla="*/ 82324 w 338138"/>
              <a:gd name="connsiteY15" fmla="*/ 276225 h 319088"/>
              <a:gd name="connsiteX16" fmla="*/ 84955 w 338138"/>
              <a:gd name="connsiteY16" fmla="*/ 277524 h 319088"/>
              <a:gd name="connsiteX17" fmla="*/ 88901 w 338138"/>
              <a:gd name="connsiteY17" fmla="*/ 284018 h 319088"/>
              <a:gd name="connsiteX18" fmla="*/ 88901 w 338138"/>
              <a:gd name="connsiteY18" fmla="*/ 315191 h 319088"/>
              <a:gd name="connsiteX19" fmla="*/ 66539 w 338138"/>
              <a:gd name="connsiteY19" fmla="*/ 319088 h 319088"/>
              <a:gd name="connsiteX20" fmla="*/ 42863 w 338138"/>
              <a:gd name="connsiteY20" fmla="*/ 315191 h 319088"/>
              <a:gd name="connsiteX21" fmla="*/ 42863 w 338138"/>
              <a:gd name="connsiteY21" fmla="*/ 284018 h 319088"/>
              <a:gd name="connsiteX22" fmla="*/ 48124 w 338138"/>
              <a:gd name="connsiteY22" fmla="*/ 277524 h 319088"/>
              <a:gd name="connsiteX23" fmla="*/ 50755 w 338138"/>
              <a:gd name="connsiteY23" fmla="*/ 276225 h 319088"/>
              <a:gd name="connsiteX24" fmla="*/ 273050 w 338138"/>
              <a:gd name="connsiteY24" fmla="*/ 214313 h 319088"/>
              <a:gd name="connsiteX25" fmla="*/ 282575 w 338138"/>
              <a:gd name="connsiteY25" fmla="*/ 224632 h 319088"/>
              <a:gd name="connsiteX26" fmla="*/ 273050 w 338138"/>
              <a:gd name="connsiteY26" fmla="*/ 234951 h 319088"/>
              <a:gd name="connsiteX27" fmla="*/ 263525 w 338138"/>
              <a:gd name="connsiteY27" fmla="*/ 224632 h 319088"/>
              <a:gd name="connsiteX28" fmla="*/ 273050 w 338138"/>
              <a:gd name="connsiteY28" fmla="*/ 214313 h 319088"/>
              <a:gd name="connsiteX29" fmla="*/ 65882 w 338138"/>
              <a:gd name="connsiteY29" fmla="*/ 214313 h 319088"/>
              <a:gd name="connsiteX30" fmla="*/ 76201 w 338138"/>
              <a:gd name="connsiteY30" fmla="*/ 224632 h 319088"/>
              <a:gd name="connsiteX31" fmla="*/ 65882 w 338138"/>
              <a:gd name="connsiteY31" fmla="*/ 234951 h 319088"/>
              <a:gd name="connsiteX32" fmla="*/ 55563 w 338138"/>
              <a:gd name="connsiteY32" fmla="*/ 224632 h 319088"/>
              <a:gd name="connsiteX33" fmla="*/ 65882 w 338138"/>
              <a:gd name="connsiteY33" fmla="*/ 214313 h 319088"/>
              <a:gd name="connsiteX34" fmla="*/ 272257 w 338138"/>
              <a:gd name="connsiteY34" fmla="*/ 196850 h 319088"/>
              <a:gd name="connsiteX35" fmla="*/ 244475 w 338138"/>
              <a:gd name="connsiteY35" fmla="*/ 224632 h 319088"/>
              <a:gd name="connsiteX36" fmla="*/ 272257 w 338138"/>
              <a:gd name="connsiteY36" fmla="*/ 252414 h 319088"/>
              <a:gd name="connsiteX37" fmla="*/ 300039 w 338138"/>
              <a:gd name="connsiteY37" fmla="*/ 224632 h 319088"/>
              <a:gd name="connsiteX38" fmla="*/ 272257 w 338138"/>
              <a:gd name="connsiteY38" fmla="*/ 196850 h 319088"/>
              <a:gd name="connsiteX39" fmla="*/ 65882 w 338138"/>
              <a:gd name="connsiteY39" fmla="*/ 196850 h 319088"/>
              <a:gd name="connsiteX40" fmla="*/ 38100 w 338138"/>
              <a:gd name="connsiteY40" fmla="*/ 224632 h 319088"/>
              <a:gd name="connsiteX41" fmla="*/ 65882 w 338138"/>
              <a:gd name="connsiteY41" fmla="*/ 252414 h 319088"/>
              <a:gd name="connsiteX42" fmla="*/ 93664 w 338138"/>
              <a:gd name="connsiteY42" fmla="*/ 224632 h 319088"/>
              <a:gd name="connsiteX43" fmla="*/ 65882 w 338138"/>
              <a:gd name="connsiteY43" fmla="*/ 196850 h 319088"/>
              <a:gd name="connsiteX44" fmla="*/ 272257 w 338138"/>
              <a:gd name="connsiteY44" fmla="*/ 187325 h 319088"/>
              <a:gd name="connsiteX45" fmla="*/ 338138 w 338138"/>
              <a:gd name="connsiteY45" fmla="*/ 253322 h 319088"/>
              <a:gd name="connsiteX46" fmla="*/ 313103 w 338138"/>
              <a:gd name="connsiteY46" fmla="*/ 304800 h 319088"/>
              <a:gd name="connsiteX47" fmla="*/ 313103 w 338138"/>
              <a:gd name="connsiteY47" fmla="*/ 283681 h 319088"/>
              <a:gd name="connsiteX48" fmla="*/ 295974 w 338138"/>
              <a:gd name="connsiteY48" fmla="*/ 259922 h 319088"/>
              <a:gd name="connsiteX49" fmla="*/ 290704 w 338138"/>
              <a:gd name="connsiteY49" fmla="*/ 258602 h 319088"/>
              <a:gd name="connsiteX50" fmla="*/ 284115 w 338138"/>
              <a:gd name="connsiteY50" fmla="*/ 258602 h 319088"/>
              <a:gd name="connsiteX51" fmla="*/ 272257 w 338138"/>
              <a:gd name="connsiteY51" fmla="*/ 265202 h 319088"/>
              <a:gd name="connsiteX52" fmla="*/ 260398 w 338138"/>
              <a:gd name="connsiteY52" fmla="*/ 258602 h 319088"/>
              <a:gd name="connsiteX53" fmla="*/ 255128 w 338138"/>
              <a:gd name="connsiteY53" fmla="*/ 258602 h 319088"/>
              <a:gd name="connsiteX54" fmla="*/ 248539 w 338138"/>
              <a:gd name="connsiteY54" fmla="*/ 259922 h 319088"/>
              <a:gd name="connsiteX55" fmla="*/ 232728 w 338138"/>
              <a:gd name="connsiteY55" fmla="*/ 283681 h 319088"/>
              <a:gd name="connsiteX56" fmla="*/ 232728 w 338138"/>
              <a:gd name="connsiteY56" fmla="*/ 304800 h 319088"/>
              <a:gd name="connsiteX57" fmla="*/ 206375 w 338138"/>
              <a:gd name="connsiteY57" fmla="*/ 253322 h 319088"/>
              <a:gd name="connsiteX58" fmla="*/ 272257 w 338138"/>
              <a:gd name="connsiteY58" fmla="*/ 187325 h 319088"/>
              <a:gd name="connsiteX59" fmla="*/ 65881 w 338138"/>
              <a:gd name="connsiteY59" fmla="*/ 187325 h 319088"/>
              <a:gd name="connsiteX60" fmla="*/ 131763 w 338138"/>
              <a:gd name="connsiteY60" fmla="*/ 253322 h 319088"/>
              <a:gd name="connsiteX61" fmla="*/ 105410 w 338138"/>
              <a:gd name="connsiteY61" fmla="*/ 304800 h 319088"/>
              <a:gd name="connsiteX62" fmla="*/ 105410 w 338138"/>
              <a:gd name="connsiteY62" fmla="*/ 283681 h 319088"/>
              <a:gd name="connsiteX63" fmla="*/ 89599 w 338138"/>
              <a:gd name="connsiteY63" fmla="*/ 259922 h 319088"/>
              <a:gd name="connsiteX64" fmla="*/ 83010 w 338138"/>
              <a:gd name="connsiteY64" fmla="*/ 258602 h 319088"/>
              <a:gd name="connsiteX65" fmla="*/ 77740 w 338138"/>
              <a:gd name="connsiteY65" fmla="*/ 258602 h 319088"/>
              <a:gd name="connsiteX66" fmla="*/ 65881 w 338138"/>
              <a:gd name="connsiteY66" fmla="*/ 265202 h 319088"/>
              <a:gd name="connsiteX67" fmla="*/ 54023 w 338138"/>
              <a:gd name="connsiteY67" fmla="*/ 258602 h 319088"/>
              <a:gd name="connsiteX68" fmla="*/ 47434 w 338138"/>
              <a:gd name="connsiteY68" fmla="*/ 258602 h 319088"/>
              <a:gd name="connsiteX69" fmla="*/ 42164 w 338138"/>
              <a:gd name="connsiteY69" fmla="*/ 259922 h 319088"/>
              <a:gd name="connsiteX70" fmla="*/ 25035 w 338138"/>
              <a:gd name="connsiteY70" fmla="*/ 283681 h 319088"/>
              <a:gd name="connsiteX71" fmla="*/ 25035 w 338138"/>
              <a:gd name="connsiteY71" fmla="*/ 304800 h 319088"/>
              <a:gd name="connsiteX72" fmla="*/ 0 w 338138"/>
              <a:gd name="connsiteY72" fmla="*/ 253322 h 319088"/>
              <a:gd name="connsiteX73" fmla="*/ 65881 w 338138"/>
              <a:gd name="connsiteY73" fmla="*/ 187325 h 319088"/>
              <a:gd name="connsiteX74" fmla="*/ 159754 w 338138"/>
              <a:gd name="connsiteY74" fmla="*/ 149225 h 319088"/>
              <a:gd name="connsiteX75" fmla="*/ 169069 w 338138"/>
              <a:gd name="connsiteY75" fmla="*/ 149225 h 319088"/>
              <a:gd name="connsiteX76" fmla="*/ 178384 w 338138"/>
              <a:gd name="connsiteY76" fmla="*/ 149225 h 319088"/>
              <a:gd name="connsiteX77" fmla="*/ 178384 w 338138"/>
              <a:gd name="connsiteY77" fmla="*/ 175331 h 319088"/>
              <a:gd name="connsiteX78" fmla="*/ 214313 w 338138"/>
              <a:gd name="connsiteY78" fmla="*/ 193605 h 319088"/>
              <a:gd name="connsiteX79" fmla="*/ 202337 w 338138"/>
              <a:gd name="connsiteY79" fmla="*/ 207963 h 319088"/>
              <a:gd name="connsiteX80" fmla="*/ 169069 w 338138"/>
              <a:gd name="connsiteY80" fmla="*/ 190994 h 319088"/>
              <a:gd name="connsiteX81" fmla="*/ 135802 w 338138"/>
              <a:gd name="connsiteY81" fmla="*/ 207963 h 319088"/>
              <a:gd name="connsiteX82" fmla="*/ 123825 w 338138"/>
              <a:gd name="connsiteY82" fmla="*/ 193605 h 319088"/>
              <a:gd name="connsiteX83" fmla="*/ 159754 w 338138"/>
              <a:gd name="connsiteY83" fmla="*/ 175331 h 319088"/>
              <a:gd name="connsiteX84" fmla="*/ 159754 w 338138"/>
              <a:gd name="connsiteY84" fmla="*/ 149225 h 319088"/>
              <a:gd name="connsiteX85" fmla="*/ 154175 w 338138"/>
              <a:gd name="connsiteY85" fmla="*/ 88900 h 319088"/>
              <a:gd name="connsiteX86" fmla="*/ 165941 w 338138"/>
              <a:gd name="connsiteY86" fmla="*/ 95394 h 319088"/>
              <a:gd name="connsiteX87" fmla="*/ 173785 w 338138"/>
              <a:gd name="connsiteY87" fmla="*/ 95394 h 319088"/>
              <a:gd name="connsiteX88" fmla="*/ 185551 w 338138"/>
              <a:gd name="connsiteY88" fmla="*/ 88900 h 319088"/>
              <a:gd name="connsiteX89" fmla="*/ 188166 w 338138"/>
              <a:gd name="connsiteY89" fmla="*/ 90199 h 319088"/>
              <a:gd name="connsiteX90" fmla="*/ 192088 w 338138"/>
              <a:gd name="connsiteY90" fmla="*/ 96693 h 319088"/>
              <a:gd name="connsiteX91" fmla="*/ 192088 w 338138"/>
              <a:gd name="connsiteY91" fmla="*/ 126567 h 319088"/>
              <a:gd name="connsiteX92" fmla="*/ 169863 w 338138"/>
              <a:gd name="connsiteY92" fmla="*/ 131763 h 319088"/>
              <a:gd name="connsiteX93" fmla="*/ 147638 w 338138"/>
              <a:gd name="connsiteY93" fmla="*/ 126567 h 319088"/>
              <a:gd name="connsiteX94" fmla="*/ 147638 w 338138"/>
              <a:gd name="connsiteY94" fmla="*/ 96693 h 319088"/>
              <a:gd name="connsiteX95" fmla="*/ 151560 w 338138"/>
              <a:gd name="connsiteY95" fmla="*/ 90199 h 319088"/>
              <a:gd name="connsiteX96" fmla="*/ 154175 w 338138"/>
              <a:gd name="connsiteY96" fmla="*/ 88900 h 319088"/>
              <a:gd name="connsiteX97" fmla="*/ 169069 w 338138"/>
              <a:gd name="connsiteY97" fmla="*/ 26988 h 319088"/>
              <a:gd name="connsiteX98" fmla="*/ 179388 w 338138"/>
              <a:gd name="connsiteY98" fmla="*/ 36513 h 319088"/>
              <a:gd name="connsiteX99" fmla="*/ 169069 w 338138"/>
              <a:gd name="connsiteY99" fmla="*/ 46038 h 319088"/>
              <a:gd name="connsiteX100" fmla="*/ 158750 w 338138"/>
              <a:gd name="connsiteY100" fmla="*/ 36513 h 319088"/>
              <a:gd name="connsiteX101" fmla="*/ 169069 w 338138"/>
              <a:gd name="connsiteY101" fmla="*/ 26988 h 319088"/>
              <a:gd name="connsiteX102" fmla="*/ 169070 w 338138"/>
              <a:gd name="connsiteY102" fmla="*/ 9525 h 319088"/>
              <a:gd name="connsiteX103" fmla="*/ 141288 w 338138"/>
              <a:gd name="connsiteY103" fmla="*/ 37307 h 319088"/>
              <a:gd name="connsiteX104" fmla="*/ 169070 w 338138"/>
              <a:gd name="connsiteY104" fmla="*/ 65089 h 319088"/>
              <a:gd name="connsiteX105" fmla="*/ 196852 w 338138"/>
              <a:gd name="connsiteY105" fmla="*/ 37307 h 319088"/>
              <a:gd name="connsiteX106" fmla="*/ 169070 w 338138"/>
              <a:gd name="connsiteY106" fmla="*/ 9525 h 319088"/>
              <a:gd name="connsiteX107" fmla="*/ 169070 w 338138"/>
              <a:gd name="connsiteY107" fmla="*/ 0 h 319088"/>
              <a:gd name="connsiteX108" fmla="*/ 234951 w 338138"/>
              <a:gd name="connsiteY108" fmla="*/ 65997 h 319088"/>
              <a:gd name="connsiteX109" fmla="*/ 209916 w 338138"/>
              <a:gd name="connsiteY109" fmla="*/ 117475 h 319088"/>
              <a:gd name="connsiteX110" fmla="*/ 209916 w 338138"/>
              <a:gd name="connsiteY110" fmla="*/ 96356 h 319088"/>
              <a:gd name="connsiteX111" fmla="*/ 192787 w 338138"/>
              <a:gd name="connsiteY111" fmla="*/ 72597 h 319088"/>
              <a:gd name="connsiteX112" fmla="*/ 187517 w 338138"/>
              <a:gd name="connsiteY112" fmla="*/ 71277 h 319088"/>
              <a:gd name="connsiteX113" fmla="*/ 180928 w 338138"/>
              <a:gd name="connsiteY113" fmla="*/ 71277 h 319088"/>
              <a:gd name="connsiteX114" fmla="*/ 169070 w 338138"/>
              <a:gd name="connsiteY114" fmla="*/ 76557 h 319088"/>
              <a:gd name="connsiteX115" fmla="*/ 157211 w 338138"/>
              <a:gd name="connsiteY115" fmla="*/ 71277 h 319088"/>
              <a:gd name="connsiteX116" fmla="*/ 150623 w 338138"/>
              <a:gd name="connsiteY116" fmla="*/ 71277 h 319088"/>
              <a:gd name="connsiteX117" fmla="*/ 145352 w 338138"/>
              <a:gd name="connsiteY117" fmla="*/ 72597 h 319088"/>
              <a:gd name="connsiteX118" fmla="*/ 128223 w 338138"/>
              <a:gd name="connsiteY118" fmla="*/ 96356 h 319088"/>
              <a:gd name="connsiteX119" fmla="*/ 128223 w 338138"/>
              <a:gd name="connsiteY119" fmla="*/ 117475 h 319088"/>
              <a:gd name="connsiteX120" fmla="*/ 103188 w 338138"/>
              <a:gd name="connsiteY120" fmla="*/ 65997 h 319088"/>
              <a:gd name="connsiteX121" fmla="*/ 169070 w 338138"/>
              <a:gd name="connsiteY121" fmla="*/ 0 h 319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</a:cxnLst>
            <a:rect l="l" t="t" r="r" b="b"/>
            <a:pathLst>
              <a:path w="338138" h="319088">
                <a:moveTo>
                  <a:pt x="255815" y="276225"/>
                </a:moveTo>
                <a:cubicBezTo>
                  <a:pt x="255815" y="276225"/>
                  <a:pt x="255815" y="276225"/>
                  <a:pt x="267653" y="282720"/>
                </a:cubicBezTo>
                <a:cubicBezTo>
                  <a:pt x="270284" y="284018"/>
                  <a:pt x="272915" y="284018"/>
                  <a:pt x="275546" y="282720"/>
                </a:cubicBezTo>
                <a:cubicBezTo>
                  <a:pt x="275546" y="282720"/>
                  <a:pt x="275546" y="282720"/>
                  <a:pt x="287384" y="276225"/>
                </a:cubicBezTo>
                <a:cubicBezTo>
                  <a:pt x="287384" y="276225"/>
                  <a:pt x="287384" y="276225"/>
                  <a:pt x="290015" y="277524"/>
                </a:cubicBezTo>
                <a:cubicBezTo>
                  <a:pt x="292646" y="278823"/>
                  <a:pt x="295276" y="281421"/>
                  <a:pt x="295276" y="284018"/>
                </a:cubicBezTo>
                <a:cubicBezTo>
                  <a:pt x="295276" y="284018"/>
                  <a:pt x="295276" y="284018"/>
                  <a:pt x="295276" y="315191"/>
                </a:cubicBezTo>
                <a:cubicBezTo>
                  <a:pt x="287384" y="317789"/>
                  <a:pt x="279492" y="319088"/>
                  <a:pt x="271600" y="319088"/>
                </a:cubicBezTo>
                <a:cubicBezTo>
                  <a:pt x="263707" y="319088"/>
                  <a:pt x="255815" y="317789"/>
                  <a:pt x="249238" y="315191"/>
                </a:cubicBezTo>
                <a:cubicBezTo>
                  <a:pt x="249238" y="315191"/>
                  <a:pt x="249238" y="315191"/>
                  <a:pt x="249238" y="284018"/>
                </a:cubicBezTo>
                <a:cubicBezTo>
                  <a:pt x="249238" y="281421"/>
                  <a:pt x="250554" y="278823"/>
                  <a:pt x="253184" y="277524"/>
                </a:cubicBezTo>
                <a:cubicBezTo>
                  <a:pt x="253184" y="277524"/>
                  <a:pt x="253184" y="277524"/>
                  <a:pt x="255815" y="276225"/>
                </a:cubicBezTo>
                <a:close/>
                <a:moveTo>
                  <a:pt x="50755" y="276225"/>
                </a:moveTo>
                <a:cubicBezTo>
                  <a:pt x="50755" y="276225"/>
                  <a:pt x="50755" y="276225"/>
                  <a:pt x="62593" y="282720"/>
                </a:cubicBezTo>
                <a:cubicBezTo>
                  <a:pt x="65224" y="284018"/>
                  <a:pt x="67855" y="284018"/>
                  <a:pt x="70486" y="282720"/>
                </a:cubicBezTo>
                <a:cubicBezTo>
                  <a:pt x="70486" y="282720"/>
                  <a:pt x="70486" y="282720"/>
                  <a:pt x="82324" y="276225"/>
                </a:cubicBezTo>
                <a:cubicBezTo>
                  <a:pt x="82324" y="276225"/>
                  <a:pt x="82324" y="276225"/>
                  <a:pt x="84955" y="277524"/>
                </a:cubicBezTo>
                <a:cubicBezTo>
                  <a:pt x="87585" y="278823"/>
                  <a:pt x="88901" y="281421"/>
                  <a:pt x="88901" y="284018"/>
                </a:cubicBezTo>
                <a:cubicBezTo>
                  <a:pt x="88901" y="284018"/>
                  <a:pt x="88901" y="284018"/>
                  <a:pt x="88901" y="315191"/>
                </a:cubicBezTo>
                <a:cubicBezTo>
                  <a:pt x="82324" y="317789"/>
                  <a:pt x="74432" y="319088"/>
                  <a:pt x="66539" y="319088"/>
                </a:cubicBezTo>
                <a:cubicBezTo>
                  <a:pt x="58647" y="319088"/>
                  <a:pt x="50755" y="317789"/>
                  <a:pt x="42863" y="315191"/>
                </a:cubicBezTo>
                <a:cubicBezTo>
                  <a:pt x="42863" y="315191"/>
                  <a:pt x="42863" y="315191"/>
                  <a:pt x="42863" y="284018"/>
                </a:cubicBezTo>
                <a:cubicBezTo>
                  <a:pt x="42863" y="281421"/>
                  <a:pt x="45493" y="278823"/>
                  <a:pt x="48124" y="277524"/>
                </a:cubicBezTo>
                <a:cubicBezTo>
                  <a:pt x="48124" y="277524"/>
                  <a:pt x="48124" y="277524"/>
                  <a:pt x="50755" y="276225"/>
                </a:cubicBezTo>
                <a:close/>
                <a:moveTo>
                  <a:pt x="273050" y="214313"/>
                </a:moveTo>
                <a:cubicBezTo>
                  <a:pt x="278311" y="214313"/>
                  <a:pt x="282575" y="218933"/>
                  <a:pt x="282575" y="224632"/>
                </a:cubicBezTo>
                <a:cubicBezTo>
                  <a:pt x="282575" y="230331"/>
                  <a:pt x="278311" y="234951"/>
                  <a:pt x="273050" y="234951"/>
                </a:cubicBezTo>
                <a:cubicBezTo>
                  <a:pt x="267789" y="234951"/>
                  <a:pt x="263525" y="230331"/>
                  <a:pt x="263525" y="224632"/>
                </a:cubicBezTo>
                <a:cubicBezTo>
                  <a:pt x="263525" y="218933"/>
                  <a:pt x="267789" y="214313"/>
                  <a:pt x="273050" y="214313"/>
                </a:cubicBezTo>
                <a:close/>
                <a:moveTo>
                  <a:pt x="65882" y="214313"/>
                </a:moveTo>
                <a:cubicBezTo>
                  <a:pt x="71581" y="214313"/>
                  <a:pt x="76201" y="218933"/>
                  <a:pt x="76201" y="224632"/>
                </a:cubicBezTo>
                <a:cubicBezTo>
                  <a:pt x="76201" y="230331"/>
                  <a:pt x="71581" y="234951"/>
                  <a:pt x="65882" y="234951"/>
                </a:cubicBezTo>
                <a:cubicBezTo>
                  <a:pt x="60183" y="234951"/>
                  <a:pt x="55563" y="230331"/>
                  <a:pt x="55563" y="224632"/>
                </a:cubicBezTo>
                <a:cubicBezTo>
                  <a:pt x="55563" y="218933"/>
                  <a:pt x="60183" y="214313"/>
                  <a:pt x="65882" y="214313"/>
                </a:cubicBezTo>
                <a:close/>
                <a:moveTo>
                  <a:pt x="272257" y="196850"/>
                </a:moveTo>
                <a:cubicBezTo>
                  <a:pt x="256913" y="196850"/>
                  <a:pt x="244475" y="209288"/>
                  <a:pt x="244475" y="224632"/>
                </a:cubicBezTo>
                <a:cubicBezTo>
                  <a:pt x="244475" y="239976"/>
                  <a:pt x="256913" y="252414"/>
                  <a:pt x="272257" y="252414"/>
                </a:cubicBezTo>
                <a:cubicBezTo>
                  <a:pt x="287601" y="252414"/>
                  <a:pt x="300039" y="239976"/>
                  <a:pt x="300039" y="224632"/>
                </a:cubicBezTo>
                <a:cubicBezTo>
                  <a:pt x="300039" y="209288"/>
                  <a:pt x="287601" y="196850"/>
                  <a:pt x="272257" y="196850"/>
                </a:cubicBezTo>
                <a:close/>
                <a:moveTo>
                  <a:pt x="65882" y="196850"/>
                </a:moveTo>
                <a:cubicBezTo>
                  <a:pt x="50538" y="196850"/>
                  <a:pt x="38100" y="209288"/>
                  <a:pt x="38100" y="224632"/>
                </a:cubicBezTo>
                <a:cubicBezTo>
                  <a:pt x="38100" y="239976"/>
                  <a:pt x="50538" y="252414"/>
                  <a:pt x="65882" y="252414"/>
                </a:cubicBezTo>
                <a:cubicBezTo>
                  <a:pt x="81226" y="252414"/>
                  <a:pt x="93664" y="239976"/>
                  <a:pt x="93664" y="224632"/>
                </a:cubicBezTo>
                <a:cubicBezTo>
                  <a:pt x="93664" y="209288"/>
                  <a:pt x="81226" y="196850"/>
                  <a:pt x="65882" y="196850"/>
                </a:cubicBezTo>
                <a:close/>
                <a:moveTo>
                  <a:pt x="272257" y="187325"/>
                </a:moveTo>
                <a:cubicBezTo>
                  <a:pt x="309150" y="187325"/>
                  <a:pt x="338138" y="217684"/>
                  <a:pt x="338138" y="253322"/>
                </a:cubicBezTo>
                <a:cubicBezTo>
                  <a:pt x="338138" y="274441"/>
                  <a:pt x="328915" y="292921"/>
                  <a:pt x="313103" y="304800"/>
                </a:cubicBezTo>
                <a:cubicBezTo>
                  <a:pt x="313103" y="304800"/>
                  <a:pt x="313103" y="304800"/>
                  <a:pt x="313103" y="283681"/>
                </a:cubicBezTo>
                <a:cubicBezTo>
                  <a:pt x="313103" y="273121"/>
                  <a:pt x="306515" y="263882"/>
                  <a:pt x="295974" y="259922"/>
                </a:cubicBezTo>
                <a:cubicBezTo>
                  <a:pt x="295974" y="259922"/>
                  <a:pt x="290704" y="258602"/>
                  <a:pt x="290704" y="258602"/>
                </a:cubicBezTo>
                <a:cubicBezTo>
                  <a:pt x="288068" y="257282"/>
                  <a:pt x="286751" y="258602"/>
                  <a:pt x="284115" y="258602"/>
                </a:cubicBezTo>
                <a:cubicBezTo>
                  <a:pt x="284115" y="258602"/>
                  <a:pt x="284115" y="258602"/>
                  <a:pt x="272257" y="265202"/>
                </a:cubicBezTo>
                <a:cubicBezTo>
                  <a:pt x="272257" y="265202"/>
                  <a:pt x="272257" y="265202"/>
                  <a:pt x="260398" y="258602"/>
                </a:cubicBezTo>
                <a:cubicBezTo>
                  <a:pt x="259080" y="258602"/>
                  <a:pt x="256445" y="257282"/>
                  <a:pt x="255128" y="258602"/>
                </a:cubicBezTo>
                <a:cubicBezTo>
                  <a:pt x="255128" y="258602"/>
                  <a:pt x="248539" y="259922"/>
                  <a:pt x="248539" y="259922"/>
                </a:cubicBezTo>
                <a:cubicBezTo>
                  <a:pt x="239316" y="263882"/>
                  <a:pt x="232728" y="273121"/>
                  <a:pt x="232728" y="283681"/>
                </a:cubicBezTo>
                <a:cubicBezTo>
                  <a:pt x="232728" y="283681"/>
                  <a:pt x="232728" y="283681"/>
                  <a:pt x="232728" y="304800"/>
                </a:cubicBezTo>
                <a:cubicBezTo>
                  <a:pt x="216916" y="292921"/>
                  <a:pt x="206375" y="274441"/>
                  <a:pt x="206375" y="253322"/>
                </a:cubicBezTo>
                <a:cubicBezTo>
                  <a:pt x="206375" y="217684"/>
                  <a:pt x="236681" y="187325"/>
                  <a:pt x="272257" y="187325"/>
                </a:cubicBezTo>
                <a:close/>
                <a:moveTo>
                  <a:pt x="65881" y="187325"/>
                </a:moveTo>
                <a:cubicBezTo>
                  <a:pt x="101457" y="187325"/>
                  <a:pt x="131763" y="217684"/>
                  <a:pt x="131763" y="253322"/>
                </a:cubicBezTo>
                <a:cubicBezTo>
                  <a:pt x="131763" y="274441"/>
                  <a:pt x="121222" y="292921"/>
                  <a:pt x="105410" y="304800"/>
                </a:cubicBezTo>
                <a:cubicBezTo>
                  <a:pt x="105410" y="304800"/>
                  <a:pt x="105410" y="304800"/>
                  <a:pt x="105410" y="283681"/>
                </a:cubicBezTo>
                <a:cubicBezTo>
                  <a:pt x="105410" y="273121"/>
                  <a:pt x="98822" y="263882"/>
                  <a:pt x="89599" y="259922"/>
                </a:cubicBezTo>
                <a:cubicBezTo>
                  <a:pt x="89599" y="259922"/>
                  <a:pt x="83010" y="258602"/>
                  <a:pt x="83010" y="258602"/>
                </a:cubicBezTo>
                <a:cubicBezTo>
                  <a:pt x="81693" y="257282"/>
                  <a:pt x="79058" y="258602"/>
                  <a:pt x="77740" y="258602"/>
                </a:cubicBezTo>
                <a:cubicBezTo>
                  <a:pt x="77740" y="258602"/>
                  <a:pt x="77740" y="258602"/>
                  <a:pt x="65881" y="265202"/>
                </a:cubicBezTo>
                <a:cubicBezTo>
                  <a:pt x="65881" y="265202"/>
                  <a:pt x="65881" y="265202"/>
                  <a:pt x="54023" y="258602"/>
                </a:cubicBezTo>
                <a:cubicBezTo>
                  <a:pt x="51387" y="258602"/>
                  <a:pt x="50070" y="257282"/>
                  <a:pt x="47434" y="258602"/>
                </a:cubicBezTo>
                <a:cubicBezTo>
                  <a:pt x="47434" y="258602"/>
                  <a:pt x="42164" y="259922"/>
                  <a:pt x="42164" y="259922"/>
                </a:cubicBezTo>
                <a:cubicBezTo>
                  <a:pt x="31623" y="263882"/>
                  <a:pt x="25035" y="273121"/>
                  <a:pt x="25035" y="283681"/>
                </a:cubicBezTo>
                <a:cubicBezTo>
                  <a:pt x="25035" y="283681"/>
                  <a:pt x="25035" y="283681"/>
                  <a:pt x="25035" y="304800"/>
                </a:cubicBezTo>
                <a:cubicBezTo>
                  <a:pt x="9223" y="292921"/>
                  <a:pt x="0" y="274441"/>
                  <a:pt x="0" y="253322"/>
                </a:cubicBezTo>
                <a:cubicBezTo>
                  <a:pt x="0" y="217684"/>
                  <a:pt x="28988" y="187325"/>
                  <a:pt x="65881" y="187325"/>
                </a:cubicBezTo>
                <a:close/>
                <a:moveTo>
                  <a:pt x="159754" y="149225"/>
                </a:moveTo>
                <a:cubicBezTo>
                  <a:pt x="163746" y="149225"/>
                  <a:pt x="166408" y="149225"/>
                  <a:pt x="169069" y="149225"/>
                </a:cubicBezTo>
                <a:cubicBezTo>
                  <a:pt x="171731" y="149225"/>
                  <a:pt x="174392" y="149225"/>
                  <a:pt x="178384" y="149225"/>
                </a:cubicBezTo>
                <a:cubicBezTo>
                  <a:pt x="178384" y="149225"/>
                  <a:pt x="178384" y="149225"/>
                  <a:pt x="178384" y="175331"/>
                </a:cubicBezTo>
                <a:lnTo>
                  <a:pt x="214313" y="193605"/>
                </a:lnTo>
                <a:cubicBezTo>
                  <a:pt x="210321" y="197521"/>
                  <a:pt x="206329" y="202742"/>
                  <a:pt x="202337" y="207963"/>
                </a:cubicBezTo>
                <a:cubicBezTo>
                  <a:pt x="202337" y="207963"/>
                  <a:pt x="202337" y="207963"/>
                  <a:pt x="169069" y="190994"/>
                </a:cubicBezTo>
                <a:cubicBezTo>
                  <a:pt x="169069" y="190994"/>
                  <a:pt x="169069" y="190994"/>
                  <a:pt x="135802" y="207963"/>
                </a:cubicBezTo>
                <a:cubicBezTo>
                  <a:pt x="131809" y="202742"/>
                  <a:pt x="127817" y="197521"/>
                  <a:pt x="123825" y="193605"/>
                </a:cubicBezTo>
                <a:cubicBezTo>
                  <a:pt x="123825" y="193605"/>
                  <a:pt x="123825" y="193605"/>
                  <a:pt x="159754" y="175331"/>
                </a:cubicBezTo>
                <a:cubicBezTo>
                  <a:pt x="159754" y="175331"/>
                  <a:pt x="159754" y="175331"/>
                  <a:pt x="159754" y="149225"/>
                </a:cubicBezTo>
                <a:close/>
                <a:moveTo>
                  <a:pt x="154175" y="88900"/>
                </a:moveTo>
                <a:cubicBezTo>
                  <a:pt x="154175" y="88900"/>
                  <a:pt x="154175" y="88900"/>
                  <a:pt x="165941" y="95394"/>
                </a:cubicBezTo>
                <a:cubicBezTo>
                  <a:pt x="168556" y="95394"/>
                  <a:pt x="171171" y="95394"/>
                  <a:pt x="173785" y="95394"/>
                </a:cubicBezTo>
                <a:cubicBezTo>
                  <a:pt x="173785" y="95394"/>
                  <a:pt x="173785" y="95394"/>
                  <a:pt x="185551" y="88900"/>
                </a:cubicBezTo>
                <a:lnTo>
                  <a:pt x="188166" y="90199"/>
                </a:lnTo>
                <a:cubicBezTo>
                  <a:pt x="190781" y="90199"/>
                  <a:pt x="192088" y="92797"/>
                  <a:pt x="192088" y="96693"/>
                </a:cubicBezTo>
                <a:cubicBezTo>
                  <a:pt x="192088" y="96693"/>
                  <a:pt x="192088" y="96693"/>
                  <a:pt x="192088" y="126567"/>
                </a:cubicBezTo>
                <a:cubicBezTo>
                  <a:pt x="185551" y="129165"/>
                  <a:pt x="177707" y="131763"/>
                  <a:pt x="169863" y="131763"/>
                </a:cubicBezTo>
                <a:cubicBezTo>
                  <a:pt x="162019" y="131763"/>
                  <a:pt x="154175" y="129165"/>
                  <a:pt x="147638" y="126567"/>
                </a:cubicBezTo>
                <a:cubicBezTo>
                  <a:pt x="147638" y="126567"/>
                  <a:pt x="147638" y="126567"/>
                  <a:pt x="147638" y="96693"/>
                </a:cubicBezTo>
                <a:cubicBezTo>
                  <a:pt x="147638" y="92797"/>
                  <a:pt x="148946" y="90199"/>
                  <a:pt x="151560" y="90199"/>
                </a:cubicBezTo>
                <a:cubicBezTo>
                  <a:pt x="151560" y="90199"/>
                  <a:pt x="151560" y="90199"/>
                  <a:pt x="154175" y="88900"/>
                </a:cubicBezTo>
                <a:close/>
                <a:moveTo>
                  <a:pt x="169069" y="26988"/>
                </a:moveTo>
                <a:cubicBezTo>
                  <a:pt x="174768" y="26988"/>
                  <a:pt x="179388" y="31252"/>
                  <a:pt x="179388" y="36513"/>
                </a:cubicBezTo>
                <a:cubicBezTo>
                  <a:pt x="179388" y="41774"/>
                  <a:pt x="174768" y="46038"/>
                  <a:pt x="169069" y="46038"/>
                </a:cubicBezTo>
                <a:cubicBezTo>
                  <a:pt x="163370" y="46038"/>
                  <a:pt x="158750" y="41774"/>
                  <a:pt x="158750" y="36513"/>
                </a:cubicBezTo>
                <a:cubicBezTo>
                  <a:pt x="158750" y="31252"/>
                  <a:pt x="163370" y="26988"/>
                  <a:pt x="169069" y="26988"/>
                </a:cubicBezTo>
                <a:close/>
                <a:moveTo>
                  <a:pt x="169070" y="9525"/>
                </a:moveTo>
                <a:cubicBezTo>
                  <a:pt x="153726" y="9525"/>
                  <a:pt x="141288" y="21963"/>
                  <a:pt x="141288" y="37307"/>
                </a:cubicBezTo>
                <a:cubicBezTo>
                  <a:pt x="141288" y="52651"/>
                  <a:pt x="153726" y="65089"/>
                  <a:pt x="169070" y="65089"/>
                </a:cubicBezTo>
                <a:cubicBezTo>
                  <a:pt x="184414" y="65089"/>
                  <a:pt x="196852" y="52651"/>
                  <a:pt x="196852" y="37307"/>
                </a:cubicBezTo>
                <a:cubicBezTo>
                  <a:pt x="196852" y="21963"/>
                  <a:pt x="184414" y="9525"/>
                  <a:pt x="169070" y="9525"/>
                </a:cubicBezTo>
                <a:close/>
                <a:moveTo>
                  <a:pt x="169070" y="0"/>
                </a:moveTo>
                <a:cubicBezTo>
                  <a:pt x="204646" y="0"/>
                  <a:pt x="234951" y="29039"/>
                  <a:pt x="234951" y="65997"/>
                </a:cubicBezTo>
                <a:cubicBezTo>
                  <a:pt x="234951" y="87116"/>
                  <a:pt x="224410" y="105595"/>
                  <a:pt x="209916" y="117475"/>
                </a:cubicBezTo>
                <a:cubicBezTo>
                  <a:pt x="209916" y="117475"/>
                  <a:pt x="209916" y="117475"/>
                  <a:pt x="209916" y="96356"/>
                </a:cubicBezTo>
                <a:cubicBezTo>
                  <a:pt x="209916" y="85796"/>
                  <a:pt x="203328" y="75237"/>
                  <a:pt x="192787" y="72597"/>
                </a:cubicBezTo>
                <a:cubicBezTo>
                  <a:pt x="192787" y="72597"/>
                  <a:pt x="187517" y="71277"/>
                  <a:pt x="187517" y="71277"/>
                </a:cubicBezTo>
                <a:cubicBezTo>
                  <a:pt x="184881" y="69957"/>
                  <a:pt x="182246" y="69957"/>
                  <a:pt x="180928" y="71277"/>
                </a:cubicBezTo>
                <a:cubicBezTo>
                  <a:pt x="180928" y="71277"/>
                  <a:pt x="180928" y="71277"/>
                  <a:pt x="169070" y="76557"/>
                </a:cubicBezTo>
                <a:cubicBezTo>
                  <a:pt x="169070" y="76557"/>
                  <a:pt x="169070" y="76557"/>
                  <a:pt x="157211" y="71277"/>
                </a:cubicBezTo>
                <a:cubicBezTo>
                  <a:pt x="155893" y="69957"/>
                  <a:pt x="153258" y="69957"/>
                  <a:pt x="150623" y="71277"/>
                </a:cubicBezTo>
                <a:cubicBezTo>
                  <a:pt x="150623" y="71277"/>
                  <a:pt x="145352" y="72597"/>
                  <a:pt x="145352" y="72597"/>
                </a:cubicBezTo>
                <a:cubicBezTo>
                  <a:pt x="134811" y="75237"/>
                  <a:pt x="128223" y="85796"/>
                  <a:pt x="128223" y="96356"/>
                </a:cubicBezTo>
                <a:cubicBezTo>
                  <a:pt x="128223" y="96356"/>
                  <a:pt x="128223" y="96356"/>
                  <a:pt x="128223" y="117475"/>
                </a:cubicBezTo>
                <a:cubicBezTo>
                  <a:pt x="113729" y="105595"/>
                  <a:pt x="103188" y="87116"/>
                  <a:pt x="103188" y="65997"/>
                </a:cubicBezTo>
                <a:cubicBezTo>
                  <a:pt x="103188" y="29039"/>
                  <a:pt x="133494" y="0"/>
                  <a:pt x="16907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3350" tIns="123350" rIns="123350" bIns="123350" numCol="1" spcCol="127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1700" kern="1200"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81" name="任意多边形 80"/>
          <p:cNvSpPr/>
          <p:nvPr/>
        </p:nvSpPr>
        <p:spPr>
          <a:xfrm>
            <a:off x="1775391" y="3614176"/>
            <a:ext cx="377668" cy="353544"/>
          </a:xfrm>
          <a:custGeom>
            <a:avLst/>
            <a:gdLst>
              <a:gd name="connsiteX0" fmla="*/ 241311 w 331352"/>
              <a:gd name="connsiteY0" fmla="*/ 265737 h 310187"/>
              <a:gd name="connsiteX1" fmla="*/ 227023 w 331352"/>
              <a:gd name="connsiteY1" fmla="*/ 280025 h 310187"/>
              <a:gd name="connsiteX2" fmla="*/ 241311 w 331352"/>
              <a:gd name="connsiteY2" fmla="*/ 294313 h 310187"/>
              <a:gd name="connsiteX3" fmla="*/ 255599 w 331352"/>
              <a:gd name="connsiteY3" fmla="*/ 280025 h 310187"/>
              <a:gd name="connsiteX4" fmla="*/ 241311 w 331352"/>
              <a:gd name="connsiteY4" fmla="*/ 265737 h 310187"/>
              <a:gd name="connsiteX5" fmla="*/ 125424 w 331352"/>
              <a:gd name="connsiteY5" fmla="*/ 265737 h 310187"/>
              <a:gd name="connsiteX6" fmla="*/ 111136 w 331352"/>
              <a:gd name="connsiteY6" fmla="*/ 280025 h 310187"/>
              <a:gd name="connsiteX7" fmla="*/ 125424 w 331352"/>
              <a:gd name="connsiteY7" fmla="*/ 294313 h 310187"/>
              <a:gd name="connsiteX8" fmla="*/ 139712 w 331352"/>
              <a:gd name="connsiteY8" fmla="*/ 280025 h 310187"/>
              <a:gd name="connsiteX9" fmla="*/ 125424 w 331352"/>
              <a:gd name="connsiteY9" fmla="*/ 265737 h 310187"/>
              <a:gd name="connsiteX10" fmla="*/ 242898 w 331352"/>
              <a:gd name="connsiteY10" fmla="*/ 168899 h 310187"/>
              <a:gd name="connsiteX11" fmla="*/ 242898 w 331352"/>
              <a:gd name="connsiteY11" fmla="*/ 192712 h 310187"/>
              <a:gd name="connsiteX12" fmla="*/ 268298 w 331352"/>
              <a:gd name="connsiteY12" fmla="*/ 192712 h 310187"/>
              <a:gd name="connsiteX13" fmla="*/ 276236 w 331352"/>
              <a:gd name="connsiteY13" fmla="*/ 168899 h 310187"/>
              <a:gd name="connsiteX14" fmla="*/ 173048 w 331352"/>
              <a:gd name="connsiteY14" fmla="*/ 168899 h 310187"/>
              <a:gd name="connsiteX15" fmla="*/ 173048 w 331352"/>
              <a:gd name="connsiteY15" fmla="*/ 192712 h 310187"/>
              <a:gd name="connsiteX16" fmla="*/ 222261 w 331352"/>
              <a:gd name="connsiteY16" fmla="*/ 192712 h 310187"/>
              <a:gd name="connsiteX17" fmla="*/ 222261 w 331352"/>
              <a:gd name="connsiteY17" fmla="*/ 168899 h 310187"/>
              <a:gd name="connsiteX18" fmla="*/ 120661 w 331352"/>
              <a:gd name="connsiteY18" fmla="*/ 168899 h 310187"/>
              <a:gd name="connsiteX19" fmla="*/ 128598 w 331352"/>
              <a:gd name="connsiteY19" fmla="*/ 192712 h 310187"/>
              <a:gd name="connsiteX20" fmla="*/ 152411 w 331352"/>
              <a:gd name="connsiteY20" fmla="*/ 192712 h 310187"/>
              <a:gd name="connsiteX21" fmla="*/ 152411 w 331352"/>
              <a:gd name="connsiteY21" fmla="*/ 168899 h 310187"/>
              <a:gd name="connsiteX22" fmla="*/ 242898 w 331352"/>
              <a:gd name="connsiteY22" fmla="*/ 119687 h 310187"/>
              <a:gd name="connsiteX23" fmla="*/ 242898 w 331352"/>
              <a:gd name="connsiteY23" fmla="*/ 148262 h 310187"/>
              <a:gd name="connsiteX24" fmla="*/ 282586 w 331352"/>
              <a:gd name="connsiteY24" fmla="*/ 148262 h 310187"/>
              <a:gd name="connsiteX25" fmla="*/ 290523 w 331352"/>
              <a:gd name="connsiteY25" fmla="*/ 119687 h 310187"/>
              <a:gd name="connsiteX26" fmla="*/ 173048 w 331352"/>
              <a:gd name="connsiteY26" fmla="*/ 119687 h 310187"/>
              <a:gd name="connsiteX27" fmla="*/ 173048 w 331352"/>
              <a:gd name="connsiteY27" fmla="*/ 148262 h 310187"/>
              <a:gd name="connsiteX28" fmla="*/ 222261 w 331352"/>
              <a:gd name="connsiteY28" fmla="*/ 148262 h 310187"/>
              <a:gd name="connsiteX29" fmla="*/ 222261 w 331352"/>
              <a:gd name="connsiteY29" fmla="*/ 119687 h 310187"/>
              <a:gd name="connsiteX30" fmla="*/ 103198 w 331352"/>
              <a:gd name="connsiteY30" fmla="*/ 119687 h 310187"/>
              <a:gd name="connsiteX31" fmla="*/ 112723 w 331352"/>
              <a:gd name="connsiteY31" fmla="*/ 148262 h 310187"/>
              <a:gd name="connsiteX32" fmla="*/ 152411 w 331352"/>
              <a:gd name="connsiteY32" fmla="*/ 148262 h 310187"/>
              <a:gd name="connsiteX33" fmla="*/ 152411 w 331352"/>
              <a:gd name="connsiteY33" fmla="*/ 119687 h 310187"/>
              <a:gd name="connsiteX34" fmla="*/ 242898 w 331352"/>
              <a:gd name="connsiteY34" fmla="*/ 75237 h 310187"/>
              <a:gd name="connsiteX35" fmla="*/ 242898 w 331352"/>
              <a:gd name="connsiteY35" fmla="*/ 99050 h 310187"/>
              <a:gd name="connsiteX36" fmla="*/ 296873 w 331352"/>
              <a:gd name="connsiteY36" fmla="*/ 99050 h 310187"/>
              <a:gd name="connsiteX37" fmla="*/ 304811 w 331352"/>
              <a:gd name="connsiteY37" fmla="*/ 75237 h 310187"/>
              <a:gd name="connsiteX38" fmla="*/ 173048 w 331352"/>
              <a:gd name="connsiteY38" fmla="*/ 75237 h 310187"/>
              <a:gd name="connsiteX39" fmla="*/ 173048 w 331352"/>
              <a:gd name="connsiteY39" fmla="*/ 99050 h 310187"/>
              <a:gd name="connsiteX40" fmla="*/ 222261 w 331352"/>
              <a:gd name="connsiteY40" fmla="*/ 99050 h 310187"/>
              <a:gd name="connsiteX41" fmla="*/ 222261 w 331352"/>
              <a:gd name="connsiteY41" fmla="*/ 75237 h 310187"/>
              <a:gd name="connsiteX42" fmla="*/ 87323 w 331352"/>
              <a:gd name="connsiteY42" fmla="*/ 75237 h 310187"/>
              <a:gd name="connsiteX43" fmla="*/ 95261 w 331352"/>
              <a:gd name="connsiteY43" fmla="*/ 99050 h 310187"/>
              <a:gd name="connsiteX44" fmla="*/ 152411 w 331352"/>
              <a:gd name="connsiteY44" fmla="*/ 99050 h 310187"/>
              <a:gd name="connsiteX45" fmla="*/ 152411 w 331352"/>
              <a:gd name="connsiteY45" fmla="*/ 75237 h 310187"/>
              <a:gd name="connsiteX46" fmla="*/ 13989 w 331352"/>
              <a:gd name="connsiteY46" fmla="*/ 328 h 310187"/>
              <a:gd name="connsiteX47" fmla="*/ 64579 w 331352"/>
              <a:gd name="connsiteY47" fmla="*/ 19694 h 310187"/>
              <a:gd name="connsiteX48" fmla="*/ 69768 w 331352"/>
              <a:gd name="connsiteY48" fmla="*/ 26149 h 310187"/>
              <a:gd name="connsiteX49" fmla="*/ 80145 w 331352"/>
              <a:gd name="connsiteY49" fmla="*/ 54553 h 310187"/>
              <a:gd name="connsiteX50" fmla="*/ 81442 w 331352"/>
              <a:gd name="connsiteY50" fmla="*/ 54553 h 310187"/>
              <a:gd name="connsiteX51" fmla="*/ 321421 w 331352"/>
              <a:gd name="connsiteY51" fmla="*/ 54553 h 310187"/>
              <a:gd name="connsiteX52" fmla="*/ 329204 w 331352"/>
              <a:gd name="connsiteY52" fmla="*/ 58426 h 310187"/>
              <a:gd name="connsiteX53" fmla="*/ 330501 w 331352"/>
              <a:gd name="connsiteY53" fmla="*/ 68755 h 310187"/>
              <a:gd name="connsiteX54" fmla="*/ 286397 w 331352"/>
              <a:gd name="connsiteY54" fmla="*/ 205610 h 310187"/>
              <a:gd name="connsiteX55" fmla="*/ 276019 w 331352"/>
              <a:gd name="connsiteY55" fmla="*/ 213356 h 310187"/>
              <a:gd name="connsiteX56" fmla="*/ 120358 w 331352"/>
              <a:gd name="connsiteY56" fmla="*/ 213356 h 310187"/>
              <a:gd name="connsiteX57" fmla="*/ 116466 w 331352"/>
              <a:gd name="connsiteY57" fmla="*/ 212065 h 310187"/>
              <a:gd name="connsiteX58" fmla="*/ 106089 w 331352"/>
              <a:gd name="connsiteY58" fmla="*/ 240469 h 310187"/>
              <a:gd name="connsiteX59" fmla="*/ 276019 w 331352"/>
              <a:gd name="connsiteY59" fmla="*/ 240469 h 310187"/>
              <a:gd name="connsiteX60" fmla="*/ 285100 w 331352"/>
              <a:gd name="connsiteY60" fmla="*/ 248215 h 310187"/>
              <a:gd name="connsiteX61" fmla="*/ 276019 w 331352"/>
              <a:gd name="connsiteY61" fmla="*/ 257253 h 310187"/>
              <a:gd name="connsiteX62" fmla="*/ 266939 w 331352"/>
              <a:gd name="connsiteY62" fmla="*/ 257253 h 310187"/>
              <a:gd name="connsiteX63" fmla="*/ 274722 w 331352"/>
              <a:gd name="connsiteY63" fmla="*/ 279201 h 310187"/>
              <a:gd name="connsiteX64" fmla="*/ 242293 w 331352"/>
              <a:gd name="connsiteY64" fmla="*/ 310187 h 310187"/>
              <a:gd name="connsiteX65" fmla="*/ 211160 w 331352"/>
              <a:gd name="connsiteY65" fmla="*/ 279201 h 310187"/>
              <a:gd name="connsiteX66" fmla="*/ 218943 w 331352"/>
              <a:gd name="connsiteY66" fmla="*/ 257253 h 310187"/>
              <a:gd name="connsiteX67" fmla="*/ 148896 w 331352"/>
              <a:gd name="connsiteY67" fmla="*/ 257253 h 310187"/>
              <a:gd name="connsiteX68" fmla="*/ 157976 w 331352"/>
              <a:gd name="connsiteY68" fmla="*/ 279201 h 310187"/>
              <a:gd name="connsiteX69" fmla="*/ 125547 w 331352"/>
              <a:gd name="connsiteY69" fmla="*/ 310187 h 310187"/>
              <a:gd name="connsiteX70" fmla="*/ 93117 w 331352"/>
              <a:gd name="connsiteY70" fmla="*/ 279201 h 310187"/>
              <a:gd name="connsiteX71" fmla="*/ 102197 w 331352"/>
              <a:gd name="connsiteY71" fmla="*/ 257253 h 310187"/>
              <a:gd name="connsiteX72" fmla="*/ 93117 w 331352"/>
              <a:gd name="connsiteY72" fmla="*/ 257253 h 310187"/>
              <a:gd name="connsiteX73" fmla="*/ 86631 w 331352"/>
              <a:gd name="connsiteY73" fmla="*/ 253380 h 310187"/>
              <a:gd name="connsiteX74" fmla="*/ 85334 w 331352"/>
              <a:gd name="connsiteY74" fmla="*/ 245633 h 310187"/>
              <a:gd name="connsiteX75" fmla="*/ 100900 w 331352"/>
              <a:gd name="connsiteY75" fmla="*/ 201737 h 310187"/>
              <a:gd name="connsiteX76" fmla="*/ 107386 w 331352"/>
              <a:gd name="connsiteY76" fmla="*/ 196572 h 310187"/>
              <a:gd name="connsiteX77" fmla="*/ 51607 w 331352"/>
              <a:gd name="connsiteY77" fmla="*/ 37769 h 310187"/>
              <a:gd name="connsiteX78" fmla="*/ 6206 w 331352"/>
              <a:gd name="connsiteY78" fmla="*/ 19694 h 310187"/>
              <a:gd name="connsiteX79" fmla="*/ 1017 w 331352"/>
              <a:gd name="connsiteY79" fmla="*/ 6783 h 310187"/>
              <a:gd name="connsiteX80" fmla="*/ 13989 w 331352"/>
              <a:gd name="connsiteY80" fmla="*/ 328 h 310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</a:cxnLst>
            <a:rect l="l" t="t" r="r" b="b"/>
            <a:pathLst>
              <a:path w="331352" h="310187">
                <a:moveTo>
                  <a:pt x="241311" y="265737"/>
                </a:moveTo>
                <a:cubicBezTo>
                  <a:pt x="233420" y="265737"/>
                  <a:pt x="227023" y="272134"/>
                  <a:pt x="227023" y="280025"/>
                </a:cubicBezTo>
                <a:cubicBezTo>
                  <a:pt x="227023" y="287916"/>
                  <a:pt x="233420" y="294313"/>
                  <a:pt x="241311" y="294313"/>
                </a:cubicBezTo>
                <a:cubicBezTo>
                  <a:pt x="249202" y="294313"/>
                  <a:pt x="255599" y="287916"/>
                  <a:pt x="255599" y="280025"/>
                </a:cubicBezTo>
                <a:cubicBezTo>
                  <a:pt x="255599" y="272134"/>
                  <a:pt x="249202" y="265737"/>
                  <a:pt x="241311" y="265737"/>
                </a:cubicBezTo>
                <a:close/>
                <a:moveTo>
                  <a:pt x="125424" y="265737"/>
                </a:moveTo>
                <a:cubicBezTo>
                  <a:pt x="117533" y="265737"/>
                  <a:pt x="111136" y="272134"/>
                  <a:pt x="111136" y="280025"/>
                </a:cubicBezTo>
                <a:cubicBezTo>
                  <a:pt x="111136" y="287916"/>
                  <a:pt x="117533" y="294313"/>
                  <a:pt x="125424" y="294313"/>
                </a:cubicBezTo>
                <a:cubicBezTo>
                  <a:pt x="133315" y="294313"/>
                  <a:pt x="139712" y="287916"/>
                  <a:pt x="139712" y="280025"/>
                </a:cubicBezTo>
                <a:cubicBezTo>
                  <a:pt x="139712" y="272134"/>
                  <a:pt x="133315" y="265737"/>
                  <a:pt x="125424" y="265737"/>
                </a:cubicBezTo>
                <a:close/>
                <a:moveTo>
                  <a:pt x="242898" y="168899"/>
                </a:moveTo>
                <a:lnTo>
                  <a:pt x="242898" y="192712"/>
                </a:lnTo>
                <a:lnTo>
                  <a:pt x="268298" y="192712"/>
                </a:lnTo>
                <a:lnTo>
                  <a:pt x="276236" y="168899"/>
                </a:lnTo>
                <a:close/>
                <a:moveTo>
                  <a:pt x="173048" y="168899"/>
                </a:moveTo>
                <a:lnTo>
                  <a:pt x="173048" y="192712"/>
                </a:lnTo>
                <a:lnTo>
                  <a:pt x="222261" y="192712"/>
                </a:lnTo>
                <a:lnTo>
                  <a:pt x="222261" y="168899"/>
                </a:lnTo>
                <a:close/>
                <a:moveTo>
                  <a:pt x="120661" y="168899"/>
                </a:moveTo>
                <a:lnTo>
                  <a:pt x="128598" y="192712"/>
                </a:lnTo>
                <a:lnTo>
                  <a:pt x="152411" y="192712"/>
                </a:lnTo>
                <a:lnTo>
                  <a:pt x="152411" y="168899"/>
                </a:lnTo>
                <a:close/>
                <a:moveTo>
                  <a:pt x="242898" y="119687"/>
                </a:moveTo>
                <a:lnTo>
                  <a:pt x="242898" y="148262"/>
                </a:lnTo>
                <a:lnTo>
                  <a:pt x="282586" y="148262"/>
                </a:lnTo>
                <a:lnTo>
                  <a:pt x="290523" y="119687"/>
                </a:lnTo>
                <a:close/>
                <a:moveTo>
                  <a:pt x="173048" y="119687"/>
                </a:moveTo>
                <a:lnTo>
                  <a:pt x="173048" y="148262"/>
                </a:lnTo>
                <a:lnTo>
                  <a:pt x="222261" y="148262"/>
                </a:lnTo>
                <a:lnTo>
                  <a:pt x="222261" y="119687"/>
                </a:lnTo>
                <a:close/>
                <a:moveTo>
                  <a:pt x="103198" y="119687"/>
                </a:moveTo>
                <a:lnTo>
                  <a:pt x="112723" y="148262"/>
                </a:lnTo>
                <a:lnTo>
                  <a:pt x="152411" y="148262"/>
                </a:lnTo>
                <a:lnTo>
                  <a:pt x="152411" y="119687"/>
                </a:lnTo>
                <a:close/>
                <a:moveTo>
                  <a:pt x="242898" y="75237"/>
                </a:moveTo>
                <a:lnTo>
                  <a:pt x="242898" y="99050"/>
                </a:lnTo>
                <a:lnTo>
                  <a:pt x="296873" y="99050"/>
                </a:lnTo>
                <a:lnTo>
                  <a:pt x="304811" y="75237"/>
                </a:lnTo>
                <a:close/>
                <a:moveTo>
                  <a:pt x="173048" y="75237"/>
                </a:moveTo>
                <a:lnTo>
                  <a:pt x="173048" y="99050"/>
                </a:lnTo>
                <a:lnTo>
                  <a:pt x="222261" y="99050"/>
                </a:lnTo>
                <a:lnTo>
                  <a:pt x="222261" y="75237"/>
                </a:lnTo>
                <a:close/>
                <a:moveTo>
                  <a:pt x="87323" y="75237"/>
                </a:moveTo>
                <a:lnTo>
                  <a:pt x="95261" y="99050"/>
                </a:lnTo>
                <a:lnTo>
                  <a:pt x="152411" y="99050"/>
                </a:lnTo>
                <a:lnTo>
                  <a:pt x="152411" y="75237"/>
                </a:lnTo>
                <a:close/>
                <a:moveTo>
                  <a:pt x="13989" y="328"/>
                </a:moveTo>
                <a:cubicBezTo>
                  <a:pt x="13989" y="328"/>
                  <a:pt x="13989" y="328"/>
                  <a:pt x="64579" y="19694"/>
                </a:cubicBezTo>
                <a:cubicBezTo>
                  <a:pt x="67173" y="20985"/>
                  <a:pt x="68471" y="23567"/>
                  <a:pt x="69768" y="26149"/>
                </a:cubicBezTo>
                <a:cubicBezTo>
                  <a:pt x="69768" y="26149"/>
                  <a:pt x="69768" y="26149"/>
                  <a:pt x="80145" y="54553"/>
                </a:cubicBezTo>
                <a:cubicBezTo>
                  <a:pt x="80145" y="54553"/>
                  <a:pt x="81442" y="54553"/>
                  <a:pt x="81442" y="54553"/>
                </a:cubicBezTo>
                <a:cubicBezTo>
                  <a:pt x="81442" y="54553"/>
                  <a:pt x="81442" y="54553"/>
                  <a:pt x="321421" y="54553"/>
                </a:cubicBezTo>
                <a:cubicBezTo>
                  <a:pt x="324015" y="54553"/>
                  <a:pt x="327907" y="55844"/>
                  <a:pt x="329204" y="58426"/>
                </a:cubicBezTo>
                <a:cubicBezTo>
                  <a:pt x="331798" y="62300"/>
                  <a:pt x="331798" y="64882"/>
                  <a:pt x="330501" y="68755"/>
                </a:cubicBezTo>
                <a:cubicBezTo>
                  <a:pt x="330501" y="68755"/>
                  <a:pt x="330501" y="68755"/>
                  <a:pt x="286397" y="205610"/>
                </a:cubicBezTo>
                <a:cubicBezTo>
                  <a:pt x="285100" y="210774"/>
                  <a:pt x="281208" y="213356"/>
                  <a:pt x="276019" y="213356"/>
                </a:cubicBezTo>
                <a:cubicBezTo>
                  <a:pt x="276019" y="213356"/>
                  <a:pt x="276019" y="213356"/>
                  <a:pt x="120358" y="213356"/>
                </a:cubicBezTo>
                <a:cubicBezTo>
                  <a:pt x="119061" y="213356"/>
                  <a:pt x="117763" y="213356"/>
                  <a:pt x="116466" y="212065"/>
                </a:cubicBezTo>
                <a:cubicBezTo>
                  <a:pt x="116466" y="212065"/>
                  <a:pt x="116466" y="212065"/>
                  <a:pt x="106089" y="240469"/>
                </a:cubicBezTo>
                <a:cubicBezTo>
                  <a:pt x="106089" y="240469"/>
                  <a:pt x="106089" y="240469"/>
                  <a:pt x="276019" y="240469"/>
                </a:cubicBezTo>
                <a:cubicBezTo>
                  <a:pt x="281208" y="240469"/>
                  <a:pt x="285100" y="244342"/>
                  <a:pt x="285100" y="248215"/>
                </a:cubicBezTo>
                <a:cubicBezTo>
                  <a:pt x="285100" y="253380"/>
                  <a:pt x="281208" y="257253"/>
                  <a:pt x="276019" y="257253"/>
                </a:cubicBezTo>
                <a:cubicBezTo>
                  <a:pt x="276019" y="257253"/>
                  <a:pt x="276019" y="257253"/>
                  <a:pt x="266939" y="257253"/>
                </a:cubicBezTo>
                <a:cubicBezTo>
                  <a:pt x="272128" y="263708"/>
                  <a:pt x="274722" y="270164"/>
                  <a:pt x="274722" y="279201"/>
                </a:cubicBezTo>
                <a:cubicBezTo>
                  <a:pt x="274722" y="295985"/>
                  <a:pt x="260453" y="310187"/>
                  <a:pt x="242293" y="310187"/>
                </a:cubicBezTo>
                <a:cubicBezTo>
                  <a:pt x="225429" y="310187"/>
                  <a:pt x="211160" y="295985"/>
                  <a:pt x="211160" y="279201"/>
                </a:cubicBezTo>
                <a:cubicBezTo>
                  <a:pt x="211160" y="270164"/>
                  <a:pt x="213755" y="263708"/>
                  <a:pt x="218943" y="257253"/>
                </a:cubicBezTo>
                <a:cubicBezTo>
                  <a:pt x="218943" y="257253"/>
                  <a:pt x="218943" y="257253"/>
                  <a:pt x="148896" y="257253"/>
                </a:cubicBezTo>
                <a:cubicBezTo>
                  <a:pt x="154084" y="263708"/>
                  <a:pt x="157976" y="270164"/>
                  <a:pt x="157976" y="279201"/>
                </a:cubicBezTo>
                <a:cubicBezTo>
                  <a:pt x="157976" y="295985"/>
                  <a:pt x="143707" y="310187"/>
                  <a:pt x="125547" y="310187"/>
                </a:cubicBezTo>
                <a:cubicBezTo>
                  <a:pt x="108683" y="310187"/>
                  <a:pt x="93117" y="295985"/>
                  <a:pt x="93117" y="279201"/>
                </a:cubicBezTo>
                <a:cubicBezTo>
                  <a:pt x="93117" y="270164"/>
                  <a:pt x="97009" y="263708"/>
                  <a:pt x="102197" y="257253"/>
                </a:cubicBezTo>
                <a:cubicBezTo>
                  <a:pt x="102197" y="257253"/>
                  <a:pt x="102197" y="257253"/>
                  <a:pt x="93117" y="257253"/>
                </a:cubicBezTo>
                <a:cubicBezTo>
                  <a:pt x="90523" y="257253"/>
                  <a:pt x="87928" y="255962"/>
                  <a:pt x="86631" y="253380"/>
                </a:cubicBezTo>
                <a:cubicBezTo>
                  <a:pt x="85334" y="252089"/>
                  <a:pt x="84037" y="248215"/>
                  <a:pt x="85334" y="245633"/>
                </a:cubicBezTo>
                <a:cubicBezTo>
                  <a:pt x="85334" y="245633"/>
                  <a:pt x="85334" y="245633"/>
                  <a:pt x="100900" y="201737"/>
                </a:cubicBezTo>
                <a:cubicBezTo>
                  <a:pt x="102197" y="199154"/>
                  <a:pt x="104792" y="196572"/>
                  <a:pt x="107386" y="196572"/>
                </a:cubicBezTo>
                <a:cubicBezTo>
                  <a:pt x="107386" y="196572"/>
                  <a:pt x="107386" y="196572"/>
                  <a:pt x="51607" y="37769"/>
                </a:cubicBezTo>
                <a:cubicBezTo>
                  <a:pt x="51607" y="37769"/>
                  <a:pt x="51607" y="37769"/>
                  <a:pt x="6206" y="19694"/>
                </a:cubicBezTo>
                <a:cubicBezTo>
                  <a:pt x="1017" y="18403"/>
                  <a:pt x="-1577" y="11948"/>
                  <a:pt x="1017" y="6783"/>
                </a:cubicBezTo>
                <a:cubicBezTo>
                  <a:pt x="2315" y="1619"/>
                  <a:pt x="8800" y="-963"/>
                  <a:pt x="13989" y="32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3350" tIns="123350" rIns="123350" bIns="123350" numCol="1" spcCol="127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1700" kern="1200"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83" name="任意多边形 82"/>
          <p:cNvSpPr/>
          <p:nvPr/>
        </p:nvSpPr>
        <p:spPr>
          <a:xfrm>
            <a:off x="5958981" y="2072492"/>
            <a:ext cx="274047" cy="307398"/>
          </a:xfrm>
          <a:custGeom>
            <a:avLst/>
            <a:gdLst>
              <a:gd name="connsiteX0" fmla="*/ 199932 w 300038"/>
              <a:gd name="connsiteY0" fmla="*/ 273051 h 336551"/>
              <a:gd name="connsiteX1" fmla="*/ 192088 w 300038"/>
              <a:gd name="connsiteY1" fmla="*/ 280989 h 336551"/>
              <a:gd name="connsiteX2" fmla="*/ 192088 w 300038"/>
              <a:gd name="connsiteY2" fmla="*/ 306124 h 336551"/>
              <a:gd name="connsiteX3" fmla="*/ 199932 w 300038"/>
              <a:gd name="connsiteY3" fmla="*/ 312739 h 336551"/>
              <a:gd name="connsiteX4" fmla="*/ 250919 w 300038"/>
              <a:gd name="connsiteY4" fmla="*/ 312739 h 336551"/>
              <a:gd name="connsiteX5" fmla="*/ 258763 w 300038"/>
              <a:gd name="connsiteY5" fmla="*/ 306124 h 336551"/>
              <a:gd name="connsiteX6" fmla="*/ 258763 w 300038"/>
              <a:gd name="connsiteY6" fmla="*/ 280989 h 336551"/>
              <a:gd name="connsiteX7" fmla="*/ 250919 w 300038"/>
              <a:gd name="connsiteY7" fmla="*/ 273051 h 336551"/>
              <a:gd name="connsiteX8" fmla="*/ 199932 w 300038"/>
              <a:gd name="connsiteY8" fmla="*/ 273051 h 336551"/>
              <a:gd name="connsiteX9" fmla="*/ 101328 w 300038"/>
              <a:gd name="connsiteY9" fmla="*/ 196851 h 336551"/>
              <a:gd name="connsiteX10" fmla="*/ 107908 w 300038"/>
              <a:gd name="connsiteY10" fmla="*/ 196851 h 336551"/>
              <a:gd name="connsiteX11" fmla="*/ 111856 w 300038"/>
              <a:gd name="connsiteY11" fmla="*/ 202123 h 336551"/>
              <a:gd name="connsiteX12" fmla="*/ 128964 w 300038"/>
              <a:gd name="connsiteY12" fmla="*/ 248250 h 336551"/>
              <a:gd name="connsiteX13" fmla="*/ 131595 w 300038"/>
              <a:gd name="connsiteY13" fmla="*/ 239025 h 336551"/>
              <a:gd name="connsiteX14" fmla="*/ 126332 w 300038"/>
              <a:gd name="connsiteY14" fmla="*/ 225845 h 336551"/>
              <a:gd name="connsiteX15" fmla="*/ 127648 w 300038"/>
              <a:gd name="connsiteY15" fmla="*/ 217938 h 336551"/>
              <a:gd name="connsiteX16" fmla="*/ 132911 w 300038"/>
              <a:gd name="connsiteY16" fmla="*/ 215302 h 336551"/>
              <a:gd name="connsiteX17" fmla="*/ 167126 w 300038"/>
              <a:gd name="connsiteY17" fmla="*/ 215302 h 336551"/>
              <a:gd name="connsiteX18" fmla="*/ 172390 w 300038"/>
              <a:gd name="connsiteY18" fmla="*/ 217938 h 336551"/>
              <a:gd name="connsiteX19" fmla="*/ 173706 w 300038"/>
              <a:gd name="connsiteY19" fmla="*/ 225845 h 336551"/>
              <a:gd name="connsiteX20" fmla="*/ 168442 w 300038"/>
              <a:gd name="connsiteY20" fmla="*/ 239025 h 336551"/>
              <a:gd name="connsiteX21" fmla="*/ 171074 w 300038"/>
              <a:gd name="connsiteY21" fmla="*/ 248250 h 336551"/>
              <a:gd name="connsiteX22" fmla="*/ 188182 w 300038"/>
              <a:gd name="connsiteY22" fmla="*/ 202123 h 336551"/>
              <a:gd name="connsiteX23" fmla="*/ 192130 w 300038"/>
              <a:gd name="connsiteY23" fmla="*/ 196851 h 336551"/>
              <a:gd name="connsiteX24" fmla="*/ 198710 w 300038"/>
              <a:gd name="connsiteY24" fmla="*/ 196851 h 336551"/>
              <a:gd name="connsiteX25" fmla="*/ 265823 w 300038"/>
              <a:gd name="connsiteY25" fmla="*/ 224527 h 336551"/>
              <a:gd name="connsiteX26" fmla="*/ 300038 w 300038"/>
              <a:gd name="connsiteY26" fmla="*/ 274609 h 336551"/>
              <a:gd name="connsiteX27" fmla="*/ 300038 w 300038"/>
              <a:gd name="connsiteY27" fmla="*/ 328643 h 336551"/>
              <a:gd name="connsiteX28" fmla="*/ 292142 w 300038"/>
              <a:gd name="connsiteY28" fmla="*/ 336551 h 336551"/>
              <a:gd name="connsiteX29" fmla="*/ 7896 w 300038"/>
              <a:gd name="connsiteY29" fmla="*/ 336551 h 336551"/>
              <a:gd name="connsiteX30" fmla="*/ 0 w 300038"/>
              <a:gd name="connsiteY30" fmla="*/ 328643 h 336551"/>
              <a:gd name="connsiteX31" fmla="*/ 0 w 300038"/>
              <a:gd name="connsiteY31" fmla="*/ 274609 h 336551"/>
              <a:gd name="connsiteX32" fmla="*/ 34215 w 300038"/>
              <a:gd name="connsiteY32" fmla="*/ 224527 h 336551"/>
              <a:gd name="connsiteX33" fmla="*/ 101328 w 300038"/>
              <a:gd name="connsiteY33" fmla="*/ 196851 h 336551"/>
              <a:gd name="connsiteX34" fmla="*/ 155328 w 300038"/>
              <a:gd name="connsiteY34" fmla="*/ 0 h 336551"/>
              <a:gd name="connsiteX35" fmla="*/ 201775 w 300038"/>
              <a:gd name="connsiteY35" fmla="*/ 15854 h 336551"/>
              <a:gd name="connsiteX36" fmla="*/ 223008 w 300038"/>
              <a:gd name="connsiteY36" fmla="*/ 79268 h 336551"/>
              <a:gd name="connsiteX37" fmla="*/ 224335 w 300038"/>
              <a:gd name="connsiteY37" fmla="*/ 93801 h 336551"/>
              <a:gd name="connsiteX38" fmla="*/ 229643 w 300038"/>
              <a:gd name="connsiteY38" fmla="*/ 100407 h 336551"/>
              <a:gd name="connsiteX39" fmla="*/ 232297 w 300038"/>
              <a:gd name="connsiteY39" fmla="*/ 125508 h 336551"/>
              <a:gd name="connsiteX40" fmla="*/ 208410 w 300038"/>
              <a:gd name="connsiteY40" fmla="*/ 151931 h 336551"/>
              <a:gd name="connsiteX41" fmla="*/ 185850 w 300038"/>
              <a:gd name="connsiteY41" fmla="*/ 183639 h 336551"/>
              <a:gd name="connsiteX42" fmla="*/ 172579 w 300038"/>
              <a:gd name="connsiteY42" fmla="*/ 192887 h 336551"/>
              <a:gd name="connsiteX43" fmla="*/ 150019 w 300038"/>
              <a:gd name="connsiteY43" fmla="*/ 196850 h 336551"/>
              <a:gd name="connsiteX44" fmla="*/ 127459 w 300038"/>
              <a:gd name="connsiteY44" fmla="*/ 192887 h 336551"/>
              <a:gd name="connsiteX45" fmla="*/ 114189 w 300038"/>
              <a:gd name="connsiteY45" fmla="*/ 183639 h 336551"/>
              <a:gd name="connsiteX46" fmla="*/ 91629 w 300038"/>
              <a:gd name="connsiteY46" fmla="*/ 151931 h 336551"/>
              <a:gd name="connsiteX47" fmla="*/ 67742 w 300038"/>
              <a:gd name="connsiteY47" fmla="*/ 125508 h 336551"/>
              <a:gd name="connsiteX48" fmla="*/ 70396 w 300038"/>
              <a:gd name="connsiteY48" fmla="*/ 100407 h 336551"/>
              <a:gd name="connsiteX49" fmla="*/ 75704 w 300038"/>
              <a:gd name="connsiteY49" fmla="*/ 93801 h 336551"/>
              <a:gd name="connsiteX50" fmla="*/ 77031 w 300038"/>
              <a:gd name="connsiteY50" fmla="*/ 85874 h 336551"/>
              <a:gd name="connsiteX51" fmla="*/ 74377 w 300038"/>
              <a:gd name="connsiteY51" fmla="*/ 50203 h 336551"/>
              <a:gd name="connsiteX52" fmla="*/ 103572 w 300038"/>
              <a:gd name="connsiteY52" fmla="*/ 27744 h 336551"/>
              <a:gd name="connsiteX53" fmla="*/ 119497 w 300038"/>
              <a:gd name="connsiteY53" fmla="*/ 10569 h 336551"/>
              <a:gd name="connsiteX54" fmla="*/ 155328 w 300038"/>
              <a:gd name="connsiteY54" fmla="*/ 0 h 336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300038" h="336551">
                <a:moveTo>
                  <a:pt x="199932" y="273051"/>
                </a:moveTo>
                <a:cubicBezTo>
                  <a:pt x="194703" y="273051"/>
                  <a:pt x="192088" y="277020"/>
                  <a:pt x="192088" y="280989"/>
                </a:cubicBezTo>
                <a:cubicBezTo>
                  <a:pt x="192088" y="306124"/>
                  <a:pt x="192088" y="306124"/>
                  <a:pt x="192088" y="306124"/>
                </a:cubicBezTo>
                <a:cubicBezTo>
                  <a:pt x="192088" y="310093"/>
                  <a:pt x="194703" y="312739"/>
                  <a:pt x="199932" y="312739"/>
                </a:cubicBezTo>
                <a:cubicBezTo>
                  <a:pt x="250919" y="312739"/>
                  <a:pt x="250919" y="312739"/>
                  <a:pt x="250919" y="312739"/>
                </a:cubicBezTo>
                <a:cubicBezTo>
                  <a:pt x="254841" y="312739"/>
                  <a:pt x="258763" y="310093"/>
                  <a:pt x="258763" y="306124"/>
                </a:cubicBezTo>
                <a:lnTo>
                  <a:pt x="258763" y="280989"/>
                </a:lnTo>
                <a:cubicBezTo>
                  <a:pt x="258763" y="277020"/>
                  <a:pt x="254841" y="273051"/>
                  <a:pt x="250919" y="273051"/>
                </a:cubicBezTo>
                <a:cubicBezTo>
                  <a:pt x="199932" y="273051"/>
                  <a:pt x="199932" y="273051"/>
                  <a:pt x="199932" y="273051"/>
                </a:cubicBezTo>
                <a:close/>
                <a:moveTo>
                  <a:pt x="101328" y="196851"/>
                </a:moveTo>
                <a:cubicBezTo>
                  <a:pt x="103960" y="196851"/>
                  <a:pt x="105276" y="196851"/>
                  <a:pt x="107908" y="196851"/>
                </a:cubicBezTo>
                <a:cubicBezTo>
                  <a:pt x="109224" y="198169"/>
                  <a:pt x="110540" y="199487"/>
                  <a:pt x="111856" y="202123"/>
                </a:cubicBezTo>
                <a:cubicBezTo>
                  <a:pt x="128964" y="248250"/>
                  <a:pt x="128964" y="248250"/>
                  <a:pt x="128964" y="248250"/>
                </a:cubicBezTo>
                <a:cubicBezTo>
                  <a:pt x="131595" y="239025"/>
                  <a:pt x="131595" y="239025"/>
                  <a:pt x="131595" y="239025"/>
                </a:cubicBezTo>
                <a:cubicBezTo>
                  <a:pt x="126332" y="225845"/>
                  <a:pt x="126332" y="225845"/>
                  <a:pt x="126332" y="225845"/>
                </a:cubicBezTo>
                <a:cubicBezTo>
                  <a:pt x="125016" y="223209"/>
                  <a:pt x="126332" y="220574"/>
                  <a:pt x="127648" y="217938"/>
                </a:cubicBezTo>
                <a:cubicBezTo>
                  <a:pt x="128964" y="216620"/>
                  <a:pt x="131595" y="215302"/>
                  <a:pt x="132911" y="215302"/>
                </a:cubicBezTo>
                <a:cubicBezTo>
                  <a:pt x="167126" y="215302"/>
                  <a:pt x="167126" y="215302"/>
                  <a:pt x="167126" y="215302"/>
                </a:cubicBezTo>
                <a:cubicBezTo>
                  <a:pt x="168442" y="215302"/>
                  <a:pt x="171074" y="216620"/>
                  <a:pt x="172390" y="217938"/>
                </a:cubicBezTo>
                <a:cubicBezTo>
                  <a:pt x="173706" y="220574"/>
                  <a:pt x="175022" y="223209"/>
                  <a:pt x="173706" y="225845"/>
                </a:cubicBezTo>
                <a:cubicBezTo>
                  <a:pt x="168442" y="239025"/>
                  <a:pt x="168442" y="239025"/>
                  <a:pt x="168442" y="239025"/>
                </a:cubicBezTo>
                <a:cubicBezTo>
                  <a:pt x="171074" y="248250"/>
                  <a:pt x="171074" y="248250"/>
                  <a:pt x="171074" y="248250"/>
                </a:cubicBezTo>
                <a:cubicBezTo>
                  <a:pt x="188182" y="202123"/>
                  <a:pt x="188182" y="202123"/>
                  <a:pt x="188182" y="202123"/>
                </a:cubicBezTo>
                <a:cubicBezTo>
                  <a:pt x="189498" y="199487"/>
                  <a:pt x="190814" y="198169"/>
                  <a:pt x="192130" y="196851"/>
                </a:cubicBezTo>
                <a:cubicBezTo>
                  <a:pt x="194762" y="196851"/>
                  <a:pt x="196078" y="196851"/>
                  <a:pt x="198710" y="196851"/>
                </a:cubicBezTo>
                <a:cubicBezTo>
                  <a:pt x="265823" y="224527"/>
                  <a:pt x="265823" y="224527"/>
                  <a:pt x="265823" y="224527"/>
                </a:cubicBezTo>
                <a:cubicBezTo>
                  <a:pt x="286879" y="232435"/>
                  <a:pt x="300038" y="252204"/>
                  <a:pt x="300038" y="274609"/>
                </a:cubicBezTo>
                <a:cubicBezTo>
                  <a:pt x="300038" y="328643"/>
                  <a:pt x="300038" y="328643"/>
                  <a:pt x="300038" y="328643"/>
                </a:cubicBezTo>
                <a:cubicBezTo>
                  <a:pt x="300038" y="332597"/>
                  <a:pt x="296090" y="336551"/>
                  <a:pt x="292142" y="336551"/>
                </a:cubicBezTo>
                <a:cubicBezTo>
                  <a:pt x="7896" y="336551"/>
                  <a:pt x="7896" y="336551"/>
                  <a:pt x="7896" y="336551"/>
                </a:cubicBezTo>
                <a:cubicBezTo>
                  <a:pt x="3948" y="336551"/>
                  <a:pt x="0" y="332597"/>
                  <a:pt x="0" y="328643"/>
                </a:cubicBezTo>
                <a:cubicBezTo>
                  <a:pt x="0" y="274609"/>
                  <a:pt x="0" y="274609"/>
                  <a:pt x="0" y="274609"/>
                </a:cubicBezTo>
                <a:cubicBezTo>
                  <a:pt x="0" y="252204"/>
                  <a:pt x="13159" y="232435"/>
                  <a:pt x="34215" y="224527"/>
                </a:cubicBezTo>
                <a:cubicBezTo>
                  <a:pt x="101328" y="196851"/>
                  <a:pt x="101328" y="196851"/>
                  <a:pt x="101328" y="196851"/>
                </a:cubicBezTo>
                <a:close/>
                <a:moveTo>
                  <a:pt x="155328" y="0"/>
                </a:moveTo>
                <a:cubicBezTo>
                  <a:pt x="171252" y="0"/>
                  <a:pt x="187177" y="5285"/>
                  <a:pt x="201775" y="15854"/>
                </a:cubicBezTo>
                <a:cubicBezTo>
                  <a:pt x="225662" y="34350"/>
                  <a:pt x="223008" y="72663"/>
                  <a:pt x="223008" y="79268"/>
                </a:cubicBezTo>
                <a:cubicBezTo>
                  <a:pt x="223008" y="84553"/>
                  <a:pt x="224335" y="89838"/>
                  <a:pt x="224335" y="93801"/>
                </a:cubicBezTo>
                <a:cubicBezTo>
                  <a:pt x="225662" y="95122"/>
                  <a:pt x="228316" y="96443"/>
                  <a:pt x="229643" y="100407"/>
                </a:cubicBezTo>
                <a:cubicBezTo>
                  <a:pt x="234951" y="107012"/>
                  <a:pt x="234951" y="114939"/>
                  <a:pt x="232297" y="125508"/>
                </a:cubicBezTo>
                <a:cubicBezTo>
                  <a:pt x="226989" y="146647"/>
                  <a:pt x="215045" y="150610"/>
                  <a:pt x="208410" y="151931"/>
                </a:cubicBezTo>
                <a:cubicBezTo>
                  <a:pt x="204429" y="159858"/>
                  <a:pt x="195139" y="175712"/>
                  <a:pt x="185850" y="183639"/>
                </a:cubicBezTo>
                <a:cubicBezTo>
                  <a:pt x="183196" y="187602"/>
                  <a:pt x="177888" y="190244"/>
                  <a:pt x="172579" y="192887"/>
                </a:cubicBezTo>
                <a:cubicBezTo>
                  <a:pt x="164617" y="195529"/>
                  <a:pt x="157982" y="196850"/>
                  <a:pt x="150019" y="196850"/>
                </a:cubicBezTo>
                <a:cubicBezTo>
                  <a:pt x="142057" y="196850"/>
                  <a:pt x="135422" y="195529"/>
                  <a:pt x="127459" y="192887"/>
                </a:cubicBezTo>
                <a:cubicBezTo>
                  <a:pt x="122151" y="190244"/>
                  <a:pt x="116843" y="187602"/>
                  <a:pt x="114189" y="183639"/>
                </a:cubicBezTo>
                <a:cubicBezTo>
                  <a:pt x="104900" y="175712"/>
                  <a:pt x="95610" y="159858"/>
                  <a:pt x="91629" y="151931"/>
                </a:cubicBezTo>
                <a:cubicBezTo>
                  <a:pt x="84994" y="150610"/>
                  <a:pt x="73050" y="146647"/>
                  <a:pt x="67742" y="125508"/>
                </a:cubicBezTo>
                <a:cubicBezTo>
                  <a:pt x="65088" y="114939"/>
                  <a:pt x="65088" y="107012"/>
                  <a:pt x="70396" y="100407"/>
                </a:cubicBezTo>
                <a:cubicBezTo>
                  <a:pt x="71723" y="96443"/>
                  <a:pt x="74377" y="95122"/>
                  <a:pt x="75704" y="93801"/>
                </a:cubicBezTo>
                <a:cubicBezTo>
                  <a:pt x="75704" y="91159"/>
                  <a:pt x="75704" y="88516"/>
                  <a:pt x="77031" y="85874"/>
                </a:cubicBezTo>
                <a:cubicBezTo>
                  <a:pt x="73050" y="80590"/>
                  <a:pt x="67742" y="68699"/>
                  <a:pt x="74377" y="50203"/>
                </a:cubicBezTo>
                <a:cubicBezTo>
                  <a:pt x="81013" y="30386"/>
                  <a:pt x="95610" y="27744"/>
                  <a:pt x="103572" y="27744"/>
                </a:cubicBezTo>
                <a:cubicBezTo>
                  <a:pt x="106227" y="22459"/>
                  <a:pt x="111535" y="17175"/>
                  <a:pt x="119497" y="10569"/>
                </a:cubicBezTo>
                <a:cubicBezTo>
                  <a:pt x="128786" y="3963"/>
                  <a:pt x="142057" y="0"/>
                  <a:pt x="15532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0502" tIns="100502" rIns="100502" bIns="100502" numCol="1" spcCol="127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1400" kern="1200"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86" name="任意多边形 85"/>
          <p:cNvSpPr/>
          <p:nvPr/>
        </p:nvSpPr>
        <p:spPr>
          <a:xfrm>
            <a:off x="6757028" y="2893259"/>
            <a:ext cx="307399" cy="295316"/>
          </a:xfrm>
          <a:custGeom>
            <a:avLst/>
            <a:gdLst>
              <a:gd name="T0" fmla="*/ 114 w 276"/>
              <a:gd name="T1" fmla="*/ 257 h 265"/>
              <a:gd name="T2" fmla="*/ 143 w 276"/>
              <a:gd name="T3" fmla="*/ 249 h 265"/>
              <a:gd name="T4" fmla="*/ 263 w 276"/>
              <a:gd name="T5" fmla="*/ 35 h 265"/>
              <a:gd name="T6" fmla="*/ 234 w 276"/>
              <a:gd name="T7" fmla="*/ 17 h 265"/>
              <a:gd name="T8" fmla="*/ 117 w 276"/>
              <a:gd name="T9" fmla="*/ 210 h 265"/>
              <a:gd name="T10" fmla="*/ 42 w 276"/>
              <a:gd name="T11" fmla="*/ 140 h 265"/>
              <a:gd name="T12" fmla="*/ 18 w 276"/>
              <a:gd name="T13" fmla="*/ 164 h 265"/>
              <a:gd name="T14" fmla="*/ 114 w 276"/>
              <a:gd name="T15" fmla="*/ 257 h 2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76" h="265">
                <a:moveTo>
                  <a:pt x="114" y="257"/>
                </a:moveTo>
                <a:cubicBezTo>
                  <a:pt x="123" y="265"/>
                  <a:pt x="141" y="262"/>
                  <a:pt x="143" y="249"/>
                </a:cubicBezTo>
                <a:cubicBezTo>
                  <a:pt x="155" y="168"/>
                  <a:pt x="217" y="99"/>
                  <a:pt x="263" y="35"/>
                </a:cubicBezTo>
                <a:cubicBezTo>
                  <a:pt x="276" y="17"/>
                  <a:pt x="246" y="0"/>
                  <a:pt x="234" y="17"/>
                </a:cubicBezTo>
                <a:cubicBezTo>
                  <a:pt x="191" y="77"/>
                  <a:pt x="138" y="139"/>
                  <a:pt x="117" y="210"/>
                </a:cubicBezTo>
                <a:cubicBezTo>
                  <a:pt x="93" y="186"/>
                  <a:pt x="69" y="162"/>
                  <a:pt x="42" y="140"/>
                </a:cubicBezTo>
                <a:cubicBezTo>
                  <a:pt x="25" y="126"/>
                  <a:pt x="0" y="150"/>
                  <a:pt x="18" y="164"/>
                </a:cubicBezTo>
                <a:cubicBezTo>
                  <a:pt x="53" y="192"/>
                  <a:pt x="83" y="225"/>
                  <a:pt x="114" y="25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0502" tIns="100502" rIns="100502" bIns="100502" numCol="1" spcCol="127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1400" kern="1200"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85" name="任意多边形 84"/>
          <p:cNvSpPr/>
          <p:nvPr/>
        </p:nvSpPr>
        <p:spPr>
          <a:xfrm>
            <a:off x="5942303" y="3715612"/>
            <a:ext cx="307399" cy="280062"/>
          </a:xfrm>
          <a:custGeom>
            <a:avLst/>
            <a:gdLst>
              <a:gd name="connsiteX0" fmla="*/ 138332 w 334963"/>
              <a:gd name="connsiteY0" fmla="*/ 262313 h 305176"/>
              <a:gd name="connsiteX1" fmla="*/ 143587 w 334963"/>
              <a:gd name="connsiteY1" fmla="*/ 267671 h 305176"/>
              <a:gd name="connsiteX2" fmla="*/ 143587 w 334963"/>
              <a:gd name="connsiteY2" fmla="*/ 279726 h 305176"/>
              <a:gd name="connsiteX3" fmla="*/ 169863 w 334963"/>
              <a:gd name="connsiteY3" fmla="*/ 291781 h 305176"/>
              <a:gd name="connsiteX4" fmla="*/ 196139 w 334963"/>
              <a:gd name="connsiteY4" fmla="*/ 279726 h 305176"/>
              <a:gd name="connsiteX5" fmla="*/ 196139 w 334963"/>
              <a:gd name="connsiteY5" fmla="*/ 267671 h 305176"/>
              <a:gd name="connsiteX6" fmla="*/ 201394 w 334963"/>
              <a:gd name="connsiteY6" fmla="*/ 262313 h 305176"/>
              <a:gd name="connsiteX7" fmla="*/ 207963 w 334963"/>
              <a:gd name="connsiteY7" fmla="*/ 267671 h 305176"/>
              <a:gd name="connsiteX8" fmla="*/ 207963 w 334963"/>
              <a:gd name="connsiteY8" fmla="*/ 283745 h 305176"/>
              <a:gd name="connsiteX9" fmla="*/ 204022 w 334963"/>
              <a:gd name="connsiteY9" fmla="*/ 289102 h 305176"/>
              <a:gd name="connsiteX10" fmla="*/ 172491 w 334963"/>
              <a:gd name="connsiteY10" fmla="*/ 303837 h 305176"/>
              <a:gd name="connsiteX11" fmla="*/ 169863 w 334963"/>
              <a:gd name="connsiteY11" fmla="*/ 305176 h 305176"/>
              <a:gd name="connsiteX12" fmla="*/ 167236 w 334963"/>
              <a:gd name="connsiteY12" fmla="*/ 303837 h 305176"/>
              <a:gd name="connsiteX13" fmla="*/ 135705 w 334963"/>
              <a:gd name="connsiteY13" fmla="*/ 289102 h 305176"/>
              <a:gd name="connsiteX14" fmla="*/ 131763 w 334963"/>
              <a:gd name="connsiteY14" fmla="*/ 283745 h 305176"/>
              <a:gd name="connsiteX15" fmla="*/ 131763 w 334963"/>
              <a:gd name="connsiteY15" fmla="*/ 267671 h 305176"/>
              <a:gd name="connsiteX16" fmla="*/ 138332 w 334963"/>
              <a:gd name="connsiteY16" fmla="*/ 262313 h 305176"/>
              <a:gd name="connsiteX17" fmla="*/ 128043 w 334963"/>
              <a:gd name="connsiteY17" fmla="*/ 230563 h 305176"/>
              <a:gd name="connsiteX18" fmla="*/ 125413 w 334963"/>
              <a:gd name="connsiteY18" fmla="*/ 233341 h 305176"/>
              <a:gd name="connsiteX19" fmla="*/ 125413 w 334963"/>
              <a:gd name="connsiteY19" fmla="*/ 238898 h 305176"/>
              <a:gd name="connsiteX20" fmla="*/ 128043 w 334963"/>
              <a:gd name="connsiteY20" fmla="*/ 241676 h 305176"/>
              <a:gd name="connsiteX21" fmla="*/ 206922 w 334963"/>
              <a:gd name="connsiteY21" fmla="*/ 241676 h 305176"/>
              <a:gd name="connsiteX22" fmla="*/ 209551 w 334963"/>
              <a:gd name="connsiteY22" fmla="*/ 238898 h 305176"/>
              <a:gd name="connsiteX23" fmla="*/ 209551 w 334963"/>
              <a:gd name="connsiteY23" fmla="*/ 233341 h 305176"/>
              <a:gd name="connsiteX24" fmla="*/ 206922 w 334963"/>
              <a:gd name="connsiteY24" fmla="*/ 230563 h 305176"/>
              <a:gd name="connsiteX25" fmla="*/ 128043 w 334963"/>
              <a:gd name="connsiteY25" fmla="*/ 230563 h 305176"/>
              <a:gd name="connsiteX26" fmla="*/ 128781 w 334963"/>
              <a:gd name="connsiteY26" fmla="*/ 219451 h 305176"/>
              <a:gd name="connsiteX27" fmla="*/ 207769 w 334963"/>
              <a:gd name="connsiteY27" fmla="*/ 219451 h 305176"/>
              <a:gd name="connsiteX28" fmla="*/ 222250 w 334963"/>
              <a:gd name="connsiteY28" fmla="*/ 233556 h 305176"/>
              <a:gd name="connsiteX29" fmla="*/ 222250 w 334963"/>
              <a:gd name="connsiteY29" fmla="*/ 238684 h 305176"/>
              <a:gd name="connsiteX30" fmla="*/ 207769 w 334963"/>
              <a:gd name="connsiteY30" fmla="*/ 252789 h 305176"/>
              <a:gd name="connsiteX31" fmla="*/ 128781 w 334963"/>
              <a:gd name="connsiteY31" fmla="*/ 252789 h 305176"/>
              <a:gd name="connsiteX32" fmla="*/ 114300 w 334963"/>
              <a:gd name="connsiteY32" fmla="*/ 238684 h 305176"/>
              <a:gd name="connsiteX33" fmla="*/ 114300 w 334963"/>
              <a:gd name="connsiteY33" fmla="*/ 233556 h 305176"/>
              <a:gd name="connsiteX34" fmla="*/ 128781 w 334963"/>
              <a:gd name="connsiteY34" fmla="*/ 219451 h 305176"/>
              <a:gd name="connsiteX35" fmla="*/ 266120 w 334963"/>
              <a:gd name="connsiteY35" fmla="*/ 168353 h 305176"/>
              <a:gd name="connsiteX36" fmla="*/ 305614 w 334963"/>
              <a:gd name="connsiteY36" fmla="*/ 198019 h 305176"/>
              <a:gd name="connsiteX37" fmla="*/ 306930 w 334963"/>
              <a:gd name="connsiteY37" fmla="*/ 205758 h 305176"/>
              <a:gd name="connsiteX38" fmla="*/ 301664 w 334963"/>
              <a:gd name="connsiteY38" fmla="*/ 208338 h 305176"/>
              <a:gd name="connsiteX39" fmla="*/ 299032 w 334963"/>
              <a:gd name="connsiteY39" fmla="*/ 207048 h 305176"/>
              <a:gd name="connsiteX40" fmla="*/ 259538 w 334963"/>
              <a:gd name="connsiteY40" fmla="*/ 178672 h 305176"/>
              <a:gd name="connsiteX41" fmla="*/ 258221 w 334963"/>
              <a:gd name="connsiteY41" fmla="*/ 169643 h 305176"/>
              <a:gd name="connsiteX42" fmla="*/ 266120 w 334963"/>
              <a:gd name="connsiteY42" fmla="*/ 168353 h 305176"/>
              <a:gd name="connsiteX43" fmla="*/ 75093 w 334963"/>
              <a:gd name="connsiteY43" fmla="*/ 166503 h 305176"/>
              <a:gd name="connsiteX44" fmla="*/ 83067 w 334963"/>
              <a:gd name="connsiteY44" fmla="*/ 167810 h 305176"/>
              <a:gd name="connsiteX45" fmla="*/ 81738 w 334963"/>
              <a:gd name="connsiteY45" fmla="*/ 175654 h 305176"/>
              <a:gd name="connsiteX46" fmla="*/ 39208 w 334963"/>
              <a:gd name="connsiteY46" fmla="*/ 207031 h 305176"/>
              <a:gd name="connsiteX47" fmla="*/ 35221 w 334963"/>
              <a:gd name="connsiteY47" fmla="*/ 208338 h 305176"/>
              <a:gd name="connsiteX48" fmla="*/ 31233 w 334963"/>
              <a:gd name="connsiteY48" fmla="*/ 205723 h 305176"/>
              <a:gd name="connsiteX49" fmla="*/ 32562 w 334963"/>
              <a:gd name="connsiteY49" fmla="*/ 197879 h 305176"/>
              <a:gd name="connsiteX50" fmla="*/ 75093 w 334963"/>
              <a:gd name="connsiteY50" fmla="*/ 166503 h 305176"/>
              <a:gd name="connsiteX51" fmla="*/ 284569 w 334963"/>
              <a:gd name="connsiteY51" fmla="*/ 98801 h 305176"/>
              <a:gd name="connsiteX52" fmla="*/ 329795 w 334963"/>
              <a:gd name="connsiteY52" fmla="*/ 98801 h 305176"/>
              <a:gd name="connsiteX53" fmla="*/ 334963 w 334963"/>
              <a:gd name="connsiteY53" fmla="*/ 104975 h 305176"/>
              <a:gd name="connsiteX54" fmla="*/ 329795 w 334963"/>
              <a:gd name="connsiteY54" fmla="*/ 109914 h 305176"/>
              <a:gd name="connsiteX55" fmla="*/ 284569 w 334963"/>
              <a:gd name="connsiteY55" fmla="*/ 109914 h 305176"/>
              <a:gd name="connsiteX56" fmla="*/ 279400 w 334963"/>
              <a:gd name="connsiteY56" fmla="*/ 104975 h 305176"/>
              <a:gd name="connsiteX57" fmla="*/ 284569 w 334963"/>
              <a:gd name="connsiteY57" fmla="*/ 98801 h 305176"/>
              <a:gd name="connsiteX58" fmla="*/ 5340 w 334963"/>
              <a:gd name="connsiteY58" fmla="*/ 98801 h 305176"/>
              <a:gd name="connsiteX59" fmla="*/ 53398 w 334963"/>
              <a:gd name="connsiteY59" fmla="*/ 98801 h 305176"/>
              <a:gd name="connsiteX60" fmla="*/ 58738 w 334963"/>
              <a:gd name="connsiteY60" fmla="*/ 104975 h 305176"/>
              <a:gd name="connsiteX61" fmla="*/ 53398 w 334963"/>
              <a:gd name="connsiteY61" fmla="*/ 109914 h 305176"/>
              <a:gd name="connsiteX62" fmla="*/ 5340 w 334963"/>
              <a:gd name="connsiteY62" fmla="*/ 109914 h 305176"/>
              <a:gd name="connsiteX63" fmla="*/ 0 w 334963"/>
              <a:gd name="connsiteY63" fmla="*/ 104975 h 305176"/>
              <a:gd name="connsiteX64" fmla="*/ 5340 w 334963"/>
              <a:gd name="connsiteY64" fmla="*/ 98801 h 305176"/>
              <a:gd name="connsiteX65" fmla="*/ 164887 w 334963"/>
              <a:gd name="connsiteY65" fmla="*/ 36888 h 305176"/>
              <a:gd name="connsiteX66" fmla="*/ 171451 w 334963"/>
              <a:gd name="connsiteY66" fmla="*/ 43604 h 305176"/>
              <a:gd name="connsiteX67" fmla="*/ 164887 w 334963"/>
              <a:gd name="connsiteY67" fmla="*/ 48977 h 305176"/>
              <a:gd name="connsiteX68" fmla="*/ 115003 w 334963"/>
              <a:gd name="connsiteY68" fmla="*/ 100022 h 305176"/>
              <a:gd name="connsiteX69" fmla="*/ 109752 w 334963"/>
              <a:gd name="connsiteY69" fmla="*/ 106738 h 305176"/>
              <a:gd name="connsiteX70" fmla="*/ 103188 w 334963"/>
              <a:gd name="connsiteY70" fmla="*/ 100022 h 305176"/>
              <a:gd name="connsiteX71" fmla="*/ 164887 w 334963"/>
              <a:gd name="connsiteY71" fmla="*/ 36888 h 305176"/>
              <a:gd name="connsiteX72" fmla="*/ 169069 w 334963"/>
              <a:gd name="connsiteY72" fmla="*/ 9901 h 305176"/>
              <a:gd name="connsiteX73" fmla="*/ 258763 w 334963"/>
              <a:gd name="connsiteY73" fmla="*/ 99286 h 305176"/>
              <a:gd name="connsiteX74" fmla="*/ 240297 w 334963"/>
              <a:gd name="connsiteY74" fmla="*/ 154495 h 305176"/>
              <a:gd name="connsiteX75" fmla="*/ 221830 w 334963"/>
              <a:gd name="connsiteY75" fmla="*/ 208389 h 305176"/>
              <a:gd name="connsiteX76" fmla="*/ 217873 w 334963"/>
              <a:gd name="connsiteY76" fmla="*/ 214962 h 305176"/>
              <a:gd name="connsiteX77" fmla="*/ 211278 w 334963"/>
              <a:gd name="connsiteY77" fmla="*/ 212333 h 305176"/>
              <a:gd name="connsiteX78" fmla="*/ 231064 w 334963"/>
              <a:gd name="connsiteY78" fmla="*/ 147923 h 305176"/>
              <a:gd name="connsiteX79" fmla="*/ 248211 w 334963"/>
              <a:gd name="connsiteY79" fmla="*/ 99286 h 305176"/>
              <a:gd name="connsiteX80" fmla="*/ 169069 w 334963"/>
              <a:gd name="connsiteY80" fmla="*/ 21731 h 305176"/>
              <a:gd name="connsiteX81" fmla="*/ 89927 w 334963"/>
              <a:gd name="connsiteY81" fmla="*/ 99286 h 305176"/>
              <a:gd name="connsiteX82" fmla="*/ 107075 w 334963"/>
              <a:gd name="connsiteY82" fmla="*/ 146608 h 305176"/>
              <a:gd name="connsiteX83" fmla="*/ 107075 w 334963"/>
              <a:gd name="connsiteY83" fmla="*/ 147923 h 305176"/>
              <a:gd name="connsiteX84" fmla="*/ 128179 w 334963"/>
              <a:gd name="connsiteY84" fmla="*/ 212333 h 305176"/>
              <a:gd name="connsiteX85" fmla="*/ 122903 w 334963"/>
              <a:gd name="connsiteY85" fmla="*/ 216276 h 305176"/>
              <a:gd name="connsiteX86" fmla="*/ 120265 w 334963"/>
              <a:gd name="connsiteY86" fmla="*/ 214962 h 305176"/>
              <a:gd name="connsiteX87" fmla="*/ 117627 w 334963"/>
              <a:gd name="connsiteY87" fmla="*/ 207075 h 305176"/>
              <a:gd name="connsiteX88" fmla="*/ 97842 w 334963"/>
              <a:gd name="connsiteY88" fmla="*/ 154495 h 305176"/>
              <a:gd name="connsiteX89" fmla="*/ 79375 w 334963"/>
              <a:gd name="connsiteY89" fmla="*/ 99286 h 305176"/>
              <a:gd name="connsiteX90" fmla="*/ 169069 w 334963"/>
              <a:gd name="connsiteY90" fmla="*/ 9901 h 305176"/>
              <a:gd name="connsiteX91" fmla="*/ 39107 w 334963"/>
              <a:gd name="connsiteY91" fmla="*/ 1482 h 305176"/>
              <a:gd name="connsiteX92" fmla="*/ 79917 w 334963"/>
              <a:gd name="connsiteY92" fmla="*/ 31115 h 305176"/>
              <a:gd name="connsiteX93" fmla="*/ 81234 w 334963"/>
              <a:gd name="connsiteY93" fmla="*/ 40544 h 305176"/>
              <a:gd name="connsiteX94" fmla="*/ 75968 w 334963"/>
              <a:gd name="connsiteY94" fmla="*/ 43238 h 305176"/>
              <a:gd name="connsiteX95" fmla="*/ 72019 w 334963"/>
              <a:gd name="connsiteY95" fmla="*/ 41891 h 305176"/>
              <a:gd name="connsiteX96" fmla="*/ 32525 w 334963"/>
              <a:gd name="connsiteY96" fmla="*/ 10911 h 305176"/>
              <a:gd name="connsiteX97" fmla="*/ 31208 w 334963"/>
              <a:gd name="connsiteY97" fmla="*/ 2829 h 305176"/>
              <a:gd name="connsiteX98" fmla="*/ 39107 w 334963"/>
              <a:gd name="connsiteY98" fmla="*/ 1482 h 305176"/>
              <a:gd name="connsiteX99" fmla="*/ 299086 w 334963"/>
              <a:gd name="connsiteY99" fmla="*/ 1451 h 305176"/>
              <a:gd name="connsiteX100" fmla="*/ 306944 w 334963"/>
              <a:gd name="connsiteY100" fmla="*/ 2782 h 305176"/>
              <a:gd name="connsiteX101" fmla="*/ 305634 w 334963"/>
              <a:gd name="connsiteY101" fmla="*/ 10771 h 305176"/>
              <a:gd name="connsiteX102" fmla="*/ 267653 w 334963"/>
              <a:gd name="connsiteY102" fmla="*/ 38732 h 305176"/>
              <a:gd name="connsiteX103" fmla="*/ 265033 w 334963"/>
              <a:gd name="connsiteY103" fmla="*/ 40063 h 305176"/>
              <a:gd name="connsiteX104" fmla="*/ 259795 w 334963"/>
              <a:gd name="connsiteY104" fmla="*/ 37400 h 305176"/>
              <a:gd name="connsiteX105" fmla="*/ 261104 w 334963"/>
              <a:gd name="connsiteY105" fmla="*/ 29411 h 305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</a:cxnLst>
            <a:rect l="l" t="t" r="r" b="b"/>
            <a:pathLst>
              <a:path w="334963" h="305176">
                <a:moveTo>
                  <a:pt x="138332" y="262313"/>
                </a:moveTo>
                <a:cubicBezTo>
                  <a:pt x="140960" y="262313"/>
                  <a:pt x="143587" y="264992"/>
                  <a:pt x="143587" y="267671"/>
                </a:cubicBezTo>
                <a:cubicBezTo>
                  <a:pt x="143587" y="267671"/>
                  <a:pt x="143587" y="267671"/>
                  <a:pt x="143587" y="279726"/>
                </a:cubicBezTo>
                <a:cubicBezTo>
                  <a:pt x="143587" y="279726"/>
                  <a:pt x="143587" y="279726"/>
                  <a:pt x="169863" y="291781"/>
                </a:cubicBezTo>
                <a:cubicBezTo>
                  <a:pt x="169863" y="291781"/>
                  <a:pt x="169863" y="291781"/>
                  <a:pt x="196139" y="279726"/>
                </a:cubicBezTo>
                <a:cubicBezTo>
                  <a:pt x="196139" y="279726"/>
                  <a:pt x="196139" y="279726"/>
                  <a:pt x="196139" y="267671"/>
                </a:cubicBezTo>
                <a:cubicBezTo>
                  <a:pt x="196139" y="264992"/>
                  <a:pt x="198767" y="262313"/>
                  <a:pt x="201394" y="262313"/>
                </a:cubicBezTo>
                <a:cubicBezTo>
                  <a:pt x="205336" y="262313"/>
                  <a:pt x="207963" y="264992"/>
                  <a:pt x="207963" y="267671"/>
                </a:cubicBezTo>
                <a:cubicBezTo>
                  <a:pt x="207963" y="267671"/>
                  <a:pt x="207963" y="267671"/>
                  <a:pt x="207963" y="283745"/>
                </a:cubicBezTo>
                <a:cubicBezTo>
                  <a:pt x="207963" y="285084"/>
                  <a:pt x="206649" y="287763"/>
                  <a:pt x="204022" y="289102"/>
                </a:cubicBezTo>
                <a:cubicBezTo>
                  <a:pt x="204022" y="289102"/>
                  <a:pt x="204022" y="289102"/>
                  <a:pt x="172491" y="303837"/>
                </a:cubicBezTo>
                <a:cubicBezTo>
                  <a:pt x="171177" y="303837"/>
                  <a:pt x="171177" y="305176"/>
                  <a:pt x="169863" y="305176"/>
                </a:cubicBezTo>
                <a:cubicBezTo>
                  <a:pt x="168549" y="305176"/>
                  <a:pt x="168549" y="303837"/>
                  <a:pt x="167236" y="303837"/>
                </a:cubicBezTo>
                <a:cubicBezTo>
                  <a:pt x="167236" y="303837"/>
                  <a:pt x="167236" y="303837"/>
                  <a:pt x="135705" y="289102"/>
                </a:cubicBezTo>
                <a:cubicBezTo>
                  <a:pt x="133077" y="287763"/>
                  <a:pt x="131763" y="286423"/>
                  <a:pt x="131763" y="283745"/>
                </a:cubicBezTo>
                <a:cubicBezTo>
                  <a:pt x="131763" y="283745"/>
                  <a:pt x="131763" y="283745"/>
                  <a:pt x="131763" y="267671"/>
                </a:cubicBezTo>
                <a:cubicBezTo>
                  <a:pt x="131763" y="264992"/>
                  <a:pt x="134391" y="262313"/>
                  <a:pt x="138332" y="262313"/>
                </a:cubicBezTo>
                <a:close/>
                <a:moveTo>
                  <a:pt x="128043" y="230563"/>
                </a:moveTo>
                <a:cubicBezTo>
                  <a:pt x="126728" y="230563"/>
                  <a:pt x="125413" y="231952"/>
                  <a:pt x="125413" y="233341"/>
                </a:cubicBezTo>
                <a:cubicBezTo>
                  <a:pt x="125413" y="233341"/>
                  <a:pt x="125413" y="233341"/>
                  <a:pt x="125413" y="238898"/>
                </a:cubicBezTo>
                <a:cubicBezTo>
                  <a:pt x="125413" y="240287"/>
                  <a:pt x="126728" y="241676"/>
                  <a:pt x="128043" y="241676"/>
                </a:cubicBezTo>
                <a:cubicBezTo>
                  <a:pt x="128043" y="241676"/>
                  <a:pt x="128043" y="241676"/>
                  <a:pt x="206922" y="241676"/>
                </a:cubicBezTo>
                <a:cubicBezTo>
                  <a:pt x="208237" y="241676"/>
                  <a:pt x="209551" y="240287"/>
                  <a:pt x="209551" y="238898"/>
                </a:cubicBezTo>
                <a:cubicBezTo>
                  <a:pt x="209551" y="238898"/>
                  <a:pt x="209551" y="238898"/>
                  <a:pt x="209551" y="233341"/>
                </a:cubicBezTo>
                <a:cubicBezTo>
                  <a:pt x="209551" y="231952"/>
                  <a:pt x="208237" y="230563"/>
                  <a:pt x="206922" y="230563"/>
                </a:cubicBezTo>
                <a:cubicBezTo>
                  <a:pt x="206922" y="230563"/>
                  <a:pt x="206922" y="230563"/>
                  <a:pt x="128043" y="230563"/>
                </a:cubicBezTo>
                <a:close/>
                <a:moveTo>
                  <a:pt x="128781" y="219451"/>
                </a:moveTo>
                <a:cubicBezTo>
                  <a:pt x="128781" y="219451"/>
                  <a:pt x="128781" y="219451"/>
                  <a:pt x="207769" y="219451"/>
                </a:cubicBezTo>
                <a:cubicBezTo>
                  <a:pt x="215668" y="219451"/>
                  <a:pt x="222250" y="225862"/>
                  <a:pt x="222250" y="233556"/>
                </a:cubicBezTo>
                <a:cubicBezTo>
                  <a:pt x="222250" y="233556"/>
                  <a:pt x="222250" y="233556"/>
                  <a:pt x="222250" y="238684"/>
                </a:cubicBezTo>
                <a:cubicBezTo>
                  <a:pt x="222250" y="246378"/>
                  <a:pt x="215668" y="252789"/>
                  <a:pt x="207769" y="252789"/>
                </a:cubicBezTo>
                <a:cubicBezTo>
                  <a:pt x="207769" y="252789"/>
                  <a:pt x="207769" y="252789"/>
                  <a:pt x="128781" y="252789"/>
                </a:cubicBezTo>
                <a:cubicBezTo>
                  <a:pt x="120883" y="252789"/>
                  <a:pt x="114300" y="246378"/>
                  <a:pt x="114300" y="238684"/>
                </a:cubicBezTo>
                <a:cubicBezTo>
                  <a:pt x="114300" y="238684"/>
                  <a:pt x="114300" y="238684"/>
                  <a:pt x="114300" y="233556"/>
                </a:cubicBezTo>
                <a:cubicBezTo>
                  <a:pt x="114300" y="225862"/>
                  <a:pt x="120883" y="219451"/>
                  <a:pt x="128781" y="219451"/>
                </a:cubicBezTo>
                <a:close/>
                <a:moveTo>
                  <a:pt x="266120" y="168353"/>
                </a:moveTo>
                <a:cubicBezTo>
                  <a:pt x="266120" y="168353"/>
                  <a:pt x="266120" y="168353"/>
                  <a:pt x="305614" y="198019"/>
                </a:cubicBezTo>
                <a:cubicBezTo>
                  <a:pt x="308247" y="199309"/>
                  <a:pt x="309563" y="203179"/>
                  <a:pt x="306930" y="205758"/>
                </a:cubicBezTo>
                <a:cubicBezTo>
                  <a:pt x="305614" y="207048"/>
                  <a:pt x="304297" y="208338"/>
                  <a:pt x="301664" y="208338"/>
                </a:cubicBezTo>
                <a:cubicBezTo>
                  <a:pt x="301664" y="208338"/>
                  <a:pt x="300348" y="208338"/>
                  <a:pt x="299032" y="207048"/>
                </a:cubicBezTo>
                <a:cubicBezTo>
                  <a:pt x="299032" y="207048"/>
                  <a:pt x="299032" y="207048"/>
                  <a:pt x="259538" y="178672"/>
                </a:cubicBezTo>
                <a:cubicBezTo>
                  <a:pt x="256905" y="176092"/>
                  <a:pt x="255588" y="172222"/>
                  <a:pt x="258221" y="169643"/>
                </a:cubicBezTo>
                <a:cubicBezTo>
                  <a:pt x="259538" y="167063"/>
                  <a:pt x="263487" y="167063"/>
                  <a:pt x="266120" y="168353"/>
                </a:cubicBezTo>
                <a:close/>
                <a:moveTo>
                  <a:pt x="75093" y="166503"/>
                </a:moveTo>
                <a:cubicBezTo>
                  <a:pt x="77751" y="163888"/>
                  <a:pt x="81738" y="165195"/>
                  <a:pt x="83067" y="167810"/>
                </a:cubicBezTo>
                <a:cubicBezTo>
                  <a:pt x="85725" y="170425"/>
                  <a:pt x="84396" y="174347"/>
                  <a:pt x="81738" y="175654"/>
                </a:cubicBezTo>
                <a:cubicBezTo>
                  <a:pt x="81738" y="175654"/>
                  <a:pt x="81738" y="175654"/>
                  <a:pt x="39208" y="207031"/>
                </a:cubicBezTo>
                <a:cubicBezTo>
                  <a:pt x="37879" y="208338"/>
                  <a:pt x="36550" y="208338"/>
                  <a:pt x="35221" y="208338"/>
                </a:cubicBezTo>
                <a:cubicBezTo>
                  <a:pt x="33892" y="208338"/>
                  <a:pt x="31233" y="207031"/>
                  <a:pt x="31233" y="205723"/>
                </a:cubicBezTo>
                <a:cubicBezTo>
                  <a:pt x="28575" y="203109"/>
                  <a:pt x="29904" y="199187"/>
                  <a:pt x="32562" y="197879"/>
                </a:cubicBezTo>
                <a:cubicBezTo>
                  <a:pt x="32562" y="197879"/>
                  <a:pt x="32562" y="197879"/>
                  <a:pt x="75093" y="166503"/>
                </a:cubicBezTo>
                <a:close/>
                <a:moveTo>
                  <a:pt x="284569" y="98801"/>
                </a:moveTo>
                <a:cubicBezTo>
                  <a:pt x="284569" y="98801"/>
                  <a:pt x="284569" y="98801"/>
                  <a:pt x="329795" y="98801"/>
                </a:cubicBezTo>
                <a:cubicBezTo>
                  <a:pt x="332379" y="98801"/>
                  <a:pt x="334963" y="101271"/>
                  <a:pt x="334963" y="104975"/>
                </a:cubicBezTo>
                <a:cubicBezTo>
                  <a:pt x="334963" y="107444"/>
                  <a:pt x="332379" y="109914"/>
                  <a:pt x="329795" y="109914"/>
                </a:cubicBezTo>
                <a:cubicBezTo>
                  <a:pt x="329795" y="109914"/>
                  <a:pt x="329795" y="109914"/>
                  <a:pt x="284569" y="109914"/>
                </a:cubicBezTo>
                <a:cubicBezTo>
                  <a:pt x="281985" y="109914"/>
                  <a:pt x="279400" y="107444"/>
                  <a:pt x="279400" y="104975"/>
                </a:cubicBezTo>
                <a:cubicBezTo>
                  <a:pt x="279400" y="101271"/>
                  <a:pt x="281985" y="98801"/>
                  <a:pt x="284569" y="98801"/>
                </a:cubicBezTo>
                <a:close/>
                <a:moveTo>
                  <a:pt x="5340" y="98801"/>
                </a:moveTo>
                <a:cubicBezTo>
                  <a:pt x="5340" y="98801"/>
                  <a:pt x="5340" y="98801"/>
                  <a:pt x="53398" y="98801"/>
                </a:cubicBezTo>
                <a:cubicBezTo>
                  <a:pt x="56068" y="98801"/>
                  <a:pt x="58738" y="101271"/>
                  <a:pt x="58738" y="104975"/>
                </a:cubicBezTo>
                <a:cubicBezTo>
                  <a:pt x="58738" y="107444"/>
                  <a:pt x="56068" y="109914"/>
                  <a:pt x="53398" y="109914"/>
                </a:cubicBezTo>
                <a:cubicBezTo>
                  <a:pt x="53398" y="109914"/>
                  <a:pt x="53398" y="109914"/>
                  <a:pt x="5340" y="109914"/>
                </a:cubicBezTo>
                <a:cubicBezTo>
                  <a:pt x="2670" y="109914"/>
                  <a:pt x="0" y="107444"/>
                  <a:pt x="0" y="104975"/>
                </a:cubicBezTo>
                <a:cubicBezTo>
                  <a:pt x="0" y="101271"/>
                  <a:pt x="2670" y="98801"/>
                  <a:pt x="5340" y="98801"/>
                </a:cubicBezTo>
                <a:close/>
                <a:moveTo>
                  <a:pt x="164887" y="36888"/>
                </a:moveTo>
                <a:cubicBezTo>
                  <a:pt x="168826" y="36888"/>
                  <a:pt x="171451" y="40918"/>
                  <a:pt x="171451" y="43604"/>
                </a:cubicBezTo>
                <a:cubicBezTo>
                  <a:pt x="171451" y="46291"/>
                  <a:pt x="168826" y="48977"/>
                  <a:pt x="164887" y="48977"/>
                </a:cubicBezTo>
                <a:cubicBezTo>
                  <a:pt x="137320" y="48977"/>
                  <a:pt x="115003" y="71813"/>
                  <a:pt x="115003" y="100022"/>
                </a:cubicBezTo>
                <a:cubicBezTo>
                  <a:pt x="115003" y="104051"/>
                  <a:pt x="112377" y="106738"/>
                  <a:pt x="109752" y="106738"/>
                </a:cubicBezTo>
                <a:cubicBezTo>
                  <a:pt x="105814" y="106738"/>
                  <a:pt x="103188" y="104051"/>
                  <a:pt x="103188" y="100022"/>
                </a:cubicBezTo>
                <a:cubicBezTo>
                  <a:pt x="103188" y="65097"/>
                  <a:pt x="130756" y="36888"/>
                  <a:pt x="164887" y="36888"/>
                </a:cubicBezTo>
                <a:close/>
                <a:moveTo>
                  <a:pt x="169069" y="9901"/>
                </a:moveTo>
                <a:cubicBezTo>
                  <a:pt x="219192" y="9901"/>
                  <a:pt x="258763" y="50650"/>
                  <a:pt x="258763" y="99286"/>
                </a:cubicBezTo>
                <a:cubicBezTo>
                  <a:pt x="258763" y="120318"/>
                  <a:pt x="253487" y="138721"/>
                  <a:pt x="240297" y="154495"/>
                </a:cubicBezTo>
                <a:cubicBezTo>
                  <a:pt x="215235" y="189986"/>
                  <a:pt x="221830" y="207075"/>
                  <a:pt x="221830" y="208389"/>
                </a:cubicBezTo>
                <a:cubicBezTo>
                  <a:pt x="223149" y="211018"/>
                  <a:pt x="221830" y="213647"/>
                  <a:pt x="217873" y="214962"/>
                </a:cubicBezTo>
                <a:cubicBezTo>
                  <a:pt x="215235" y="216276"/>
                  <a:pt x="212597" y="214962"/>
                  <a:pt x="211278" y="212333"/>
                </a:cubicBezTo>
                <a:cubicBezTo>
                  <a:pt x="209959" y="211018"/>
                  <a:pt x="200726" y="188672"/>
                  <a:pt x="231064" y="147923"/>
                </a:cubicBezTo>
                <a:cubicBezTo>
                  <a:pt x="241616" y="133463"/>
                  <a:pt x="248211" y="117689"/>
                  <a:pt x="248211" y="99286"/>
                </a:cubicBezTo>
                <a:cubicBezTo>
                  <a:pt x="248211" y="55908"/>
                  <a:pt x="212597" y="21731"/>
                  <a:pt x="169069" y="21731"/>
                </a:cubicBezTo>
                <a:cubicBezTo>
                  <a:pt x="125541" y="21731"/>
                  <a:pt x="89927" y="55908"/>
                  <a:pt x="89927" y="99286"/>
                </a:cubicBezTo>
                <a:cubicBezTo>
                  <a:pt x="89927" y="116375"/>
                  <a:pt x="96523" y="133463"/>
                  <a:pt x="107075" y="146608"/>
                </a:cubicBezTo>
                <a:cubicBezTo>
                  <a:pt x="107075" y="147923"/>
                  <a:pt x="107075" y="147923"/>
                  <a:pt x="107075" y="147923"/>
                </a:cubicBezTo>
                <a:cubicBezTo>
                  <a:pt x="137413" y="189986"/>
                  <a:pt x="129498" y="211018"/>
                  <a:pt x="128179" y="212333"/>
                </a:cubicBezTo>
                <a:cubicBezTo>
                  <a:pt x="126860" y="214962"/>
                  <a:pt x="124222" y="216276"/>
                  <a:pt x="122903" y="216276"/>
                </a:cubicBezTo>
                <a:cubicBezTo>
                  <a:pt x="121584" y="216276"/>
                  <a:pt x="120265" y="216276"/>
                  <a:pt x="120265" y="214962"/>
                </a:cubicBezTo>
                <a:cubicBezTo>
                  <a:pt x="117627" y="213647"/>
                  <a:pt x="116308" y="211018"/>
                  <a:pt x="117627" y="207075"/>
                </a:cubicBezTo>
                <a:cubicBezTo>
                  <a:pt x="117627" y="207075"/>
                  <a:pt x="124222" y="191301"/>
                  <a:pt x="97842" y="154495"/>
                </a:cubicBezTo>
                <a:cubicBezTo>
                  <a:pt x="84651" y="138721"/>
                  <a:pt x="79375" y="120318"/>
                  <a:pt x="79375" y="99286"/>
                </a:cubicBezTo>
                <a:cubicBezTo>
                  <a:pt x="79375" y="50650"/>
                  <a:pt x="118946" y="9901"/>
                  <a:pt x="169069" y="9901"/>
                </a:cubicBezTo>
                <a:close/>
                <a:moveTo>
                  <a:pt x="39107" y="1482"/>
                </a:moveTo>
                <a:cubicBezTo>
                  <a:pt x="39107" y="1482"/>
                  <a:pt x="39107" y="1482"/>
                  <a:pt x="79917" y="31115"/>
                </a:cubicBezTo>
                <a:cubicBezTo>
                  <a:pt x="82550" y="33809"/>
                  <a:pt x="82550" y="37850"/>
                  <a:pt x="81234" y="40544"/>
                </a:cubicBezTo>
                <a:cubicBezTo>
                  <a:pt x="79917" y="41891"/>
                  <a:pt x="78601" y="43238"/>
                  <a:pt x="75968" y="43238"/>
                </a:cubicBezTo>
                <a:cubicBezTo>
                  <a:pt x="74651" y="43238"/>
                  <a:pt x="73335" y="41891"/>
                  <a:pt x="72019" y="41891"/>
                </a:cubicBezTo>
                <a:lnTo>
                  <a:pt x="32525" y="10911"/>
                </a:lnTo>
                <a:cubicBezTo>
                  <a:pt x="29892" y="8217"/>
                  <a:pt x="28575" y="5523"/>
                  <a:pt x="31208" y="2829"/>
                </a:cubicBezTo>
                <a:cubicBezTo>
                  <a:pt x="32525" y="135"/>
                  <a:pt x="36474" y="-1212"/>
                  <a:pt x="39107" y="1482"/>
                </a:cubicBezTo>
                <a:close/>
                <a:moveTo>
                  <a:pt x="299086" y="1451"/>
                </a:moveTo>
                <a:cubicBezTo>
                  <a:pt x="301705" y="-1212"/>
                  <a:pt x="305634" y="119"/>
                  <a:pt x="306944" y="2782"/>
                </a:cubicBezTo>
                <a:cubicBezTo>
                  <a:pt x="309563" y="5445"/>
                  <a:pt x="308254" y="8108"/>
                  <a:pt x="305634" y="10771"/>
                </a:cubicBezTo>
                <a:cubicBezTo>
                  <a:pt x="305634" y="10771"/>
                  <a:pt x="305634" y="10771"/>
                  <a:pt x="267653" y="38732"/>
                </a:cubicBezTo>
                <a:cubicBezTo>
                  <a:pt x="266343" y="40063"/>
                  <a:pt x="265033" y="40063"/>
                  <a:pt x="265033" y="40063"/>
                </a:cubicBezTo>
                <a:cubicBezTo>
                  <a:pt x="262414" y="40063"/>
                  <a:pt x="261104" y="38732"/>
                  <a:pt x="259795" y="37400"/>
                </a:cubicBezTo>
                <a:cubicBezTo>
                  <a:pt x="257175" y="34737"/>
                  <a:pt x="258485" y="30743"/>
                  <a:pt x="261104" y="2941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0502" tIns="100502" rIns="100502" bIns="100502" numCol="1" spcCol="127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1400" kern="1200"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84" name="任意多边形 83"/>
          <p:cNvSpPr/>
          <p:nvPr/>
        </p:nvSpPr>
        <p:spPr>
          <a:xfrm>
            <a:off x="5127578" y="2891988"/>
            <a:ext cx="307399" cy="297869"/>
          </a:xfrm>
          <a:custGeom>
            <a:avLst/>
            <a:gdLst>
              <a:gd name="connsiteX0" fmla="*/ 58918 w 323554"/>
              <a:gd name="connsiteY0" fmla="*/ 189699 h 313525"/>
              <a:gd name="connsiteX1" fmla="*/ 101421 w 323554"/>
              <a:gd name="connsiteY1" fmla="*/ 189699 h 313525"/>
              <a:gd name="connsiteX2" fmla="*/ 103997 w 323554"/>
              <a:gd name="connsiteY2" fmla="*/ 189699 h 313525"/>
              <a:gd name="connsiteX3" fmla="*/ 114301 w 323554"/>
              <a:gd name="connsiteY3" fmla="*/ 201731 h 313525"/>
              <a:gd name="connsiteX4" fmla="*/ 113013 w 323554"/>
              <a:gd name="connsiteY4" fmla="*/ 205741 h 313525"/>
              <a:gd name="connsiteX5" fmla="*/ 101421 w 323554"/>
              <a:gd name="connsiteY5" fmla="*/ 215099 h 313525"/>
              <a:gd name="connsiteX6" fmla="*/ 58918 w 323554"/>
              <a:gd name="connsiteY6" fmla="*/ 215099 h 313525"/>
              <a:gd name="connsiteX7" fmla="*/ 46038 w 323554"/>
              <a:gd name="connsiteY7" fmla="*/ 201731 h 313525"/>
              <a:gd name="connsiteX8" fmla="*/ 58918 w 323554"/>
              <a:gd name="connsiteY8" fmla="*/ 189699 h 313525"/>
              <a:gd name="connsiteX9" fmla="*/ 149225 w 323554"/>
              <a:gd name="connsiteY9" fmla="*/ 165887 h 313525"/>
              <a:gd name="connsiteX10" fmla="*/ 142875 w 323554"/>
              <a:gd name="connsiteY10" fmla="*/ 186525 h 313525"/>
              <a:gd name="connsiteX11" fmla="*/ 153988 w 323554"/>
              <a:gd name="connsiteY11" fmla="*/ 196050 h 313525"/>
              <a:gd name="connsiteX12" fmla="*/ 173038 w 323554"/>
              <a:gd name="connsiteY12" fmla="*/ 188112 h 313525"/>
              <a:gd name="connsiteX13" fmla="*/ 145188 w 323554"/>
              <a:gd name="connsiteY13" fmla="*/ 151599 h 313525"/>
              <a:gd name="connsiteX14" fmla="*/ 187326 w 323554"/>
              <a:gd name="connsiteY14" fmla="*/ 190104 h 313525"/>
              <a:gd name="connsiteX15" fmla="*/ 138803 w 323554"/>
              <a:gd name="connsiteY15" fmla="*/ 210640 h 313525"/>
              <a:gd name="connsiteX16" fmla="*/ 131142 w 323554"/>
              <a:gd name="connsiteY16" fmla="*/ 210640 h 313525"/>
              <a:gd name="connsiteX17" fmla="*/ 129865 w 323554"/>
              <a:gd name="connsiteY17" fmla="*/ 202939 h 313525"/>
              <a:gd name="connsiteX18" fmla="*/ 145188 w 323554"/>
              <a:gd name="connsiteY18" fmla="*/ 151599 h 313525"/>
              <a:gd name="connsiteX19" fmla="*/ 58982 w 323554"/>
              <a:gd name="connsiteY19" fmla="*/ 146837 h 313525"/>
              <a:gd name="connsiteX20" fmla="*/ 130176 w 323554"/>
              <a:gd name="connsiteY20" fmla="*/ 146837 h 313525"/>
              <a:gd name="connsiteX21" fmla="*/ 130176 w 323554"/>
              <a:gd name="connsiteY21" fmla="*/ 148186 h 313525"/>
              <a:gd name="connsiteX22" fmla="*/ 122409 w 323554"/>
              <a:gd name="connsiteY22" fmla="*/ 173825 h 313525"/>
              <a:gd name="connsiteX23" fmla="*/ 58982 w 323554"/>
              <a:gd name="connsiteY23" fmla="*/ 173825 h 313525"/>
              <a:gd name="connsiteX24" fmla="*/ 46038 w 323554"/>
              <a:gd name="connsiteY24" fmla="*/ 160331 h 313525"/>
              <a:gd name="connsiteX25" fmla="*/ 58982 w 323554"/>
              <a:gd name="connsiteY25" fmla="*/ 146837 h 313525"/>
              <a:gd name="connsiteX26" fmla="*/ 59011 w 323554"/>
              <a:gd name="connsiteY26" fmla="*/ 105562 h 313525"/>
              <a:gd name="connsiteX27" fmla="*/ 166688 w 323554"/>
              <a:gd name="connsiteY27" fmla="*/ 105562 h 313525"/>
              <a:gd name="connsiteX28" fmla="*/ 144634 w 323554"/>
              <a:gd name="connsiteY28" fmla="*/ 130962 h 313525"/>
              <a:gd name="connsiteX29" fmla="*/ 59011 w 323554"/>
              <a:gd name="connsiteY29" fmla="*/ 130962 h 313525"/>
              <a:gd name="connsiteX30" fmla="*/ 46038 w 323554"/>
              <a:gd name="connsiteY30" fmla="*/ 118930 h 313525"/>
              <a:gd name="connsiteX31" fmla="*/ 59011 w 323554"/>
              <a:gd name="connsiteY31" fmla="*/ 105562 h 313525"/>
              <a:gd name="connsiteX32" fmla="*/ 226883 w 323554"/>
              <a:gd name="connsiteY32" fmla="*/ 81749 h 313525"/>
              <a:gd name="connsiteX33" fmla="*/ 224292 w 323554"/>
              <a:gd name="connsiteY33" fmla="*/ 83037 h 313525"/>
              <a:gd name="connsiteX34" fmla="*/ 171159 w 323554"/>
              <a:gd name="connsiteY34" fmla="*/ 140996 h 313525"/>
              <a:gd name="connsiteX35" fmla="*/ 172455 w 323554"/>
              <a:gd name="connsiteY35" fmla="*/ 146148 h 313525"/>
              <a:gd name="connsiteX36" fmla="*/ 175047 w 323554"/>
              <a:gd name="connsiteY36" fmla="*/ 148724 h 313525"/>
              <a:gd name="connsiteX37" fmla="*/ 177639 w 323554"/>
              <a:gd name="connsiteY37" fmla="*/ 150012 h 313525"/>
              <a:gd name="connsiteX38" fmla="*/ 180230 w 323554"/>
              <a:gd name="connsiteY38" fmla="*/ 148724 h 313525"/>
              <a:gd name="connsiteX39" fmla="*/ 232067 w 323554"/>
              <a:gd name="connsiteY39" fmla="*/ 90765 h 313525"/>
              <a:gd name="connsiteX40" fmla="*/ 232067 w 323554"/>
              <a:gd name="connsiteY40" fmla="*/ 85613 h 313525"/>
              <a:gd name="connsiteX41" fmla="*/ 229475 w 323554"/>
              <a:gd name="connsiteY41" fmla="*/ 83037 h 313525"/>
              <a:gd name="connsiteX42" fmla="*/ 226883 w 323554"/>
              <a:gd name="connsiteY42" fmla="*/ 81749 h 313525"/>
              <a:gd name="connsiteX43" fmla="*/ 247254 w 323554"/>
              <a:gd name="connsiteY43" fmla="*/ 62303 h 313525"/>
              <a:gd name="connsiteX44" fmla="*/ 242491 w 323554"/>
              <a:gd name="connsiteY44" fmla="*/ 63493 h 313525"/>
              <a:gd name="connsiteX45" fmla="*/ 237729 w 323554"/>
              <a:gd name="connsiteY45" fmla="*/ 68256 h 313525"/>
              <a:gd name="connsiteX46" fmla="*/ 236538 w 323554"/>
              <a:gd name="connsiteY46" fmla="*/ 70637 h 313525"/>
              <a:gd name="connsiteX47" fmla="*/ 237729 w 323554"/>
              <a:gd name="connsiteY47" fmla="*/ 73019 h 313525"/>
              <a:gd name="connsiteX48" fmla="*/ 240110 w 323554"/>
              <a:gd name="connsiteY48" fmla="*/ 74209 h 313525"/>
              <a:gd name="connsiteX49" fmla="*/ 242491 w 323554"/>
              <a:gd name="connsiteY49" fmla="*/ 75400 h 313525"/>
              <a:gd name="connsiteX50" fmla="*/ 244873 w 323554"/>
              <a:gd name="connsiteY50" fmla="*/ 75400 h 313525"/>
              <a:gd name="connsiteX51" fmla="*/ 244873 w 323554"/>
              <a:gd name="connsiteY51" fmla="*/ 74209 h 313525"/>
              <a:gd name="connsiteX52" fmla="*/ 249635 w 323554"/>
              <a:gd name="connsiteY52" fmla="*/ 69447 h 313525"/>
              <a:gd name="connsiteX53" fmla="*/ 249635 w 323554"/>
              <a:gd name="connsiteY53" fmla="*/ 64684 h 313525"/>
              <a:gd name="connsiteX54" fmla="*/ 247254 w 323554"/>
              <a:gd name="connsiteY54" fmla="*/ 62303 h 313525"/>
              <a:gd name="connsiteX55" fmla="*/ 24647 w 323554"/>
              <a:gd name="connsiteY55" fmla="*/ 48412 h 313525"/>
              <a:gd name="connsiteX56" fmla="*/ 201069 w 323554"/>
              <a:gd name="connsiteY56" fmla="*/ 48412 h 313525"/>
              <a:gd name="connsiteX57" fmla="*/ 214041 w 323554"/>
              <a:gd name="connsiteY57" fmla="*/ 52292 h 313525"/>
              <a:gd name="connsiteX58" fmla="*/ 193285 w 323554"/>
              <a:gd name="connsiteY58" fmla="*/ 76863 h 313525"/>
              <a:gd name="connsiteX59" fmla="*/ 181610 w 323554"/>
              <a:gd name="connsiteY59" fmla="*/ 72983 h 313525"/>
              <a:gd name="connsiteX60" fmla="*/ 45403 w 323554"/>
              <a:gd name="connsiteY60" fmla="*/ 72983 h 313525"/>
              <a:gd name="connsiteX61" fmla="*/ 24647 w 323554"/>
              <a:gd name="connsiteY61" fmla="*/ 93675 h 313525"/>
              <a:gd name="connsiteX62" fmla="*/ 24647 w 323554"/>
              <a:gd name="connsiteY62" fmla="*/ 268262 h 313525"/>
              <a:gd name="connsiteX63" fmla="*/ 45403 w 323554"/>
              <a:gd name="connsiteY63" fmla="*/ 287660 h 313525"/>
              <a:gd name="connsiteX64" fmla="*/ 181610 w 323554"/>
              <a:gd name="connsiteY64" fmla="*/ 287660 h 313525"/>
              <a:gd name="connsiteX65" fmla="*/ 202366 w 323554"/>
              <a:gd name="connsiteY65" fmla="*/ 268262 h 313525"/>
              <a:gd name="connsiteX66" fmla="*/ 202366 w 323554"/>
              <a:gd name="connsiteY66" fmla="*/ 202307 h 313525"/>
              <a:gd name="connsiteX67" fmla="*/ 203663 w 323554"/>
              <a:gd name="connsiteY67" fmla="*/ 201014 h 313525"/>
              <a:gd name="connsiteX68" fmla="*/ 206258 w 323554"/>
              <a:gd name="connsiteY68" fmla="*/ 198427 h 313525"/>
              <a:gd name="connsiteX69" fmla="*/ 227013 w 323554"/>
              <a:gd name="connsiteY69" fmla="*/ 175149 h 313525"/>
              <a:gd name="connsiteX70" fmla="*/ 227013 w 323554"/>
              <a:gd name="connsiteY70" fmla="*/ 287660 h 313525"/>
              <a:gd name="connsiteX71" fmla="*/ 201069 w 323554"/>
              <a:gd name="connsiteY71" fmla="*/ 313525 h 313525"/>
              <a:gd name="connsiteX72" fmla="*/ 25944 w 323554"/>
              <a:gd name="connsiteY72" fmla="*/ 313525 h 313525"/>
              <a:gd name="connsiteX73" fmla="*/ 0 w 323554"/>
              <a:gd name="connsiteY73" fmla="*/ 287660 h 313525"/>
              <a:gd name="connsiteX74" fmla="*/ 0 w 323554"/>
              <a:gd name="connsiteY74" fmla="*/ 72983 h 313525"/>
              <a:gd name="connsiteX75" fmla="*/ 24647 w 323554"/>
              <a:gd name="connsiteY75" fmla="*/ 48412 h 313525"/>
              <a:gd name="connsiteX76" fmla="*/ 242888 w 323554"/>
              <a:gd name="connsiteY76" fmla="*/ 42062 h 313525"/>
              <a:gd name="connsiteX77" fmla="*/ 285751 w 323554"/>
              <a:gd name="connsiteY77" fmla="*/ 81750 h 313525"/>
              <a:gd name="connsiteX78" fmla="*/ 279401 w 323554"/>
              <a:gd name="connsiteY78" fmla="*/ 89687 h 313525"/>
              <a:gd name="connsiteX79" fmla="*/ 200026 w 323554"/>
              <a:gd name="connsiteY79" fmla="*/ 178587 h 313525"/>
              <a:gd name="connsiteX80" fmla="*/ 193676 w 323554"/>
              <a:gd name="connsiteY80" fmla="*/ 184937 h 313525"/>
              <a:gd name="connsiteX81" fmla="*/ 150813 w 323554"/>
              <a:gd name="connsiteY81" fmla="*/ 146837 h 313525"/>
              <a:gd name="connsiteX82" fmla="*/ 155576 w 323554"/>
              <a:gd name="connsiteY82" fmla="*/ 138899 h 313525"/>
              <a:gd name="connsiteX83" fmla="*/ 236538 w 323554"/>
              <a:gd name="connsiteY83" fmla="*/ 48412 h 313525"/>
              <a:gd name="connsiteX84" fmla="*/ 257175 w 323554"/>
              <a:gd name="connsiteY84" fmla="*/ 26187 h 313525"/>
              <a:gd name="connsiteX85" fmla="*/ 301625 w 323554"/>
              <a:gd name="connsiteY85" fmla="*/ 64287 h 313525"/>
              <a:gd name="connsiteX86" fmla="*/ 295275 w 323554"/>
              <a:gd name="connsiteY86" fmla="*/ 72225 h 313525"/>
              <a:gd name="connsiteX87" fmla="*/ 290513 w 323554"/>
              <a:gd name="connsiteY87" fmla="*/ 75400 h 313525"/>
              <a:gd name="connsiteX88" fmla="*/ 247650 w 323554"/>
              <a:gd name="connsiteY88" fmla="*/ 37300 h 313525"/>
              <a:gd name="connsiteX89" fmla="*/ 250825 w 323554"/>
              <a:gd name="connsiteY89" fmla="*/ 34125 h 313525"/>
              <a:gd name="connsiteX90" fmla="*/ 285750 w 323554"/>
              <a:gd name="connsiteY90" fmla="*/ 11899 h 313525"/>
              <a:gd name="connsiteX91" fmla="*/ 279400 w 323554"/>
              <a:gd name="connsiteY91" fmla="*/ 19837 h 313525"/>
              <a:gd name="connsiteX92" fmla="*/ 304800 w 323554"/>
              <a:gd name="connsiteY92" fmla="*/ 43649 h 313525"/>
              <a:gd name="connsiteX93" fmla="*/ 312738 w 323554"/>
              <a:gd name="connsiteY93" fmla="*/ 35712 h 313525"/>
              <a:gd name="connsiteX94" fmla="*/ 285265 w 323554"/>
              <a:gd name="connsiteY94" fmla="*/ 516 h 313525"/>
              <a:gd name="connsiteX95" fmla="*/ 294336 w 323554"/>
              <a:gd name="connsiteY95" fmla="*/ 3151 h 313525"/>
              <a:gd name="connsiteX96" fmla="*/ 318958 w 323554"/>
              <a:gd name="connsiteY96" fmla="*/ 25545 h 313525"/>
              <a:gd name="connsiteX97" fmla="*/ 320254 w 323554"/>
              <a:gd name="connsiteY97" fmla="*/ 43987 h 313525"/>
              <a:gd name="connsiteX98" fmla="*/ 305999 w 323554"/>
              <a:gd name="connsiteY98" fmla="*/ 61112 h 313525"/>
              <a:gd name="connsiteX99" fmla="*/ 261938 w 323554"/>
              <a:gd name="connsiteY99" fmla="*/ 20276 h 313525"/>
              <a:gd name="connsiteX100" fmla="*/ 276193 w 323554"/>
              <a:gd name="connsiteY100" fmla="*/ 4468 h 313525"/>
              <a:gd name="connsiteX101" fmla="*/ 285265 w 323554"/>
              <a:gd name="connsiteY101" fmla="*/ 516 h 313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323554" h="313525">
                <a:moveTo>
                  <a:pt x="58918" y="189699"/>
                </a:moveTo>
                <a:cubicBezTo>
                  <a:pt x="58918" y="189699"/>
                  <a:pt x="58918" y="189699"/>
                  <a:pt x="101421" y="189699"/>
                </a:cubicBezTo>
                <a:cubicBezTo>
                  <a:pt x="102709" y="189699"/>
                  <a:pt x="102709" y="189699"/>
                  <a:pt x="103997" y="189699"/>
                </a:cubicBezTo>
                <a:cubicBezTo>
                  <a:pt x="109149" y="189699"/>
                  <a:pt x="114301" y="195046"/>
                  <a:pt x="114301" y="201731"/>
                </a:cubicBezTo>
                <a:cubicBezTo>
                  <a:pt x="114301" y="203067"/>
                  <a:pt x="114301" y="204404"/>
                  <a:pt x="113013" y="205741"/>
                </a:cubicBezTo>
                <a:cubicBezTo>
                  <a:pt x="111725" y="211088"/>
                  <a:pt x="107861" y="215099"/>
                  <a:pt x="101421" y="215099"/>
                </a:cubicBezTo>
                <a:cubicBezTo>
                  <a:pt x="101421" y="215099"/>
                  <a:pt x="101421" y="215099"/>
                  <a:pt x="58918" y="215099"/>
                </a:cubicBezTo>
                <a:cubicBezTo>
                  <a:pt x="51190" y="215099"/>
                  <a:pt x="46038" y="209752"/>
                  <a:pt x="46038" y="201731"/>
                </a:cubicBezTo>
                <a:cubicBezTo>
                  <a:pt x="46038" y="195046"/>
                  <a:pt x="51190" y="189699"/>
                  <a:pt x="58918" y="189699"/>
                </a:cubicBezTo>
                <a:close/>
                <a:moveTo>
                  <a:pt x="149225" y="165887"/>
                </a:moveTo>
                <a:lnTo>
                  <a:pt x="142875" y="186525"/>
                </a:lnTo>
                <a:lnTo>
                  <a:pt x="153988" y="196050"/>
                </a:lnTo>
                <a:lnTo>
                  <a:pt x="173038" y="188112"/>
                </a:lnTo>
                <a:close/>
                <a:moveTo>
                  <a:pt x="145188" y="151599"/>
                </a:moveTo>
                <a:cubicBezTo>
                  <a:pt x="145188" y="151599"/>
                  <a:pt x="145188" y="151599"/>
                  <a:pt x="187326" y="190104"/>
                </a:cubicBezTo>
                <a:cubicBezTo>
                  <a:pt x="187326" y="190104"/>
                  <a:pt x="187326" y="190104"/>
                  <a:pt x="138803" y="210640"/>
                </a:cubicBezTo>
                <a:cubicBezTo>
                  <a:pt x="136249" y="211924"/>
                  <a:pt x="133696" y="211924"/>
                  <a:pt x="131142" y="210640"/>
                </a:cubicBezTo>
                <a:cubicBezTo>
                  <a:pt x="129865" y="208073"/>
                  <a:pt x="128588" y="205506"/>
                  <a:pt x="129865" y="202939"/>
                </a:cubicBezTo>
                <a:cubicBezTo>
                  <a:pt x="129865" y="202939"/>
                  <a:pt x="129865" y="202939"/>
                  <a:pt x="145188" y="151599"/>
                </a:cubicBezTo>
                <a:close/>
                <a:moveTo>
                  <a:pt x="58982" y="146837"/>
                </a:moveTo>
                <a:cubicBezTo>
                  <a:pt x="58982" y="146837"/>
                  <a:pt x="58982" y="146837"/>
                  <a:pt x="130176" y="146837"/>
                </a:cubicBezTo>
                <a:cubicBezTo>
                  <a:pt x="130176" y="148186"/>
                  <a:pt x="130176" y="148186"/>
                  <a:pt x="130176" y="148186"/>
                </a:cubicBezTo>
                <a:lnTo>
                  <a:pt x="122409" y="173825"/>
                </a:lnTo>
                <a:cubicBezTo>
                  <a:pt x="122409" y="173825"/>
                  <a:pt x="122409" y="173825"/>
                  <a:pt x="58982" y="173825"/>
                </a:cubicBezTo>
                <a:cubicBezTo>
                  <a:pt x="51216" y="173825"/>
                  <a:pt x="46038" y="167078"/>
                  <a:pt x="46038" y="160331"/>
                </a:cubicBezTo>
                <a:cubicBezTo>
                  <a:pt x="46038" y="153584"/>
                  <a:pt x="51216" y="146837"/>
                  <a:pt x="58982" y="146837"/>
                </a:cubicBezTo>
                <a:close/>
                <a:moveTo>
                  <a:pt x="59011" y="105562"/>
                </a:moveTo>
                <a:lnTo>
                  <a:pt x="166688" y="105562"/>
                </a:lnTo>
                <a:cubicBezTo>
                  <a:pt x="166688" y="105562"/>
                  <a:pt x="166688" y="105562"/>
                  <a:pt x="144634" y="130962"/>
                </a:cubicBezTo>
                <a:cubicBezTo>
                  <a:pt x="144634" y="130962"/>
                  <a:pt x="144634" y="130962"/>
                  <a:pt x="59011" y="130962"/>
                </a:cubicBezTo>
                <a:cubicBezTo>
                  <a:pt x="51227" y="130962"/>
                  <a:pt x="46038" y="125615"/>
                  <a:pt x="46038" y="118930"/>
                </a:cubicBezTo>
                <a:cubicBezTo>
                  <a:pt x="46038" y="110909"/>
                  <a:pt x="51227" y="105562"/>
                  <a:pt x="59011" y="105562"/>
                </a:cubicBezTo>
                <a:close/>
                <a:moveTo>
                  <a:pt x="226883" y="81749"/>
                </a:moveTo>
                <a:cubicBezTo>
                  <a:pt x="225587" y="81749"/>
                  <a:pt x="224292" y="83037"/>
                  <a:pt x="224292" y="83037"/>
                </a:cubicBezTo>
                <a:cubicBezTo>
                  <a:pt x="224292" y="83037"/>
                  <a:pt x="224292" y="83037"/>
                  <a:pt x="171159" y="140996"/>
                </a:cubicBezTo>
                <a:cubicBezTo>
                  <a:pt x="169863" y="142284"/>
                  <a:pt x="169863" y="144860"/>
                  <a:pt x="172455" y="146148"/>
                </a:cubicBezTo>
                <a:cubicBezTo>
                  <a:pt x="172455" y="146148"/>
                  <a:pt x="172455" y="146148"/>
                  <a:pt x="175047" y="148724"/>
                </a:cubicBezTo>
                <a:cubicBezTo>
                  <a:pt x="175047" y="148724"/>
                  <a:pt x="176343" y="150012"/>
                  <a:pt x="177639" y="150012"/>
                </a:cubicBezTo>
                <a:cubicBezTo>
                  <a:pt x="177639" y="150012"/>
                  <a:pt x="178934" y="148724"/>
                  <a:pt x="180230" y="148724"/>
                </a:cubicBezTo>
                <a:cubicBezTo>
                  <a:pt x="180230" y="148724"/>
                  <a:pt x="180230" y="148724"/>
                  <a:pt x="232067" y="90765"/>
                </a:cubicBezTo>
                <a:cubicBezTo>
                  <a:pt x="233363" y="89477"/>
                  <a:pt x="233363" y="86901"/>
                  <a:pt x="232067" y="85613"/>
                </a:cubicBezTo>
                <a:cubicBezTo>
                  <a:pt x="232067" y="85613"/>
                  <a:pt x="232067" y="85613"/>
                  <a:pt x="229475" y="83037"/>
                </a:cubicBezTo>
                <a:cubicBezTo>
                  <a:pt x="228179" y="81749"/>
                  <a:pt x="226883" y="81749"/>
                  <a:pt x="226883" y="81749"/>
                </a:cubicBezTo>
                <a:close/>
                <a:moveTo>
                  <a:pt x="247254" y="62303"/>
                </a:moveTo>
                <a:cubicBezTo>
                  <a:pt x="244873" y="61112"/>
                  <a:pt x="243682" y="62303"/>
                  <a:pt x="242491" y="63493"/>
                </a:cubicBezTo>
                <a:cubicBezTo>
                  <a:pt x="242491" y="63493"/>
                  <a:pt x="242491" y="63493"/>
                  <a:pt x="237729" y="68256"/>
                </a:cubicBezTo>
                <a:cubicBezTo>
                  <a:pt x="237729" y="68256"/>
                  <a:pt x="236538" y="69447"/>
                  <a:pt x="236538" y="70637"/>
                </a:cubicBezTo>
                <a:cubicBezTo>
                  <a:pt x="236538" y="70637"/>
                  <a:pt x="237729" y="71828"/>
                  <a:pt x="237729" y="73019"/>
                </a:cubicBezTo>
                <a:cubicBezTo>
                  <a:pt x="237729" y="73019"/>
                  <a:pt x="237729" y="73019"/>
                  <a:pt x="240110" y="74209"/>
                </a:cubicBezTo>
                <a:cubicBezTo>
                  <a:pt x="241301" y="75400"/>
                  <a:pt x="242491" y="75400"/>
                  <a:pt x="242491" y="75400"/>
                </a:cubicBezTo>
                <a:cubicBezTo>
                  <a:pt x="243682" y="75400"/>
                  <a:pt x="243682" y="75400"/>
                  <a:pt x="244873" y="75400"/>
                </a:cubicBezTo>
                <a:cubicBezTo>
                  <a:pt x="244873" y="74209"/>
                  <a:pt x="244873" y="74209"/>
                  <a:pt x="244873" y="74209"/>
                </a:cubicBezTo>
                <a:cubicBezTo>
                  <a:pt x="244873" y="74209"/>
                  <a:pt x="244873" y="74209"/>
                  <a:pt x="249635" y="69447"/>
                </a:cubicBezTo>
                <a:cubicBezTo>
                  <a:pt x="250826" y="68256"/>
                  <a:pt x="250826" y="65875"/>
                  <a:pt x="249635" y="64684"/>
                </a:cubicBezTo>
                <a:cubicBezTo>
                  <a:pt x="249635" y="64684"/>
                  <a:pt x="249635" y="64684"/>
                  <a:pt x="247254" y="62303"/>
                </a:cubicBezTo>
                <a:close/>
                <a:moveTo>
                  <a:pt x="24647" y="48412"/>
                </a:moveTo>
                <a:cubicBezTo>
                  <a:pt x="24647" y="48412"/>
                  <a:pt x="24647" y="48412"/>
                  <a:pt x="201069" y="48412"/>
                </a:cubicBezTo>
                <a:cubicBezTo>
                  <a:pt x="206258" y="48412"/>
                  <a:pt x="210149" y="49705"/>
                  <a:pt x="214041" y="52292"/>
                </a:cubicBezTo>
                <a:cubicBezTo>
                  <a:pt x="214041" y="52292"/>
                  <a:pt x="214041" y="52292"/>
                  <a:pt x="193285" y="76863"/>
                </a:cubicBezTo>
                <a:cubicBezTo>
                  <a:pt x="189394" y="74277"/>
                  <a:pt x="185502" y="72983"/>
                  <a:pt x="181610" y="72983"/>
                </a:cubicBezTo>
                <a:cubicBezTo>
                  <a:pt x="181610" y="72983"/>
                  <a:pt x="181610" y="72983"/>
                  <a:pt x="45403" y="72983"/>
                </a:cubicBezTo>
                <a:cubicBezTo>
                  <a:pt x="33728" y="72983"/>
                  <a:pt x="24647" y="82036"/>
                  <a:pt x="24647" y="93675"/>
                </a:cubicBezTo>
                <a:cubicBezTo>
                  <a:pt x="24647" y="93675"/>
                  <a:pt x="24647" y="93675"/>
                  <a:pt x="24647" y="268262"/>
                </a:cubicBezTo>
                <a:cubicBezTo>
                  <a:pt x="24647" y="278608"/>
                  <a:pt x="33728" y="287660"/>
                  <a:pt x="45403" y="287660"/>
                </a:cubicBezTo>
                <a:cubicBezTo>
                  <a:pt x="45403" y="287660"/>
                  <a:pt x="45403" y="287660"/>
                  <a:pt x="181610" y="287660"/>
                </a:cubicBezTo>
                <a:cubicBezTo>
                  <a:pt x="193285" y="287660"/>
                  <a:pt x="202366" y="278608"/>
                  <a:pt x="202366" y="268262"/>
                </a:cubicBezTo>
                <a:cubicBezTo>
                  <a:pt x="202366" y="268262"/>
                  <a:pt x="202366" y="268262"/>
                  <a:pt x="202366" y="202307"/>
                </a:cubicBezTo>
                <a:cubicBezTo>
                  <a:pt x="202366" y="202307"/>
                  <a:pt x="202366" y="201014"/>
                  <a:pt x="203663" y="201014"/>
                </a:cubicBezTo>
                <a:cubicBezTo>
                  <a:pt x="203663" y="199720"/>
                  <a:pt x="204960" y="199720"/>
                  <a:pt x="206258" y="198427"/>
                </a:cubicBezTo>
                <a:cubicBezTo>
                  <a:pt x="206258" y="198427"/>
                  <a:pt x="206258" y="198427"/>
                  <a:pt x="227013" y="175149"/>
                </a:cubicBezTo>
                <a:cubicBezTo>
                  <a:pt x="227013" y="175149"/>
                  <a:pt x="227013" y="175149"/>
                  <a:pt x="227013" y="287660"/>
                </a:cubicBezTo>
                <a:cubicBezTo>
                  <a:pt x="227013" y="301886"/>
                  <a:pt x="215338" y="313525"/>
                  <a:pt x="201069" y="313525"/>
                </a:cubicBezTo>
                <a:cubicBezTo>
                  <a:pt x="201069" y="313525"/>
                  <a:pt x="201069" y="313525"/>
                  <a:pt x="25944" y="313525"/>
                </a:cubicBezTo>
                <a:cubicBezTo>
                  <a:pt x="11675" y="313525"/>
                  <a:pt x="0" y="301886"/>
                  <a:pt x="0" y="287660"/>
                </a:cubicBezTo>
                <a:cubicBezTo>
                  <a:pt x="0" y="287660"/>
                  <a:pt x="0" y="287660"/>
                  <a:pt x="0" y="72983"/>
                </a:cubicBezTo>
                <a:cubicBezTo>
                  <a:pt x="0" y="60051"/>
                  <a:pt x="10378" y="48412"/>
                  <a:pt x="24647" y="48412"/>
                </a:cubicBezTo>
                <a:close/>
                <a:moveTo>
                  <a:pt x="242888" y="42062"/>
                </a:moveTo>
                <a:lnTo>
                  <a:pt x="285751" y="81750"/>
                </a:lnTo>
                <a:lnTo>
                  <a:pt x="279401" y="89687"/>
                </a:lnTo>
                <a:lnTo>
                  <a:pt x="200026" y="178587"/>
                </a:lnTo>
                <a:lnTo>
                  <a:pt x="193676" y="184937"/>
                </a:lnTo>
                <a:lnTo>
                  <a:pt x="150813" y="146837"/>
                </a:lnTo>
                <a:lnTo>
                  <a:pt x="155576" y="138899"/>
                </a:lnTo>
                <a:lnTo>
                  <a:pt x="236538" y="48412"/>
                </a:lnTo>
                <a:close/>
                <a:moveTo>
                  <a:pt x="257175" y="26187"/>
                </a:moveTo>
                <a:lnTo>
                  <a:pt x="301625" y="64287"/>
                </a:lnTo>
                <a:lnTo>
                  <a:pt x="295275" y="72225"/>
                </a:lnTo>
                <a:lnTo>
                  <a:pt x="290513" y="75400"/>
                </a:lnTo>
                <a:lnTo>
                  <a:pt x="247650" y="37300"/>
                </a:lnTo>
                <a:lnTo>
                  <a:pt x="250825" y="34125"/>
                </a:lnTo>
                <a:close/>
                <a:moveTo>
                  <a:pt x="285750" y="11899"/>
                </a:moveTo>
                <a:lnTo>
                  <a:pt x="279400" y="19837"/>
                </a:lnTo>
                <a:lnTo>
                  <a:pt x="304800" y="43649"/>
                </a:lnTo>
                <a:lnTo>
                  <a:pt x="312738" y="35712"/>
                </a:lnTo>
                <a:close/>
                <a:moveTo>
                  <a:pt x="285265" y="516"/>
                </a:moveTo>
                <a:cubicBezTo>
                  <a:pt x="289152" y="-801"/>
                  <a:pt x="291744" y="516"/>
                  <a:pt x="294336" y="3151"/>
                </a:cubicBezTo>
                <a:cubicBezTo>
                  <a:pt x="294336" y="3151"/>
                  <a:pt x="294336" y="3151"/>
                  <a:pt x="318958" y="25545"/>
                </a:cubicBezTo>
                <a:cubicBezTo>
                  <a:pt x="324142" y="30814"/>
                  <a:pt x="325438" y="38718"/>
                  <a:pt x="320254" y="43987"/>
                </a:cubicBezTo>
                <a:cubicBezTo>
                  <a:pt x="320254" y="43987"/>
                  <a:pt x="320254" y="43987"/>
                  <a:pt x="305999" y="61112"/>
                </a:cubicBezTo>
                <a:cubicBezTo>
                  <a:pt x="305999" y="61112"/>
                  <a:pt x="305999" y="61112"/>
                  <a:pt x="261938" y="20276"/>
                </a:cubicBezTo>
                <a:cubicBezTo>
                  <a:pt x="261938" y="20276"/>
                  <a:pt x="261938" y="20276"/>
                  <a:pt x="276193" y="4468"/>
                </a:cubicBezTo>
                <a:cubicBezTo>
                  <a:pt x="278785" y="1834"/>
                  <a:pt x="281377" y="516"/>
                  <a:pt x="285265" y="51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0502" tIns="100502" rIns="100502" bIns="100502" numCol="1" spcCol="127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1400" kern="1200"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87" name="任意多边形 86"/>
          <p:cNvSpPr/>
          <p:nvPr/>
        </p:nvSpPr>
        <p:spPr>
          <a:xfrm>
            <a:off x="9196663" y="2086223"/>
            <a:ext cx="330108" cy="326949"/>
          </a:xfrm>
          <a:custGeom>
            <a:avLst/>
            <a:gdLst>
              <a:gd name="connsiteX0" fmla="*/ 242094 w 331788"/>
              <a:gd name="connsiteY0" fmla="*/ 203585 h 328613"/>
              <a:gd name="connsiteX1" fmla="*/ 214264 w 331788"/>
              <a:gd name="connsiteY1" fmla="*/ 214264 h 328613"/>
              <a:gd name="connsiteX2" fmla="*/ 214264 w 331788"/>
              <a:gd name="connsiteY2" fmla="*/ 269924 h 328613"/>
              <a:gd name="connsiteX3" fmla="*/ 269924 w 331788"/>
              <a:gd name="connsiteY3" fmla="*/ 269924 h 328613"/>
              <a:gd name="connsiteX4" fmla="*/ 269924 w 331788"/>
              <a:gd name="connsiteY4" fmla="*/ 214264 h 328613"/>
              <a:gd name="connsiteX5" fmla="*/ 242094 w 331788"/>
              <a:gd name="connsiteY5" fmla="*/ 203585 h 328613"/>
              <a:gd name="connsiteX6" fmla="*/ 85725 w 331788"/>
              <a:gd name="connsiteY6" fmla="*/ 200752 h 328613"/>
              <a:gd name="connsiteX7" fmla="*/ 136525 w 331788"/>
              <a:gd name="connsiteY7" fmla="*/ 207698 h 328613"/>
              <a:gd name="connsiteX8" fmla="*/ 132667 w 331788"/>
              <a:gd name="connsiteY8" fmla="*/ 222250 h 328613"/>
              <a:gd name="connsiteX9" fmla="*/ 38783 w 331788"/>
              <a:gd name="connsiteY9" fmla="*/ 222250 h 328613"/>
              <a:gd name="connsiteX10" fmla="*/ 34925 w 331788"/>
              <a:gd name="connsiteY10" fmla="*/ 207698 h 328613"/>
              <a:gd name="connsiteX11" fmla="*/ 85725 w 331788"/>
              <a:gd name="connsiteY11" fmla="*/ 200752 h 328613"/>
              <a:gd name="connsiteX12" fmla="*/ 86038 w 331788"/>
              <a:gd name="connsiteY12" fmla="*/ 150283 h 328613"/>
              <a:gd name="connsiteX13" fmla="*/ 136525 w 331788"/>
              <a:gd name="connsiteY13" fmla="*/ 158221 h 328613"/>
              <a:gd name="connsiteX14" fmla="*/ 132678 w 331788"/>
              <a:gd name="connsiteY14" fmla="*/ 171450 h 328613"/>
              <a:gd name="connsiteX15" fmla="*/ 39076 w 331788"/>
              <a:gd name="connsiteY15" fmla="*/ 171450 h 328613"/>
              <a:gd name="connsiteX16" fmla="*/ 36512 w 331788"/>
              <a:gd name="connsiteY16" fmla="*/ 158221 h 328613"/>
              <a:gd name="connsiteX17" fmla="*/ 86038 w 331788"/>
              <a:gd name="connsiteY17" fmla="*/ 150283 h 328613"/>
              <a:gd name="connsiteX18" fmla="*/ 243681 w 331788"/>
              <a:gd name="connsiteY18" fmla="*/ 148724 h 328613"/>
              <a:gd name="connsiteX19" fmla="*/ 295275 w 331788"/>
              <a:gd name="connsiteY19" fmla="*/ 156745 h 328613"/>
              <a:gd name="connsiteX20" fmla="*/ 292663 w 331788"/>
              <a:gd name="connsiteY20" fmla="*/ 171450 h 328613"/>
              <a:gd name="connsiteX21" fmla="*/ 197312 w 331788"/>
              <a:gd name="connsiteY21" fmla="*/ 171450 h 328613"/>
              <a:gd name="connsiteX22" fmla="*/ 192087 w 331788"/>
              <a:gd name="connsiteY22" fmla="*/ 156745 h 328613"/>
              <a:gd name="connsiteX23" fmla="*/ 243681 w 331788"/>
              <a:gd name="connsiteY23" fmla="*/ 148724 h 328613"/>
              <a:gd name="connsiteX24" fmla="*/ 86038 w 331788"/>
              <a:gd name="connsiteY24" fmla="*/ 99483 h 328613"/>
              <a:gd name="connsiteX25" fmla="*/ 136525 w 331788"/>
              <a:gd name="connsiteY25" fmla="*/ 107421 h 328613"/>
              <a:gd name="connsiteX26" fmla="*/ 132678 w 331788"/>
              <a:gd name="connsiteY26" fmla="*/ 120650 h 328613"/>
              <a:gd name="connsiteX27" fmla="*/ 39076 w 331788"/>
              <a:gd name="connsiteY27" fmla="*/ 120650 h 328613"/>
              <a:gd name="connsiteX28" fmla="*/ 36512 w 331788"/>
              <a:gd name="connsiteY28" fmla="*/ 107421 h 328613"/>
              <a:gd name="connsiteX29" fmla="*/ 86038 w 331788"/>
              <a:gd name="connsiteY29" fmla="*/ 99483 h 328613"/>
              <a:gd name="connsiteX30" fmla="*/ 243681 w 331788"/>
              <a:gd name="connsiteY30" fmla="*/ 99152 h 328613"/>
              <a:gd name="connsiteX31" fmla="*/ 295275 w 331788"/>
              <a:gd name="connsiteY31" fmla="*/ 106098 h 328613"/>
              <a:gd name="connsiteX32" fmla="*/ 292663 w 331788"/>
              <a:gd name="connsiteY32" fmla="*/ 120650 h 328613"/>
              <a:gd name="connsiteX33" fmla="*/ 196006 w 331788"/>
              <a:gd name="connsiteY33" fmla="*/ 120650 h 328613"/>
              <a:gd name="connsiteX34" fmla="*/ 192087 w 331788"/>
              <a:gd name="connsiteY34" fmla="*/ 106098 h 328613"/>
              <a:gd name="connsiteX35" fmla="*/ 243681 w 331788"/>
              <a:gd name="connsiteY35" fmla="*/ 99152 h 328613"/>
              <a:gd name="connsiteX36" fmla="*/ 243681 w 331788"/>
              <a:gd name="connsiteY36" fmla="*/ 48711 h 328613"/>
              <a:gd name="connsiteX37" fmla="*/ 295275 w 331788"/>
              <a:gd name="connsiteY37" fmla="*/ 56732 h 328613"/>
              <a:gd name="connsiteX38" fmla="*/ 292663 w 331788"/>
              <a:gd name="connsiteY38" fmla="*/ 71437 h 328613"/>
              <a:gd name="connsiteX39" fmla="*/ 197312 w 331788"/>
              <a:gd name="connsiteY39" fmla="*/ 71437 h 328613"/>
              <a:gd name="connsiteX40" fmla="*/ 192087 w 331788"/>
              <a:gd name="connsiteY40" fmla="*/ 56732 h 328613"/>
              <a:gd name="connsiteX41" fmla="*/ 243681 w 331788"/>
              <a:gd name="connsiteY41" fmla="*/ 48711 h 328613"/>
              <a:gd name="connsiteX42" fmla="*/ 85725 w 331788"/>
              <a:gd name="connsiteY42" fmla="*/ 48683 h 328613"/>
              <a:gd name="connsiteX43" fmla="*/ 136525 w 331788"/>
              <a:gd name="connsiteY43" fmla="*/ 56621 h 328613"/>
              <a:gd name="connsiteX44" fmla="*/ 132667 w 331788"/>
              <a:gd name="connsiteY44" fmla="*/ 69850 h 328613"/>
              <a:gd name="connsiteX45" fmla="*/ 38783 w 331788"/>
              <a:gd name="connsiteY45" fmla="*/ 69850 h 328613"/>
              <a:gd name="connsiteX46" fmla="*/ 34925 w 331788"/>
              <a:gd name="connsiteY46" fmla="*/ 56621 h 328613"/>
              <a:gd name="connsiteX47" fmla="*/ 85725 w 331788"/>
              <a:gd name="connsiteY47" fmla="*/ 48683 h 328613"/>
              <a:gd name="connsiteX48" fmla="*/ 245779 w 331788"/>
              <a:gd name="connsiteY48" fmla="*/ 12700 h 328613"/>
              <a:gd name="connsiteX49" fmla="*/ 171450 w 331788"/>
              <a:gd name="connsiteY49" fmla="*/ 28215 h 328613"/>
              <a:gd name="connsiteX50" fmla="*/ 171450 w 331788"/>
              <a:gd name="connsiteY50" fmla="*/ 263525 h 328613"/>
              <a:gd name="connsiteX51" fmla="*/ 192314 w 331788"/>
              <a:gd name="connsiteY51" fmla="*/ 257061 h 328613"/>
              <a:gd name="connsiteX52" fmla="*/ 205355 w 331788"/>
              <a:gd name="connsiteY52" fmla="*/ 205344 h 328613"/>
              <a:gd name="connsiteX53" fmla="*/ 279684 w 331788"/>
              <a:gd name="connsiteY53" fmla="*/ 205344 h 328613"/>
              <a:gd name="connsiteX54" fmla="*/ 294028 w 331788"/>
              <a:gd name="connsiteY54" fmla="*/ 257061 h 328613"/>
              <a:gd name="connsiteX55" fmla="*/ 317500 w 331788"/>
              <a:gd name="connsiteY55" fmla="*/ 263525 h 328613"/>
              <a:gd name="connsiteX56" fmla="*/ 317500 w 331788"/>
              <a:gd name="connsiteY56" fmla="*/ 28215 h 328613"/>
              <a:gd name="connsiteX57" fmla="*/ 245779 w 331788"/>
              <a:gd name="connsiteY57" fmla="*/ 12700 h 328613"/>
              <a:gd name="connsiteX58" fmla="*/ 84931 w 331788"/>
              <a:gd name="connsiteY58" fmla="*/ 12700 h 328613"/>
              <a:gd name="connsiteX59" fmla="*/ 12700 w 331788"/>
              <a:gd name="connsiteY59" fmla="*/ 28215 h 328613"/>
              <a:gd name="connsiteX60" fmla="*/ 12700 w 331788"/>
              <a:gd name="connsiteY60" fmla="*/ 263525 h 328613"/>
              <a:gd name="connsiteX61" fmla="*/ 84931 w 331788"/>
              <a:gd name="connsiteY61" fmla="*/ 249303 h 328613"/>
              <a:gd name="connsiteX62" fmla="*/ 157163 w 331788"/>
              <a:gd name="connsiteY62" fmla="*/ 263525 h 328613"/>
              <a:gd name="connsiteX63" fmla="*/ 157163 w 331788"/>
              <a:gd name="connsiteY63" fmla="*/ 28215 h 328613"/>
              <a:gd name="connsiteX64" fmla="*/ 84931 w 331788"/>
              <a:gd name="connsiteY64" fmla="*/ 12700 h 328613"/>
              <a:gd name="connsiteX65" fmla="*/ 86835 w 331788"/>
              <a:gd name="connsiteY65" fmla="*/ 0 h 328613"/>
              <a:gd name="connsiteX66" fmla="*/ 165894 w 331788"/>
              <a:gd name="connsiteY66" fmla="*/ 15525 h 328613"/>
              <a:gd name="connsiteX67" fmla="*/ 244953 w 331788"/>
              <a:gd name="connsiteY67" fmla="*/ 0 h 328613"/>
              <a:gd name="connsiteX68" fmla="*/ 326604 w 331788"/>
              <a:gd name="connsiteY68" fmla="*/ 16819 h 328613"/>
              <a:gd name="connsiteX69" fmla="*/ 331788 w 331788"/>
              <a:gd name="connsiteY69" fmla="*/ 23288 h 328613"/>
              <a:gd name="connsiteX70" fmla="*/ 331788 w 331788"/>
              <a:gd name="connsiteY70" fmla="*/ 274276 h 328613"/>
              <a:gd name="connsiteX71" fmla="*/ 322716 w 331788"/>
              <a:gd name="connsiteY71" fmla="*/ 280744 h 328613"/>
              <a:gd name="connsiteX72" fmla="*/ 289019 w 331788"/>
              <a:gd name="connsiteY72" fmla="*/ 269101 h 328613"/>
              <a:gd name="connsiteX73" fmla="*/ 285130 w 331788"/>
              <a:gd name="connsiteY73" fmla="*/ 274276 h 328613"/>
              <a:gd name="connsiteX74" fmla="*/ 329196 w 331788"/>
              <a:gd name="connsiteY74" fmla="*/ 318263 h 328613"/>
              <a:gd name="connsiteX75" fmla="*/ 318828 w 331788"/>
              <a:gd name="connsiteY75" fmla="*/ 328613 h 328613"/>
              <a:gd name="connsiteX76" fmla="*/ 274762 w 331788"/>
              <a:gd name="connsiteY76" fmla="*/ 284626 h 328613"/>
              <a:gd name="connsiteX77" fmla="*/ 206072 w 331788"/>
              <a:gd name="connsiteY77" fmla="*/ 279451 h 328613"/>
              <a:gd name="connsiteX78" fmla="*/ 198295 w 331788"/>
              <a:gd name="connsiteY78" fmla="*/ 270394 h 328613"/>
              <a:gd name="connsiteX79" fmla="*/ 167190 w 331788"/>
              <a:gd name="connsiteY79" fmla="*/ 280744 h 328613"/>
              <a:gd name="connsiteX80" fmla="*/ 163302 w 331788"/>
              <a:gd name="connsiteY80" fmla="*/ 280744 h 328613"/>
              <a:gd name="connsiteX81" fmla="*/ 85539 w 331788"/>
              <a:gd name="connsiteY81" fmla="*/ 263926 h 328613"/>
              <a:gd name="connsiteX82" fmla="*/ 9072 w 331788"/>
              <a:gd name="connsiteY82" fmla="*/ 280744 h 328613"/>
              <a:gd name="connsiteX83" fmla="*/ 0 w 331788"/>
              <a:gd name="connsiteY83" fmla="*/ 274276 h 328613"/>
              <a:gd name="connsiteX84" fmla="*/ 0 w 331788"/>
              <a:gd name="connsiteY84" fmla="*/ 23288 h 328613"/>
              <a:gd name="connsiteX85" fmla="*/ 5184 w 331788"/>
              <a:gd name="connsiteY85" fmla="*/ 16819 h 328613"/>
              <a:gd name="connsiteX86" fmla="*/ 86835 w 331788"/>
              <a:gd name="connsiteY86" fmla="*/ 0 h 328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</a:cxnLst>
            <a:rect l="l" t="t" r="r" b="b"/>
            <a:pathLst>
              <a:path w="331788" h="328613">
                <a:moveTo>
                  <a:pt x="242094" y="203585"/>
                </a:moveTo>
                <a:cubicBezTo>
                  <a:pt x="232062" y="203585"/>
                  <a:pt x="222031" y="207145"/>
                  <a:pt x="214264" y="214264"/>
                </a:cubicBezTo>
                <a:cubicBezTo>
                  <a:pt x="200025" y="229797"/>
                  <a:pt x="200025" y="254391"/>
                  <a:pt x="214264" y="269924"/>
                </a:cubicBezTo>
                <a:cubicBezTo>
                  <a:pt x="229797" y="284163"/>
                  <a:pt x="254391" y="284163"/>
                  <a:pt x="269924" y="269924"/>
                </a:cubicBezTo>
                <a:cubicBezTo>
                  <a:pt x="284163" y="254391"/>
                  <a:pt x="284163" y="229797"/>
                  <a:pt x="269924" y="214264"/>
                </a:cubicBezTo>
                <a:cubicBezTo>
                  <a:pt x="262158" y="207145"/>
                  <a:pt x="252126" y="203585"/>
                  <a:pt x="242094" y="203585"/>
                </a:cubicBezTo>
                <a:close/>
                <a:moveTo>
                  <a:pt x="85725" y="200752"/>
                </a:moveTo>
                <a:cubicBezTo>
                  <a:pt x="102122" y="200752"/>
                  <a:pt x="118520" y="203067"/>
                  <a:pt x="136525" y="207698"/>
                </a:cubicBezTo>
                <a:cubicBezTo>
                  <a:pt x="136525" y="207698"/>
                  <a:pt x="136525" y="207698"/>
                  <a:pt x="132667" y="222250"/>
                </a:cubicBezTo>
                <a:cubicBezTo>
                  <a:pt x="99229" y="211667"/>
                  <a:pt x="72221" y="211667"/>
                  <a:pt x="38783" y="222250"/>
                </a:cubicBezTo>
                <a:cubicBezTo>
                  <a:pt x="38783" y="222250"/>
                  <a:pt x="38783" y="222250"/>
                  <a:pt x="34925" y="207698"/>
                </a:cubicBezTo>
                <a:cubicBezTo>
                  <a:pt x="52930" y="203067"/>
                  <a:pt x="69327" y="200752"/>
                  <a:pt x="85725" y="200752"/>
                </a:cubicBezTo>
                <a:close/>
                <a:moveTo>
                  <a:pt x="86038" y="150283"/>
                </a:moveTo>
                <a:cubicBezTo>
                  <a:pt x="102226" y="150283"/>
                  <a:pt x="118574" y="152929"/>
                  <a:pt x="136525" y="158221"/>
                </a:cubicBezTo>
                <a:cubicBezTo>
                  <a:pt x="136525" y="158221"/>
                  <a:pt x="136525" y="158221"/>
                  <a:pt x="132678" y="171450"/>
                </a:cubicBezTo>
                <a:cubicBezTo>
                  <a:pt x="99341" y="162190"/>
                  <a:pt x="72414" y="162190"/>
                  <a:pt x="39076" y="171450"/>
                </a:cubicBezTo>
                <a:cubicBezTo>
                  <a:pt x="39076" y="171450"/>
                  <a:pt x="39076" y="171450"/>
                  <a:pt x="36512" y="158221"/>
                </a:cubicBezTo>
                <a:cubicBezTo>
                  <a:pt x="53822" y="152929"/>
                  <a:pt x="69850" y="150283"/>
                  <a:pt x="86038" y="150283"/>
                </a:cubicBezTo>
                <a:close/>
                <a:moveTo>
                  <a:pt x="243681" y="148724"/>
                </a:moveTo>
                <a:cubicBezTo>
                  <a:pt x="260335" y="148724"/>
                  <a:pt x="276989" y="151398"/>
                  <a:pt x="295275" y="156745"/>
                </a:cubicBezTo>
                <a:cubicBezTo>
                  <a:pt x="295275" y="156745"/>
                  <a:pt x="295275" y="156745"/>
                  <a:pt x="292663" y="171450"/>
                </a:cubicBezTo>
                <a:cubicBezTo>
                  <a:pt x="257396" y="162092"/>
                  <a:pt x="231272" y="162092"/>
                  <a:pt x="197312" y="171450"/>
                </a:cubicBezTo>
                <a:cubicBezTo>
                  <a:pt x="197312" y="171450"/>
                  <a:pt x="197312" y="171450"/>
                  <a:pt x="192087" y="156745"/>
                </a:cubicBezTo>
                <a:cubicBezTo>
                  <a:pt x="210374" y="151398"/>
                  <a:pt x="227027" y="148724"/>
                  <a:pt x="243681" y="148724"/>
                </a:cubicBezTo>
                <a:close/>
                <a:moveTo>
                  <a:pt x="86038" y="99483"/>
                </a:moveTo>
                <a:cubicBezTo>
                  <a:pt x="102226" y="99483"/>
                  <a:pt x="118574" y="102129"/>
                  <a:pt x="136525" y="107421"/>
                </a:cubicBezTo>
                <a:cubicBezTo>
                  <a:pt x="136525" y="107421"/>
                  <a:pt x="136525" y="107421"/>
                  <a:pt x="132678" y="120650"/>
                </a:cubicBezTo>
                <a:cubicBezTo>
                  <a:pt x="99341" y="111390"/>
                  <a:pt x="72414" y="111390"/>
                  <a:pt x="39076" y="120650"/>
                </a:cubicBezTo>
                <a:cubicBezTo>
                  <a:pt x="39076" y="120650"/>
                  <a:pt x="39076" y="120650"/>
                  <a:pt x="36512" y="107421"/>
                </a:cubicBezTo>
                <a:cubicBezTo>
                  <a:pt x="53822" y="102129"/>
                  <a:pt x="69850" y="99483"/>
                  <a:pt x="86038" y="99483"/>
                </a:cubicBezTo>
                <a:close/>
                <a:moveTo>
                  <a:pt x="243681" y="99152"/>
                </a:moveTo>
                <a:cubicBezTo>
                  <a:pt x="260335" y="99152"/>
                  <a:pt x="276989" y="101467"/>
                  <a:pt x="295275" y="106098"/>
                </a:cubicBezTo>
                <a:cubicBezTo>
                  <a:pt x="295275" y="106098"/>
                  <a:pt x="295275" y="106098"/>
                  <a:pt x="292663" y="120650"/>
                </a:cubicBezTo>
                <a:cubicBezTo>
                  <a:pt x="257396" y="111390"/>
                  <a:pt x="231272" y="111390"/>
                  <a:pt x="196006" y="120650"/>
                </a:cubicBezTo>
                <a:cubicBezTo>
                  <a:pt x="196006" y="120650"/>
                  <a:pt x="196006" y="120650"/>
                  <a:pt x="192087" y="106098"/>
                </a:cubicBezTo>
                <a:cubicBezTo>
                  <a:pt x="210374" y="101467"/>
                  <a:pt x="227027" y="99152"/>
                  <a:pt x="243681" y="99152"/>
                </a:cubicBezTo>
                <a:close/>
                <a:moveTo>
                  <a:pt x="243681" y="48711"/>
                </a:moveTo>
                <a:cubicBezTo>
                  <a:pt x="260335" y="48711"/>
                  <a:pt x="276989" y="51385"/>
                  <a:pt x="295275" y="56732"/>
                </a:cubicBezTo>
                <a:cubicBezTo>
                  <a:pt x="295275" y="56732"/>
                  <a:pt x="295275" y="56732"/>
                  <a:pt x="292663" y="71437"/>
                </a:cubicBezTo>
                <a:cubicBezTo>
                  <a:pt x="257396" y="60742"/>
                  <a:pt x="231272" y="60742"/>
                  <a:pt x="197312" y="71437"/>
                </a:cubicBezTo>
                <a:cubicBezTo>
                  <a:pt x="197312" y="71437"/>
                  <a:pt x="197312" y="71437"/>
                  <a:pt x="192087" y="56732"/>
                </a:cubicBezTo>
                <a:cubicBezTo>
                  <a:pt x="210374" y="51385"/>
                  <a:pt x="227027" y="48711"/>
                  <a:pt x="243681" y="48711"/>
                </a:cubicBezTo>
                <a:close/>
                <a:moveTo>
                  <a:pt x="85725" y="48683"/>
                </a:moveTo>
                <a:cubicBezTo>
                  <a:pt x="102122" y="48683"/>
                  <a:pt x="118520" y="51329"/>
                  <a:pt x="136525" y="56621"/>
                </a:cubicBezTo>
                <a:cubicBezTo>
                  <a:pt x="136525" y="56621"/>
                  <a:pt x="136525" y="56621"/>
                  <a:pt x="132667" y="69850"/>
                </a:cubicBezTo>
                <a:cubicBezTo>
                  <a:pt x="99229" y="60590"/>
                  <a:pt x="72221" y="60590"/>
                  <a:pt x="38783" y="69850"/>
                </a:cubicBezTo>
                <a:lnTo>
                  <a:pt x="34925" y="56621"/>
                </a:lnTo>
                <a:cubicBezTo>
                  <a:pt x="52930" y="51329"/>
                  <a:pt x="69327" y="48683"/>
                  <a:pt x="85725" y="48683"/>
                </a:cubicBezTo>
                <a:close/>
                <a:moveTo>
                  <a:pt x="245779" y="12700"/>
                </a:moveTo>
                <a:cubicBezTo>
                  <a:pt x="224915" y="12700"/>
                  <a:pt x="201443" y="16579"/>
                  <a:pt x="171450" y="28215"/>
                </a:cubicBezTo>
                <a:cubicBezTo>
                  <a:pt x="171450" y="28215"/>
                  <a:pt x="171450" y="28215"/>
                  <a:pt x="171450" y="263525"/>
                </a:cubicBezTo>
                <a:cubicBezTo>
                  <a:pt x="176666" y="262232"/>
                  <a:pt x="185794" y="259646"/>
                  <a:pt x="192314" y="257061"/>
                </a:cubicBezTo>
                <a:cubicBezTo>
                  <a:pt x="185794" y="238960"/>
                  <a:pt x="191010" y="219566"/>
                  <a:pt x="205355" y="205344"/>
                </a:cubicBezTo>
                <a:cubicBezTo>
                  <a:pt x="226219" y="184657"/>
                  <a:pt x="258819" y="184657"/>
                  <a:pt x="279684" y="205344"/>
                </a:cubicBezTo>
                <a:cubicBezTo>
                  <a:pt x="294028" y="218273"/>
                  <a:pt x="299244" y="238960"/>
                  <a:pt x="294028" y="257061"/>
                </a:cubicBezTo>
                <a:cubicBezTo>
                  <a:pt x="301852" y="258353"/>
                  <a:pt x="312284" y="262232"/>
                  <a:pt x="317500" y="263525"/>
                </a:cubicBezTo>
                <a:lnTo>
                  <a:pt x="317500" y="28215"/>
                </a:lnTo>
                <a:cubicBezTo>
                  <a:pt x="288812" y="17872"/>
                  <a:pt x="266643" y="12700"/>
                  <a:pt x="245779" y="12700"/>
                </a:cubicBezTo>
                <a:close/>
                <a:moveTo>
                  <a:pt x="84931" y="12700"/>
                </a:moveTo>
                <a:cubicBezTo>
                  <a:pt x="63004" y="12700"/>
                  <a:pt x="42366" y="17872"/>
                  <a:pt x="12700" y="28215"/>
                </a:cubicBezTo>
                <a:cubicBezTo>
                  <a:pt x="12700" y="28215"/>
                  <a:pt x="12700" y="28215"/>
                  <a:pt x="12700" y="263525"/>
                </a:cubicBezTo>
                <a:cubicBezTo>
                  <a:pt x="41077" y="254475"/>
                  <a:pt x="63004" y="249303"/>
                  <a:pt x="84931" y="249303"/>
                </a:cubicBezTo>
                <a:cubicBezTo>
                  <a:pt x="106859" y="249303"/>
                  <a:pt x="128786" y="254475"/>
                  <a:pt x="157163" y="263525"/>
                </a:cubicBezTo>
                <a:lnTo>
                  <a:pt x="157163" y="28215"/>
                </a:lnTo>
                <a:cubicBezTo>
                  <a:pt x="128786" y="17872"/>
                  <a:pt x="106859" y="12700"/>
                  <a:pt x="84931" y="12700"/>
                </a:cubicBezTo>
                <a:close/>
                <a:moveTo>
                  <a:pt x="86835" y="0"/>
                </a:moveTo>
                <a:cubicBezTo>
                  <a:pt x="110164" y="0"/>
                  <a:pt x="133493" y="5175"/>
                  <a:pt x="165894" y="15525"/>
                </a:cubicBezTo>
                <a:cubicBezTo>
                  <a:pt x="198295" y="5175"/>
                  <a:pt x="221624" y="0"/>
                  <a:pt x="244953" y="0"/>
                </a:cubicBezTo>
                <a:cubicBezTo>
                  <a:pt x="269578" y="0"/>
                  <a:pt x="294203" y="5175"/>
                  <a:pt x="326604" y="16819"/>
                </a:cubicBezTo>
                <a:cubicBezTo>
                  <a:pt x="329196" y="18113"/>
                  <a:pt x="331788" y="20700"/>
                  <a:pt x="331788" y="23288"/>
                </a:cubicBezTo>
                <a:cubicBezTo>
                  <a:pt x="331788" y="23288"/>
                  <a:pt x="331788" y="23288"/>
                  <a:pt x="331788" y="274276"/>
                </a:cubicBezTo>
                <a:cubicBezTo>
                  <a:pt x="331788" y="280744"/>
                  <a:pt x="325308" y="280744"/>
                  <a:pt x="322716" y="280744"/>
                </a:cubicBezTo>
                <a:cubicBezTo>
                  <a:pt x="313643" y="276863"/>
                  <a:pt x="299387" y="272982"/>
                  <a:pt x="289019" y="269101"/>
                </a:cubicBezTo>
                <a:cubicBezTo>
                  <a:pt x="287723" y="271688"/>
                  <a:pt x="286427" y="272982"/>
                  <a:pt x="285130" y="274276"/>
                </a:cubicBezTo>
                <a:cubicBezTo>
                  <a:pt x="285130" y="274276"/>
                  <a:pt x="285130" y="274276"/>
                  <a:pt x="329196" y="318263"/>
                </a:cubicBezTo>
                <a:cubicBezTo>
                  <a:pt x="329196" y="318263"/>
                  <a:pt x="329196" y="318263"/>
                  <a:pt x="318828" y="328613"/>
                </a:cubicBezTo>
                <a:cubicBezTo>
                  <a:pt x="318828" y="328613"/>
                  <a:pt x="318828" y="328613"/>
                  <a:pt x="274762" y="284626"/>
                </a:cubicBezTo>
                <a:cubicBezTo>
                  <a:pt x="254025" y="300151"/>
                  <a:pt x="224216" y="298857"/>
                  <a:pt x="206072" y="279451"/>
                </a:cubicBezTo>
                <a:cubicBezTo>
                  <a:pt x="202183" y="276863"/>
                  <a:pt x="200887" y="274276"/>
                  <a:pt x="198295" y="270394"/>
                </a:cubicBezTo>
                <a:cubicBezTo>
                  <a:pt x="189223" y="272982"/>
                  <a:pt x="174966" y="278157"/>
                  <a:pt x="167190" y="280744"/>
                </a:cubicBezTo>
                <a:cubicBezTo>
                  <a:pt x="165894" y="280744"/>
                  <a:pt x="164598" y="280744"/>
                  <a:pt x="163302" y="280744"/>
                </a:cubicBezTo>
                <a:cubicBezTo>
                  <a:pt x="130901" y="269101"/>
                  <a:pt x="108868" y="263926"/>
                  <a:pt x="85539" y="263926"/>
                </a:cubicBezTo>
                <a:cubicBezTo>
                  <a:pt x="63506" y="263926"/>
                  <a:pt x="40177" y="269101"/>
                  <a:pt x="9072" y="280744"/>
                </a:cubicBezTo>
                <a:cubicBezTo>
                  <a:pt x="6480" y="280744"/>
                  <a:pt x="0" y="280744"/>
                  <a:pt x="0" y="274276"/>
                </a:cubicBezTo>
                <a:cubicBezTo>
                  <a:pt x="0" y="274276"/>
                  <a:pt x="0" y="274276"/>
                  <a:pt x="0" y="23288"/>
                </a:cubicBezTo>
                <a:cubicBezTo>
                  <a:pt x="0" y="20700"/>
                  <a:pt x="2592" y="18113"/>
                  <a:pt x="5184" y="16819"/>
                </a:cubicBezTo>
                <a:cubicBezTo>
                  <a:pt x="37585" y="5175"/>
                  <a:pt x="62210" y="0"/>
                  <a:pt x="8683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7906" tIns="107906" rIns="107906" bIns="107906" numCol="1" spcCol="127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1500" kern="1200"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89" name="任意多边形 88"/>
          <p:cNvSpPr/>
          <p:nvPr/>
        </p:nvSpPr>
        <p:spPr>
          <a:xfrm>
            <a:off x="10028603" y="2731701"/>
            <a:ext cx="330108" cy="244868"/>
          </a:xfrm>
          <a:custGeom>
            <a:avLst/>
            <a:gdLst>
              <a:gd name="connsiteX0" fmla="*/ 9246 w 338138"/>
              <a:gd name="connsiteY0" fmla="*/ 217487 h 250825"/>
              <a:gd name="connsiteX1" fmla="*/ 328892 w 338138"/>
              <a:gd name="connsiteY1" fmla="*/ 217487 h 250825"/>
              <a:gd name="connsiteX2" fmla="*/ 338138 w 338138"/>
              <a:gd name="connsiteY2" fmla="*/ 226822 h 250825"/>
              <a:gd name="connsiteX3" fmla="*/ 314363 w 338138"/>
              <a:gd name="connsiteY3" fmla="*/ 250825 h 250825"/>
              <a:gd name="connsiteX4" fmla="*/ 23775 w 338138"/>
              <a:gd name="connsiteY4" fmla="*/ 250825 h 250825"/>
              <a:gd name="connsiteX5" fmla="*/ 0 w 338138"/>
              <a:gd name="connsiteY5" fmla="*/ 226822 h 250825"/>
              <a:gd name="connsiteX6" fmla="*/ 9246 w 338138"/>
              <a:gd name="connsiteY6" fmla="*/ 217487 h 250825"/>
              <a:gd name="connsiteX7" fmla="*/ 100182 w 338138"/>
              <a:gd name="connsiteY7" fmla="*/ 100012 h 250825"/>
              <a:gd name="connsiteX8" fmla="*/ 123655 w 338138"/>
              <a:gd name="connsiteY8" fmla="*/ 100012 h 250825"/>
              <a:gd name="connsiteX9" fmla="*/ 130175 w 338138"/>
              <a:gd name="connsiteY9" fmla="*/ 106705 h 250825"/>
              <a:gd name="connsiteX10" fmla="*/ 130175 w 338138"/>
              <a:gd name="connsiteY10" fmla="*/ 161583 h 250825"/>
              <a:gd name="connsiteX11" fmla="*/ 123655 w 338138"/>
              <a:gd name="connsiteY11" fmla="*/ 168275 h 250825"/>
              <a:gd name="connsiteX12" fmla="*/ 100182 w 338138"/>
              <a:gd name="connsiteY12" fmla="*/ 168275 h 250825"/>
              <a:gd name="connsiteX13" fmla="*/ 93662 w 338138"/>
              <a:gd name="connsiteY13" fmla="*/ 161583 h 250825"/>
              <a:gd name="connsiteX14" fmla="*/ 93662 w 338138"/>
              <a:gd name="connsiteY14" fmla="*/ 106705 h 250825"/>
              <a:gd name="connsiteX15" fmla="*/ 100182 w 338138"/>
              <a:gd name="connsiteY15" fmla="*/ 100012 h 250825"/>
              <a:gd name="connsiteX16" fmla="*/ 157332 w 338138"/>
              <a:gd name="connsiteY16" fmla="*/ 77787 h 250825"/>
              <a:gd name="connsiteX17" fmla="*/ 180805 w 338138"/>
              <a:gd name="connsiteY17" fmla="*/ 77787 h 250825"/>
              <a:gd name="connsiteX18" fmla="*/ 187325 w 338138"/>
              <a:gd name="connsiteY18" fmla="*/ 84441 h 250825"/>
              <a:gd name="connsiteX19" fmla="*/ 187325 w 338138"/>
              <a:gd name="connsiteY19" fmla="*/ 161622 h 250825"/>
              <a:gd name="connsiteX20" fmla="*/ 180805 w 338138"/>
              <a:gd name="connsiteY20" fmla="*/ 168275 h 250825"/>
              <a:gd name="connsiteX21" fmla="*/ 157332 w 338138"/>
              <a:gd name="connsiteY21" fmla="*/ 168275 h 250825"/>
              <a:gd name="connsiteX22" fmla="*/ 150812 w 338138"/>
              <a:gd name="connsiteY22" fmla="*/ 161622 h 250825"/>
              <a:gd name="connsiteX23" fmla="*/ 150812 w 338138"/>
              <a:gd name="connsiteY23" fmla="*/ 84441 h 250825"/>
              <a:gd name="connsiteX24" fmla="*/ 157332 w 338138"/>
              <a:gd name="connsiteY24" fmla="*/ 77787 h 250825"/>
              <a:gd name="connsiteX25" fmla="*/ 216070 w 338138"/>
              <a:gd name="connsiteY25" fmla="*/ 49212 h 250825"/>
              <a:gd name="connsiteX26" fmla="*/ 239543 w 338138"/>
              <a:gd name="connsiteY26" fmla="*/ 49212 h 250825"/>
              <a:gd name="connsiteX27" fmla="*/ 246063 w 338138"/>
              <a:gd name="connsiteY27" fmla="*/ 55827 h 250825"/>
              <a:gd name="connsiteX28" fmla="*/ 246063 w 338138"/>
              <a:gd name="connsiteY28" fmla="*/ 161661 h 250825"/>
              <a:gd name="connsiteX29" fmla="*/ 239543 w 338138"/>
              <a:gd name="connsiteY29" fmla="*/ 168275 h 250825"/>
              <a:gd name="connsiteX30" fmla="*/ 216070 w 338138"/>
              <a:gd name="connsiteY30" fmla="*/ 168275 h 250825"/>
              <a:gd name="connsiteX31" fmla="*/ 209550 w 338138"/>
              <a:gd name="connsiteY31" fmla="*/ 161661 h 250825"/>
              <a:gd name="connsiteX32" fmla="*/ 209550 w 338138"/>
              <a:gd name="connsiteY32" fmla="*/ 55827 h 250825"/>
              <a:gd name="connsiteX33" fmla="*/ 216070 w 338138"/>
              <a:gd name="connsiteY33" fmla="*/ 49212 h 250825"/>
              <a:gd name="connsiteX34" fmla="*/ 53428 w 338138"/>
              <a:gd name="connsiteY34" fmla="*/ 22225 h 250825"/>
              <a:gd name="connsiteX35" fmla="*/ 50800 w 338138"/>
              <a:gd name="connsiteY35" fmla="*/ 24858 h 250825"/>
              <a:gd name="connsiteX36" fmla="*/ 50800 w 338138"/>
              <a:gd name="connsiteY36" fmla="*/ 182834 h 250825"/>
              <a:gd name="connsiteX37" fmla="*/ 53428 w 338138"/>
              <a:gd name="connsiteY37" fmla="*/ 184150 h 250825"/>
              <a:gd name="connsiteX38" fmla="*/ 284710 w 338138"/>
              <a:gd name="connsiteY38" fmla="*/ 184150 h 250825"/>
              <a:gd name="connsiteX39" fmla="*/ 287338 w 338138"/>
              <a:gd name="connsiteY39" fmla="*/ 182834 h 250825"/>
              <a:gd name="connsiteX40" fmla="*/ 287338 w 338138"/>
              <a:gd name="connsiteY40" fmla="*/ 24858 h 250825"/>
              <a:gd name="connsiteX41" fmla="*/ 284710 w 338138"/>
              <a:gd name="connsiteY41" fmla="*/ 22225 h 250825"/>
              <a:gd name="connsiteX42" fmla="*/ 53428 w 338138"/>
              <a:gd name="connsiteY42" fmla="*/ 22225 h 250825"/>
              <a:gd name="connsiteX43" fmla="*/ 53663 w 338138"/>
              <a:gd name="connsiteY43" fmla="*/ 0 h 250825"/>
              <a:gd name="connsiteX44" fmla="*/ 286062 w 338138"/>
              <a:gd name="connsiteY44" fmla="*/ 0 h 250825"/>
              <a:gd name="connsiteX45" fmla="*/ 311150 w 338138"/>
              <a:gd name="connsiteY45" fmla="*/ 25008 h 250825"/>
              <a:gd name="connsiteX46" fmla="*/ 311150 w 338138"/>
              <a:gd name="connsiteY46" fmla="*/ 182955 h 250825"/>
              <a:gd name="connsiteX47" fmla="*/ 286062 w 338138"/>
              <a:gd name="connsiteY47" fmla="*/ 207963 h 250825"/>
              <a:gd name="connsiteX48" fmla="*/ 53663 w 338138"/>
              <a:gd name="connsiteY48" fmla="*/ 207963 h 250825"/>
              <a:gd name="connsiteX49" fmla="*/ 28575 w 338138"/>
              <a:gd name="connsiteY49" fmla="*/ 182955 h 250825"/>
              <a:gd name="connsiteX50" fmla="*/ 28575 w 338138"/>
              <a:gd name="connsiteY50" fmla="*/ 25008 h 250825"/>
              <a:gd name="connsiteX51" fmla="*/ 53663 w 338138"/>
              <a:gd name="connsiteY51" fmla="*/ 0 h 250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338138" h="250825">
                <a:moveTo>
                  <a:pt x="9246" y="217487"/>
                </a:moveTo>
                <a:cubicBezTo>
                  <a:pt x="9246" y="217487"/>
                  <a:pt x="9246" y="217487"/>
                  <a:pt x="328892" y="217487"/>
                </a:cubicBezTo>
                <a:cubicBezTo>
                  <a:pt x="334176" y="217487"/>
                  <a:pt x="338138" y="221488"/>
                  <a:pt x="338138" y="226822"/>
                </a:cubicBezTo>
                <a:cubicBezTo>
                  <a:pt x="338138" y="240157"/>
                  <a:pt x="327571" y="250825"/>
                  <a:pt x="314363" y="250825"/>
                </a:cubicBezTo>
                <a:cubicBezTo>
                  <a:pt x="314363" y="250825"/>
                  <a:pt x="314363" y="250825"/>
                  <a:pt x="23775" y="250825"/>
                </a:cubicBezTo>
                <a:cubicBezTo>
                  <a:pt x="10567" y="250825"/>
                  <a:pt x="0" y="240157"/>
                  <a:pt x="0" y="226822"/>
                </a:cubicBezTo>
                <a:cubicBezTo>
                  <a:pt x="0" y="221488"/>
                  <a:pt x="3962" y="217487"/>
                  <a:pt x="9246" y="217487"/>
                </a:cubicBezTo>
                <a:close/>
                <a:moveTo>
                  <a:pt x="100182" y="100012"/>
                </a:moveTo>
                <a:cubicBezTo>
                  <a:pt x="100182" y="100012"/>
                  <a:pt x="100182" y="100012"/>
                  <a:pt x="123655" y="100012"/>
                </a:cubicBezTo>
                <a:cubicBezTo>
                  <a:pt x="127567" y="100012"/>
                  <a:pt x="130175" y="102689"/>
                  <a:pt x="130175" y="106705"/>
                </a:cubicBezTo>
                <a:cubicBezTo>
                  <a:pt x="130175" y="106705"/>
                  <a:pt x="130175" y="106705"/>
                  <a:pt x="130175" y="161583"/>
                </a:cubicBezTo>
                <a:cubicBezTo>
                  <a:pt x="130175" y="165598"/>
                  <a:pt x="127567" y="168275"/>
                  <a:pt x="123655" y="168275"/>
                </a:cubicBezTo>
                <a:cubicBezTo>
                  <a:pt x="123655" y="168275"/>
                  <a:pt x="123655" y="168275"/>
                  <a:pt x="100182" y="168275"/>
                </a:cubicBezTo>
                <a:cubicBezTo>
                  <a:pt x="96270" y="168275"/>
                  <a:pt x="93662" y="165598"/>
                  <a:pt x="93662" y="161583"/>
                </a:cubicBezTo>
                <a:cubicBezTo>
                  <a:pt x="93662" y="161583"/>
                  <a:pt x="93662" y="161583"/>
                  <a:pt x="93662" y="106705"/>
                </a:cubicBezTo>
                <a:cubicBezTo>
                  <a:pt x="93662" y="102689"/>
                  <a:pt x="96270" y="100012"/>
                  <a:pt x="100182" y="100012"/>
                </a:cubicBezTo>
                <a:close/>
                <a:moveTo>
                  <a:pt x="157332" y="77787"/>
                </a:moveTo>
                <a:cubicBezTo>
                  <a:pt x="157332" y="77787"/>
                  <a:pt x="157332" y="77787"/>
                  <a:pt x="180805" y="77787"/>
                </a:cubicBezTo>
                <a:cubicBezTo>
                  <a:pt x="184717" y="77787"/>
                  <a:pt x="187325" y="81779"/>
                  <a:pt x="187325" y="84441"/>
                </a:cubicBezTo>
                <a:cubicBezTo>
                  <a:pt x="187325" y="84441"/>
                  <a:pt x="187325" y="84441"/>
                  <a:pt x="187325" y="161622"/>
                </a:cubicBezTo>
                <a:cubicBezTo>
                  <a:pt x="187325" y="165614"/>
                  <a:pt x="184717" y="168275"/>
                  <a:pt x="180805" y="168275"/>
                </a:cubicBezTo>
                <a:cubicBezTo>
                  <a:pt x="180805" y="168275"/>
                  <a:pt x="180805" y="168275"/>
                  <a:pt x="157332" y="168275"/>
                </a:cubicBezTo>
                <a:cubicBezTo>
                  <a:pt x="153420" y="168275"/>
                  <a:pt x="150812" y="165614"/>
                  <a:pt x="150812" y="161622"/>
                </a:cubicBezTo>
                <a:cubicBezTo>
                  <a:pt x="150812" y="161622"/>
                  <a:pt x="150812" y="161622"/>
                  <a:pt x="150812" y="84441"/>
                </a:cubicBezTo>
                <a:cubicBezTo>
                  <a:pt x="150812" y="81779"/>
                  <a:pt x="153420" y="77787"/>
                  <a:pt x="157332" y="77787"/>
                </a:cubicBezTo>
                <a:close/>
                <a:moveTo>
                  <a:pt x="216070" y="49212"/>
                </a:moveTo>
                <a:cubicBezTo>
                  <a:pt x="216070" y="49212"/>
                  <a:pt x="216070" y="49212"/>
                  <a:pt x="239543" y="49212"/>
                </a:cubicBezTo>
                <a:cubicBezTo>
                  <a:pt x="243455" y="49212"/>
                  <a:pt x="246063" y="51858"/>
                  <a:pt x="246063" y="55827"/>
                </a:cubicBezTo>
                <a:cubicBezTo>
                  <a:pt x="246063" y="55827"/>
                  <a:pt x="246063" y="55827"/>
                  <a:pt x="246063" y="161661"/>
                </a:cubicBezTo>
                <a:cubicBezTo>
                  <a:pt x="246063" y="165629"/>
                  <a:pt x="243455" y="168275"/>
                  <a:pt x="239543" y="168275"/>
                </a:cubicBezTo>
                <a:cubicBezTo>
                  <a:pt x="239543" y="168275"/>
                  <a:pt x="239543" y="168275"/>
                  <a:pt x="216070" y="168275"/>
                </a:cubicBezTo>
                <a:cubicBezTo>
                  <a:pt x="212158" y="168275"/>
                  <a:pt x="209550" y="165629"/>
                  <a:pt x="209550" y="161661"/>
                </a:cubicBezTo>
                <a:cubicBezTo>
                  <a:pt x="209550" y="161661"/>
                  <a:pt x="209550" y="161661"/>
                  <a:pt x="209550" y="55827"/>
                </a:cubicBezTo>
                <a:cubicBezTo>
                  <a:pt x="209550" y="51858"/>
                  <a:pt x="212158" y="49212"/>
                  <a:pt x="216070" y="49212"/>
                </a:cubicBezTo>
                <a:close/>
                <a:moveTo>
                  <a:pt x="53428" y="22225"/>
                </a:moveTo>
                <a:cubicBezTo>
                  <a:pt x="52114" y="22225"/>
                  <a:pt x="50800" y="23541"/>
                  <a:pt x="50800" y="24858"/>
                </a:cubicBezTo>
                <a:lnTo>
                  <a:pt x="50800" y="182834"/>
                </a:lnTo>
                <a:cubicBezTo>
                  <a:pt x="50800" y="184150"/>
                  <a:pt x="52114" y="184150"/>
                  <a:pt x="53428" y="184150"/>
                </a:cubicBezTo>
                <a:cubicBezTo>
                  <a:pt x="53428" y="184150"/>
                  <a:pt x="53428" y="184150"/>
                  <a:pt x="284710" y="184150"/>
                </a:cubicBezTo>
                <a:cubicBezTo>
                  <a:pt x="286024" y="184150"/>
                  <a:pt x="287338" y="184150"/>
                  <a:pt x="287338" y="182834"/>
                </a:cubicBezTo>
                <a:cubicBezTo>
                  <a:pt x="287338" y="182834"/>
                  <a:pt x="287338" y="182834"/>
                  <a:pt x="287338" y="24858"/>
                </a:cubicBezTo>
                <a:cubicBezTo>
                  <a:pt x="287338" y="23541"/>
                  <a:pt x="286024" y="22225"/>
                  <a:pt x="284710" y="22225"/>
                </a:cubicBezTo>
                <a:cubicBezTo>
                  <a:pt x="284710" y="22225"/>
                  <a:pt x="284710" y="22225"/>
                  <a:pt x="53428" y="22225"/>
                </a:cubicBezTo>
                <a:close/>
                <a:moveTo>
                  <a:pt x="53663" y="0"/>
                </a:moveTo>
                <a:cubicBezTo>
                  <a:pt x="53663" y="0"/>
                  <a:pt x="53663" y="0"/>
                  <a:pt x="286062" y="0"/>
                </a:cubicBezTo>
                <a:cubicBezTo>
                  <a:pt x="300587" y="0"/>
                  <a:pt x="311150" y="10530"/>
                  <a:pt x="311150" y="25008"/>
                </a:cubicBezTo>
                <a:cubicBezTo>
                  <a:pt x="311150" y="25008"/>
                  <a:pt x="311150" y="25008"/>
                  <a:pt x="311150" y="182955"/>
                </a:cubicBezTo>
                <a:cubicBezTo>
                  <a:pt x="311150" y="196117"/>
                  <a:pt x="300587" y="207963"/>
                  <a:pt x="286062" y="207963"/>
                </a:cubicBezTo>
                <a:cubicBezTo>
                  <a:pt x="286062" y="207963"/>
                  <a:pt x="286062" y="207963"/>
                  <a:pt x="53663" y="207963"/>
                </a:cubicBezTo>
                <a:cubicBezTo>
                  <a:pt x="39138" y="207963"/>
                  <a:pt x="28575" y="196117"/>
                  <a:pt x="28575" y="182955"/>
                </a:cubicBezTo>
                <a:cubicBezTo>
                  <a:pt x="28575" y="182955"/>
                  <a:pt x="28575" y="182955"/>
                  <a:pt x="28575" y="25008"/>
                </a:cubicBezTo>
                <a:cubicBezTo>
                  <a:pt x="28575" y="10530"/>
                  <a:pt x="39138" y="0"/>
                  <a:pt x="5366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7906" tIns="107906" rIns="107906" bIns="107906" numCol="1" spcCol="127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1500" kern="1200"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91" name="任意多边形 90"/>
          <p:cNvSpPr/>
          <p:nvPr/>
        </p:nvSpPr>
        <p:spPr>
          <a:xfrm>
            <a:off x="9710831" y="3669459"/>
            <a:ext cx="330108" cy="325369"/>
          </a:xfrm>
          <a:custGeom>
            <a:avLst/>
            <a:gdLst>
              <a:gd name="connsiteX0" fmla="*/ 155534 w 331788"/>
              <a:gd name="connsiteY0" fmla="*/ 53107 h 327025"/>
              <a:gd name="connsiteX1" fmla="*/ 176255 w 331788"/>
              <a:gd name="connsiteY1" fmla="*/ 53107 h 327025"/>
              <a:gd name="connsiteX2" fmla="*/ 283746 w 331788"/>
              <a:gd name="connsiteY2" fmla="*/ 141384 h 327025"/>
              <a:gd name="connsiteX3" fmla="*/ 288926 w 331788"/>
              <a:gd name="connsiteY3" fmla="*/ 154366 h 327025"/>
              <a:gd name="connsiteX4" fmla="*/ 288926 w 331788"/>
              <a:gd name="connsiteY4" fmla="*/ 310149 h 327025"/>
              <a:gd name="connsiteX5" fmla="*/ 273385 w 331788"/>
              <a:gd name="connsiteY5" fmla="*/ 327025 h 327025"/>
              <a:gd name="connsiteX6" fmla="*/ 207337 w 331788"/>
              <a:gd name="connsiteY6" fmla="*/ 327025 h 327025"/>
              <a:gd name="connsiteX7" fmla="*/ 207337 w 331788"/>
              <a:gd name="connsiteY7" fmla="*/ 234854 h 327025"/>
              <a:gd name="connsiteX8" fmla="*/ 195681 w 331788"/>
              <a:gd name="connsiteY8" fmla="*/ 223170 h 327025"/>
              <a:gd name="connsiteX9" fmla="*/ 136108 w 331788"/>
              <a:gd name="connsiteY9" fmla="*/ 223170 h 327025"/>
              <a:gd name="connsiteX10" fmla="*/ 124452 w 331788"/>
              <a:gd name="connsiteY10" fmla="*/ 234854 h 327025"/>
              <a:gd name="connsiteX11" fmla="*/ 124452 w 331788"/>
              <a:gd name="connsiteY11" fmla="*/ 327025 h 327025"/>
              <a:gd name="connsiteX12" fmla="*/ 58404 w 331788"/>
              <a:gd name="connsiteY12" fmla="*/ 327025 h 327025"/>
              <a:gd name="connsiteX13" fmla="*/ 42863 w 331788"/>
              <a:gd name="connsiteY13" fmla="*/ 310149 h 327025"/>
              <a:gd name="connsiteX14" fmla="*/ 42863 w 331788"/>
              <a:gd name="connsiteY14" fmla="*/ 154366 h 327025"/>
              <a:gd name="connsiteX15" fmla="*/ 48043 w 331788"/>
              <a:gd name="connsiteY15" fmla="*/ 141384 h 327025"/>
              <a:gd name="connsiteX16" fmla="*/ 155534 w 331788"/>
              <a:gd name="connsiteY16" fmla="*/ 53107 h 327025"/>
              <a:gd name="connsiteX17" fmla="*/ 165894 w 331788"/>
              <a:gd name="connsiteY17" fmla="*/ 0 h 327025"/>
              <a:gd name="connsiteX18" fmla="*/ 189223 w 331788"/>
              <a:gd name="connsiteY18" fmla="*/ 9125 h 327025"/>
              <a:gd name="connsiteX19" fmla="*/ 325308 w 331788"/>
              <a:gd name="connsiteY19" fmla="*/ 117321 h 327025"/>
              <a:gd name="connsiteX20" fmla="*/ 331788 w 331788"/>
              <a:gd name="connsiteY20" fmla="*/ 130356 h 327025"/>
              <a:gd name="connsiteX21" fmla="*/ 331788 w 331788"/>
              <a:gd name="connsiteY21" fmla="*/ 143392 h 327025"/>
              <a:gd name="connsiteX22" fmla="*/ 314940 w 331788"/>
              <a:gd name="connsiteY22" fmla="*/ 160338 h 327025"/>
              <a:gd name="connsiteX23" fmla="*/ 298091 w 331788"/>
              <a:gd name="connsiteY23" fmla="*/ 143392 h 327025"/>
              <a:gd name="connsiteX24" fmla="*/ 298091 w 331788"/>
              <a:gd name="connsiteY24" fmla="*/ 139481 h 327025"/>
              <a:gd name="connsiteX25" fmla="*/ 176263 w 331788"/>
              <a:gd name="connsiteY25" fmla="*/ 41714 h 327025"/>
              <a:gd name="connsiteX26" fmla="*/ 165894 w 331788"/>
              <a:gd name="connsiteY26" fmla="*/ 37804 h 327025"/>
              <a:gd name="connsiteX27" fmla="*/ 155526 w 331788"/>
              <a:gd name="connsiteY27" fmla="*/ 41714 h 327025"/>
              <a:gd name="connsiteX28" fmla="*/ 33697 w 331788"/>
              <a:gd name="connsiteY28" fmla="*/ 139481 h 327025"/>
              <a:gd name="connsiteX29" fmla="*/ 33697 w 331788"/>
              <a:gd name="connsiteY29" fmla="*/ 143392 h 327025"/>
              <a:gd name="connsiteX30" fmla="*/ 16849 w 331788"/>
              <a:gd name="connsiteY30" fmla="*/ 160338 h 327025"/>
              <a:gd name="connsiteX31" fmla="*/ 0 w 331788"/>
              <a:gd name="connsiteY31" fmla="*/ 143392 h 327025"/>
              <a:gd name="connsiteX32" fmla="*/ 0 w 331788"/>
              <a:gd name="connsiteY32" fmla="*/ 130356 h 327025"/>
              <a:gd name="connsiteX33" fmla="*/ 6480 w 331788"/>
              <a:gd name="connsiteY33" fmla="*/ 117321 h 327025"/>
              <a:gd name="connsiteX34" fmla="*/ 142565 w 331788"/>
              <a:gd name="connsiteY34" fmla="*/ 9125 h 327025"/>
              <a:gd name="connsiteX35" fmla="*/ 165894 w 331788"/>
              <a:gd name="connsiteY35" fmla="*/ 0 h 327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31788" h="327025">
                <a:moveTo>
                  <a:pt x="155534" y="53107"/>
                </a:moveTo>
                <a:cubicBezTo>
                  <a:pt x="162009" y="49212"/>
                  <a:pt x="169780" y="49212"/>
                  <a:pt x="176255" y="53107"/>
                </a:cubicBezTo>
                <a:cubicBezTo>
                  <a:pt x="176255" y="53107"/>
                  <a:pt x="176255" y="53107"/>
                  <a:pt x="283746" y="141384"/>
                </a:cubicBezTo>
                <a:cubicBezTo>
                  <a:pt x="286336" y="143980"/>
                  <a:pt x="288926" y="149173"/>
                  <a:pt x="288926" y="154366"/>
                </a:cubicBezTo>
                <a:cubicBezTo>
                  <a:pt x="288926" y="154366"/>
                  <a:pt x="288926" y="154366"/>
                  <a:pt x="288926" y="310149"/>
                </a:cubicBezTo>
                <a:cubicBezTo>
                  <a:pt x="288926" y="319236"/>
                  <a:pt x="282451" y="327025"/>
                  <a:pt x="273385" y="327025"/>
                </a:cubicBezTo>
                <a:cubicBezTo>
                  <a:pt x="273385" y="327025"/>
                  <a:pt x="273385" y="327025"/>
                  <a:pt x="207337" y="327025"/>
                </a:cubicBezTo>
                <a:cubicBezTo>
                  <a:pt x="207337" y="327025"/>
                  <a:pt x="207337" y="327025"/>
                  <a:pt x="207337" y="234854"/>
                </a:cubicBezTo>
                <a:cubicBezTo>
                  <a:pt x="207337" y="228363"/>
                  <a:pt x="202157" y="223170"/>
                  <a:pt x="195681" y="223170"/>
                </a:cubicBezTo>
                <a:cubicBezTo>
                  <a:pt x="195681" y="223170"/>
                  <a:pt x="195681" y="223170"/>
                  <a:pt x="136108" y="223170"/>
                </a:cubicBezTo>
                <a:cubicBezTo>
                  <a:pt x="129633" y="223170"/>
                  <a:pt x="124452" y="228363"/>
                  <a:pt x="124452" y="234854"/>
                </a:cubicBezTo>
                <a:cubicBezTo>
                  <a:pt x="124452" y="234854"/>
                  <a:pt x="124452" y="234854"/>
                  <a:pt x="124452" y="327025"/>
                </a:cubicBezTo>
                <a:cubicBezTo>
                  <a:pt x="124452" y="327025"/>
                  <a:pt x="124452" y="327025"/>
                  <a:pt x="58404" y="327025"/>
                </a:cubicBezTo>
                <a:cubicBezTo>
                  <a:pt x="49338" y="327025"/>
                  <a:pt x="42863" y="319236"/>
                  <a:pt x="42863" y="310149"/>
                </a:cubicBezTo>
                <a:cubicBezTo>
                  <a:pt x="42863" y="310149"/>
                  <a:pt x="42863" y="310149"/>
                  <a:pt x="42863" y="154366"/>
                </a:cubicBezTo>
                <a:cubicBezTo>
                  <a:pt x="42863" y="149173"/>
                  <a:pt x="45453" y="143980"/>
                  <a:pt x="48043" y="141384"/>
                </a:cubicBezTo>
                <a:cubicBezTo>
                  <a:pt x="48043" y="141384"/>
                  <a:pt x="48043" y="141384"/>
                  <a:pt x="155534" y="53107"/>
                </a:cubicBezTo>
                <a:close/>
                <a:moveTo>
                  <a:pt x="165894" y="0"/>
                </a:moveTo>
                <a:cubicBezTo>
                  <a:pt x="173670" y="0"/>
                  <a:pt x="182743" y="2607"/>
                  <a:pt x="189223" y="9125"/>
                </a:cubicBezTo>
                <a:cubicBezTo>
                  <a:pt x="189223" y="9125"/>
                  <a:pt x="189223" y="9125"/>
                  <a:pt x="325308" y="117321"/>
                </a:cubicBezTo>
                <a:cubicBezTo>
                  <a:pt x="329196" y="121231"/>
                  <a:pt x="331788" y="126446"/>
                  <a:pt x="331788" y="130356"/>
                </a:cubicBezTo>
                <a:cubicBezTo>
                  <a:pt x="331788" y="130356"/>
                  <a:pt x="331788" y="138178"/>
                  <a:pt x="331788" y="143392"/>
                </a:cubicBezTo>
                <a:cubicBezTo>
                  <a:pt x="331788" y="152517"/>
                  <a:pt x="324012" y="160338"/>
                  <a:pt x="314940" y="160338"/>
                </a:cubicBezTo>
                <a:cubicBezTo>
                  <a:pt x="305867" y="160338"/>
                  <a:pt x="298091" y="152517"/>
                  <a:pt x="298091" y="143392"/>
                </a:cubicBezTo>
                <a:cubicBezTo>
                  <a:pt x="298091" y="142088"/>
                  <a:pt x="298091" y="140785"/>
                  <a:pt x="298091" y="139481"/>
                </a:cubicBezTo>
                <a:cubicBezTo>
                  <a:pt x="298091" y="139481"/>
                  <a:pt x="298091" y="139481"/>
                  <a:pt x="176263" y="41714"/>
                </a:cubicBezTo>
                <a:cubicBezTo>
                  <a:pt x="176263" y="41714"/>
                  <a:pt x="171078" y="37804"/>
                  <a:pt x="165894" y="37804"/>
                </a:cubicBezTo>
                <a:cubicBezTo>
                  <a:pt x="160710" y="37804"/>
                  <a:pt x="155526" y="41714"/>
                  <a:pt x="155526" y="41714"/>
                </a:cubicBezTo>
                <a:cubicBezTo>
                  <a:pt x="155526" y="41714"/>
                  <a:pt x="155526" y="41714"/>
                  <a:pt x="33697" y="139481"/>
                </a:cubicBezTo>
                <a:cubicBezTo>
                  <a:pt x="33697" y="140785"/>
                  <a:pt x="33697" y="142088"/>
                  <a:pt x="33697" y="143392"/>
                </a:cubicBezTo>
                <a:cubicBezTo>
                  <a:pt x="33697" y="152517"/>
                  <a:pt x="25921" y="160338"/>
                  <a:pt x="16849" y="160338"/>
                </a:cubicBezTo>
                <a:cubicBezTo>
                  <a:pt x="7776" y="160338"/>
                  <a:pt x="0" y="152517"/>
                  <a:pt x="0" y="143392"/>
                </a:cubicBezTo>
                <a:cubicBezTo>
                  <a:pt x="0" y="138178"/>
                  <a:pt x="0" y="130356"/>
                  <a:pt x="0" y="130356"/>
                </a:cubicBezTo>
                <a:cubicBezTo>
                  <a:pt x="0" y="126446"/>
                  <a:pt x="2592" y="121231"/>
                  <a:pt x="6480" y="117321"/>
                </a:cubicBezTo>
                <a:cubicBezTo>
                  <a:pt x="6480" y="117321"/>
                  <a:pt x="6480" y="117321"/>
                  <a:pt x="142565" y="9125"/>
                </a:cubicBezTo>
                <a:cubicBezTo>
                  <a:pt x="149046" y="2607"/>
                  <a:pt x="158118" y="0"/>
                  <a:pt x="16589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7906" tIns="107906" rIns="107906" bIns="107906" numCol="1" spcCol="127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1500" kern="1200"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90" name="任意多边形 89"/>
          <p:cNvSpPr/>
          <p:nvPr/>
        </p:nvSpPr>
        <p:spPr>
          <a:xfrm>
            <a:off x="8682495" y="3698675"/>
            <a:ext cx="330108" cy="266928"/>
          </a:xfrm>
          <a:custGeom>
            <a:avLst/>
            <a:gdLst>
              <a:gd name="connsiteX0" fmla="*/ 0 w 331788"/>
              <a:gd name="connsiteY0" fmla="*/ 255587 h 268287"/>
              <a:gd name="connsiteX1" fmla="*/ 331788 w 331788"/>
              <a:gd name="connsiteY1" fmla="*/ 255587 h 268287"/>
              <a:gd name="connsiteX2" fmla="*/ 331788 w 331788"/>
              <a:gd name="connsiteY2" fmla="*/ 268287 h 268287"/>
              <a:gd name="connsiteX3" fmla="*/ 0 w 331788"/>
              <a:gd name="connsiteY3" fmla="*/ 268287 h 268287"/>
              <a:gd name="connsiteX4" fmla="*/ 76201 w 331788"/>
              <a:gd name="connsiteY4" fmla="*/ 207962 h 268287"/>
              <a:gd name="connsiteX5" fmla="*/ 82551 w 331788"/>
              <a:gd name="connsiteY5" fmla="*/ 207962 h 268287"/>
              <a:gd name="connsiteX6" fmla="*/ 82551 w 331788"/>
              <a:gd name="connsiteY6" fmla="*/ 247650 h 268287"/>
              <a:gd name="connsiteX7" fmla="*/ 55563 w 331788"/>
              <a:gd name="connsiteY7" fmla="*/ 247650 h 268287"/>
              <a:gd name="connsiteX8" fmla="*/ 55563 w 331788"/>
              <a:gd name="connsiteY8" fmla="*/ 227012 h 268287"/>
              <a:gd name="connsiteX9" fmla="*/ 115888 w 331788"/>
              <a:gd name="connsiteY9" fmla="*/ 168275 h 268287"/>
              <a:gd name="connsiteX10" fmla="*/ 127168 w 331788"/>
              <a:gd name="connsiteY10" fmla="*/ 168275 h 268287"/>
              <a:gd name="connsiteX11" fmla="*/ 139701 w 331788"/>
              <a:gd name="connsiteY11" fmla="*/ 170835 h 268287"/>
              <a:gd name="connsiteX12" fmla="*/ 139701 w 331788"/>
              <a:gd name="connsiteY12" fmla="*/ 247650 h 268287"/>
              <a:gd name="connsiteX13" fmla="*/ 115888 w 331788"/>
              <a:gd name="connsiteY13" fmla="*/ 247650 h 268287"/>
              <a:gd name="connsiteX14" fmla="*/ 198438 w 331788"/>
              <a:gd name="connsiteY14" fmla="*/ 155575 h 268287"/>
              <a:gd name="connsiteX15" fmla="*/ 198438 w 331788"/>
              <a:gd name="connsiteY15" fmla="*/ 247650 h 268287"/>
              <a:gd name="connsiteX16" fmla="*/ 173038 w 331788"/>
              <a:gd name="connsiteY16" fmla="*/ 247650 h 268287"/>
              <a:gd name="connsiteX17" fmla="*/ 173038 w 331788"/>
              <a:gd name="connsiteY17" fmla="*/ 168363 h 268287"/>
              <a:gd name="connsiteX18" fmla="*/ 198438 w 331788"/>
              <a:gd name="connsiteY18" fmla="*/ 155575 h 268287"/>
              <a:gd name="connsiteX19" fmla="*/ 149226 w 331788"/>
              <a:gd name="connsiteY19" fmla="*/ 41376 h 268287"/>
              <a:gd name="connsiteX20" fmla="*/ 114947 w 331788"/>
              <a:gd name="connsiteY20" fmla="*/ 55968 h 268287"/>
              <a:gd name="connsiteX21" fmla="*/ 114947 w 331788"/>
              <a:gd name="connsiteY21" fmla="*/ 123418 h 268287"/>
              <a:gd name="connsiteX22" fmla="*/ 183504 w 331788"/>
              <a:gd name="connsiteY22" fmla="*/ 123418 h 268287"/>
              <a:gd name="connsiteX23" fmla="*/ 183504 w 331788"/>
              <a:gd name="connsiteY23" fmla="*/ 55968 h 268287"/>
              <a:gd name="connsiteX24" fmla="*/ 149226 w 331788"/>
              <a:gd name="connsiteY24" fmla="*/ 41376 h 268287"/>
              <a:gd name="connsiteX25" fmla="*/ 228600 w 331788"/>
              <a:gd name="connsiteY25" fmla="*/ 39687 h 268287"/>
              <a:gd name="connsiteX26" fmla="*/ 254000 w 331788"/>
              <a:gd name="connsiteY26" fmla="*/ 39687 h 268287"/>
              <a:gd name="connsiteX27" fmla="*/ 254000 w 331788"/>
              <a:gd name="connsiteY27" fmla="*/ 247650 h 268287"/>
              <a:gd name="connsiteX28" fmla="*/ 228600 w 331788"/>
              <a:gd name="connsiteY28" fmla="*/ 247650 h 268287"/>
              <a:gd name="connsiteX29" fmla="*/ 228600 w 331788"/>
              <a:gd name="connsiteY29" fmla="*/ 110730 h 268287"/>
              <a:gd name="connsiteX30" fmla="*/ 231140 w 331788"/>
              <a:gd name="connsiteY30" fmla="*/ 90063 h 268287"/>
              <a:gd name="connsiteX31" fmla="*/ 228600 w 331788"/>
              <a:gd name="connsiteY31" fmla="*/ 69396 h 268287"/>
              <a:gd name="connsiteX32" fmla="*/ 228600 w 331788"/>
              <a:gd name="connsiteY32" fmla="*/ 39687 h 268287"/>
              <a:gd name="connsiteX33" fmla="*/ 149707 w 331788"/>
              <a:gd name="connsiteY33" fmla="*/ 22312 h 268287"/>
              <a:gd name="connsiteX34" fmla="*/ 196764 w 331788"/>
              <a:gd name="connsiteY34" fmla="*/ 41623 h 268287"/>
              <a:gd name="connsiteX35" fmla="*/ 196764 w 331788"/>
              <a:gd name="connsiteY35" fmla="*/ 136893 h 268287"/>
              <a:gd name="connsiteX36" fmla="*/ 109096 w 331788"/>
              <a:gd name="connsiteY36" fmla="*/ 143330 h 268287"/>
              <a:gd name="connsiteX37" fmla="*/ 97492 w 331788"/>
              <a:gd name="connsiteY37" fmla="*/ 154917 h 268287"/>
              <a:gd name="connsiteX38" fmla="*/ 93625 w 331788"/>
              <a:gd name="connsiteY38" fmla="*/ 170366 h 268287"/>
              <a:gd name="connsiteX39" fmla="*/ 43344 w 331788"/>
              <a:gd name="connsiteY39" fmla="*/ 220576 h 268287"/>
              <a:gd name="connsiteX40" fmla="*/ 18848 w 331788"/>
              <a:gd name="connsiteY40" fmla="*/ 220576 h 268287"/>
              <a:gd name="connsiteX41" fmla="*/ 18848 w 331788"/>
              <a:gd name="connsiteY41" fmla="*/ 196115 h 268287"/>
              <a:gd name="connsiteX42" fmla="*/ 67840 w 331788"/>
              <a:gd name="connsiteY42" fmla="*/ 145905 h 268287"/>
              <a:gd name="connsiteX43" fmla="*/ 84600 w 331788"/>
              <a:gd name="connsiteY43" fmla="*/ 140755 h 268287"/>
              <a:gd name="connsiteX44" fmla="*/ 96203 w 331788"/>
              <a:gd name="connsiteY44" fmla="*/ 129168 h 268287"/>
              <a:gd name="connsiteX45" fmla="*/ 102649 w 331788"/>
              <a:gd name="connsiteY45" fmla="*/ 41623 h 268287"/>
              <a:gd name="connsiteX46" fmla="*/ 149707 w 331788"/>
              <a:gd name="connsiteY46" fmla="*/ 22312 h 268287"/>
              <a:gd name="connsiteX47" fmla="*/ 280988 w 331788"/>
              <a:gd name="connsiteY47" fmla="*/ 0 h 268287"/>
              <a:gd name="connsiteX48" fmla="*/ 306388 w 331788"/>
              <a:gd name="connsiteY48" fmla="*/ 0 h 268287"/>
              <a:gd name="connsiteX49" fmla="*/ 306388 w 331788"/>
              <a:gd name="connsiteY49" fmla="*/ 247650 h 268287"/>
              <a:gd name="connsiteX50" fmla="*/ 280988 w 331788"/>
              <a:gd name="connsiteY50" fmla="*/ 247650 h 268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331788" h="268287">
                <a:moveTo>
                  <a:pt x="0" y="255587"/>
                </a:moveTo>
                <a:lnTo>
                  <a:pt x="331788" y="255587"/>
                </a:lnTo>
                <a:lnTo>
                  <a:pt x="331788" y="268287"/>
                </a:lnTo>
                <a:lnTo>
                  <a:pt x="0" y="268287"/>
                </a:lnTo>
                <a:close/>
                <a:moveTo>
                  <a:pt x="76201" y="207962"/>
                </a:moveTo>
                <a:lnTo>
                  <a:pt x="82551" y="207962"/>
                </a:lnTo>
                <a:lnTo>
                  <a:pt x="82551" y="247650"/>
                </a:lnTo>
                <a:lnTo>
                  <a:pt x="55563" y="247650"/>
                </a:lnTo>
                <a:lnTo>
                  <a:pt x="55563" y="227012"/>
                </a:lnTo>
                <a:close/>
                <a:moveTo>
                  <a:pt x="115888" y="168275"/>
                </a:moveTo>
                <a:cubicBezTo>
                  <a:pt x="115888" y="168275"/>
                  <a:pt x="115888" y="168275"/>
                  <a:pt x="127168" y="168275"/>
                </a:cubicBezTo>
                <a:cubicBezTo>
                  <a:pt x="130928" y="169555"/>
                  <a:pt x="135941" y="170835"/>
                  <a:pt x="139701" y="170835"/>
                </a:cubicBezTo>
                <a:cubicBezTo>
                  <a:pt x="139701" y="170835"/>
                  <a:pt x="139701" y="170835"/>
                  <a:pt x="139701" y="247650"/>
                </a:cubicBezTo>
                <a:cubicBezTo>
                  <a:pt x="139701" y="247650"/>
                  <a:pt x="139701" y="247650"/>
                  <a:pt x="115888" y="247650"/>
                </a:cubicBezTo>
                <a:close/>
                <a:moveTo>
                  <a:pt x="198438" y="155575"/>
                </a:moveTo>
                <a:cubicBezTo>
                  <a:pt x="198438" y="155575"/>
                  <a:pt x="198438" y="155575"/>
                  <a:pt x="198438" y="247650"/>
                </a:cubicBezTo>
                <a:cubicBezTo>
                  <a:pt x="198438" y="247650"/>
                  <a:pt x="198438" y="247650"/>
                  <a:pt x="173038" y="247650"/>
                </a:cubicBezTo>
                <a:lnTo>
                  <a:pt x="173038" y="168363"/>
                </a:lnTo>
                <a:cubicBezTo>
                  <a:pt x="181928" y="165805"/>
                  <a:pt x="190818" y="161969"/>
                  <a:pt x="198438" y="155575"/>
                </a:cubicBezTo>
                <a:close/>
                <a:moveTo>
                  <a:pt x="149226" y="41376"/>
                </a:moveTo>
                <a:cubicBezTo>
                  <a:pt x="136937" y="41376"/>
                  <a:pt x="124649" y="46240"/>
                  <a:pt x="114947" y="55968"/>
                </a:cubicBezTo>
                <a:cubicBezTo>
                  <a:pt x="96838" y="74128"/>
                  <a:pt x="96838" y="105259"/>
                  <a:pt x="114947" y="123418"/>
                </a:cubicBezTo>
                <a:cubicBezTo>
                  <a:pt x="134350" y="142875"/>
                  <a:pt x="164101" y="142875"/>
                  <a:pt x="183504" y="123418"/>
                </a:cubicBezTo>
                <a:cubicBezTo>
                  <a:pt x="201613" y="105259"/>
                  <a:pt x="201613" y="74128"/>
                  <a:pt x="183504" y="55968"/>
                </a:cubicBezTo>
                <a:cubicBezTo>
                  <a:pt x="173803" y="46240"/>
                  <a:pt x="161514" y="41376"/>
                  <a:pt x="149226" y="41376"/>
                </a:cubicBezTo>
                <a:close/>
                <a:moveTo>
                  <a:pt x="228600" y="39687"/>
                </a:moveTo>
                <a:cubicBezTo>
                  <a:pt x="228600" y="39687"/>
                  <a:pt x="228600" y="39687"/>
                  <a:pt x="254000" y="39687"/>
                </a:cubicBezTo>
                <a:lnTo>
                  <a:pt x="254000" y="247650"/>
                </a:lnTo>
                <a:cubicBezTo>
                  <a:pt x="254000" y="247650"/>
                  <a:pt x="254000" y="247650"/>
                  <a:pt x="228600" y="247650"/>
                </a:cubicBezTo>
                <a:cubicBezTo>
                  <a:pt x="228600" y="247650"/>
                  <a:pt x="228600" y="247650"/>
                  <a:pt x="228600" y="110730"/>
                </a:cubicBezTo>
                <a:cubicBezTo>
                  <a:pt x="231140" y="104272"/>
                  <a:pt x="231140" y="96521"/>
                  <a:pt x="231140" y="90063"/>
                </a:cubicBezTo>
                <a:cubicBezTo>
                  <a:pt x="231140" y="83604"/>
                  <a:pt x="231140" y="75854"/>
                  <a:pt x="228600" y="69396"/>
                </a:cubicBezTo>
                <a:cubicBezTo>
                  <a:pt x="228600" y="69396"/>
                  <a:pt x="228600" y="69396"/>
                  <a:pt x="228600" y="39687"/>
                </a:cubicBezTo>
                <a:close/>
                <a:moveTo>
                  <a:pt x="149707" y="22312"/>
                </a:moveTo>
                <a:cubicBezTo>
                  <a:pt x="166789" y="22312"/>
                  <a:pt x="183872" y="28749"/>
                  <a:pt x="196764" y="41623"/>
                </a:cubicBezTo>
                <a:cubicBezTo>
                  <a:pt x="223838" y="68659"/>
                  <a:pt x="223838" y="111144"/>
                  <a:pt x="196764" y="136893"/>
                </a:cubicBezTo>
                <a:cubicBezTo>
                  <a:pt x="173558" y="161354"/>
                  <a:pt x="136170" y="162641"/>
                  <a:pt x="109096" y="143330"/>
                </a:cubicBezTo>
                <a:cubicBezTo>
                  <a:pt x="109096" y="143330"/>
                  <a:pt x="109096" y="143330"/>
                  <a:pt x="97492" y="154917"/>
                </a:cubicBezTo>
                <a:cubicBezTo>
                  <a:pt x="98782" y="160067"/>
                  <a:pt x="97492" y="166504"/>
                  <a:pt x="93625" y="170366"/>
                </a:cubicBezTo>
                <a:cubicBezTo>
                  <a:pt x="93625" y="170366"/>
                  <a:pt x="93625" y="170366"/>
                  <a:pt x="43344" y="220576"/>
                </a:cubicBezTo>
                <a:cubicBezTo>
                  <a:pt x="35608" y="227013"/>
                  <a:pt x="25295" y="227013"/>
                  <a:pt x="18848" y="220576"/>
                </a:cubicBezTo>
                <a:cubicBezTo>
                  <a:pt x="11113" y="214139"/>
                  <a:pt x="11113" y="202552"/>
                  <a:pt x="18848" y="196115"/>
                </a:cubicBezTo>
                <a:cubicBezTo>
                  <a:pt x="18848" y="196115"/>
                  <a:pt x="18848" y="196115"/>
                  <a:pt x="67840" y="145905"/>
                </a:cubicBezTo>
                <a:cubicBezTo>
                  <a:pt x="72997" y="142043"/>
                  <a:pt x="78154" y="140755"/>
                  <a:pt x="84600" y="140755"/>
                </a:cubicBezTo>
                <a:cubicBezTo>
                  <a:pt x="84600" y="140755"/>
                  <a:pt x="84600" y="140755"/>
                  <a:pt x="96203" y="129168"/>
                </a:cubicBezTo>
                <a:cubicBezTo>
                  <a:pt x="75575" y="103420"/>
                  <a:pt x="78154" y="66084"/>
                  <a:pt x="102649" y="41623"/>
                </a:cubicBezTo>
                <a:cubicBezTo>
                  <a:pt x="115542" y="28749"/>
                  <a:pt x="132624" y="22312"/>
                  <a:pt x="149707" y="22312"/>
                </a:cubicBezTo>
                <a:close/>
                <a:moveTo>
                  <a:pt x="280988" y="0"/>
                </a:moveTo>
                <a:lnTo>
                  <a:pt x="306388" y="0"/>
                </a:lnTo>
                <a:lnTo>
                  <a:pt x="306388" y="247650"/>
                </a:lnTo>
                <a:lnTo>
                  <a:pt x="280988" y="24765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7906" tIns="107906" rIns="107906" bIns="107906" numCol="1" spcCol="127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1500" kern="1200"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88" name="任意多边形 87"/>
          <p:cNvSpPr/>
          <p:nvPr/>
        </p:nvSpPr>
        <p:spPr>
          <a:xfrm>
            <a:off x="8386437" y="2689081"/>
            <a:ext cx="286675" cy="330108"/>
          </a:xfrm>
          <a:custGeom>
            <a:avLst/>
            <a:gdLst>
              <a:gd name="connsiteX0" fmla="*/ 184010 w 292270"/>
              <a:gd name="connsiteY0" fmla="*/ 131763 h 336550"/>
              <a:gd name="connsiteX1" fmla="*/ 178567 w 292270"/>
              <a:gd name="connsiteY1" fmla="*/ 141923 h 336550"/>
              <a:gd name="connsiteX2" fmla="*/ 184010 w 292270"/>
              <a:gd name="connsiteY2" fmla="*/ 150813 h 336550"/>
              <a:gd name="connsiteX3" fmla="*/ 188092 w 292270"/>
              <a:gd name="connsiteY3" fmla="*/ 141923 h 336550"/>
              <a:gd name="connsiteX4" fmla="*/ 184010 w 292270"/>
              <a:gd name="connsiteY4" fmla="*/ 131763 h 336550"/>
              <a:gd name="connsiteX5" fmla="*/ 141147 w 292270"/>
              <a:gd name="connsiteY5" fmla="*/ 131763 h 336550"/>
              <a:gd name="connsiteX6" fmla="*/ 135704 w 292270"/>
              <a:gd name="connsiteY6" fmla="*/ 141923 h 336550"/>
              <a:gd name="connsiteX7" fmla="*/ 141147 w 292270"/>
              <a:gd name="connsiteY7" fmla="*/ 150813 h 336550"/>
              <a:gd name="connsiteX8" fmla="*/ 145229 w 292270"/>
              <a:gd name="connsiteY8" fmla="*/ 141923 h 336550"/>
              <a:gd name="connsiteX9" fmla="*/ 141147 w 292270"/>
              <a:gd name="connsiteY9" fmla="*/ 131763 h 336550"/>
              <a:gd name="connsiteX10" fmla="*/ 96811 w 292270"/>
              <a:gd name="connsiteY10" fmla="*/ 131763 h 336550"/>
              <a:gd name="connsiteX11" fmla="*/ 92842 w 292270"/>
              <a:gd name="connsiteY11" fmla="*/ 134938 h 336550"/>
              <a:gd name="connsiteX12" fmla="*/ 100780 w 292270"/>
              <a:gd name="connsiteY12" fmla="*/ 134938 h 336550"/>
              <a:gd name="connsiteX13" fmla="*/ 96811 w 292270"/>
              <a:gd name="connsiteY13" fmla="*/ 131763 h 336550"/>
              <a:gd name="connsiteX14" fmla="*/ 225310 w 292270"/>
              <a:gd name="connsiteY14" fmla="*/ 127000 h 336550"/>
              <a:gd name="connsiteX15" fmla="*/ 226721 w 292270"/>
              <a:gd name="connsiteY15" fmla="*/ 127000 h 336550"/>
              <a:gd name="connsiteX16" fmla="*/ 229543 w 292270"/>
              <a:gd name="connsiteY16" fmla="*/ 127000 h 336550"/>
              <a:gd name="connsiteX17" fmla="*/ 230954 w 292270"/>
              <a:gd name="connsiteY17" fmla="*/ 127000 h 336550"/>
              <a:gd name="connsiteX18" fmla="*/ 230954 w 292270"/>
              <a:gd name="connsiteY18" fmla="*/ 155792 h 336550"/>
              <a:gd name="connsiteX19" fmla="*/ 229543 w 292270"/>
              <a:gd name="connsiteY19" fmla="*/ 157163 h 336550"/>
              <a:gd name="connsiteX20" fmla="*/ 225310 w 292270"/>
              <a:gd name="connsiteY20" fmla="*/ 157163 h 336550"/>
              <a:gd name="connsiteX21" fmla="*/ 225310 w 292270"/>
              <a:gd name="connsiteY21" fmla="*/ 155792 h 336550"/>
              <a:gd name="connsiteX22" fmla="*/ 225310 w 292270"/>
              <a:gd name="connsiteY22" fmla="*/ 132484 h 336550"/>
              <a:gd name="connsiteX23" fmla="*/ 221076 w 292270"/>
              <a:gd name="connsiteY23" fmla="*/ 133855 h 336550"/>
              <a:gd name="connsiteX24" fmla="*/ 221076 w 292270"/>
              <a:gd name="connsiteY24" fmla="*/ 135227 h 336550"/>
              <a:gd name="connsiteX25" fmla="*/ 219665 w 292270"/>
              <a:gd name="connsiteY25" fmla="*/ 133855 h 336550"/>
              <a:gd name="connsiteX26" fmla="*/ 219665 w 292270"/>
              <a:gd name="connsiteY26" fmla="*/ 131113 h 336550"/>
              <a:gd name="connsiteX27" fmla="*/ 219665 w 292270"/>
              <a:gd name="connsiteY27" fmla="*/ 129742 h 336550"/>
              <a:gd name="connsiteX28" fmla="*/ 225310 w 292270"/>
              <a:gd name="connsiteY28" fmla="*/ 127000 h 336550"/>
              <a:gd name="connsiteX29" fmla="*/ 203791 w 292270"/>
              <a:gd name="connsiteY29" fmla="*/ 127000 h 336550"/>
              <a:gd name="connsiteX30" fmla="*/ 207495 w 292270"/>
              <a:gd name="connsiteY30" fmla="*/ 127000 h 336550"/>
              <a:gd name="connsiteX31" fmla="*/ 208730 w 292270"/>
              <a:gd name="connsiteY31" fmla="*/ 127000 h 336550"/>
              <a:gd name="connsiteX32" fmla="*/ 208730 w 292270"/>
              <a:gd name="connsiteY32" fmla="*/ 155792 h 336550"/>
              <a:gd name="connsiteX33" fmla="*/ 207495 w 292270"/>
              <a:gd name="connsiteY33" fmla="*/ 157163 h 336550"/>
              <a:gd name="connsiteX34" fmla="*/ 203791 w 292270"/>
              <a:gd name="connsiteY34" fmla="*/ 157163 h 336550"/>
              <a:gd name="connsiteX35" fmla="*/ 202556 w 292270"/>
              <a:gd name="connsiteY35" fmla="*/ 155792 h 336550"/>
              <a:gd name="connsiteX36" fmla="*/ 202556 w 292270"/>
              <a:gd name="connsiteY36" fmla="*/ 132484 h 336550"/>
              <a:gd name="connsiteX37" fmla="*/ 200086 w 292270"/>
              <a:gd name="connsiteY37" fmla="*/ 133855 h 336550"/>
              <a:gd name="connsiteX38" fmla="*/ 198852 w 292270"/>
              <a:gd name="connsiteY38" fmla="*/ 135227 h 336550"/>
              <a:gd name="connsiteX39" fmla="*/ 198852 w 292270"/>
              <a:gd name="connsiteY39" fmla="*/ 133855 h 336550"/>
              <a:gd name="connsiteX40" fmla="*/ 197617 w 292270"/>
              <a:gd name="connsiteY40" fmla="*/ 131113 h 336550"/>
              <a:gd name="connsiteX41" fmla="*/ 198852 w 292270"/>
              <a:gd name="connsiteY41" fmla="*/ 129742 h 336550"/>
              <a:gd name="connsiteX42" fmla="*/ 203791 w 292270"/>
              <a:gd name="connsiteY42" fmla="*/ 127000 h 336550"/>
              <a:gd name="connsiteX43" fmla="*/ 183964 w 292270"/>
              <a:gd name="connsiteY43" fmla="*/ 127000 h 336550"/>
              <a:gd name="connsiteX44" fmla="*/ 192854 w 292270"/>
              <a:gd name="connsiteY44" fmla="*/ 141426 h 336550"/>
              <a:gd name="connsiteX45" fmla="*/ 182694 w 292270"/>
              <a:gd name="connsiteY45" fmla="*/ 157163 h 336550"/>
              <a:gd name="connsiteX46" fmla="*/ 173804 w 292270"/>
              <a:gd name="connsiteY46" fmla="*/ 142737 h 336550"/>
              <a:gd name="connsiteX47" fmla="*/ 183964 w 292270"/>
              <a:gd name="connsiteY47" fmla="*/ 127000 h 336550"/>
              <a:gd name="connsiteX48" fmla="*/ 161699 w 292270"/>
              <a:gd name="connsiteY48" fmla="*/ 127000 h 336550"/>
              <a:gd name="connsiteX49" fmla="*/ 164478 w 292270"/>
              <a:gd name="connsiteY49" fmla="*/ 127000 h 336550"/>
              <a:gd name="connsiteX50" fmla="*/ 165867 w 292270"/>
              <a:gd name="connsiteY50" fmla="*/ 127000 h 336550"/>
              <a:gd name="connsiteX51" fmla="*/ 165867 w 292270"/>
              <a:gd name="connsiteY51" fmla="*/ 155792 h 336550"/>
              <a:gd name="connsiteX52" fmla="*/ 164478 w 292270"/>
              <a:gd name="connsiteY52" fmla="*/ 157163 h 336550"/>
              <a:gd name="connsiteX53" fmla="*/ 161699 w 292270"/>
              <a:gd name="connsiteY53" fmla="*/ 157163 h 336550"/>
              <a:gd name="connsiteX54" fmla="*/ 160310 w 292270"/>
              <a:gd name="connsiteY54" fmla="*/ 155792 h 336550"/>
              <a:gd name="connsiteX55" fmla="*/ 160310 w 292270"/>
              <a:gd name="connsiteY55" fmla="*/ 132484 h 336550"/>
              <a:gd name="connsiteX56" fmla="*/ 156143 w 292270"/>
              <a:gd name="connsiteY56" fmla="*/ 133855 h 336550"/>
              <a:gd name="connsiteX57" fmla="*/ 156143 w 292270"/>
              <a:gd name="connsiteY57" fmla="*/ 135227 h 336550"/>
              <a:gd name="connsiteX58" fmla="*/ 154754 w 292270"/>
              <a:gd name="connsiteY58" fmla="*/ 133855 h 336550"/>
              <a:gd name="connsiteX59" fmla="*/ 154754 w 292270"/>
              <a:gd name="connsiteY59" fmla="*/ 131113 h 336550"/>
              <a:gd name="connsiteX60" fmla="*/ 154754 w 292270"/>
              <a:gd name="connsiteY60" fmla="*/ 129742 h 336550"/>
              <a:gd name="connsiteX61" fmla="*/ 161699 w 292270"/>
              <a:gd name="connsiteY61" fmla="*/ 127000 h 336550"/>
              <a:gd name="connsiteX62" fmla="*/ 141261 w 292270"/>
              <a:gd name="connsiteY62" fmla="*/ 127000 h 336550"/>
              <a:gd name="connsiteX63" fmla="*/ 151580 w 292270"/>
              <a:gd name="connsiteY63" fmla="*/ 141426 h 336550"/>
              <a:gd name="connsiteX64" fmla="*/ 141261 w 292270"/>
              <a:gd name="connsiteY64" fmla="*/ 157163 h 336550"/>
              <a:gd name="connsiteX65" fmla="*/ 130942 w 292270"/>
              <a:gd name="connsiteY65" fmla="*/ 142737 h 336550"/>
              <a:gd name="connsiteX66" fmla="*/ 141261 w 292270"/>
              <a:gd name="connsiteY66" fmla="*/ 127000 h 336550"/>
              <a:gd name="connsiteX67" fmla="*/ 247736 w 292270"/>
              <a:gd name="connsiteY67" fmla="*/ 80963 h 336550"/>
              <a:gd name="connsiteX68" fmla="*/ 243654 w 292270"/>
              <a:gd name="connsiteY68" fmla="*/ 91970 h 336550"/>
              <a:gd name="connsiteX69" fmla="*/ 247736 w 292270"/>
              <a:gd name="connsiteY69" fmla="*/ 101601 h 336550"/>
              <a:gd name="connsiteX70" fmla="*/ 253179 w 292270"/>
              <a:gd name="connsiteY70" fmla="*/ 90594 h 336550"/>
              <a:gd name="connsiteX71" fmla="*/ 247736 w 292270"/>
              <a:gd name="connsiteY71" fmla="*/ 80963 h 336550"/>
              <a:gd name="connsiteX72" fmla="*/ 205328 w 292270"/>
              <a:gd name="connsiteY72" fmla="*/ 80963 h 336550"/>
              <a:gd name="connsiteX73" fmla="*/ 200792 w 292270"/>
              <a:gd name="connsiteY73" fmla="*/ 91970 h 336550"/>
              <a:gd name="connsiteX74" fmla="*/ 205328 w 292270"/>
              <a:gd name="connsiteY74" fmla="*/ 101601 h 336550"/>
              <a:gd name="connsiteX75" fmla="*/ 208730 w 292270"/>
              <a:gd name="connsiteY75" fmla="*/ 90594 h 336550"/>
              <a:gd name="connsiteX76" fmla="*/ 205328 w 292270"/>
              <a:gd name="connsiteY76" fmla="*/ 80963 h 336550"/>
              <a:gd name="connsiteX77" fmla="*/ 184010 w 292270"/>
              <a:gd name="connsiteY77" fmla="*/ 80963 h 336550"/>
              <a:gd name="connsiteX78" fmla="*/ 178567 w 292270"/>
              <a:gd name="connsiteY78" fmla="*/ 91970 h 336550"/>
              <a:gd name="connsiteX79" fmla="*/ 184010 w 292270"/>
              <a:gd name="connsiteY79" fmla="*/ 101601 h 336550"/>
              <a:gd name="connsiteX80" fmla="*/ 188092 w 292270"/>
              <a:gd name="connsiteY80" fmla="*/ 90594 h 336550"/>
              <a:gd name="connsiteX81" fmla="*/ 184010 w 292270"/>
              <a:gd name="connsiteY81" fmla="*/ 80963 h 336550"/>
              <a:gd name="connsiteX82" fmla="*/ 162011 w 292270"/>
              <a:gd name="connsiteY82" fmla="*/ 80963 h 336550"/>
              <a:gd name="connsiteX83" fmla="*/ 157929 w 292270"/>
              <a:gd name="connsiteY83" fmla="*/ 91970 h 336550"/>
              <a:gd name="connsiteX84" fmla="*/ 162011 w 292270"/>
              <a:gd name="connsiteY84" fmla="*/ 101601 h 336550"/>
              <a:gd name="connsiteX85" fmla="*/ 167454 w 292270"/>
              <a:gd name="connsiteY85" fmla="*/ 90594 h 336550"/>
              <a:gd name="connsiteX86" fmla="*/ 162011 w 292270"/>
              <a:gd name="connsiteY86" fmla="*/ 80963 h 336550"/>
              <a:gd name="connsiteX87" fmla="*/ 76173 w 292270"/>
              <a:gd name="connsiteY87" fmla="*/ 80963 h 336550"/>
              <a:gd name="connsiteX88" fmla="*/ 72204 w 292270"/>
              <a:gd name="connsiteY88" fmla="*/ 91970 h 336550"/>
              <a:gd name="connsiteX89" fmla="*/ 76173 w 292270"/>
              <a:gd name="connsiteY89" fmla="*/ 101601 h 336550"/>
              <a:gd name="connsiteX90" fmla="*/ 80142 w 292270"/>
              <a:gd name="connsiteY90" fmla="*/ 90594 h 336550"/>
              <a:gd name="connsiteX91" fmla="*/ 76173 w 292270"/>
              <a:gd name="connsiteY91" fmla="*/ 80963 h 336550"/>
              <a:gd name="connsiteX92" fmla="*/ 225310 w 292270"/>
              <a:gd name="connsiteY92" fmla="*/ 76200 h 336550"/>
              <a:gd name="connsiteX93" fmla="*/ 226721 w 292270"/>
              <a:gd name="connsiteY93" fmla="*/ 76200 h 336550"/>
              <a:gd name="connsiteX94" fmla="*/ 229543 w 292270"/>
              <a:gd name="connsiteY94" fmla="*/ 76200 h 336550"/>
              <a:gd name="connsiteX95" fmla="*/ 230954 w 292270"/>
              <a:gd name="connsiteY95" fmla="*/ 77511 h 336550"/>
              <a:gd name="connsiteX96" fmla="*/ 230954 w 292270"/>
              <a:gd name="connsiteY96" fmla="*/ 105052 h 336550"/>
              <a:gd name="connsiteX97" fmla="*/ 229543 w 292270"/>
              <a:gd name="connsiteY97" fmla="*/ 106363 h 336550"/>
              <a:gd name="connsiteX98" fmla="*/ 225310 w 292270"/>
              <a:gd name="connsiteY98" fmla="*/ 106363 h 336550"/>
              <a:gd name="connsiteX99" fmla="*/ 225310 w 292270"/>
              <a:gd name="connsiteY99" fmla="*/ 105052 h 336550"/>
              <a:gd name="connsiteX100" fmla="*/ 225310 w 292270"/>
              <a:gd name="connsiteY100" fmla="*/ 82757 h 336550"/>
              <a:gd name="connsiteX101" fmla="*/ 221076 w 292270"/>
              <a:gd name="connsiteY101" fmla="*/ 84069 h 336550"/>
              <a:gd name="connsiteX102" fmla="*/ 219665 w 292270"/>
              <a:gd name="connsiteY102" fmla="*/ 84069 h 336550"/>
              <a:gd name="connsiteX103" fmla="*/ 219665 w 292270"/>
              <a:gd name="connsiteY103" fmla="*/ 81446 h 336550"/>
              <a:gd name="connsiteX104" fmla="*/ 219665 w 292270"/>
              <a:gd name="connsiteY104" fmla="*/ 80134 h 336550"/>
              <a:gd name="connsiteX105" fmla="*/ 225310 w 292270"/>
              <a:gd name="connsiteY105" fmla="*/ 76200 h 336550"/>
              <a:gd name="connsiteX106" fmla="*/ 205555 w 292270"/>
              <a:gd name="connsiteY106" fmla="*/ 76200 h 336550"/>
              <a:gd name="connsiteX107" fmla="*/ 216667 w 292270"/>
              <a:gd name="connsiteY107" fmla="*/ 90626 h 336550"/>
              <a:gd name="connsiteX108" fmla="*/ 205555 w 292270"/>
              <a:gd name="connsiteY108" fmla="*/ 106363 h 336550"/>
              <a:gd name="connsiteX109" fmla="*/ 194442 w 292270"/>
              <a:gd name="connsiteY109" fmla="*/ 91937 h 336550"/>
              <a:gd name="connsiteX110" fmla="*/ 205555 w 292270"/>
              <a:gd name="connsiteY110" fmla="*/ 76200 h 336550"/>
              <a:gd name="connsiteX111" fmla="*/ 183964 w 292270"/>
              <a:gd name="connsiteY111" fmla="*/ 76200 h 336550"/>
              <a:gd name="connsiteX112" fmla="*/ 192854 w 292270"/>
              <a:gd name="connsiteY112" fmla="*/ 90626 h 336550"/>
              <a:gd name="connsiteX113" fmla="*/ 182694 w 292270"/>
              <a:gd name="connsiteY113" fmla="*/ 106363 h 336550"/>
              <a:gd name="connsiteX114" fmla="*/ 173804 w 292270"/>
              <a:gd name="connsiteY114" fmla="*/ 91937 h 336550"/>
              <a:gd name="connsiteX115" fmla="*/ 183964 w 292270"/>
              <a:gd name="connsiteY115" fmla="*/ 76200 h 336550"/>
              <a:gd name="connsiteX116" fmla="*/ 161898 w 292270"/>
              <a:gd name="connsiteY116" fmla="*/ 76200 h 336550"/>
              <a:gd name="connsiteX117" fmla="*/ 172217 w 292270"/>
              <a:gd name="connsiteY117" fmla="*/ 90626 h 336550"/>
              <a:gd name="connsiteX118" fmla="*/ 161898 w 292270"/>
              <a:gd name="connsiteY118" fmla="*/ 106363 h 336550"/>
              <a:gd name="connsiteX119" fmla="*/ 151579 w 292270"/>
              <a:gd name="connsiteY119" fmla="*/ 91937 h 336550"/>
              <a:gd name="connsiteX120" fmla="*/ 161898 w 292270"/>
              <a:gd name="connsiteY120" fmla="*/ 76200 h 336550"/>
              <a:gd name="connsiteX121" fmla="*/ 139584 w 292270"/>
              <a:gd name="connsiteY121" fmla="*/ 76200 h 336550"/>
              <a:gd name="connsiteX122" fmla="*/ 140996 w 292270"/>
              <a:gd name="connsiteY122" fmla="*/ 76200 h 336550"/>
              <a:gd name="connsiteX123" fmla="*/ 143818 w 292270"/>
              <a:gd name="connsiteY123" fmla="*/ 76200 h 336550"/>
              <a:gd name="connsiteX124" fmla="*/ 145229 w 292270"/>
              <a:gd name="connsiteY124" fmla="*/ 77511 h 336550"/>
              <a:gd name="connsiteX125" fmla="*/ 145229 w 292270"/>
              <a:gd name="connsiteY125" fmla="*/ 105052 h 336550"/>
              <a:gd name="connsiteX126" fmla="*/ 143818 w 292270"/>
              <a:gd name="connsiteY126" fmla="*/ 106363 h 336550"/>
              <a:gd name="connsiteX127" fmla="*/ 139584 w 292270"/>
              <a:gd name="connsiteY127" fmla="*/ 106363 h 336550"/>
              <a:gd name="connsiteX128" fmla="*/ 139584 w 292270"/>
              <a:gd name="connsiteY128" fmla="*/ 105052 h 336550"/>
              <a:gd name="connsiteX129" fmla="*/ 139584 w 292270"/>
              <a:gd name="connsiteY129" fmla="*/ 82757 h 336550"/>
              <a:gd name="connsiteX130" fmla="*/ 135351 w 292270"/>
              <a:gd name="connsiteY130" fmla="*/ 84069 h 336550"/>
              <a:gd name="connsiteX131" fmla="*/ 133940 w 292270"/>
              <a:gd name="connsiteY131" fmla="*/ 84069 h 336550"/>
              <a:gd name="connsiteX132" fmla="*/ 132529 w 292270"/>
              <a:gd name="connsiteY132" fmla="*/ 81446 h 336550"/>
              <a:gd name="connsiteX133" fmla="*/ 133940 w 292270"/>
              <a:gd name="connsiteY133" fmla="*/ 80134 h 336550"/>
              <a:gd name="connsiteX134" fmla="*/ 139584 w 292270"/>
              <a:gd name="connsiteY134" fmla="*/ 76200 h 336550"/>
              <a:gd name="connsiteX135" fmla="*/ 118837 w 292270"/>
              <a:gd name="connsiteY135" fmla="*/ 76200 h 336550"/>
              <a:gd name="connsiteX136" fmla="*/ 123005 w 292270"/>
              <a:gd name="connsiteY136" fmla="*/ 76200 h 336550"/>
              <a:gd name="connsiteX137" fmla="*/ 123005 w 292270"/>
              <a:gd name="connsiteY137" fmla="*/ 77511 h 336550"/>
              <a:gd name="connsiteX138" fmla="*/ 123005 w 292270"/>
              <a:gd name="connsiteY138" fmla="*/ 105052 h 336550"/>
              <a:gd name="connsiteX139" fmla="*/ 123005 w 292270"/>
              <a:gd name="connsiteY139" fmla="*/ 106363 h 336550"/>
              <a:gd name="connsiteX140" fmla="*/ 118837 w 292270"/>
              <a:gd name="connsiteY140" fmla="*/ 106363 h 336550"/>
              <a:gd name="connsiteX141" fmla="*/ 117448 w 292270"/>
              <a:gd name="connsiteY141" fmla="*/ 105052 h 336550"/>
              <a:gd name="connsiteX142" fmla="*/ 117448 w 292270"/>
              <a:gd name="connsiteY142" fmla="*/ 82757 h 336550"/>
              <a:gd name="connsiteX143" fmla="*/ 114670 w 292270"/>
              <a:gd name="connsiteY143" fmla="*/ 84069 h 336550"/>
              <a:gd name="connsiteX144" fmla="*/ 113281 w 292270"/>
              <a:gd name="connsiteY144" fmla="*/ 84069 h 336550"/>
              <a:gd name="connsiteX145" fmla="*/ 111892 w 292270"/>
              <a:gd name="connsiteY145" fmla="*/ 81446 h 336550"/>
              <a:gd name="connsiteX146" fmla="*/ 111892 w 292270"/>
              <a:gd name="connsiteY146" fmla="*/ 80134 h 336550"/>
              <a:gd name="connsiteX147" fmla="*/ 118837 w 292270"/>
              <a:gd name="connsiteY147" fmla="*/ 76200 h 336550"/>
              <a:gd name="connsiteX148" fmla="*/ 97207 w 292270"/>
              <a:gd name="connsiteY148" fmla="*/ 76200 h 336550"/>
              <a:gd name="connsiteX149" fmla="*/ 99588 w 292270"/>
              <a:gd name="connsiteY149" fmla="*/ 76200 h 336550"/>
              <a:gd name="connsiteX150" fmla="*/ 100779 w 292270"/>
              <a:gd name="connsiteY150" fmla="*/ 77511 h 336550"/>
              <a:gd name="connsiteX151" fmla="*/ 100779 w 292270"/>
              <a:gd name="connsiteY151" fmla="*/ 105052 h 336550"/>
              <a:gd name="connsiteX152" fmla="*/ 99588 w 292270"/>
              <a:gd name="connsiteY152" fmla="*/ 106363 h 336550"/>
              <a:gd name="connsiteX153" fmla="*/ 97207 w 292270"/>
              <a:gd name="connsiteY153" fmla="*/ 106363 h 336550"/>
              <a:gd name="connsiteX154" fmla="*/ 96016 w 292270"/>
              <a:gd name="connsiteY154" fmla="*/ 105052 h 336550"/>
              <a:gd name="connsiteX155" fmla="*/ 96016 w 292270"/>
              <a:gd name="connsiteY155" fmla="*/ 82757 h 336550"/>
              <a:gd name="connsiteX156" fmla="*/ 92444 w 292270"/>
              <a:gd name="connsiteY156" fmla="*/ 84069 h 336550"/>
              <a:gd name="connsiteX157" fmla="*/ 91254 w 292270"/>
              <a:gd name="connsiteY157" fmla="*/ 84069 h 336550"/>
              <a:gd name="connsiteX158" fmla="*/ 91254 w 292270"/>
              <a:gd name="connsiteY158" fmla="*/ 81446 h 336550"/>
              <a:gd name="connsiteX159" fmla="*/ 91254 w 292270"/>
              <a:gd name="connsiteY159" fmla="*/ 80134 h 336550"/>
              <a:gd name="connsiteX160" fmla="*/ 97207 w 292270"/>
              <a:gd name="connsiteY160" fmla="*/ 76200 h 336550"/>
              <a:gd name="connsiteX161" fmla="*/ 201926 w 292270"/>
              <a:gd name="connsiteY161" fmla="*/ 36513 h 336550"/>
              <a:gd name="connsiteX162" fmla="*/ 200792 w 292270"/>
              <a:gd name="connsiteY162" fmla="*/ 40409 h 336550"/>
              <a:gd name="connsiteX163" fmla="*/ 205328 w 292270"/>
              <a:gd name="connsiteY163" fmla="*/ 50801 h 336550"/>
              <a:gd name="connsiteX164" fmla="*/ 208730 w 292270"/>
              <a:gd name="connsiteY164" fmla="*/ 40409 h 336550"/>
              <a:gd name="connsiteX165" fmla="*/ 208730 w 292270"/>
              <a:gd name="connsiteY165" fmla="*/ 39111 h 336550"/>
              <a:gd name="connsiteX166" fmla="*/ 201926 w 292270"/>
              <a:gd name="connsiteY166" fmla="*/ 36513 h 336550"/>
              <a:gd name="connsiteX167" fmla="*/ 123005 w 292270"/>
              <a:gd name="connsiteY167" fmla="*/ 34925 h 336550"/>
              <a:gd name="connsiteX168" fmla="*/ 116201 w 292270"/>
              <a:gd name="connsiteY168" fmla="*/ 37571 h 336550"/>
              <a:gd name="connsiteX169" fmla="*/ 115067 w 292270"/>
              <a:gd name="connsiteY169" fmla="*/ 38894 h 336550"/>
              <a:gd name="connsiteX170" fmla="*/ 115067 w 292270"/>
              <a:gd name="connsiteY170" fmla="*/ 40216 h 336550"/>
              <a:gd name="connsiteX171" fmla="*/ 119603 w 292270"/>
              <a:gd name="connsiteY171" fmla="*/ 50800 h 336550"/>
              <a:gd name="connsiteX172" fmla="*/ 123005 w 292270"/>
              <a:gd name="connsiteY172" fmla="*/ 40216 h 336550"/>
              <a:gd name="connsiteX173" fmla="*/ 123005 w 292270"/>
              <a:gd name="connsiteY173" fmla="*/ 34925 h 336550"/>
              <a:gd name="connsiteX174" fmla="*/ 162011 w 292270"/>
              <a:gd name="connsiteY174" fmla="*/ 31750 h 336550"/>
              <a:gd name="connsiteX175" fmla="*/ 157929 w 292270"/>
              <a:gd name="connsiteY175" fmla="*/ 40640 h 336550"/>
              <a:gd name="connsiteX176" fmla="*/ 162011 w 292270"/>
              <a:gd name="connsiteY176" fmla="*/ 50800 h 336550"/>
              <a:gd name="connsiteX177" fmla="*/ 167454 w 292270"/>
              <a:gd name="connsiteY177" fmla="*/ 40640 h 336550"/>
              <a:gd name="connsiteX178" fmla="*/ 162011 w 292270"/>
              <a:gd name="connsiteY178" fmla="*/ 31750 h 336550"/>
              <a:gd name="connsiteX179" fmla="*/ 144703 w 292270"/>
              <a:gd name="connsiteY179" fmla="*/ 28575 h 336550"/>
              <a:gd name="connsiteX180" fmla="*/ 144703 w 292270"/>
              <a:gd name="connsiteY180" fmla="*/ 55075 h 336550"/>
              <a:gd name="connsiteX181" fmla="*/ 143389 w 292270"/>
              <a:gd name="connsiteY181" fmla="*/ 55075 h 336550"/>
              <a:gd name="connsiteX182" fmla="*/ 139447 w 292270"/>
              <a:gd name="connsiteY182" fmla="*/ 55075 h 336550"/>
              <a:gd name="connsiteX183" fmla="*/ 139447 w 292270"/>
              <a:gd name="connsiteY183" fmla="*/ 32550 h 336550"/>
              <a:gd name="connsiteX184" fmla="*/ 135504 w 292270"/>
              <a:gd name="connsiteY184" fmla="*/ 33875 h 336550"/>
              <a:gd name="connsiteX185" fmla="*/ 134190 w 292270"/>
              <a:gd name="connsiteY185" fmla="*/ 33875 h 336550"/>
              <a:gd name="connsiteX186" fmla="*/ 132876 w 292270"/>
              <a:gd name="connsiteY186" fmla="*/ 31225 h 336550"/>
              <a:gd name="connsiteX187" fmla="*/ 127619 w 292270"/>
              <a:gd name="connsiteY187" fmla="*/ 32550 h 336550"/>
              <a:gd name="connsiteX188" fmla="*/ 128934 w 292270"/>
              <a:gd name="connsiteY188" fmla="*/ 40500 h 336550"/>
              <a:gd name="connsiteX189" fmla="*/ 118420 w 292270"/>
              <a:gd name="connsiteY189" fmla="*/ 56400 h 336550"/>
              <a:gd name="connsiteX190" fmla="*/ 109221 w 292270"/>
              <a:gd name="connsiteY190" fmla="*/ 41825 h 336550"/>
              <a:gd name="connsiteX191" fmla="*/ 101336 w 292270"/>
              <a:gd name="connsiteY191" fmla="*/ 47125 h 336550"/>
              <a:gd name="connsiteX192" fmla="*/ 101336 w 292270"/>
              <a:gd name="connsiteY192" fmla="*/ 55075 h 336550"/>
              <a:gd name="connsiteX193" fmla="*/ 100022 w 292270"/>
              <a:gd name="connsiteY193" fmla="*/ 55075 h 336550"/>
              <a:gd name="connsiteX194" fmla="*/ 97394 w 292270"/>
              <a:gd name="connsiteY194" fmla="*/ 55075 h 336550"/>
              <a:gd name="connsiteX195" fmla="*/ 96080 w 292270"/>
              <a:gd name="connsiteY195" fmla="*/ 55075 h 336550"/>
              <a:gd name="connsiteX196" fmla="*/ 96080 w 292270"/>
              <a:gd name="connsiteY196" fmla="*/ 49775 h 336550"/>
              <a:gd name="connsiteX197" fmla="*/ 72425 w 292270"/>
              <a:gd name="connsiteY197" fmla="*/ 77600 h 336550"/>
              <a:gd name="connsiteX198" fmla="*/ 76367 w 292270"/>
              <a:gd name="connsiteY198" fmla="*/ 76275 h 336550"/>
              <a:gd name="connsiteX199" fmla="*/ 86880 w 292270"/>
              <a:gd name="connsiteY199" fmla="*/ 90850 h 336550"/>
              <a:gd name="connsiteX200" fmla="*/ 76367 w 292270"/>
              <a:gd name="connsiteY200" fmla="*/ 106750 h 336550"/>
              <a:gd name="connsiteX201" fmla="*/ 67168 w 292270"/>
              <a:gd name="connsiteY201" fmla="*/ 97475 h 336550"/>
              <a:gd name="connsiteX202" fmla="*/ 75053 w 292270"/>
              <a:gd name="connsiteY202" fmla="*/ 127950 h 336550"/>
              <a:gd name="connsiteX203" fmla="*/ 76367 w 292270"/>
              <a:gd name="connsiteY203" fmla="*/ 127950 h 336550"/>
              <a:gd name="connsiteX204" fmla="*/ 78995 w 292270"/>
              <a:gd name="connsiteY204" fmla="*/ 127950 h 336550"/>
              <a:gd name="connsiteX205" fmla="*/ 80310 w 292270"/>
              <a:gd name="connsiteY205" fmla="*/ 127950 h 336550"/>
              <a:gd name="connsiteX206" fmla="*/ 80310 w 292270"/>
              <a:gd name="connsiteY206" fmla="*/ 133250 h 336550"/>
              <a:gd name="connsiteX207" fmla="*/ 88195 w 292270"/>
              <a:gd name="connsiteY207" fmla="*/ 135900 h 336550"/>
              <a:gd name="connsiteX208" fmla="*/ 97394 w 292270"/>
              <a:gd name="connsiteY208" fmla="*/ 126625 h 336550"/>
              <a:gd name="connsiteX209" fmla="*/ 107907 w 292270"/>
              <a:gd name="connsiteY209" fmla="*/ 135900 h 336550"/>
              <a:gd name="connsiteX210" fmla="*/ 114478 w 292270"/>
              <a:gd name="connsiteY210" fmla="*/ 145175 h 336550"/>
              <a:gd name="connsiteX211" fmla="*/ 117106 w 292270"/>
              <a:gd name="connsiteY211" fmla="*/ 151800 h 336550"/>
              <a:gd name="connsiteX212" fmla="*/ 117106 w 292270"/>
              <a:gd name="connsiteY212" fmla="*/ 133250 h 336550"/>
              <a:gd name="connsiteX213" fmla="*/ 114478 w 292270"/>
              <a:gd name="connsiteY213" fmla="*/ 134575 h 336550"/>
              <a:gd name="connsiteX214" fmla="*/ 113164 w 292270"/>
              <a:gd name="connsiteY214" fmla="*/ 135900 h 336550"/>
              <a:gd name="connsiteX215" fmla="*/ 113164 w 292270"/>
              <a:gd name="connsiteY215" fmla="*/ 134575 h 336550"/>
              <a:gd name="connsiteX216" fmla="*/ 111849 w 292270"/>
              <a:gd name="connsiteY216" fmla="*/ 131925 h 336550"/>
              <a:gd name="connsiteX217" fmla="*/ 111849 w 292270"/>
              <a:gd name="connsiteY217" fmla="*/ 130600 h 336550"/>
              <a:gd name="connsiteX218" fmla="*/ 118420 w 292270"/>
              <a:gd name="connsiteY218" fmla="*/ 127950 h 336550"/>
              <a:gd name="connsiteX219" fmla="*/ 122363 w 292270"/>
              <a:gd name="connsiteY219" fmla="*/ 127950 h 336550"/>
              <a:gd name="connsiteX220" fmla="*/ 122363 w 292270"/>
              <a:gd name="connsiteY220" fmla="*/ 155775 h 336550"/>
              <a:gd name="connsiteX221" fmla="*/ 122363 w 292270"/>
              <a:gd name="connsiteY221" fmla="*/ 157100 h 336550"/>
              <a:gd name="connsiteX222" fmla="*/ 121049 w 292270"/>
              <a:gd name="connsiteY222" fmla="*/ 157100 h 336550"/>
              <a:gd name="connsiteX223" fmla="*/ 135504 w 292270"/>
              <a:gd name="connsiteY223" fmla="*/ 162400 h 336550"/>
              <a:gd name="connsiteX224" fmla="*/ 161787 w 292270"/>
              <a:gd name="connsiteY224" fmla="*/ 159750 h 336550"/>
              <a:gd name="connsiteX225" fmla="*/ 181500 w 292270"/>
              <a:gd name="connsiteY225" fmla="*/ 191550 h 336550"/>
              <a:gd name="connsiteX226" fmla="*/ 181500 w 292270"/>
              <a:gd name="connsiteY226" fmla="*/ 183600 h 336550"/>
              <a:gd name="connsiteX227" fmla="*/ 178872 w 292270"/>
              <a:gd name="connsiteY227" fmla="*/ 186250 h 336550"/>
              <a:gd name="connsiteX228" fmla="*/ 177557 w 292270"/>
              <a:gd name="connsiteY228" fmla="*/ 186250 h 336550"/>
              <a:gd name="connsiteX229" fmla="*/ 176243 w 292270"/>
              <a:gd name="connsiteY229" fmla="*/ 184925 h 336550"/>
              <a:gd name="connsiteX230" fmla="*/ 176243 w 292270"/>
              <a:gd name="connsiteY230" fmla="*/ 182275 h 336550"/>
              <a:gd name="connsiteX231" fmla="*/ 176243 w 292270"/>
              <a:gd name="connsiteY231" fmla="*/ 180950 h 336550"/>
              <a:gd name="connsiteX232" fmla="*/ 182814 w 292270"/>
              <a:gd name="connsiteY232" fmla="*/ 178300 h 336550"/>
              <a:gd name="connsiteX233" fmla="*/ 186756 w 292270"/>
              <a:gd name="connsiteY233" fmla="*/ 178300 h 336550"/>
              <a:gd name="connsiteX234" fmla="*/ 186756 w 292270"/>
              <a:gd name="connsiteY234" fmla="*/ 194200 h 336550"/>
              <a:gd name="connsiteX235" fmla="*/ 199898 w 292270"/>
              <a:gd name="connsiteY235" fmla="*/ 186250 h 336550"/>
              <a:gd name="connsiteX236" fmla="*/ 198584 w 292270"/>
              <a:gd name="connsiteY236" fmla="*/ 186250 h 336550"/>
              <a:gd name="connsiteX237" fmla="*/ 198584 w 292270"/>
              <a:gd name="connsiteY237" fmla="*/ 184925 h 336550"/>
              <a:gd name="connsiteX238" fmla="*/ 197270 w 292270"/>
              <a:gd name="connsiteY238" fmla="*/ 182275 h 336550"/>
              <a:gd name="connsiteX239" fmla="*/ 198584 w 292270"/>
              <a:gd name="connsiteY239" fmla="*/ 180950 h 336550"/>
              <a:gd name="connsiteX240" fmla="*/ 199898 w 292270"/>
              <a:gd name="connsiteY240" fmla="*/ 180950 h 336550"/>
              <a:gd name="connsiteX241" fmla="*/ 199898 w 292270"/>
              <a:gd name="connsiteY241" fmla="*/ 166375 h 336550"/>
              <a:gd name="connsiteX242" fmla="*/ 234066 w 292270"/>
              <a:gd name="connsiteY242" fmla="*/ 161075 h 336550"/>
              <a:gd name="connsiteX243" fmla="*/ 241951 w 292270"/>
              <a:gd name="connsiteY243" fmla="*/ 146500 h 336550"/>
              <a:gd name="connsiteX244" fmla="*/ 245894 w 292270"/>
              <a:gd name="connsiteY244" fmla="*/ 143850 h 336550"/>
              <a:gd name="connsiteX245" fmla="*/ 245894 w 292270"/>
              <a:gd name="connsiteY245" fmla="*/ 133250 h 336550"/>
              <a:gd name="connsiteX246" fmla="*/ 241951 w 292270"/>
              <a:gd name="connsiteY246" fmla="*/ 134575 h 336550"/>
              <a:gd name="connsiteX247" fmla="*/ 241951 w 292270"/>
              <a:gd name="connsiteY247" fmla="*/ 135900 h 336550"/>
              <a:gd name="connsiteX248" fmla="*/ 240637 w 292270"/>
              <a:gd name="connsiteY248" fmla="*/ 134575 h 336550"/>
              <a:gd name="connsiteX249" fmla="*/ 240637 w 292270"/>
              <a:gd name="connsiteY249" fmla="*/ 131925 h 336550"/>
              <a:gd name="connsiteX250" fmla="*/ 240637 w 292270"/>
              <a:gd name="connsiteY250" fmla="*/ 130600 h 336550"/>
              <a:gd name="connsiteX251" fmla="*/ 247208 w 292270"/>
              <a:gd name="connsiteY251" fmla="*/ 127950 h 336550"/>
              <a:gd name="connsiteX252" fmla="*/ 249836 w 292270"/>
              <a:gd name="connsiteY252" fmla="*/ 127950 h 336550"/>
              <a:gd name="connsiteX253" fmla="*/ 251151 w 292270"/>
              <a:gd name="connsiteY253" fmla="*/ 127950 h 336550"/>
              <a:gd name="connsiteX254" fmla="*/ 251151 w 292270"/>
              <a:gd name="connsiteY254" fmla="*/ 143850 h 336550"/>
              <a:gd name="connsiteX255" fmla="*/ 252465 w 292270"/>
              <a:gd name="connsiteY255" fmla="*/ 143850 h 336550"/>
              <a:gd name="connsiteX256" fmla="*/ 257721 w 292270"/>
              <a:gd name="connsiteY256" fmla="*/ 94825 h 336550"/>
              <a:gd name="connsiteX257" fmla="*/ 247208 w 292270"/>
              <a:gd name="connsiteY257" fmla="*/ 106750 h 336550"/>
              <a:gd name="connsiteX258" fmla="*/ 238009 w 292270"/>
              <a:gd name="connsiteY258" fmla="*/ 92175 h 336550"/>
              <a:gd name="connsiteX259" fmla="*/ 248522 w 292270"/>
              <a:gd name="connsiteY259" fmla="*/ 76275 h 336550"/>
              <a:gd name="connsiteX260" fmla="*/ 249836 w 292270"/>
              <a:gd name="connsiteY260" fmla="*/ 76275 h 336550"/>
              <a:gd name="connsiteX261" fmla="*/ 230124 w 292270"/>
              <a:gd name="connsiteY261" fmla="*/ 52425 h 336550"/>
              <a:gd name="connsiteX262" fmla="*/ 230124 w 292270"/>
              <a:gd name="connsiteY262" fmla="*/ 55075 h 336550"/>
              <a:gd name="connsiteX263" fmla="*/ 228810 w 292270"/>
              <a:gd name="connsiteY263" fmla="*/ 55075 h 336550"/>
              <a:gd name="connsiteX264" fmla="*/ 224867 w 292270"/>
              <a:gd name="connsiteY264" fmla="*/ 55075 h 336550"/>
              <a:gd name="connsiteX265" fmla="*/ 224867 w 292270"/>
              <a:gd name="connsiteY265" fmla="*/ 48450 h 336550"/>
              <a:gd name="connsiteX266" fmla="*/ 215668 w 292270"/>
              <a:gd name="connsiteY266" fmla="*/ 43150 h 336550"/>
              <a:gd name="connsiteX267" fmla="*/ 205155 w 292270"/>
              <a:gd name="connsiteY267" fmla="*/ 56400 h 336550"/>
              <a:gd name="connsiteX268" fmla="*/ 194641 w 292270"/>
              <a:gd name="connsiteY268" fmla="*/ 40500 h 336550"/>
              <a:gd name="connsiteX269" fmla="*/ 195956 w 292270"/>
              <a:gd name="connsiteY269" fmla="*/ 33875 h 336550"/>
              <a:gd name="connsiteX270" fmla="*/ 186756 w 292270"/>
              <a:gd name="connsiteY270" fmla="*/ 31225 h 336550"/>
              <a:gd name="connsiteX271" fmla="*/ 186756 w 292270"/>
              <a:gd name="connsiteY271" fmla="*/ 55075 h 336550"/>
              <a:gd name="connsiteX272" fmla="*/ 182814 w 292270"/>
              <a:gd name="connsiteY272" fmla="*/ 55075 h 336550"/>
              <a:gd name="connsiteX273" fmla="*/ 181500 w 292270"/>
              <a:gd name="connsiteY273" fmla="*/ 55075 h 336550"/>
              <a:gd name="connsiteX274" fmla="*/ 181500 w 292270"/>
              <a:gd name="connsiteY274" fmla="*/ 32550 h 336550"/>
              <a:gd name="connsiteX275" fmla="*/ 178872 w 292270"/>
              <a:gd name="connsiteY275" fmla="*/ 33875 h 336550"/>
              <a:gd name="connsiteX276" fmla="*/ 177557 w 292270"/>
              <a:gd name="connsiteY276" fmla="*/ 33875 h 336550"/>
              <a:gd name="connsiteX277" fmla="*/ 176243 w 292270"/>
              <a:gd name="connsiteY277" fmla="*/ 33875 h 336550"/>
              <a:gd name="connsiteX278" fmla="*/ 176243 w 292270"/>
              <a:gd name="connsiteY278" fmla="*/ 31225 h 336550"/>
              <a:gd name="connsiteX279" fmla="*/ 176243 w 292270"/>
              <a:gd name="connsiteY279" fmla="*/ 29900 h 336550"/>
              <a:gd name="connsiteX280" fmla="*/ 177557 w 292270"/>
              <a:gd name="connsiteY280" fmla="*/ 29900 h 336550"/>
              <a:gd name="connsiteX281" fmla="*/ 168358 w 292270"/>
              <a:gd name="connsiteY281" fmla="*/ 28575 h 336550"/>
              <a:gd name="connsiteX282" fmla="*/ 172301 w 292270"/>
              <a:gd name="connsiteY282" fmla="*/ 40500 h 336550"/>
              <a:gd name="connsiteX283" fmla="*/ 161787 w 292270"/>
              <a:gd name="connsiteY283" fmla="*/ 56400 h 336550"/>
              <a:gd name="connsiteX284" fmla="*/ 151274 w 292270"/>
              <a:gd name="connsiteY284" fmla="*/ 40500 h 336550"/>
              <a:gd name="connsiteX285" fmla="*/ 156531 w 292270"/>
              <a:gd name="connsiteY285" fmla="*/ 28575 h 336550"/>
              <a:gd name="connsiteX286" fmla="*/ 144703 w 292270"/>
              <a:gd name="connsiteY286" fmla="*/ 28575 h 336550"/>
              <a:gd name="connsiteX287" fmla="*/ 164533 w 292270"/>
              <a:gd name="connsiteY287" fmla="*/ 0 h 336550"/>
              <a:gd name="connsiteX288" fmla="*/ 266895 w 292270"/>
              <a:gd name="connsiteY288" fmla="*/ 48642 h 336550"/>
              <a:gd name="connsiteX289" fmla="*/ 291829 w 292270"/>
              <a:gd name="connsiteY289" fmla="*/ 130150 h 336550"/>
              <a:gd name="connsiteX290" fmla="*/ 269520 w 292270"/>
              <a:gd name="connsiteY290" fmla="*/ 206400 h 336550"/>
              <a:gd name="connsiteX291" fmla="*/ 257709 w 292270"/>
              <a:gd name="connsiteY291" fmla="*/ 324718 h 336550"/>
              <a:gd name="connsiteX292" fmla="*/ 256396 w 292270"/>
              <a:gd name="connsiteY292" fmla="*/ 332606 h 336550"/>
              <a:gd name="connsiteX293" fmla="*/ 249835 w 292270"/>
              <a:gd name="connsiteY293" fmla="*/ 336550 h 336550"/>
              <a:gd name="connsiteX294" fmla="*/ 105478 w 292270"/>
              <a:gd name="connsiteY294" fmla="*/ 336550 h 336550"/>
              <a:gd name="connsiteX295" fmla="*/ 97604 w 292270"/>
              <a:gd name="connsiteY295" fmla="*/ 331292 h 336550"/>
              <a:gd name="connsiteX296" fmla="*/ 96292 w 292270"/>
              <a:gd name="connsiteY296" fmla="*/ 315516 h 336550"/>
              <a:gd name="connsiteX297" fmla="*/ 96292 w 292270"/>
              <a:gd name="connsiteY297" fmla="*/ 312887 h 336550"/>
              <a:gd name="connsiteX298" fmla="*/ 71357 w 292270"/>
              <a:gd name="connsiteY298" fmla="*/ 294481 h 336550"/>
              <a:gd name="connsiteX299" fmla="*/ 31987 w 292270"/>
              <a:gd name="connsiteY299" fmla="*/ 278706 h 336550"/>
              <a:gd name="connsiteX300" fmla="*/ 25426 w 292270"/>
              <a:gd name="connsiteY300" fmla="*/ 236637 h 336550"/>
              <a:gd name="connsiteX301" fmla="*/ 21489 w 292270"/>
              <a:gd name="connsiteY301" fmla="*/ 209029 h 336550"/>
              <a:gd name="connsiteX302" fmla="*/ 16239 w 292270"/>
              <a:gd name="connsiteY302" fmla="*/ 205085 h 336550"/>
              <a:gd name="connsiteX303" fmla="*/ 491 w 292270"/>
              <a:gd name="connsiteY303" fmla="*/ 191939 h 336550"/>
              <a:gd name="connsiteX304" fmla="*/ 4428 w 292270"/>
              <a:gd name="connsiteY304" fmla="*/ 177478 h 336550"/>
              <a:gd name="connsiteX305" fmla="*/ 24113 w 292270"/>
              <a:gd name="connsiteY305" fmla="*/ 126206 h 336550"/>
              <a:gd name="connsiteX306" fmla="*/ 29363 w 292270"/>
              <a:gd name="connsiteY306" fmla="*/ 97284 h 336550"/>
              <a:gd name="connsiteX307" fmla="*/ 81856 w 292270"/>
              <a:gd name="connsiteY307" fmla="*/ 26293 h 336550"/>
              <a:gd name="connsiteX308" fmla="*/ 164533 w 292270"/>
              <a:gd name="connsiteY308" fmla="*/ 0 h 33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</a:cxnLst>
            <a:rect l="l" t="t" r="r" b="b"/>
            <a:pathLst>
              <a:path w="292270" h="336550">
                <a:moveTo>
                  <a:pt x="184010" y="131763"/>
                </a:moveTo>
                <a:cubicBezTo>
                  <a:pt x="179928" y="131763"/>
                  <a:pt x="178567" y="135573"/>
                  <a:pt x="178567" y="141923"/>
                </a:cubicBezTo>
                <a:cubicBezTo>
                  <a:pt x="178567" y="147003"/>
                  <a:pt x="179928" y="150813"/>
                  <a:pt x="184010" y="150813"/>
                </a:cubicBezTo>
                <a:cubicBezTo>
                  <a:pt x="188092" y="150813"/>
                  <a:pt x="188092" y="144463"/>
                  <a:pt x="188092" y="141923"/>
                </a:cubicBezTo>
                <a:cubicBezTo>
                  <a:pt x="188092" y="138113"/>
                  <a:pt x="188092" y="131763"/>
                  <a:pt x="184010" y="131763"/>
                </a:cubicBezTo>
                <a:close/>
                <a:moveTo>
                  <a:pt x="141147" y="131763"/>
                </a:moveTo>
                <a:cubicBezTo>
                  <a:pt x="138425" y="131763"/>
                  <a:pt x="135704" y="135573"/>
                  <a:pt x="135704" y="141923"/>
                </a:cubicBezTo>
                <a:cubicBezTo>
                  <a:pt x="135704" y="147003"/>
                  <a:pt x="138425" y="150813"/>
                  <a:pt x="141147" y="150813"/>
                </a:cubicBezTo>
                <a:cubicBezTo>
                  <a:pt x="145229" y="150813"/>
                  <a:pt x="145229" y="144463"/>
                  <a:pt x="145229" y="141923"/>
                </a:cubicBezTo>
                <a:cubicBezTo>
                  <a:pt x="145229" y="138113"/>
                  <a:pt x="145229" y="131763"/>
                  <a:pt x="141147" y="131763"/>
                </a:cubicBezTo>
                <a:close/>
                <a:moveTo>
                  <a:pt x="96811" y="131763"/>
                </a:moveTo>
                <a:cubicBezTo>
                  <a:pt x="95488" y="131763"/>
                  <a:pt x="94165" y="132822"/>
                  <a:pt x="92842" y="134938"/>
                </a:cubicBezTo>
                <a:cubicBezTo>
                  <a:pt x="95488" y="134938"/>
                  <a:pt x="98134" y="134938"/>
                  <a:pt x="100780" y="134938"/>
                </a:cubicBezTo>
                <a:cubicBezTo>
                  <a:pt x="100780" y="132822"/>
                  <a:pt x="99457" y="131763"/>
                  <a:pt x="96811" y="131763"/>
                </a:cubicBezTo>
                <a:close/>
                <a:moveTo>
                  <a:pt x="225310" y="127000"/>
                </a:moveTo>
                <a:cubicBezTo>
                  <a:pt x="226721" y="127000"/>
                  <a:pt x="226721" y="127000"/>
                  <a:pt x="226721" y="127000"/>
                </a:cubicBezTo>
                <a:cubicBezTo>
                  <a:pt x="226721" y="127000"/>
                  <a:pt x="226721" y="127000"/>
                  <a:pt x="229543" y="127000"/>
                </a:cubicBezTo>
                <a:cubicBezTo>
                  <a:pt x="230954" y="127000"/>
                  <a:pt x="230954" y="127000"/>
                  <a:pt x="230954" y="127000"/>
                </a:cubicBezTo>
                <a:cubicBezTo>
                  <a:pt x="230954" y="127000"/>
                  <a:pt x="230954" y="127000"/>
                  <a:pt x="230954" y="155792"/>
                </a:cubicBezTo>
                <a:cubicBezTo>
                  <a:pt x="230954" y="155792"/>
                  <a:pt x="230954" y="157163"/>
                  <a:pt x="229543" y="157163"/>
                </a:cubicBezTo>
                <a:cubicBezTo>
                  <a:pt x="229543" y="157163"/>
                  <a:pt x="229543" y="157163"/>
                  <a:pt x="225310" y="157163"/>
                </a:cubicBezTo>
                <a:cubicBezTo>
                  <a:pt x="225310" y="157163"/>
                  <a:pt x="225310" y="155792"/>
                  <a:pt x="225310" y="155792"/>
                </a:cubicBezTo>
                <a:cubicBezTo>
                  <a:pt x="225310" y="155792"/>
                  <a:pt x="225310" y="155792"/>
                  <a:pt x="225310" y="132484"/>
                </a:cubicBezTo>
                <a:cubicBezTo>
                  <a:pt x="225310" y="132484"/>
                  <a:pt x="225310" y="132484"/>
                  <a:pt x="221076" y="133855"/>
                </a:cubicBezTo>
                <a:cubicBezTo>
                  <a:pt x="221076" y="135227"/>
                  <a:pt x="221076" y="135227"/>
                  <a:pt x="221076" y="135227"/>
                </a:cubicBezTo>
                <a:cubicBezTo>
                  <a:pt x="219665" y="133855"/>
                  <a:pt x="219665" y="133855"/>
                  <a:pt x="219665" y="133855"/>
                </a:cubicBezTo>
                <a:cubicBezTo>
                  <a:pt x="219665" y="133855"/>
                  <a:pt x="219665" y="133855"/>
                  <a:pt x="219665" y="131113"/>
                </a:cubicBezTo>
                <a:cubicBezTo>
                  <a:pt x="218254" y="131113"/>
                  <a:pt x="219665" y="129742"/>
                  <a:pt x="219665" y="129742"/>
                </a:cubicBezTo>
                <a:cubicBezTo>
                  <a:pt x="219665" y="129742"/>
                  <a:pt x="219665" y="129742"/>
                  <a:pt x="225310" y="127000"/>
                </a:cubicBezTo>
                <a:close/>
                <a:moveTo>
                  <a:pt x="203791" y="127000"/>
                </a:moveTo>
                <a:cubicBezTo>
                  <a:pt x="203791" y="127000"/>
                  <a:pt x="203791" y="127000"/>
                  <a:pt x="207495" y="127000"/>
                </a:cubicBezTo>
                <a:cubicBezTo>
                  <a:pt x="207495" y="127000"/>
                  <a:pt x="208730" y="127000"/>
                  <a:pt x="208730" y="127000"/>
                </a:cubicBezTo>
                <a:cubicBezTo>
                  <a:pt x="208730" y="127000"/>
                  <a:pt x="208730" y="127000"/>
                  <a:pt x="208730" y="155792"/>
                </a:cubicBezTo>
                <a:cubicBezTo>
                  <a:pt x="208730" y="155792"/>
                  <a:pt x="207495" y="157163"/>
                  <a:pt x="207495" y="157163"/>
                </a:cubicBezTo>
                <a:cubicBezTo>
                  <a:pt x="207495" y="157163"/>
                  <a:pt x="207495" y="157163"/>
                  <a:pt x="203791" y="157163"/>
                </a:cubicBezTo>
                <a:cubicBezTo>
                  <a:pt x="203791" y="157163"/>
                  <a:pt x="202556" y="155792"/>
                  <a:pt x="202556" y="155792"/>
                </a:cubicBezTo>
                <a:cubicBezTo>
                  <a:pt x="202556" y="155792"/>
                  <a:pt x="202556" y="155792"/>
                  <a:pt x="202556" y="132484"/>
                </a:cubicBezTo>
                <a:cubicBezTo>
                  <a:pt x="202556" y="132484"/>
                  <a:pt x="202556" y="132484"/>
                  <a:pt x="200086" y="133855"/>
                </a:cubicBezTo>
                <a:cubicBezTo>
                  <a:pt x="200086" y="135227"/>
                  <a:pt x="198852" y="135227"/>
                  <a:pt x="198852" y="135227"/>
                </a:cubicBezTo>
                <a:cubicBezTo>
                  <a:pt x="198852" y="133855"/>
                  <a:pt x="198852" y="133855"/>
                  <a:pt x="198852" y="133855"/>
                </a:cubicBezTo>
                <a:cubicBezTo>
                  <a:pt x="198852" y="133855"/>
                  <a:pt x="198852" y="133855"/>
                  <a:pt x="197617" y="131113"/>
                </a:cubicBezTo>
                <a:cubicBezTo>
                  <a:pt x="197617" y="131113"/>
                  <a:pt x="197617" y="129742"/>
                  <a:pt x="198852" y="129742"/>
                </a:cubicBezTo>
                <a:cubicBezTo>
                  <a:pt x="198852" y="129742"/>
                  <a:pt x="198852" y="129742"/>
                  <a:pt x="203791" y="127000"/>
                </a:cubicBezTo>
                <a:close/>
                <a:moveTo>
                  <a:pt x="183964" y="127000"/>
                </a:moveTo>
                <a:cubicBezTo>
                  <a:pt x="189044" y="127000"/>
                  <a:pt x="192854" y="132246"/>
                  <a:pt x="192854" y="141426"/>
                </a:cubicBezTo>
                <a:cubicBezTo>
                  <a:pt x="192854" y="151918"/>
                  <a:pt x="189044" y="157163"/>
                  <a:pt x="182694" y="157163"/>
                </a:cubicBezTo>
                <a:cubicBezTo>
                  <a:pt x="177614" y="157163"/>
                  <a:pt x="173804" y="151918"/>
                  <a:pt x="173804" y="142737"/>
                </a:cubicBezTo>
                <a:cubicBezTo>
                  <a:pt x="173804" y="133557"/>
                  <a:pt x="177614" y="127000"/>
                  <a:pt x="183964" y="127000"/>
                </a:cubicBezTo>
                <a:close/>
                <a:moveTo>
                  <a:pt x="161699" y="127000"/>
                </a:moveTo>
                <a:cubicBezTo>
                  <a:pt x="161699" y="127000"/>
                  <a:pt x="161699" y="127000"/>
                  <a:pt x="164478" y="127000"/>
                </a:cubicBezTo>
                <a:cubicBezTo>
                  <a:pt x="165867" y="127000"/>
                  <a:pt x="165867" y="127000"/>
                  <a:pt x="165867" y="127000"/>
                </a:cubicBezTo>
                <a:cubicBezTo>
                  <a:pt x="165867" y="127000"/>
                  <a:pt x="165867" y="127000"/>
                  <a:pt x="165867" y="155792"/>
                </a:cubicBezTo>
                <a:cubicBezTo>
                  <a:pt x="165867" y="155792"/>
                  <a:pt x="165867" y="157163"/>
                  <a:pt x="164478" y="157163"/>
                </a:cubicBezTo>
                <a:cubicBezTo>
                  <a:pt x="164478" y="157163"/>
                  <a:pt x="164478" y="157163"/>
                  <a:pt x="161699" y="157163"/>
                </a:cubicBezTo>
                <a:cubicBezTo>
                  <a:pt x="160310" y="157163"/>
                  <a:pt x="160310" y="155792"/>
                  <a:pt x="160310" y="155792"/>
                </a:cubicBezTo>
                <a:cubicBezTo>
                  <a:pt x="160310" y="155792"/>
                  <a:pt x="160310" y="155792"/>
                  <a:pt x="160310" y="132484"/>
                </a:cubicBezTo>
                <a:cubicBezTo>
                  <a:pt x="160310" y="132484"/>
                  <a:pt x="160310" y="132484"/>
                  <a:pt x="156143" y="133855"/>
                </a:cubicBezTo>
                <a:cubicBezTo>
                  <a:pt x="156143" y="135227"/>
                  <a:pt x="156143" y="135227"/>
                  <a:pt x="156143" y="135227"/>
                </a:cubicBezTo>
                <a:cubicBezTo>
                  <a:pt x="154754" y="133855"/>
                  <a:pt x="154754" y="133855"/>
                  <a:pt x="154754" y="133855"/>
                </a:cubicBezTo>
                <a:cubicBezTo>
                  <a:pt x="154754" y="133855"/>
                  <a:pt x="154754" y="133855"/>
                  <a:pt x="154754" y="131113"/>
                </a:cubicBezTo>
                <a:cubicBezTo>
                  <a:pt x="154754" y="131113"/>
                  <a:pt x="154754" y="129742"/>
                  <a:pt x="154754" y="129742"/>
                </a:cubicBezTo>
                <a:cubicBezTo>
                  <a:pt x="154754" y="129742"/>
                  <a:pt x="154754" y="129742"/>
                  <a:pt x="161699" y="127000"/>
                </a:cubicBezTo>
                <a:close/>
                <a:moveTo>
                  <a:pt x="141261" y="127000"/>
                </a:moveTo>
                <a:cubicBezTo>
                  <a:pt x="147710" y="127000"/>
                  <a:pt x="151580" y="132246"/>
                  <a:pt x="151580" y="141426"/>
                </a:cubicBezTo>
                <a:cubicBezTo>
                  <a:pt x="151580" y="151918"/>
                  <a:pt x="147710" y="157163"/>
                  <a:pt x="141261" y="157163"/>
                </a:cubicBezTo>
                <a:cubicBezTo>
                  <a:pt x="134811" y="157163"/>
                  <a:pt x="130942" y="151918"/>
                  <a:pt x="130942" y="142737"/>
                </a:cubicBezTo>
                <a:cubicBezTo>
                  <a:pt x="130942" y="133557"/>
                  <a:pt x="134811" y="127000"/>
                  <a:pt x="141261" y="127000"/>
                </a:cubicBezTo>
                <a:close/>
                <a:moveTo>
                  <a:pt x="247736" y="80963"/>
                </a:moveTo>
                <a:cubicBezTo>
                  <a:pt x="245015" y="80963"/>
                  <a:pt x="243654" y="85091"/>
                  <a:pt x="243654" y="91970"/>
                </a:cubicBezTo>
                <a:cubicBezTo>
                  <a:pt x="243654" y="97474"/>
                  <a:pt x="245015" y="101601"/>
                  <a:pt x="247736" y="101601"/>
                </a:cubicBezTo>
                <a:cubicBezTo>
                  <a:pt x="251818" y="101601"/>
                  <a:pt x="253179" y="94722"/>
                  <a:pt x="253179" y="90594"/>
                </a:cubicBezTo>
                <a:cubicBezTo>
                  <a:pt x="253179" y="87843"/>
                  <a:pt x="251818" y="80963"/>
                  <a:pt x="247736" y="80963"/>
                </a:cubicBezTo>
                <a:close/>
                <a:moveTo>
                  <a:pt x="205328" y="80963"/>
                </a:moveTo>
                <a:cubicBezTo>
                  <a:pt x="203060" y="80963"/>
                  <a:pt x="200792" y="85091"/>
                  <a:pt x="200792" y="91970"/>
                </a:cubicBezTo>
                <a:cubicBezTo>
                  <a:pt x="200792" y="97474"/>
                  <a:pt x="203060" y="101601"/>
                  <a:pt x="205328" y="101601"/>
                </a:cubicBezTo>
                <a:cubicBezTo>
                  <a:pt x="208730" y="101601"/>
                  <a:pt x="208730" y="94722"/>
                  <a:pt x="208730" y="90594"/>
                </a:cubicBezTo>
                <a:cubicBezTo>
                  <a:pt x="208730" y="87843"/>
                  <a:pt x="208730" y="80963"/>
                  <a:pt x="205328" y="80963"/>
                </a:cubicBezTo>
                <a:close/>
                <a:moveTo>
                  <a:pt x="184010" y="80963"/>
                </a:moveTo>
                <a:cubicBezTo>
                  <a:pt x="179928" y="80963"/>
                  <a:pt x="178567" y="85091"/>
                  <a:pt x="178567" y="91970"/>
                </a:cubicBezTo>
                <a:cubicBezTo>
                  <a:pt x="178567" y="97474"/>
                  <a:pt x="179928" y="101601"/>
                  <a:pt x="184010" y="101601"/>
                </a:cubicBezTo>
                <a:cubicBezTo>
                  <a:pt x="188092" y="101601"/>
                  <a:pt x="188092" y="94722"/>
                  <a:pt x="188092" y="90594"/>
                </a:cubicBezTo>
                <a:cubicBezTo>
                  <a:pt x="188092" y="87843"/>
                  <a:pt x="188092" y="80963"/>
                  <a:pt x="184010" y="80963"/>
                </a:cubicBezTo>
                <a:close/>
                <a:moveTo>
                  <a:pt x="162011" y="80963"/>
                </a:moveTo>
                <a:cubicBezTo>
                  <a:pt x="159290" y="80963"/>
                  <a:pt x="157929" y="85091"/>
                  <a:pt x="157929" y="91970"/>
                </a:cubicBezTo>
                <a:cubicBezTo>
                  <a:pt x="157929" y="97474"/>
                  <a:pt x="159290" y="101601"/>
                  <a:pt x="162011" y="101601"/>
                </a:cubicBezTo>
                <a:cubicBezTo>
                  <a:pt x="166093" y="101601"/>
                  <a:pt x="167454" y="94722"/>
                  <a:pt x="167454" y="90594"/>
                </a:cubicBezTo>
                <a:cubicBezTo>
                  <a:pt x="167454" y="87843"/>
                  <a:pt x="166093" y="80963"/>
                  <a:pt x="162011" y="80963"/>
                </a:cubicBezTo>
                <a:close/>
                <a:moveTo>
                  <a:pt x="76173" y="80963"/>
                </a:moveTo>
                <a:cubicBezTo>
                  <a:pt x="73527" y="80963"/>
                  <a:pt x="72204" y="85091"/>
                  <a:pt x="72204" y="91970"/>
                </a:cubicBezTo>
                <a:cubicBezTo>
                  <a:pt x="72204" y="97474"/>
                  <a:pt x="73527" y="101601"/>
                  <a:pt x="76173" y="101601"/>
                </a:cubicBezTo>
                <a:cubicBezTo>
                  <a:pt x="80142" y="101601"/>
                  <a:pt x="80142" y="94722"/>
                  <a:pt x="80142" y="90594"/>
                </a:cubicBezTo>
                <a:cubicBezTo>
                  <a:pt x="80142" y="87843"/>
                  <a:pt x="80142" y="80963"/>
                  <a:pt x="76173" y="80963"/>
                </a:cubicBezTo>
                <a:close/>
                <a:moveTo>
                  <a:pt x="225310" y="76200"/>
                </a:moveTo>
                <a:cubicBezTo>
                  <a:pt x="226721" y="76200"/>
                  <a:pt x="226721" y="76200"/>
                  <a:pt x="226721" y="76200"/>
                </a:cubicBezTo>
                <a:cubicBezTo>
                  <a:pt x="226721" y="76200"/>
                  <a:pt x="226721" y="76200"/>
                  <a:pt x="229543" y="76200"/>
                </a:cubicBezTo>
                <a:cubicBezTo>
                  <a:pt x="230954" y="76200"/>
                  <a:pt x="230954" y="77511"/>
                  <a:pt x="230954" y="77511"/>
                </a:cubicBezTo>
                <a:cubicBezTo>
                  <a:pt x="230954" y="77511"/>
                  <a:pt x="230954" y="77511"/>
                  <a:pt x="230954" y="105052"/>
                </a:cubicBezTo>
                <a:cubicBezTo>
                  <a:pt x="230954" y="105052"/>
                  <a:pt x="230954" y="106363"/>
                  <a:pt x="229543" y="106363"/>
                </a:cubicBezTo>
                <a:cubicBezTo>
                  <a:pt x="229543" y="106363"/>
                  <a:pt x="229543" y="106363"/>
                  <a:pt x="225310" y="106363"/>
                </a:cubicBezTo>
                <a:cubicBezTo>
                  <a:pt x="225310" y="106363"/>
                  <a:pt x="225310" y="105052"/>
                  <a:pt x="225310" y="105052"/>
                </a:cubicBezTo>
                <a:cubicBezTo>
                  <a:pt x="225310" y="105052"/>
                  <a:pt x="225310" y="105052"/>
                  <a:pt x="225310" y="82757"/>
                </a:cubicBezTo>
                <a:cubicBezTo>
                  <a:pt x="225310" y="82757"/>
                  <a:pt x="225310" y="82757"/>
                  <a:pt x="221076" y="84069"/>
                </a:cubicBezTo>
                <a:cubicBezTo>
                  <a:pt x="219665" y="84069"/>
                  <a:pt x="219665" y="84069"/>
                  <a:pt x="219665" y="84069"/>
                </a:cubicBezTo>
                <a:cubicBezTo>
                  <a:pt x="219665" y="84069"/>
                  <a:pt x="219665" y="84069"/>
                  <a:pt x="219665" y="81446"/>
                </a:cubicBezTo>
                <a:cubicBezTo>
                  <a:pt x="218254" y="80134"/>
                  <a:pt x="219665" y="80134"/>
                  <a:pt x="219665" y="80134"/>
                </a:cubicBezTo>
                <a:cubicBezTo>
                  <a:pt x="219665" y="80134"/>
                  <a:pt x="219665" y="80134"/>
                  <a:pt x="225310" y="76200"/>
                </a:cubicBezTo>
                <a:close/>
                <a:moveTo>
                  <a:pt x="205555" y="76200"/>
                </a:moveTo>
                <a:cubicBezTo>
                  <a:pt x="212500" y="76200"/>
                  <a:pt x="216667" y="81446"/>
                  <a:pt x="216667" y="90626"/>
                </a:cubicBezTo>
                <a:cubicBezTo>
                  <a:pt x="216667" y="101118"/>
                  <a:pt x="212500" y="106363"/>
                  <a:pt x="205555" y="106363"/>
                </a:cubicBezTo>
                <a:cubicBezTo>
                  <a:pt x="198609" y="106363"/>
                  <a:pt x="194442" y="101118"/>
                  <a:pt x="194442" y="91937"/>
                </a:cubicBezTo>
                <a:cubicBezTo>
                  <a:pt x="194442" y="81446"/>
                  <a:pt x="198609" y="76200"/>
                  <a:pt x="205555" y="76200"/>
                </a:cubicBezTo>
                <a:close/>
                <a:moveTo>
                  <a:pt x="183964" y="76200"/>
                </a:moveTo>
                <a:cubicBezTo>
                  <a:pt x="189044" y="76200"/>
                  <a:pt x="192854" y="81446"/>
                  <a:pt x="192854" y="90626"/>
                </a:cubicBezTo>
                <a:cubicBezTo>
                  <a:pt x="192854" y="101118"/>
                  <a:pt x="189044" y="106363"/>
                  <a:pt x="182694" y="106363"/>
                </a:cubicBezTo>
                <a:cubicBezTo>
                  <a:pt x="177614" y="106363"/>
                  <a:pt x="173804" y="101118"/>
                  <a:pt x="173804" y="91937"/>
                </a:cubicBezTo>
                <a:cubicBezTo>
                  <a:pt x="173804" y="81446"/>
                  <a:pt x="177614" y="76200"/>
                  <a:pt x="183964" y="76200"/>
                </a:cubicBezTo>
                <a:close/>
                <a:moveTo>
                  <a:pt x="161898" y="76200"/>
                </a:moveTo>
                <a:cubicBezTo>
                  <a:pt x="168347" y="76200"/>
                  <a:pt x="172217" y="81446"/>
                  <a:pt x="172217" y="90626"/>
                </a:cubicBezTo>
                <a:cubicBezTo>
                  <a:pt x="172217" y="101118"/>
                  <a:pt x="168347" y="106363"/>
                  <a:pt x="161898" y="106363"/>
                </a:cubicBezTo>
                <a:cubicBezTo>
                  <a:pt x="155448" y="106363"/>
                  <a:pt x="152869" y="101118"/>
                  <a:pt x="151579" y="91937"/>
                </a:cubicBezTo>
                <a:cubicBezTo>
                  <a:pt x="151579" y="81446"/>
                  <a:pt x="156738" y="76200"/>
                  <a:pt x="161898" y="76200"/>
                </a:cubicBezTo>
                <a:close/>
                <a:moveTo>
                  <a:pt x="139584" y="76200"/>
                </a:moveTo>
                <a:cubicBezTo>
                  <a:pt x="139584" y="76200"/>
                  <a:pt x="139584" y="76200"/>
                  <a:pt x="140996" y="76200"/>
                </a:cubicBezTo>
                <a:cubicBezTo>
                  <a:pt x="140996" y="76200"/>
                  <a:pt x="140996" y="76200"/>
                  <a:pt x="143818" y="76200"/>
                </a:cubicBezTo>
                <a:cubicBezTo>
                  <a:pt x="143818" y="76200"/>
                  <a:pt x="145229" y="77511"/>
                  <a:pt x="145229" y="77511"/>
                </a:cubicBezTo>
                <a:cubicBezTo>
                  <a:pt x="145229" y="77511"/>
                  <a:pt x="145229" y="77511"/>
                  <a:pt x="145229" y="105052"/>
                </a:cubicBezTo>
                <a:cubicBezTo>
                  <a:pt x="145229" y="105052"/>
                  <a:pt x="143818" y="106363"/>
                  <a:pt x="143818" y="106363"/>
                </a:cubicBezTo>
                <a:cubicBezTo>
                  <a:pt x="143818" y="106363"/>
                  <a:pt x="143818" y="106363"/>
                  <a:pt x="139584" y="106363"/>
                </a:cubicBezTo>
                <a:cubicBezTo>
                  <a:pt x="139584" y="106363"/>
                  <a:pt x="139584" y="105052"/>
                  <a:pt x="139584" y="105052"/>
                </a:cubicBezTo>
                <a:cubicBezTo>
                  <a:pt x="139584" y="105052"/>
                  <a:pt x="139584" y="105052"/>
                  <a:pt x="139584" y="82757"/>
                </a:cubicBezTo>
                <a:cubicBezTo>
                  <a:pt x="139584" y="82757"/>
                  <a:pt x="139584" y="82757"/>
                  <a:pt x="135351" y="84069"/>
                </a:cubicBezTo>
                <a:cubicBezTo>
                  <a:pt x="135351" y="84069"/>
                  <a:pt x="135351" y="84069"/>
                  <a:pt x="133940" y="84069"/>
                </a:cubicBezTo>
                <a:lnTo>
                  <a:pt x="132529" y="81446"/>
                </a:lnTo>
                <a:cubicBezTo>
                  <a:pt x="132529" y="80134"/>
                  <a:pt x="132529" y="80134"/>
                  <a:pt x="133940" y="80134"/>
                </a:cubicBezTo>
                <a:cubicBezTo>
                  <a:pt x="133940" y="80134"/>
                  <a:pt x="133940" y="80134"/>
                  <a:pt x="139584" y="76200"/>
                </a:cubicBezTo>
                <a:close/>
                <a:moveTo>
                  <a:pt x="118837" y="76200"/>
                </a:moveTo>
                <a:cubicBezTo>
                  <a:pt x="118837" y="76200"/>
                  <a:pt x="118837" y="76200"/>
                  <a:pt x="123005" y="76200"/>
                </a:cubicBezTo>
                <a:cubicBezTo>
                  <a:pt x="123005" y="76200"/>
                  <a:pt x="123005" y="77511"/>
                  <a:pt x="123005" y="77511"/>
                </a:cubicBezTo>
                <a:cubicBezTo>
                  <a:pt x="123005" y="77511"/>
                  <a:pt x="123005" y="77511"/>
                  <a:pt x="123005" y="105052"/>
                </a:cubicBezTo>
                <a:cubicBezTo>
                  <a:pt x="123005" y="105052"/>
                  <a:pt x="123005" y="106363"/>
                  <a:pt x="123005" y="106363"/>
                </a:cubicBezTo>
                <a:cubicBezTo>
                  <a:pt x="123005" y="106363"/>
                  <a:pt x="123005" y="106363"/>
                  <a:pt x="118837" y="106363"/>
                </a:cubicBezTo>
                <a:cubicBezTo>
                  <a:pt x="118837" y="106363"/>
                  <a:pt x="117448" y="105052"/>
                  <a:pt x="117448" y="105052"/>
                </a:cubicBezTo>
                <a:cubicBezTo>
                  <a:pt x="117448" y="105052"/>
                  <a:pt x="117448" y="105052"/>
                  <a:pt x="117448" y="82757"/>
                </a:cubicBezTo>
                <a:cubicBezTo>
                  <a:pt x="117448" y="82757"/>
                  <a:pt x="117448" y="82757"/>
                  <a:pt x="114670" y="84069"/>
                </a:cubicBezTo>
                <a:cubicBezTo>
                  <a:pt x="113281" y="84069"/>
                  <a:pt x="113281" y="84069"/>
                  <a:pt x="113281" y="84069"/>
                </a:cubicBezTo>
                <a:cubicBezTo>
                  <a:pt x="113281" y="84069"/>
                  <a:pt x="113281" y="84069"/>
                  <a:pt x="111892" y="81446"/>
                </a:cubicBezTo>
                <a:cubicBezTo>
                  <a:pt x="111892" y="80134"/>
                  <a:pt x="111892" y="80134"/>
                  <a:pt x="111892" y="80134"/>
                </a:cubicBezTo>
                <a:cubicBezTo>
                  <a:pt x="111892" y="80134"/>
                  <a:pt x="111892" y="80134"/>
                  <a:pt x="118837" y="76200"/>
                </a:cubicBezTo>
                <a:close/>
                <a:moveTo>
                  <a:pt x="97207" y="76200"/>
                </a:moveTo>
                <a:cubicBezTo>
                  <a:pt x="97207" y="76200"/>
                  <a:pt x="97207" y="76200"/>
                  <a:pt x="99588" y="76200"/>
                </a:cubicBezTo>
                <a:cubicBezTo>
                  <a:pt x="100779" y="76200"/>
                  <a:pt x="100779" y="77511"/>
                  <a:pt x="100779" y="77511"/>
                </a:cubicBezTo>
                <a:cubicBezTo>
                  <a:pt x="100779" y="77511"/>
                  <a:pt x="100779" y="77511"/>
                  <a:pt x="100779" y="105052"/>
                </a:cubicBezTo>
                <a:cubicBezTo>
                  <a:pt x="100779" y="105052"/>
                  <a:pt x="100779" y="106363"/>
                  <a:pt x="99588" y="106363"/>
                </a:cubicBezTo>
                <a:cubicBezTo>
                  <a:pt x="99588" y="106363"/>
                  <a:pt x="99588" y="106363"/>
                  <a:pt x="97207" y="106363"/>
                </a:cubicBezTo>
                <a:cubicBezTo>
                  <a:pt x="96016" y="106363"/>
                  <a:pt x="96016" y="105052"/>
                  <a:pt x="96016" y="105052"/>
                </a:cubicBezTo>
                <a:cubicBezTo>
                  <a:pt x="96016" y="105052"/>
                  <a:pt x="96016" y="105052"/>
                  <a:pt x="96016" y="82757"/>
                </a:cubicBezTo>
                <a:cubicBezTo>
                  <a:pt x="96016" y="82757"/>
                  <a:pt x="96016" y="82757"/>
                  <a:pt x="92444" y="84069"/>
                </a:cubicBezTo>
                <a:cubicBezTo>
                  <a:pt x="91254" y="84069"/>
                  <a:pt x="91254" y="84069"/>
                  <a:pt x="91254" y="84069"/>
                </a:cubicBezTo>
                <a:cubicBezTo>
                  <a:pt x="91254" y="84069"/>
                  <a:pt x="91254" y="84069"/>
                  <a:pt x="91254" y="81446"/>
                </a:cubicBezTo>
                <a:cubicBezTo>
                  <a:pt x="91254" y="80134"/>
                  <a:pt x="91254" y="80134"/>
                  <a:pt x="91254" y="80134"/>
                </a:cubicBezTo>
                <a:cubicBezTo>
                  <a:pt x="91254" y="80134"/>
                  <a:pt x="91254" y="80134"/>
                  <a:pt x="97207" y="76200"/>
                </a:cubicBezTo>
                <a:close/>
                <a:moveTo>
                  <a:pt x="201926" y="36513"/>
                </a:moveTo>
                <a:cubicBezTo>
                  <a:pt x="200792" y="37812"/>
                  <a:pt x="200792" y="39111"/>
                  <a:pt x="200792" y="40409"/>
                </a:cubicBezTo>
                <a:cubicBezTo>
                  <a:pt x="200792" y="46904"/>
                  <a:pt x="203060" y="50801"/>
                  <a:pt x="205328" y="50801"/>
                </a:cubicBezTo>
                <a:cubicBezTo>
                  <a:pt x="208730" y="50801"/>
                  <a:pt x="208730" y="44306"/>
                  <a:pt x="208730" y="40409"/>
                </a:cubicBezTo>
                <a:cubicBezTo>
                  <a:pt x="208730" y="40409"/>
                  <a:pt x="208730" y="40409"/>
                  <a:pt x="208730" y="39111"/>
                </a:cubicBezTo>
                <a:cubicBezTo>
                  <a:pt x="206462" y="37812"/>
                  <a:pt x="204194" y="36513"/>
                  <a:pt x="201926" y="36513"/>
                </a:cubicBezTo>
                <a:close/>
                <a:moveTo>
                  <a:pt x="123005" y="34925"/>
                </a:moveTo>
                <a:cubicBezTo>
                  <a:pt x="120737" y="34925"/>
                  <a:pt x="118469" y="36248"/>
                  <a:pt x="116201" y="37571"/>
                </a:cubicBezTo>
                <a:cubicBezTo>
                  <a:pt x="116201" y="38894"/>
                  <a:pt x="115067" y="38894"/>
                  <a:pt x="115067" y="38894"/>
                </a:cubicBezTo>
                <a:cubicBezTo>
                  <a:pt x="115067" y="38894"/>
                  <a:pt x="115067" y="40216"/>
                  <a:pt x="115067" y="40216"/>
                </a:cubicBezTo>
                <a:cubicBezTo>
                  <a:pt x="115067" y="46831"/>
                  <a:pt x="116201" y="50800"/>
                  <a:pt x="119603" y="50800"/>
                </a:cubicBezTo>
                <a:cubicBezTo>
                  <a:pt x="123005" y="50800"/>
                  <a:pt x="123005" y="44185"/>
                  <a:pt x="123005" y="40216"/>
                </a:cubicBezTo>
                <a:cubicBezTo>
                  <a:pt x="123005" y="38894"/>
                  <a:pt x="123005" y="36248"/>
                  <a:pt x="123005" y="34925"/>
                </a:cubicBezTo>
                <a:close/>
                <a:moveTo>
                  <a:pt x="162011" y="31750"/>
                </a:moveTo>
                <a:cubicBezTo>
                  <a:pt x="159290" y="31750"/>
                  <a:pt x="157929" y="35560"/>
                  <a:pt x="157929" y="40640"/>
                </a:cubicBezTo>
                <a:cubicBezTo>
                  <a:pt x="157929" y="46990"/>
                  <a:pt x="159290" y="50800"/>
                  <a:pt x="162011" y="50800"/>
                </a:cubicBezTo>
                <a:cubicBezTo>
                  <a:pt x="166093" y="50800"/>
                  <a:pt x="167454" y="44450"/>
                  <a:pt x="167454" y="40640"/>
                </a:cubicBezTo>
                <a:cubicBezTo>
                  <a:pt x="167454" y="36830"/>
                  <a:pt x="166093" y="31750"/>
                  <a:pt x="162011" y="31750"/>
                </a:cubicBezTo>
                <a:close/>
                <a:moveTo>
                  <a:pt x="144703" y="28575"/>
                </a:moveTo>
                <a:cubicBezTo>
                  <a:pt x="144703" y="28575"/>
                  <a:pt x="144703" y="28575"/>
                  <a:pt x="144703" y="55075"/>
                </a:cubicBezTo>
                <a:cubicBezTo>
                  <a:pt x="144703" y="55075"/>
                  <a:pt x="143389" y="55075"/>
                  <a:pt x="143389" y="55075"/>
                </a:cubicBezTo>
                <a:cubicBezTo>
                  <a:pt x="143389" y="55075"/>
                  <a:pt x="143389" y="55075"/>
                  <a:pt x="139447" y="55075"/>
                </a:cubicBezTo>
                <a:cubicBezTo>
                  <a:pt x="139447" y="55075"/>
                  <a:pt x="139447" y="55075"/>
                  <a:pt x="139447" y="32550"/>
                </a:cubicBezTo>
                <a:cubicBezTo>
                  <a:pt x="139447" y="32550"/>
                  <a:pt x="139447" y="32550"/>
                  <a:pt x="135504" y="33875"/>
                </a:cubicBezTo>
                <a:cubicBezTo>
                  <a:pt x="135504" y="33875"/>
                  <a:pt x="135504" y="33875"/>
                  <a:pt x="134190" y="33875"/>
                </a:cubicBezTo>
                <a:cubicBezTo>
                  <a:pt x="134190" y="33875"/>
                  <a:pt x="134190" y="33875"/>
                  <a:pt x="132876" y="31225"/>
                </a:cubicBezTo>
                <a:cubicBezTo>
                  <a:pt x="131562" y="31225"/>
                  <a:pt x="130248" y="32550"/>
                  <a:pt x="127619" y="32550"/>
                </a:cubicBezTo>
                <a:cubicBezTo>
                  <a:pt x="128934" y="35200"/>
                  <a:pt x="128934" y="37850"/>
                  <a:pt x="128934" y="40500"/>
                </a:cubicBezTo>
                <a:cubicBezTo>
                  <a:pt x="128934" y="51100"/>
                  <a:pt x="124991" y="56400"/>
                  <a:pt x="118420" y="56400"/>
                </a:cubicBezTo>
                <a:cubicBezTo>
                  <a:pt x="113164" y="56400"/>
                  <a:pt x="109221" y="51100"/>
                  <a:pt x="109221" y="41825"/>
                </a:cubicBezTo>
                <a:cubicBezTo>
                  <a:pt x="106593" y="43150"/>
                  <a:pt x="103964" y="44475"/>
                  <a:pt x="101336" y="47125"/>
                </a:cubicBezTo>
                <a:cubicBezTo>
                  <a:pt x="101336" y="47125"/>
                  <a:pt x="101336" y="47125"/>
                  <a:pt x="101336" y="55075"/>
                </a:cubicBezTo>
                <a:cubicBezTo>
                  <a:pt x="101336" y="55075"/>
                  <a:pt x="101336" y="55075"/>
                  <a:pt x="100022" y="55075"/>
                </a:cubicBezTo>
                <a:cubicBezTo>
                  <a:pt x="100022" y="55075"/>
                  <a:pt x="100022" y="55075"/>
                  <a:pt x="97394" y="55075"/>
                </a:cubicBezTo>
                <a:cubicBezTo>
                  <a:pt x="96080" y="55075"/>
                  <a:pt x="96080" y="55075"/>
                  <a:pt x="96080" y="55075"/>
                </a:cubicBezTo>
                <a:cubicBezTo>
                  <a:pt x="96080" y="55075"/>
                  <a:pt x="96080" y="55075"/>
                  <a:pt x="96080" y="49775"/>
                </a:cubicBezTo>
                <a:cubicBezTo>
                  <a:pt x="85566" y="57725"/>
                  <a:pt x="77681" y="65675"/>
                  <a:pt x="72425" y="77600"/>
                </a:cubicBezTo>
                <a:cubicBezTo>
                  <a:pt x="73739" y="76275"/>
                  <a:pt x="75053" y="76275"/>
                  <a:pt x="76367" y="76275"/>
                </a:cubicBezTo>
                <a:cubicBezTo>
                  <a:pt x="82938" y="76275"/>
                  <a:pt x="86880" y="81575"/>
                  <a:pt x="86880" y="90850"/>
                </a:cubicBezTo>
                <a:cubicBezTo>
                  <a:pt x="86880" y="101450"/>
                  <a:pt x="82938" y="106750"/>
                  <a:pt x="76367" y="106750"/>
                </a:cubicBezTo>
                <a:cubicBezTo>
                  <a:pt x="71111" y="106750"/>
                  <a:pt x="68482" y="102775"/>
                  <a:pt x="67168" y="97475"/>
                </a:cubicBezTo>
                <a:cubicBezTo>
                  <a:pt x="65854" y="106750"/>
                  <a:pt x="69796" y="120000"/>
                  <a:pt x="75053" y="127950"/>
                </a:cubicBezTo>
                <a:cubicBezTo>
                  <a:pt x="75053" y="127950"/>
                  <a:pt x="76367" y="127950"/>
                  <a:pt x="76367" y="127950"/>
                </a:cubicBezTo>
                <a:cubicBezTo>
                  <a:pt x="76367" y="127950"/>
                  <a:pt x="76367" y="127950"/>
                  <a:pt x="78995" y="127950"/>
                </a:cubicBezTo>
                <a:cubicBezTo>
                  <a:pt x="78995" y="127950"/>
                  <a:pt x="80310" y="127950"/>
                  <a:pt x="80310" y="127950"/>
                </a:cubicBezTo>
                <a:cubicBezTo>
                  <a:pt x="80310" y="127950"/>
                  <a:pt x="80310" y="127950"/>
                  <a:pt x="80310" y="133250"/>
                </a:cubicBezTo>
                <a:cubicBezTo>
                  <a:pt x="82938" y="134575"/>
                  <a:pt x="85566" y="135900"/>
                  <a:pt x="88195" y="135900"/>
                </a:cubicBezTo>
                <a:cubicBezTo>
                  <a:pt x="89509" y="130600"/>
                  <a:pt x="93451" y="126625"/>
                  <a:pt x="97394" y="126625"/>
                </a:cubicBezTo>
                <a:cubicBezTo>
                  <a:pt x="102650" y="126625"/>
                  <a:pt x="106593" y="130600"/>
                  <a:pt x="107907" y="135900"/>
                </a:cubicBezTo>
                <a:cubicBezTo>
                  <a:pt x="110535" y="137225"/>
                  <a:pt x="113164" y="138550"/>
                  <a:pt x="114478" y="145175"/>
                </a:cubicBezTo>
                <a:cubicBezTo>
                  <a:pt x="115792" y="147825"/>
                  <a:pt x="115792" y="150475"/>
                  <a:pt x="117106" y="151800"/>
                </a:cubicBezTo>
                <a:cubicBezTo>
                  <a:pt x="117106" y="151800"/>
                  <a:pt x="117106" y="151800"/>
                  <a:pt x="117106" y="133250"/>
                </a:cubicBezTo>
                <a:cubicBezTo>
                  <a:pt x="117106" y="133250"/>
                  <a:pt x="117106" y="133250"/>
                  <a:pt x="114478" y="134575"/>
                </a:cubicBezTo>
                <a:cubicBezTo>
                  <a:pt x="113164" y="135900"/>
                  <a:pt x="113164" y="135900"/>
                  <a:pt x="113164" y="135900"/>
                </a:cubicBezTo>
                <a:cubicBezTo>
                  <a:pt x="113164" y="134575"/>
                  <a:pt x="113164" y="134575"/>
                  <a:pt x="113164" y="134575"/>
                </a:cubicBezTo>
                <a:cubicBezTo>
                  <a:pt x="113164" y="134575"/>
                  <a:pt x="113164" y="134575"/>
                  <a:pt x="111849" y="131925"/>
                </a:cubicBezTo>
                <a:cubicBezTo>
                  <a:pt x="111849" y="131925"/>
                  <a:pt x="111849" y="130600"/>
                  <a:pt x="111849" y="130600"/>
                </a:cubicBezTo>
                <a:cubicBezTo>
                  <a:pt x="111849" y="130600"/>
                  <a:pt x="111849" y="130600"/>
                  <a:pt x="118420" y="127950"/>
                </a:cubicBezTo>
                <a:cubicBezTo>
                  <a:pt x="118420" y="127950"/>
                  <a:pt x="118420" y="127950"/>
                  <a:pt x="122363" y="127950"/>
                </a:cubicBezTo>
                <a:cubicBezTo>
                  <a:pt x="122363" y="127950"/>
                  <a:pt x="122363" y="127950"/>
                  <a:pt x="122363" y="155775"/>
                </a:cubicBezTo>
                <a:cubicBezTo>
                  <a:pt x="122363" y="155775"/>
                  <a:pt x="122363" y="157100"/>
                  <a:pt x="122363" y="157100"/>
                </a:cubicBezTo>
                <a:cubicBezTo>
                  <a:pt x="122363" y="157100"/>
                  <a:pt x="122363" y="157100"/>
                  <a:pt x="121049" y="157100"/>
                </a:cubicBezTo>
                <a:cubicBezTo>
                  <a:pt x="123677" y="159750"/>
                  <a:pt x="128934" y="161075"/>
                  <a:pt x="135504" y="162400"/>
                </a:cubicBezTo>
                <a:cubicBezTo>
                  <a:pt x="144703" y="165050"/>
                  <a:pt x="159159" y="151800"/>
                  <a:pt x="161787" y="159750"/>
                </a:cubicBezTo>
                <a:cubicBezTo>
                  <a:pt x="164416" y="175650"/>
                  <a:pt x="173615" y="186250"/>
                  <a:pt x="181500" y="191550"/>
                </a:cubicBezTo>
                <a:cubicBezTo>
                  <a:pt x="181500" y="191550"/>
                  <a:pt x="181500" y="191550"/>
                  <a:pt x="181500" y="183600"/>
                </a:cubicBezTo>
                <a:cubicBezTo>
                  <a:pt x="181500" y="183600"/>
                  <a:pt x="181500" y="183600"/>
                  <a:pt x="178872" y="186250"/>
                </a:cubicBezTo>
                <a:cubicBezTo>
                  <a:pt x="177557" y="186250"/>
                  <a:pt x="177557" y="186250"/>
                  <a:pt x="177557" y="186250"/>
                </a:cubicBezTo>
                <a:cubicBezTo>
                  <a:pt x="177557" y="186250"/>
                  <a:pt x="177557" y="184925"/>
                  <a:pt x="176243" y="184925"/>
                </a:cubicBezTo>
                <a:cubicBezTo>
                  <a:pt x="176243" y="184925"/>
                  <a:pt x="176243" y="184925"/>
                  <a:pt x="176243" y="182275"/>
                </a:cubicBezTo>
                <a:cubicBezTo>
                  <a:pt x="176243" y="182275"/>
                  <a:pt x="176243" y="180950"/>
                  <a:pt x="176243" y="180950"/>
                </a:cubicBezTo>
                <a:cubicBezTo>
                  <a:pt x="176243" y="180950"/>
                  <a:pt x="176243" y="180950"/>
                  <a:pt x="182814" y="178300"/>
                </a:cubicBezTo>
                <a:cubicBezTo>
                  <a:pt x="182814" y="178300"/>
                  <a:pt x="182814" y="178300"/>
                  <a:pt x="186756" y="178300"/>
                </a:cubicBezTo>
                <a:cubicBezTo>
                  <a:pt x="186756" y="178300"/>
                  <a:pt x="186756" y="178300"/>
                  <a:pt x="186756" y="194200"/>
                </a:cubicBezTo>
                <a:cubicBezTo>
                  <a:pt x="194641" y="196850"/>
                  <a:pt x="201213" y="194200"/>
                  <a:pt x="199898" y="186250"/>
                </a:cubicBezTo>
                <a:cubicBezTo>
                  <a:pt x="199898" y="186250"/>
                  <a:pt x="198584" y="186250"/>
                  <a:pt x="198584" y="186250"/>
                </a:cubicBezTo>
                <a:cubicBezTo>
                  <a:pt x="198584" y="186250"/>
                  <a:pt x="198584" y="184925"/>
                  <a:pt x="198584" y="184925"/>
                </a:cubicBezTo>
                <a:cubicBezTo>
                  <a:pt x="198584" y="184925"/>
                  <a:pt x="198584" y="184925"/>
                  <a:pt x="197270" y="182275"/>
                </a:cubicBezTo>
                <a:cubicBezTo>
                  <a:pt x="197270" y="182275"/>
                  <a:pt x="197270" y="180950"/>
                  <a:pt x="198584" y="180950"/>
                </a:cubicBezTo>
                <a:cubicBezTo>
                  <a:pt x="198584" y="180950"/>
                  <a:pt x="198584" y="180950"/>
                  <a:pt x="199898" y="180950"/>
                </a:cubicBezTo>
                <a:cubicBezTo>
                  <a:pt x="198584" y="167700"/>
                  <a:pt x="199898" y="166375"/>
                  <a:pt x="199898" y="166375"/>
                </a:cubicBezTo>
                <a:cubicBezTo>
                  <a:pt x="199898" y="166375"/>
                  <a:pt x="226182" y="169025"/>
                  <a:pt x="234066" y="161075"/>
                </a:cubicBezTo>
                <a:cubicBezTo>
                  <a:pt x="238009" y="157100"/>
                  <a:pt x="240637" y="151800"/>
                  <a:pt x="241951" y="146500"/>
                </a:cubicBezTo>
                <a:cubicBezTo>
                  <a:pt x="243266" y="145175"/>
                  <a:pt x="244580" y="143850"/>
                  <a:pt x="245894" y="143850"/>
                </a:cubicBezTo>
                <a:cubicBezTo>
                  <a:pt x="245894" y="143850"/>
                  <a:pt x="245894" y="143850"/>
                  <a:pt x="245894" y="133250"/>
                </a:cubicBezTo>
                <a:cubicBezTo>
                  <a:pt x="245894" y="133250"/>
                  <a:pt x="245894" y="133250"/>
                  <a:pt x="241951" y="134575"/>
                </a:cubicBezTo>
                <a:cubicBezTo>
                  <a:pt x="241951" y="135900"/>
                  <a:pt x="241951" y="135900"/>
                  <a:pt x="241951" y="135900"/>
                </a:cubicBezTo>
                <a:cubicBezTo>
                  <a:pt x="241951" y="134575"/>
                  <a:pt x="240637" y="134575"/>
                  <a:pt x="240637" y="134575"/>
                </a:cubicBezTo>
                <a:cubicBezTo>
                  <a:pt x="240637" y="134575"/>
                  <a:pt x="240637" y="134575"/>
                  <a:pt x="240637" y="131925"/>
                </a:cubicBezTo>
                <a:cubicBezTo>
                  <a:pt x="240637" y="131925"/>
                  <a:pt x="240637" y="130600"/>
                  <a:pt x="240637" y="130600"/>
                </a:cubicBezTo>
                <a:cubicBezTo>
                  <a:pt x="240637" y="130600"/>
                  <a:pt x="240637" y="130600"/>
                  <a:pt x="247208" y="127950"/>
                </a:cubicBezTo>
                <a:cubicBezTo>
                  <a:pt x="247208" y="127950"/>
                  <a:pt x="247208" y="127950"/>
                  <a:pt x="249836" y="127950"/>
                </a:cubicBezTo>
                <a:cubicBezTo>
                  <a:pt x="251151" y="127950"/>
                  <a:pt x="251151" y="127950"/>
                  <a:pt x="251151" y="127950"/>
                </a:cubicBezTo>
                <a:cubicBezTo>
                  <a:pt x="251151" y="127950"/>
                  <a:pt x="251151" y="127950"/>
                  <a:pt x="251151" y="143850"/>
                </a:cubicBezTo>
                <a:cubicBezTo>
                  <a:pt x="251151" y="143850"/>
                  <a:pt x="252465" y="143850"/>
                  <a:pt x="252465" y="143850"/>
                </a:cubicBezTo>
                <a:cubicBezTo>
                  <a:pt x="264292" y="137225"/>
                  <a:pt x="262978" y="113375"/>
                  <a:pt x="257721" y="94825"/>
                </a:cubicBezTo>
                <a:cubicBezTo>
                  <a:pt x="256407" y="102775"/>
                  <a:pt x="253779" y="106750"/>
                  <a:pt x="247208" y="106750"/>
                </a:cubicBezTo>
                <a:cubicBezTo>
                  <a:pt x="241951" y="106750"/>
                  <a:pt x="238009" y="101450"/>
                  <a:pt x="238009" y="92175"/>
                </a:cubicBezTo>
                <a:cubicBezTo>
                  <a:pt x="238009" y="81575"/>
                  <a:pt x="241951" y="76275"/>
                  <a:pt x="248522" y="76275"/>
                </a:cubicBezTo>
                <a:cubicBezTo>
                  <a:pt x="248522" y="76275"/>
                  <a:pt x="249836" y="76275"/>
                  <a:pt x="249836" y="76275"/>
                </a:cubicBezTo>
                <a:cubicBezTo>
                  <a:pt x="244580" y="67000"/>
                  <a:pt x="238009" y="59050"/>
                  <a:pt x="230124" y="52425"/>
                </a:cubicBezTo>
                <a:cubicBezTo>
                  <a:pt x="230124" y="52425"/>
                  <a:pt x="230124" y="52425"/>
                  <a:pt x="230124" y="55075"/>
                </a:cubicBezTo>
                <a:cubicBezTo>
                  <a:pt x="230124" y="55075"/>
                  <a:pt x="230124" y="55075"/>
                  <a:pt x="228810" y="55075"/>
                </a:cubicBezTo>
                <a:cubicBezTo>
                  <a:pt x="228810" y="55075"/>
                  <a:pt x="228810" y="55075"/>
                  <a:pt x="224867" y="55075"/>
                </a:cubicBezTo>
                <a:cubicBezTo>
                  <a:pt x="224867" y="55075"/>
                  <a:pt x="224867" y="55075"/>
                  <a:pt x="224867" y="48450"/>
                </a:cubicBezTo>
                <a:cubicBezTo>
                  <a:pt x="220925" y="47125"/>
                  <a:pt x="218297" y="44475"/>
                  <a:pt x="215668" y="43150"/>
                </a:cubicBezTo>
                <a:cubicBezTo>
                  <a:pt x="214354" y="51100"/>
                  <a:pt x="210412" y="56400"/>
                  <a:pt x="205155" y="56400"/>
                </a:cubicBezTo>
                <a:cubicBezTo>
                  <a:pt x="198584" y="56400"/>
                  <a:pt x="194641" y="49775"/>
                  <a:pt x="194641" y="40500"/>
                </a:cubicBezTo>
                <a:cubicBezTo>
                  <a:pt x="194641" y="37850"/>
                  <a:pt x="194641" y="36525"/>
                  <a:pt x="195956" y="33875"/>
                </a:cubicBezTo>
                <a:cubicBezTo>
                  <a:pt x="193327" y="32550"/>
                  <a:pt x="189385" y="32550"/>
                  <a:pt x="186756" y="31225"/>
                </a:cubicBezTo>
                <a:cubicBezTo>
                  <a:pt x="186756" y="31225"/>
                  <a:pt x="186756" y="31225"/>
                  <a:pt x="186756" y="55075"/>
                </a:cubicBezTo>
                <a:cubicBezTo>
                  <a:pt x="186756" y="55075"/>
                  <a:pt x="186756" y="55075"/>
                  <a:pt x="182814" y="55075"/>
                </a:cubicBezTo>
                <a:cubicBezTo>
                  <a:pt x="181500" y="55075"/>
                  <a:pt x="181500" y="55075"/>
                  <a:pt x="181500" y="55075"/>
                </a:cubicBezTo>
                <a:cubicBezTo>
                  <a:pt x="181500" y="55075"/>
                  <a:pt x="181500" y="55075"/>
                  <a:pt x="181500" y="32550"/>
                </a:cubicBezTo>
                <a:cubicBezTo>
                  <a:pt x="181500" y="32550"/>
                  <a:pt x="181500" y="32550"/>
                  <a:pt x="178872" y="33875"/>
                </a:cubicBezTo>
                <a:cubicBezTo>
                  <a:pt x="177557" y="33875"/>
                  <a:pt x="177557" y="33875"/>
                  <a:pt x="177557" y="33875"/>
                </a:cubicBezTo>
                <a:cubicBezTo>
                  <a:pt x="177557" y="33875"/>
                  <a:pt x="177557" y="33875"/>
                  <a:pt x="176243" y="33875"/>
                </a:cubicBezTo>
                <a:cubicBezTo>
                  <a:pt x="176243" y="33875"/>
                  <a:pt x="176243" y="33875"/>
                  <a:pt x="176243" y="31225"/>
                </a:cubicBezTo>
                <a:cubicBezTo>
                  <a:pt x="176243" y="29900"/>
                  <a:pt x="176243" y="29900"/>
                  <a:pt x="176243" y="29900"/>
                </a:cubicBezTo>
                <a:cubicBezTo>
                  <a:pt x="176243" y="29900"/>
                  <a:pt x="176243" y="29900"/>
                  <a:pt x="177557" y="29900"/>
                </a:cubicBezTo>
                <a:cubicBezTo>
                  <a:pt x="173615" y="28575"/>
                  <a:pt x="170987" y="28575"/>
                  <a:pt x="168358" y="28575"/>
                </a:cubicBezTo>
                <a:cubicBezTo>
                  <a:pt x="170987" y="31225"/>
                  <a:pt x="172301" y="35200"/>
                  <a:pt x="172301" y="40500"/>
                </a:cubicBezTo>
                <a:cubicBezTo>
                  <a:pt x="172301" y="51100"/>
                  <a:pt x="168358" y="56400"/>
                  <a:pt x="161787" y="56400"/>
                </a:cubicBezTo>
                <a:cubicBezTo>
                  <a:pt x="155217" y="56400"/>
                  <a:pt x="152588" y="49775"/>
                  <a:pt x="151274" y="40500"/>
                </a:cubicBezTo>
                <a:cubicBezTo>
                  <a:pt x="151274" y="35200"/>
                  <a:pt x="153903" y="29900"/>
                  <a:pt x="156531" y="28575"/>
                </a:cubicBezTo>
                <a:cubicBezTo>
                  <a:pt x="152588" y="28575"/>
                  <a:pt x="148646" y="28575"/>
                  <a:pt x="144703" y="28575"/>
                </a:cubicBezTo>
                <a:close/>
                <a:moveTo>
                  <a:pt x="164533" y="0"/>
                </a:moveTo>
                <a:cubicBezTo>
                  <a:pt x="205215" y="0"/>
                  <a:pt x="240648" y="17090"/>
                  <a:pt x="266895" y="48642"/>
                </a:cubicBezTo>
                <a:cubicBezTo>
                  <a:pt x="285268" y="72305"/>
                  <a:pt x="294454" y="99914"/>
                  <a:pt x="291829" y="130150"/>
                </a:cubicBezTo>
                <a:cubicBezTo>
                  <a:pt x="289205" y="155129"/>
                  <a:pt x="278706" y="181422"/>
                  <a:pt x="269520" y="206400"/>
                </a:cubicBezTo>
                <a:cubicBezTo>
                  <a:pt x="253772" y="247154"/>
                  <a:pt x="239336" y="286594"/>
                  <a:pt x="257709" y="324718"/>
                </a:cubicBezTo>
                <a:cubicBezTo>
                  <a:pt x="257709" y="327348"/>
                  <a:pt x="257709" y="329977"/>
                  <a:pt x="256396" y="332606"/>
                </a:cubicBezTo>
                <a:cubicBezTo>
                  <a:pt x="255084" y="335236"/>
                  <a:pt x="252459" y="336550"/>
                  <a:pt x="249835" y="336550"/>
                </a:cubicBezTo>
                <a:cubicBezTo>
                  <a:pt x="249835" y="336550"/>
                  <a:pt x="249835" y="336550"/>
                  <a:pt x="105478" y="336550"/>
                </a:cubicBezTo>
                <a:cubicBezTo>
                  <a:pt x="101541" y="336550"/>
                  <a:pt x="98916" y="333921"/>
                  <a:pt x="97604" y="331292"/>
                </a:cubicBezTo>
                <a:cubicBezTo>
                  <a:pt x="96292" y="328662"/>
                  <a:pt x="96292" y="327348"/>
                  <a:pt x="96292" y="315516"/>
                </a:cubicBezTo>
                <a:cubicBezTo>
                  <a:pt x="96292" y="314201"/>
                  <a:pt x="96292" y="312887"/>
                  <a:pt x="96292" y="312887"/>
                </a:cubicBezTo>
                <a:cubicBezTo>
                  <a:pt x="94979" y="294481"/>
                  <a:pt x="87105" y="294481"/>
                  <a:pt x="71357" y="294481"/>
                </a:cubicBezTo>
                <a:cubicBezTo>
                  <a:pt x="58234" y="294481"/>
                  <a:pt x="42486" y="294481"/>
                  <a:pt x="31987" y="278706"/>
                </a:cubicBezTo>
                <a:cubicBezTo>
                  <a:pt x="24113" y="266874"/>
                  <a:pt x="24113" y="251098"/>
                  <a:pt x="25426" y="236637"/>
                </a:cubicBezTo>
                <a:cubicBezTo>
                  <a:pt x="25426" y="224805"/>
                  <a:pt x="25426" y="212973"/>
                  <a:pt x="21489" y="209029"/>
                </a:cubicBezTo>
                <a:cubicBezTo>
                  <a:pt x="21489" y="207715"/>
                  <a:pt x="17552" y="206400"/>
                  <a:pt x="16239" y="205085"/>
                </a:cubicBezTo>
                <a:cubicBezTo>
                  <a:pt x="10990" y="202456"/>
                  <a:pt x="3116" y="199827"/>
                  <a:pt x="491" y="191939"/>
                </a:cubicBezTo>
                <a:cubicBezTo>
                  <a:pt x="-821" y="187995"/>
                  <a:pt x="491" y="182736"/>
                  <a:pt x="4428" y="177478"/>
                </a:cubicBezTo>
                <a:cubicBezTo>
                  <a:pt x="17552" y="156443"/>
                  <a:pt x="20176" y="144612"/>
                  <a:pt x="24113" y="126206"/>
                </a:cubicBezTo>
                <a:cubicBezTo>
                  <a:pt x="25426" y="118319"/>
                  <a:pt x="26738" y="109116"/>
                  <a:pt x="29363" y="97284"/>
                </a:cubicBezTo>
                <a:cubicBezTo>
                  <a:pt x="38549" y="68361"/>
                  <a:pt x="55609" y="43383"/>
                  <a:pt x="81856" y="26293"/>
                </a:cubicBezTo>
                <a:cubicBezTo>
                  <a:pt x="105478" y="9202"/>
                  <a:pt x="135662" y="0"/>
                  <a:pt x="16453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8701" tIns="118701" rIns="118701" bIns="118701" numCol="1" spcCol="127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3200" kern="1200"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cxnSp>
        <p:nvCxnSpPr>
          <p:cNvPr id="57" name="直接连接符 56"/>
          <p:cNvCxnSpPr/>
          <p:nvPr/>
        </p:nvCxnSpPr>
        <p:spPr>
          <a:xfrm flipV="1">
            <a:off x="-16668" y="1032867"/>
            <a:ext cx="12208669" cy="7740"/>
          </a:xfrm>
          <a:prstGeom prst="line">
            <a:avLst/>
          </a:prstGeom>
          <a:ln w="69850" cmpd="thickThin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矩形 57"/>
          <p:cNvSpPr/>
          <p:nvPr/>
        </p:nvSpPr>
        <p:spPr>
          <a:xfrm>
            <a:off x="0" y="288137"/>
            <a:ext cx="333829" cy="720695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accent2">
                  <a:lumMod val="90000"/>
                  <a:lumOff val="1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59" name="文本框 58"/>
          <p:cNvSpPr txBox="1"/>
          <p:nvPr/>
        </p:nvSpPr>
        <p:spPr>
          <a:xfrm>
            <a:off x="565535" y="333486"/>
            <a:ext cx="3068469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>
              <a:defRPr sz="6000" b="1">
                <a:gradFill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/>
                    </a:gs>
                  </a:gsLst>
                  <a:lin ang="5400000" scaled="1"/>
                </a:gradFill>
                <a:latin typeface="+mj-ea"/>
                <a:ea typeface="+mj-ea"/>
              </a:defRPr>
            </a:lvl1pPr>
          </a:lstStyle>
          <a:p>
            <a:r>
              <a:rPr lang="zh-CN" altLang="en-US" sz="3200" dirty="0"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Improve employee execution</a:t>
            </a:r>
          </a:p>
        </p:txBody>
      </p:sp>
      <p:sp>
        <p:nvSpPr>
          <p:cNvPr id="60" name="文本框 59"/>
          <p:cNvSpPr txBox="1"/>
          <p:nvPr/>
        </p:nvSpPr>
        <p:spPr>
          <a:xfrm>
            <a:off x="6601788" y="440699"/>
            <a:ext cx="4527763" cy="49859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The user can can on a project or or print it into a film to be used in a wilder field field</a:t>
            </a:r>
          </a:p>
        </p:txBody>
      </p:sp>
    </p:spTree>
    <p:extLst>
      <p:ext uri="{BB962C8B-B14F-4D97-AF65-F5344CB8AC3E}">
        <p14:creationId xmlns:p14="http://schemas.microsoft.com/office/powerpoint/2010/main" val="4237726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1000"/>
                            </p:stCondLst>
                            <p:childTnLst>
                              <p:par>
                                <p:cTn id="20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1500"/>
                            </p:stCondLst>
                            <p:childTnLst>
                              <p:par>
                                <p:cTn id="20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2000"/>
                            </p:stCondLst>
                            <p:childTnLst>
                              <p:par>
                                <p:cTn id="2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29" grpId="0" animBg="1"/>
      <p:bldP spid="31" grpId="0" animBg="1"/>
      <p:bldP spid="6" grpId="0" animBg="1"/>
      <p:bldP spid="7" grpId="0" animBg="1"/>
      <p:bldP spid="8" grpId="0" animBg="1"/>
      <p:bldP spid="10" grpId="0" animBg="1"/>
      <p:bldP spid="12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30" grpId="0" animBg="1"/>
      <p:bldP spid="32" grpId="0" animBg="1"/>
      <p:bldP spid="33" grpId="0" animBg="1"/>
      <p:bldP spid="34" grpId="0" animBg="1"/>
      <p:bldP spid="80" grpId="0" animBg="1"/>
      <p:bldP spid="82" grpId="0" animBg="1"/>
      <p:bldP spid="81" grpId="0" animBg="1"/>
      <p:bldP spid="83" grpId="0" animBg="1"/>
      <p:bldP spid="86" grpId="0" animBg="1"/>
      <p:bldP spid="85" grpId="0" animBg="1"/>
      <p:bldP spid="84" grpId="0" animBg="1"/>
      <p:bldP spid="87" grpId="0" animBg="1"/>
      <p:bldP spid="89" grpId="0" animBg="1"/>
      <p:bldP spid="91" grpId="0" animBg="1"/>
      <p:bldP spid="90" grpId="0" animBg="1"/>
      <p:bldP spid="8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차트 27"/>
          <p:cNvGraphicFramePr/>
          <p:nvPr>
            <p:extLst>
              <p:ext uri="{D42A27DB-BD31-4B8C-83A1-F6EECF244321}">
                <p14:modId xmlns:p14="http://schemas.microsoft.com/office/powerpoint/2010/main" val="173485172"/>
              </p:ext>
            </p:extLst>
          </p:nvPr>
        </p:nvGraphicFramePr>
        <p:xfrm>
          <a:off x="1432560" y="1678386"/>
          <a:ext cx="9326880" cy="29534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6" name="组合 5"/>
          <p:cNvGrpSpPr/>
          <p:nvPr/>
        </p:nvGrpSpPr>
        <p:grpSpPr>
          <a:xfrm>
            <a:off x="1484012" y="4855479"/>
            <a:ext cx="9231889" cy="943598"/>
            <a:chOff x="5354321" y="1924239"/>
            <a:chExt cx="9231889" cy="943598"/>
          </a:xfrm>
        </p:grpSpPr>
        <p:sp>
          <p:nvSpPr>
            <p:cNvPr id="7" name="矩形 6"/>
            <p:cNvSpPr/>
            <p:nvPr/>
          </p:nvSpPr>
          <p:spPr>
            <a:xfrm>
              <a:off x="5354321" y="2332306"/>
              <a:ext cx="9231889" cy="535531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The user-will can on a project or computer, or print the print </a:t>
              </a:r>
              <a:r>
                <a:rPr lang="en-US" altLang="zh-CN" sz="1200" dirty="0" err="1">
                  <a:solidFill>
                    <a:schemeClr val="bg1">
                      <a:lumMod val="50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preseThe</a:t>
              </a:r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 user can-document on a project or or computer, or print the presentation and make it into a film to be </a:t>
              </a:r>
              <a:r>
                <a:rPr lang="en-US" altLang="zh-CN" sz="1200" dirty="0" err="1">
                  <a:solidFill>
                    <a:schemeClr val="bg1">
                      <a:lumMod val="50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the</a:t>
              </a:r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 and make it into a film to be used</a:t>
              </a:r>
            </a:p>
          </p:txBody>
        </p:sp>
        <p:sp>
          <p:nvSpPr>
            <p:cNvPr id="8" name="矩形 7"/>
            <p:cNvSpPr/>
            <p:nvPr/>
          </p:nvSpPr>
          <p:spPr>
            <a:xfrm>
              <a:off x="5354324" y="1924239"/>
              <a:ext cx="3434214" cy="43037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Title text added</a:t>
              </a:r>
            </a:p>
          </p:txBody>
        </p:sp>
      </p:grpSp>
      <p:cxnSp>
        <p:nvCxnSpPr>
          <p:cNvPr id="13" name="直接连接符 12"/>
          <p:cNvCxnSpPr/>
          <p:nvPr/>
        </p:nvCxnSpPr>
        <p:spPr>
          <a:xfrm flipV="1">
            <a:off x="-16668" y="1032867"/>
            <a:ext cx="12208669" cy="7740"/>
          </a:xfrm>
          <a:prstGeom prst="line">
            <a:avLst/>
          </a:prstGeom>
          <a:ln w="69850" cmpd="thickThin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矩形 13"/>
          <p:cNvSpPr/>
          <p:nvPr/>
        </p:nvSpPr>
        <p:spPr>
          <a:xfrm>
            <a:off x="0" y="288137"/>
            <a:ext cx="333829" cy="720695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accent2">
                  <a:lumMod val="90000"/>
                  <a:lumOff val="1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565535" y="333486"/>
            <a:ext cx="3068469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>
              <a:defRPr sz="6000" b="1">
                <a:gradFill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/>
                    </a:gs>
                  </a:gsLst>
                  <a:lin ang="5400000" scaled="1"/>
                </a:gradFill>
                <a:latin typeface="+mj-ea"/>
                <a:ea typeface="+mj-ea"/>
              </a:defRPr>
            </a:lvl1pPr>
          </a:lstStyle>
          <a:p>
            <a:r>
              <a:rPr lang="zh-CN" altLang="en-US" sz="3200" dirty="0"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Improve employee execution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6694660" y="434181"/>
            <a:ext cx="4527763" cy="49859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The user can can on a project or or print it into a film to be used in a wilder field field</a:t>
            </a:r>
          </a:p>
        </p:txBody>
      </p:sp>
    </p:spTree>
    <p:extLst>
      <p:ext uri="{BB962C8B-B14F-4D97-AF65-F5344CB8AC3E}">
        <p14:creationId xmlns:p14="http://schemas.microsoft.com/office/powerpoint/2010/main" val="1113256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:c="http://schemas.openxmlformats.org/drawingml/2006/chart"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1" y="3208151"/>
            <a:ext cx="4572531" cy="3649851"/>
          </a:xfrm>
          <a:prstGeom prst="rect">
            <a:avLst/>
          </a:prstGeom>
        </p:spPr>
      </p:pic>
      <p:cxnSp>
        <p:nvCxnSpPr>
          <p:cNvPr id="3" name="直接连接符 2"/>
          <p:cNvCxnSpPr/>
          <p:nvPr/>
        </p:nvCxnSpPr>
        <p:spPr>
          <a:xfrm>
            <a:off x="6084888" y="1709228"/>
            <a:ext cx="0" cy="1430337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本框 3"/>
          <p:cNvSpPr txBox="1"/>
          <p:nvPr/>
        </p:nvSpPr>
        <p:spPr>
          <a:xfrm>
            <a:off x="4781193" y="1662275"/>
            <a:ext cx="909223" cy="1600438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3200" dirty="0">
                <a:gradFill>
                  <a:gsLst>
                    <a:gs pos="100000">
                      <a:schemeClr val="accent2"/>
                    </a:gs>
                    <a:gs pos="0">
                      <a:schemeClr val="accent1"/>
                    </a:gs>
                  </a:gsLst>
                  <a:lin ang="1200000" scaled="0"/>
                </a:gradFill>
                <a:latin typeface="字魂36号-正文宋楷" panose="02000000000000000000" pitchFamily="2" charset="-122"/>
                <a:ea typeface="字魂36号-正文宋楷" panose="02000000000000000000" pitchFamily="2" charset="-122"/>
                <a:cs typeface="经典综艺体简" panose="02010609000101010101" pitchFamily="49" charset="-122"/>
              </a:rPr>
              <a:t>PART</a:t>
            </a:r>
          </a:p>
          <a:p>
            <a:pPr algn="ctr"/>
            <a:r>
              <a:rPr lang="en-US" altLang="zh-CN" sz="6600" b="1" dirty="0">
                <a:gradFill>
                  <a:gsLst>
                    <a:gs pos="100000">
                      <a:schemeClr val="accent2"/>
                    </a:gs>
                    <a:gs pos="0">
                      <a:schemeClr val="accent1"/>
                    </a:gs>
                  </a:gsLst>
                  <a:lin ang="1200000" scaled="0"/>
                </a:gradFill>
                <a:latin typeface="字魂36号-正文宋楷" panose="02000000000000000000" pitchFamily="2" charset="-122"/>
                <a:ea typeface="字魂36号-正文宋楷" panose="02000000000000000000" pitchFamily="2" charset="-122"/>
                <a:cs typeface="经典综艺体简" panose="02010609000101010101" pitchFamily="49" charset="-122"/>
              </a:rPr>
              <a:t>03</a:t>
            </a:r>
            <a:endParaRPr lang="zh-CN" altLang="en-US" sz="6600" b="1" dirty="0">
              <a:gradFill>
                <a:gsLst>
                  <a:gs pos="100000">
                    <a:schemeClr val="accent2"/>
                  </a:gs>
                  <a:gs pos="0">
                    <a:schemeClr val="accent1"/>
                  </a:gs>
                </a:gsLst>
                <a:lin ang="1200000" scaled="0"/>
              </a:gradFill>
              <a:latin typeface="字魂36号-正文宋楷" panose="02000000000000000000" pitchFamily="2" charset="-122"/>
              <a:ea typeface="字魂36号-正文宋楷" panose="02000000000000000000" pitchFamily="2" charset="-122"/>
              <a:cs typeface="经典综艺体简" panose="02010609000101010101" pitchFamily="49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382133" y="1662275"/>
            <a:ext cx="5371855" cy="132343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>
              <a:defRPr sz="6000" b="1">
                <a:gradFill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/>
                    </a:gs>
                  </a:gsLst>
                  <a:lin ang="5400000" scaled="1"/>
                </a:gradFill>
                <a:latin typeface="+mj-ea"/>
                <a:ea typeface="+mj-ea"/>
              </a:defRPr>
            </a:lvl1pPr>
          </a:lstStyle>
          <a:p>
            <a:r>
              <a:rPr lang="zh-CN" altLang="en-US" sz="4000" dirty="0"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Increased </a:t>
            </a:r>
            <a:endParaRPr lang="en-US" altLang="zh-CN" sz="4000" dirty="0"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  <a:p>
            <a:r>
              <a:rPr lang="zh-CN" altLang="en-US" sz="4000" dirty="0"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employee execution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6382133" y="2903452"/>
            <a:ext cx="4782755" cy="60939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The user can can on a project or or print it into a film to be used in a wilder field field</a:t>
            </a:r>
          </a:p>
        </p:txBody>
      </p:sp>
    </p:spTree>
    <p:extLst>
      <p:ext uri="{BB962C8B-B14F-4D97-AF65-F5344CB8AC3E}">
        <p14:creationId xmlns:p14="http://schemas.microsoft.com/office/powerpoint/2010/main" val="2482791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:a14="http://schemas.microsoft.com/office/drawing/2010/main"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c2a00a56-1909-4be2-9496-2cab7d0080d2"/>
          <p:cNvGrpSpPr>
            <a:grpSpLocks noChangeAspect="1"/>
          </p:cNvGrpSpPr>
          <p:nvPr/>
        </p:nvGrpSpPr>
        <p:grpSpPr>
          <a:xfrm>
            <a:off x="2841596" y="3696366"/>
            <a:ext cx="6508817" cy="6297868"/>
            <a:chOff x="2955000" y="1676390"/>
            <a:chExt cx="6508817" cy="6297868"/>
          </a:xfrm>
        </p:grpSpPr>
        <p:sp>
          <p:nvSpPr>
            <p:cNvPr id="37" name="îṣļîḑé-Oval 3"/>
            <p:cNvSpPr/>
            <p:nvPr/>
          </p:nvSpPr>
          <p:spPr>
            <a:xfrm>
              <a:off x="4575000" y="3312258"/>
              <a:ext cx="3042000" cy="3042000"/>
            </a:xfrm>
            <a:prstGeom prst="ellipse">
              <a:avLst/>
            </a:pr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/>
            </a:p>
          </p:txBody>
        </p:sp>
        <p:sp>
          <p:nvSpPr>
            <p:cNvPr id="38" name="îṣļîḑé-Oval 4"/>
            <p:cNvSpPr/>
            <p:nvPr/>
          </p:nvSpPr>
          <p:spPr>
            <a:xfrm>
              <a:off x="4038600" y="2777493"/>
              <a:ext cx="4122000" cy="4122000"/>
            </a:xfrm>
            <a:prstGeom prst="ellipse">
              <a:avLst/>
            </a:pr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/>
            </a:p>
          </p:txBody>
        </p:sp>
        <p:sp>
          <p:nvSpPr>
            <p:cNvPr id="39" name="îṣļîḑé-Oval 5"/>
            <p:cNvSpPr/>
            <p:nvPr/>
          </p:nvSpPr>
          <p:spPr>
            <a:xfrm>
              <a:off x="3495000" y="2232258"/>
              <a:ext cx="5202000" cy="5202000"/>
            </a:xfrm>
            <a:prstGeom prst="ellipse">
              <a:avLst/>
            </a:pr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/>
            </a:p>
          </p:txBody>
        </p:sp>
        <p:sp>
          <p:nvSpPr>
            <p:cNvPr id="40" name="îṣļîḑé-Oval 6"/>
            <p:cNvSpPr/>
            <p:nvPr/>
          </p:nvSpPr>
          <p:spPr>
            <a:xfrm>
              <a:off x="2955000" y="1692258"/>
              <a:ext cx="6282000" cy="6282000"/>
            </a:xfrm>
            <a:prstGeom prst="ellipse">
              <a:avLst/>
            </a:pr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/>
            </a:p>
          </p:txBody>
        </p:sp>
        <p:grpSp>
          <p:nvGrpSpPr>
            <p:cNvPr id="41" name="Group 9"/>
            <p:cNvGrpSpPr/>
            <p:nvPr/>
          </p:nvGrpSpPr>
          <p:grpSpPr>
            <a:xfrm>
              <a:off x="5115951" y="3853209"/>
              <a:ext cx="1960098" cy="1960098"/>
              <a:chOff x="5115951" y="3853209"/>
              <a:chExt cx="1960098" cy="1960098"/>
            </a:xfrm>
            <a:solidFill>
              <a:schemeClr val="tx2"/>
            </a:solidFill>
          </p:grpSpPr>
          <p:sp>
            <p:nvSpPr>
              <p:cNvPr id="50" name="îṣļîḑé-Oval 10"/>
              <p:cNvSpPr/>
              <p:nvPr/>
            </p:nvSpPr>
            <p:spPr>
              <a:xfrm>
                <a:off x="5115951" y="3853209"/>
                <a:ext cx="1960098" cy="1960098"/>
              </a:xfrm>
              <a:prstGeom prst="ellipse">
                <a:avLst/>
              </a:prstGeom>
              <a:solidFill>
                <a:schemeClr val="tx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/>
              </a:p>
            </p:txBody>
          </p:sp>
          <p:sp>
            <p:nvSpPr>
              <p:cNvPr id="51" name="îṣļîḑé-Arrow: Right 11"/>
              <p:cNvSpPr/>
              <p:nvPr/>
            </p:nvSpPr>
            <p:spPr>
              <a:xfrm rot="16200000">
                <a:off x="5808114" y="4073223"/>
                <a:ext cx="575773" cy="533096"/>
              </a:xfrm>
              <a:prstGeom prst="rightArrow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/>
              </a:p>
            </p:txBody>
          </p:sp>
        </p:grpSp>
        <p:sp>
          <p:nvSpPr>
            <p:cNvPr id="42" name="îṣļîḑé-Oval 15"/>
            <p:cNvSpPr/>
            <p:nvPr/>
          </p:nvSpPr>
          <p:spPr>
            <a:xfrm>
              <a:off x="3999357" y="3317918"/>
              <a:ext cx="806800" cy="806800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/>
            </a:p>
          </p:txBody>
        </p:sp>
        <p:sp>
          <p:nvSpPr>
            <p:cNvPr id="43" name="îṣļîḑé-Oval 16"/>
            <p:cNvSpPr/>
            <p:nvPr/>
          </p:nvSpPr>
          <p:spPr>
            <a:xfrm>
              <a:off x="4171600" y="1676390"/>
              <a:ext cx="806800" cy="80680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/>
            </a:p>
          </p:txBody>
        </p:sp>
        <p:sp>
          <p:nvSpPr>
            <p:cNvPr id="44" name="îṣļîḑé-Oval 17"/>
            <p:cNvSpPr/>
            <p:nvPr/>
          </p:nvSpPr>
          <p:spPr>
            <a:xfrm>
              <a:off x="6448797" y="1988463"/>
              <a:ext cx="806800" cy="806800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/>
            </a:p>
          </p:txBody>
        </p:sp>
        <p:sp>
          <p:nvSpPr>
            <p:cNvPr id="45" name="îṣļîḑé-Oval 18"/>
            <p:cNvSpPr/>
            <p:nvPr/>
          </p:nvSpPr>
          <p:spPr>
            <a:xfrm>
              <a:off x="8657017" y="3295303"/>
              <a:ext cx="806800" cy="806800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/>
            </a:p>
          </p:txBody>
        </p:sp>
        <p:sp>
          <p:nvSpPr>
            <p:cNvPr id="46" name="îṣļîḑé-Freeform: Shape 19"/>
            <p:cNvSpPr>
              <a:spLocks/>
            </p:cNvSpPr>
            <p:nvPr/>
          </p:nvSpPr>
          <p:spPr bwMode="auto">
            <a:xfrm>
              <a:off x="4418382" y="1894543"/>
              <a:ext cx="310689" cy="316998"/>
            </a:xfrm>
            <a:custGeom>
              <a:avLst/>
              <a:gdLst>
                <a:gd name="T0" fmla="*/ 87 w 91"/>
                <a:gd name="T1" fmla="*/ 39 h 93"/>
                <a:gd name="T2" fmla="*/ 91 w 91"/>
                <a:gd name="T3" fmla="*/ 46 h 93"/>
                <a:gd name="T4" fmla="*/ 91 w 91"/>
                <a:gd name="T5" fmla="*/ 83 h 93"/>
                <a:gd name="T6" fmla="*/ 81 w 91"/>
                <a:gd name="T7" fmla="*/ 93 h 93"/>
                <a:gd name="T8" fmla="*/ 10 w 91"/>
                <a:gd name="T9" fmla="*/ 93 h 93"/>
                <a:gd name="T10" fmla="*/ 0 w 91"/>
                <a:gd name="T11" fmla="*/ 83 h 93"/>
                <a:gd name="T12" fmla="*/ 0 w 91"/>
                <a:gd name="T13" fmla="*/ 46 h 93"/>
                <a:gd name="T14" fmla="*/ 3 w 91"/>
                <a:gd name="T15" fmla="*/ 40 h 93"/>
                <a:gd name="T16" fmla="*/ 3 w 91"/>
                <a:gd name="T17" fmla="*/ 40 h 93"/>
                <a:gd name="T18" fmla="*/ 3 w 91"/>
                <a:gd name="T19" fmla="*/ 40 h 93"/>
                <a:gd name="T20" fmla="*/ 3 w 91"/>
                <a:gd name="T21" fmla="*/ 39 h 93"/>
                <a:gd name="T22" fmla="*/ 40 w 91"/>
                <a:gd name="T23" fmla="*/ 3 h 93"/>
                <a:gd name="T24" fmla="*/ 51 w 91"/>
                <a:gd name="T25" fmla="*/ 3 h 93"/>
                <a:gd name="T26" fmla="*/ 87 w 91"/>
                <a:gd name="T27" fmla="*/ 39 h 93"/>
                <a:gd name="T28" fmla="*/ 16 w 91"/>
                <a:gd name="T29" fmla="*/ 30 h 93"/>
                <a:gd name="T30" fmla="*/ 16 w 91"/>
                <a:gd name="T31" fmla="*/ 52 h 93"/>
                <a:gd name="T32" fmla="*/ 46 w 91"/>
                <a:gd name="T33" fmla="*/ 75 h 93"/>
                <a:gd name="T34" fmla="*/ 73 w 91"/>
                <a:gd name="T35" fmla="*/ 54 h 93"/>
                <a:gd name="T36" fmla="*/ 73 w 91"/>
                <a:gd name="T37" fmla="*/ 30 h 93"/>
                <a:gd name="T38" fmla="*/ 16 w 91"/>
                <a:gd name="T39" fmla="*/ 30 h 93"/>
                <a:gd name="T40" fmla="*/ 26 w 91"/>
                <a:gd name="T41" fmla="*/ 35 h 93"/>
                <a:gd name="T42" fmla="*/ 26 w 91"/>
                <a:gd name="T43" fmla="*/ 39 h 93"/>
                <a:gd name="T44" fmla="*/ 64 w 91"/>
                <a:gd name="T45" fmla="*/ 39 h 93"/>
                <a:gd name="T46" fmla="*/ 64 w 91"/>
                <a:gd name="T47" fmla="*/ 35 h 93"/>
                <a:gd name="T48" fmla="*/ 26 w 91"/>
                <a:gd name="T49" fmla="*/ 35 h 93"/>
                <a:gd name="T50" fmla="*/ 26 w 91"/>
                <a:gd name="T51" fmla="*/ 51 h 93"/>
                <a:gd name="T52" fmla="*/ 26 w 91"/>
                <a:gd name="T53" fmla="*/ 55 h 93"/>
                <a:gd name="T54" fmla="*/ 64 w 91"/>
                <a:gd name="T55" fmla="*/ 55 h 93"/>
                <a:gd name="T56" fmla="*/ 64 w 91"/>
                <a:gd name="T57" fmla="*/ 51 h 93"/>
                <a:gd name="T58" fmla="*/ 26 w 91"/>
                <a:gd name="T59" fmla="*/ 51 h 93"/>
                <a:gd name="T60" fmla="*/ 26 w 91"/>
                <a:gd name="T61" fmla="*/ 43 h 93"/>
                <a:gd name="T62" fmla="*/ 26 w 91"/>
                <a:gd name="T63" fmla="*/ 47 h 93"/>
                <a:gd name="T64" fmla="*/ 64 w 91"/>
                <a:gd name="T65" fmla="*/ 47 h 93"/>
                <a:gd name="T66" fmla="*/ 64 w 91"/>
                <a:gd name="T67" fmla="*/ 43 h 93"/>
                <a:gd name="T68" fmla="*/ 26 w 91"/>
                <a:gd name="T69" fmla="*/ 43 h 93"/>
                <a:gd name="T70" fmla="*/ 10 w 91"/>
                <a:gd name="T71" fmla="*/ 87 h 93"/>
                <a:gd name="T72" fmla="*/ 28 w 91"/>
                <a:gd name="T73" fmla="*/ 70 h 93"/>
                <a:gd name="T74" fmla="*/ 28 w 91"/>
                <a:gd name="T75" fmla="*/ 67 h 93"/>
                <a:gd name="T76" fmla="*/ 26 w 91"/>
                <a:gd name="T77" fmla="*/ 67 h 93"/>
                <a:gd name="T78" fmla="*/ 8 w 91"/>
                <a:gd name="T79" fmla="*/ 84 h 93"/>
                <a:gd name="T80" fmla="*/ 8 w 91"/>
                <a:gd name="T81" fmla="*/ 87 h 93"/>
                <a:gd name="T82" fmla="*/ 10 w 91"/>
                <a:gd name="T83" fmla="*/ 87 h 93"/>
                <a:gd name="T84" fmla="*/ 85 w 91"/>
                <a:gd name="T85" fmla="*/ 84 h 93"/>
                <a:gd name="T86" fmla="*/ 67 w 91"/>
                <a:gd name="T87" fmla="*/ 67 h 93"/>
                <a:gd name="T88" fmla="*/ 64 w 91"/>
                <a:gd name="T89" fmla="*/ 67 h 93"/>
                <a:gd name="T90" fmla="*/ 64 w 91"/>
                <a:gd name="T91" fmla="*/ 70 h 93"/>
                <a:gd name="T92" fmla="*/ 82 w 91"/>
                <a:gd name="T93" fmla="*/ 87 h 93"/>
                <a:gd name="T94" fmla="*/ 85 w 91"/>
                <a:gd name="T95" fmla="*/ 87 h 93"/>
                <a:gd name="T96" fmla="*/ 85 w 91"/>
                <a:gd name="T97" fmla="*/ 84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91" h="93">
                  <a:moveTo>
                    <a:pt x="87" y="39"/>
                  </a:moveTo>
                  <a:cubicBezTo>
                    <a:pt x="89" y="40"/>
                    <a:pt x="91" y="43"/>
                    <a:pt x="91" y="46"/>
                  </a:cubicBezTo>
                  <a:cubicBezTo>
                    <a:pt x="91" y="83"/>
                    <a:pt x="91" y="83"/>
                    <a:pt x="91" y="83"/>
                  </a:cubicBezTo>
                  <a:cubicBezTo>
                    <a:pt x="91" y="89"/>
                    <a:pt x="86" y="93"/>
                    <a:pt x="81" y="93"/>
                  </a:cubicBezTo>
                  <a:cubicBezTo>
                    <a:pt x="10" y="93"/>
                    <a:pt x="10" y="93"/>
                    <a:pt x="10" y="93"/>
                  </a:cubicBezTo>
                  <a:cubicBezTo>
                    <a:pt x="5" y="93"/>
                    <a:pt x="0" y="89"/>
                    <a:pt x="0" y="83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44"/>
                    <a:pt x="1" y="41"/>
                    <a:pt x="3" y="40"/>
                  </a:cubicBezTo>
                  <a:cubicBezTo>
                    <a:pt x="3" y="40"/>
                    <a:pt x="3" y="40"/>
                    <a:pt x="3" y="40"/>
                  </a:cubicBezTo>
                  <a:cubicBezTo>
                    <a:pt x="3" y="40"/>
                    <a:pt x="3" y="40"/>
                    <a:pt x="3" y="40"/>
                  </a:cubicBezTo>
                  <a:cubicBezTo>
                    <a:pt x="3" y="40"/>
                    <a:pt x="3" y="40"/>
                    <a:pt x="3" y="39"/>
                  </a:cubicBezTo>
                  <a:cubicBezTo>
                    <a:pt x="40" y="3"/>
                    <a:pt x="40" y="3"/>
                    <a:pt x="40" y="3"/>
                  </a:cubicBezTo>
                  <a:cubicBezTo>
                    <a:pt x="43" y="0"/>
                    <a:pt x="47" y="0"/>
                    <a:pt x="51" y="3"/>
                  </a:cubicBezTo>
                  <a:cubicBezTo>
                    <a:pt x="87" y="39"/>
                    <a:pt x="87" y="39"/>
                    <a:pt x="87" y="39"/>
                  </a:cubicBezTo>
                  <a:close/>
                  <a:moveTo>
                    <a:pt x="16" y="30"/>
                  </a:moveTo>
                  <a:cubicBezTo>
                    <a:pt x="16" y="52"/>
                    <a:pt x="16" y="52"/>
                    <a:pt x="16" y="52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73" y="54"/>
                    <a:pt x="73" y="54"/>
                    <a:pt x="73" y="54"/>
                  </a:cubicBezTo>
                  <a:cubicBezTo>
                    <a:pt x="73" y="30"/>
                    <a:pt x="73" y="30"/>
                    <a:pt x="73" y="30"/>
                  </a:cubicBezTo>
                  <a:cubicBezTo>
                    <a:pt x="16" y="30"/>
                    <a:pt x="16" y="30"/>
                    <a:pt x="16" y="30"/>
                  </a:cubicBezTo>
                  <a:close/>
                  <a:moveTo>
                    <a:pt x="26" y="35"/>
                  </a:moveTo>
                  <a:cubicBezTo>
                    <a:pt x="26" y="39"/>
                    <a:pt x="26" y="39"/>
                    <a:pt x="26" y="39"/>
                  </a:cubicBezTo>
                  <a:cubicBezTo>
                    <a:pt x="64" y="39"/>
                    <a:pt x="64" y="39"/>
                    <a:pt x="64" y="39"/>
                  </a:cubicBezTo>
                  <a:cubicBezTo>
                    <a:pt x="64" y="35"/>
                    <a:pt x="64" y="35"/>
                    <a:pt x="64" y="35"/>
                  </a:cubicBezTo>
                  <a:cubicBezTo>
                    <a:pt x="26" y="35"/>
                    <a:pt x="26" y="35"/>
                    <a:pt x="26" y="35"/>
                  </a:cubicBezTo>
                  <a:close/>
                  <a:moveTo>
                    <a:pt x="26" y="51"/>
                  </a:moveTo>
                  <a:cubicBezTo>
                    <a:pt x="26" y="55"/>
                    <a:pt x="26" y="55"/>
                    <a:pt x="26" y="55"/>
                  </a:cubicBezTo>
                  <a:cubicBezTo>
                    <a:pt x="64" y="55"/>
                    <a:pt x="64" y="55"/>
                    <a:pt x="64" y="55"/>
                  </a:cubicBezTo>
                  <a:cubicBezTo>
                    <a:pt x="64" y="51"/>
                    <a:pt x="64" y="51"/>
                    <a:pt x="64" y="51"/>
                  </a:cubicBezTo>
                  <a:cubicBezTo>
                    <a:pt x="26" y="51"/>
                    <a:pt x="26" y="51"/>
                    <a:pt x="26" y="51"/>
                  </a:cubicBezTo>
                  <a:close/>
                  <a:moveTo>
                    <a:pt x="26" y="43"/>
                  </a:moveTo>
                  <a:cubicBezTo>
                    <a:pt x="26" y="47"/>
                    <a:pt x="26" y="47"/>
                    <a:pt x="26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43"/>
                    <a:pt x="64" y="43"/>
                    <a:pt x="64" y="43"/>
                  </a:cubicBezTo>
                  <a:cubicBezTo>
                    <a:pt x="26" y="43"/>
                    <a:pt x="26" y="43"/>
                    <a:pt x="26" y="43"/>
                  </a:cubicBezTo>
                  <a:close/>
                  <a:moveTo>
                    <a:pt x="10" y="87"/>
                  </a:moveTo>
                  <a:cubicBezTo>
                    <a:pt x="28" y="70"/>
                    <a:pt x="28" y="70"/>
                    <a:pt x="28" y="70"/>
                  </a:cubicBezTo>
                  <a:cubicBezTo>
                    <a:pt x="29" y="69"/>
                    <a:pt x="29" y="68"/>
                    <a:pt x="28" y="67"/>
                  </a:cubicBezTo>
                  <a:cubicBezTo>
                    <a:pt x="28" y="66"/>
                    <a:pt x="27" y="66"/>
                    <a:pt x="26" y="67"/>
                  </a:cubicBezTo>
                  <a:cubicBezTo>
                    <a:pt x="8" y="84"/>
                    <a:pt x="8" y="84"/>
                    <a:pt x="8" y="84"/>
                  </a:cubicBezTo>
                  <a:cubicBezTo>
                    <a:pt x="7" y="85"/>
                    <a:pt x="7" y="86"/>
                    <a:pt x="8" y="87"/>
                  </a:cubicBezTo>
                  <a:cubicBezTo>
                    <a:pt x="8" y="88"/>
                    <a:pt x="10" y="88"/>
                    <a:pt x="10" y="87"/>
                  </a:cubicBezTo>
                  <a:close/>
                  <a:moveTo>
                    <a:pt x="85" y="84"/>
                  </a:moveTo>
                  <a:cubicBezTo>
                    <a:pt x="67" y="67"/>
                    <a:pt x="67" y="67"/>
                    <a:pt x="67" y="67"/>
                  </a:cubicBezTo>
                  <a:cubicBezTo>
                    <a:pt x="66" y="66"/>
                    <a:pt x="65" y="66"/>
                    <a:pt x="64" y="67"/>
                  </a:cubicBezTo>
                  <a:cubicBezTo>
                    <a:pt x="63" y="68"/>
                    <a:pt x="63" y="69"/>
                    <a:pt x="64" y="70"/>
                  </a:cubicBezTo>
                  <a:cubicBezTo>
                    <a:pt x="82" y="87"/>
                    <a:pt x="82" y="87"/>
                    <a:pt x="82" y="87"/>
                  </a:cubicBezTo>
                  <a:cubicBezTo>
                    <a:pt x="83" y="88"/>
                    <a:pt x="84" y="88"/>
                    <a:pt x="85" y="87"/>
                  </a:cubicBezTo>
                  <a:cubicBezTo>
                    <a:pt x="85" y="86"/>
                    <a:pt x="85" y="85"/>
                    <a:pt x="85" y="8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/>
            </a:p>
          </p:txBody>
        </p:sp>
        <p:sp>
          <p:nvSpPr>
            <p:cNvPr id="47" name="îṣļîḑé-Freeform: Shape 20"/>
            <p:cNvSpPr>
              <a:spLocks/>
            </p:cNvSpPr>
            <p:nvPr/>
          </p:nvSpPr>
          <p:spPr bwMode="auto">
            <a:xfrm>
              <a:off x="4203108" y="3574734"/>
              <a:ext cx="370619" cy="299650"/>
            </a:xfrm>
            <a:custGeom>
              <a:avLst/>
              <a:gdLst>
                <a:gd name="T0" fmla="*/ 86 w 109"/>
                <a:gd name="T1" fmla="*/ 88 h 88"/>
                <a:gd name="T2" fmla="*/ 84 w 109"/>
                <a:gd name="T3" fmla="*/ 44 h 88"/>
                <a:gd name="T4" fmla="*/ 80 w 109"/>
                <a:gd name="T5" fmla="*/ 71 h 88"/>
                <a:gd name="T6" fmla="*/ 109 w 109"/>
                <a:gd name="T7" fmla="*/ 0 h 88"/>
                <a:gd name="T8" fmla="*/ 92 w 109"/>
                <a:gd name="T9" fmla="*/ 33 h 88"/>
                <a:gd name="T10" fmla="*/ 80 w 109"/>
                <a:gd name="T11" fmla="*/ 25 h 88"/>
                <a:gd name="T12" fmla="*/ 67 w 109"/>
                <a:gd name="T13" fmla="*/ 68 h 88"/>
                <a:gd name="T14" fmla="*/ 37 w 109"/>
                <a:gd name="T15" fmla="*/ 73 h 88"/>
                <a:gd name="T16" fmla="*/ 19 w 109"/>
                <a:gd name="T17" fmla="*/ 63 h 88"/>
                <a:gd name="T18" fmla="*/ 0 w 109"/>
                <a:gd name="T19" fmla="*/ 56 h 88"/>
                <a:gd name="T20" fmla="*/ 25 w 109"/>
                <a:gd name="T21" fmla="*/ 48 h 88"/>
                <a:gd name="T22" fmla="*/ 30 w 109"/>
                <a:gd name="T23" fmla="*/ 57 h 88"/>
                <a:gd name="T24" fmla="*/ 44 w 109"/>
                <a:gd name="T25" fmla="*/ 29 h 88"/>
                <a:gd name="T26" fmla="*/ 66 w 109"/>
                <a:gd name="T27" fmla="*/ 50 h 88"/>
                <a:gd name="T28" fmla="*/ 68 w 109"/>
                <a:gd name="T29" fmla="*/ 18 h 88"/>
                <a:gd name="T30" fmla="*/ 78 w 109"/>
                <a:gd name="T31" fmla="*/ 12 h 88"/>
                <a:gd name="T32" fmla="*/ 90 w 109"/>
                <a:gd name="T33" fmla="*/ 1 h 88"/>
                <a:gd name="T34" fmla="*/ 22 w 109"/>
                <a:gd name="T35" fmla="*/ 88 h 88"/>
                <a:gd name="T36" fmla="*/ 29 w 109"/>
                <a:gd name="T37" fmla="*/ 80 h 88"/>
                <a:gd name="T38" fmla="*/ 22 w 109"/>
                <a:gd name="T39" fmla="*/ 79 h 88"/>
                <a:gd name="T40" fmla="*/ 11 w 109"/>
                <a:gd name="T41" fmla="*/ 88 h 88"/>
                <a:gd name="T42" fmla="*/ 17 w 109"/>
                <a:gd name="T43" fmla="*/ 71 h 88"/>
                <a:gd name="T44" fmla="*/ 11 w 109"/>
                <a:gd name="T45" fmla="*/ 73 h 88"/>
                <a:gd name="T46" fmla="*/ 34 w 109"/>
                <a:gd name="T47" fmla="*/ 88 h 88"/>
                <a:gd name="T48" fmla="*/ 40 w 109"/>
                <a:gd name="T49" fmla="*/ 79 h 88"/>
                <a:gd name="T50" fmla="*/ 34 w 109"/>
                <a:gd name="T51" fmla="*/ 80 h 88"/>
                <a:gd name="T52" fmla="*/ 45 w 109"/>
                <a:gd name="T53" fmla="*/ 88 h 88"/>
                <a:gd name="T54" fmla="*/ 52 w 109"/>
                <a:gd name="T55" fmla="*/ 63 h 88"/>
                <a:gd name="T56" fmla="*/ 45 w 109"/>
                <a:gd name="T57" fmla="*/ 69 h 88"/>
                <a:gd name="T58" fmla="*/ 57 w 109"/>
                <a:gd name="T59" fmla="*/ 88 h 88"/>
                <a:gd name="T60" fmla="*/ 63 w 109"/>
                <a:gd name="T61" fmla="*/ 73 h 88"/>
                <a:gd name="T62" fmla="*/ 57 w 109"/>
                <a:gd name="T63" fmla="*/ 88 h 88"/>
                <a:gd name="T64" fmla="*/ 75 w 109"/>
                <a:gd name="T65" fmla="*/ 88 h 88"/>
                <a:gd name="T66" fmla="*/ 68 w 109"/>
                <a:gd name="T67" fmla="*/ 75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09" h="88">
                  <a:moveTo>
                    <a:pt x="80" y="88"/>
                  </a:moveTo>
                  <a:cubicBezTo>
                    <a:pt x="86" y="88"/>
                    <a:pt x="86" y="88"/>
                    <a:pt x="86" y="88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4" y="44"/>
                    <a:pt x="84" y="44"/>
                    <a:pt x="84" y="44"/>
                  </a:cubicBezTo>
                  <a:cubicBezTo>
                    <a:pt x="82" y="70"/>
                    <a:pt x="82" y="70"/>
                    <a:pt x="82" y="70"/>
                  </a:cubicBezTo>
                  <a:cubicBezTo>
                    <a:pt x="80" y="71"/>
                    <a:pt x="80" y="71"/>
                    <a:pt x="80" y="71"/>
                  </a:cubicBezTo>
                  <a:cubicBezTo>
                    <a:pt x="80" y="88"/>
                    <a:pt x="80" y="88"/>
                    <a:pt x="80" y="88"/>
                  </a:cubicBezTo>
                  <a:close/>
                  <a:moveTo>
                    <a:pt x="109" y="0"/>
                  </a:moveTo>
                  <a:cubicBezTo>
                    <a:pt x="100" y="17"/>
                    <a:pt x="100" y="17"/>
                    <a:pt x="100" y="17"/>
                  </a:cubicBezTo>
                  <a:cubicBezTo>
                    <a:pt x="92" y="33"/>
                    <a:pt x="92" y="33"/>
                    <a:pt x="92" y="33"/>
                  </a:cubicBezTo>
                  <a:cubicBezTo>
                    <a:pt x="84" y="22"/>
                    <a:pt x="84" y="22"/>
                    <a:pt x="84" y="22"/>
                  </a:cubicBezTo>
                  <a:cubicBezTo>
                    <a:pt x="80" y="25"/>
                    <a:pt x="80" y="25"/>
                    <a:pt x="80" y="25"/>
                  </a:cubicBezTo>
                  <a:cubicBezTo>
                    <a:pt x="77" y="64"/>
                    <a:pt x="77" y="64"/>
                    <a:pt x="77" y="64"/>
                  </a:cubicBezTo>
                  <a:cubicBezTo>
                    <a:pt x="67" y="68"/>
                    <a:pt x="67" y="68"/>
                    <a:pt x="67" y="68"/>
                  </a:cubicBezTo>
                  <a:cubicBezTo>
                    <a:pt x="48" y="50"/>
                    <a:pt x="48" y="50"/>
                    <a:pt x="48" y="50"/>
                  </a:cubicBezTo>
                  <a:cubicBezTo>
                    <a:pt x="37" y="73"/>
                    <a:pt x="37" y="73"/>
                    <a:pt x="37" y="73"/>
                  </a:cubicBezTo>
                  <a:cubicBezTo>
                    <a:pt x="26" y="73"/>
                    <a:pt x="26" y="73"/>
                    <a:pt x="26" y="73"/>
                  </a:cubicBezTo>
                  <a:cubicBezTo>
                    <a:pt x="19" y="63"/>
                    <a:pt x="19" y="63"/>
                    <a:pt x="19" y="63"/>
                  </a:cubicBezTo>
                  <a:cubicBezTo>
                    <a:pt x="4" y="67"/>
                    <a:pt x="4" y="67"/>
                    <a:pt x="4" y="67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20" y="50"/>
                    <a:pt x="20" y="50"/>
                    <a:pt x="20" y="50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52"/>
                    <a:pt x="27" y="52"/>
                    <a:pt x="27" y="52"/>
                  </a:cubicBezTo>
                  <a:cubicBezTo>
                    <a:pt x="30" y="57"/>
                    <a:pt x="30" y="57"/>
                    <a:pt x="30" y="57"/>
                  </a:cubicBezTo>
                  <a:cubicBezTo>
                    <a:pt x="40" y="37"/>
                    <a:pt x="40" y="37"/>
                    <a:pt x="40" y="37"/>
                  </a:cubicBezTo>
                  <a:cubicBezTo>
                    <a:pt x="44" y="29"/>
                    <a:pt x="44" y="29"/>
                    <a:pt x="44" y="29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66" y="50"/>
                    <a:pt x="66" y="50"/>
                    <a:pt x="66" y="50"/>
                  </a:cubicBezTo>
                  <a:cubicBezTo>
                    <a:pt x="68" y="21"/>
                    <a:pt x="68" y="21"/>
                    <a:pt x="68" y="21"/>
                  </a:cubicBezTo>
                  <a:cubicBezTo>
                    <a:pt x="68" y="18"/>
                    <a:pt x="68" y="18"/>
                    <a:pt x="68" y="18"/>
                  </a:cubicBezTo>
                  <a:cubicBezTo>
                    <a:pt x="71" y="16"/>
                    <a:pt x="71" y="16"/>
                    <a:pt x="71" y="16"/>
                  </a:cubicBezTo>
                  <a:cubicBezTo>
                    <a:pt x="78" y="12"/>
                    <a:pt x="78" y="12"/>
                    <a:pt x="78" y="12"/>
                  </a:cubicBezTo>
                  <a:cubicBezTo>
                    <a:pt x="72" y="2"/>
                    <a:pt x="72" y="2"/>
                    <a:pt x="72" y="2"/>
                  </a:cubicBezTo>
                  <a:cubicBezTo>
                    <a:pt x="90" y="1"/>
                    <a:pt x="90" y="1"/>
                    <a:pt x="90" y="1"/>
                  </a:cubicBezTo>
                  <a:cubicBezTo>
                    <a:pt x="109" y="0"/>
                    <a:pt x="109" y="0"/>
                    <a:pt x="109" y="0"/>
                  </a:cubicBezTo>
                  <a:close/>
                  <a:moveTo>
                    <a:pt x="22" y="88"/>
                  </a:moveTo>
                  <a:cubicBezTo>
                    <a:pt x="24" y="88"/>
                    <a:pt x="27" y="88"/>
                    <a:pt x="29" y="88"/>
                  </a:cubicBezTo>
                  <a:cubicBezTo>
                    <a:pt x="29" y="80"/>
                    <a:pt x="29" y="80"/>
                    <a:pt x="29" y="80"/>
                  </a:cubicBezTo>
                  <a:cubicBezTo>
                    <a:pt x="23" y="81"/>
                    <a:pt x="23" y="81"/>
                    <a:pt x="23" y="81"/>
                  </a:cubicBezTo>
                  <a:cubicBezTo>
                    <a:pt x="22" y="79"/>
                    <a:pt x="22" y="79"/>
                    <a:pt x="22" y="79"/>
                  </a:cubicBezTo>
                  <a:cubicBezTo>
                    <a:pt x="22" y="88"/>
                    <a:pt x="22" y="88"/>
                    <a:pt x="22" y="88"/>
                  </a:cubicBezTo>
                  <a:close/>
                  <a:moveTo>
                    <a:pt x="11" y="88"/>
                  </a:moveTo>
                  <a:cubicBezTo>
                    <a:pt x="17" y="88"/>
                    <a:pt x="17" y="88"/>
                    <a:pt x="17" y="88"/>
                  </a:cubicBezTo>
                  <a:cubicBezTo>
                    <a:pt x="17" y="71"/>
                    <a:pt x="17" y="71"/>
                    <a:pt x="17" y="71"/>
                  </a:cubicBezTo>
                  <a:cubicBezTo>
                    <a:pt x="17" y="71"/>
                    <a:pt x="17" y="71"/>
                    <a:pt x="17" y="71"/>
                  </a:cubicBezTo>
                  <a:cubicBezTo>
                    <a:pt x="11" y="73"/>
                    <a:pt x="11" y="73"/>
                    <a:pt x="11" y="73"/>
                  </a:cubicBezTo>
                  <a:cubicBezTo>
                    <a:pt x="11" y="88"/>
                    <a:pt x="11" y="88"/>
                    <a:pt x="11" y="88"/>
                  </a:cubicBezTo>
                  <a:close/>
                  <a:moveTo>
                    <a:pt x="34" y="88"/>
                  </a:moveTo>
                  <a:cubicBezTo>
                    <a:pt x="36" y="88"/>
                    <a:pt x="38" y="88"/>
                    <a:pt x="40" y="88"/>
                  </a:cubicBezTo>
                  <a:cubicBezTo>
                    <a:pt x="40" y="79"/>
                    <a:pt x="40" y="79"/>
                    <a:pt x="40" y="79"/>
                  </a:cubicBezTo>
                  <a:cubicBezTo>
                    <a:pt x="40" y="80"/>
                    <a:pt x="40" y="80"/>
                    <a:pt x="40" y="80"/>
                  </a:cubicBezTo>
                  <a:cubicBezTo>
                    <a:pt x="34" y="80"/>
                    <a:pt x="34" y="80"/>
                    <a:pt x="34" y="80"/>
                  </a:cubicBezTo>
                  <a:cubicBezTo>
                    <a:pt x="34" y="88"/>
                    <a:pt x="34" y="88"/>
                    <a:pt x="34" y="88"/>
                  </a:cubicBezTo>
                  <a:close/>
                  <a:moveTo>
                    <a:pt x="45" y="88"/>
                  </a:moveTo>
                  <a:cubicBezTo>
                    <a:pt x="47" y="88"/>
                    <a:pt x="50" y="88"/>
                    <a:pt x="52" y="88"/>
                  </a:cubicBezTo>
                  <a:cubicBezTo>
                    <a:pt x="52" y="63"/>
                    <a:pt x="52" y="63"/>
                    <a:pt x="52" y="63"/>
                  </a:cubicBezTo>
                  <a:cubicBezTo>
                    <a:pt x="49" y="60"/>
                    <a:pt x="49" y="60"/>
                    <a:pt x="49" y="60"/>
                  </a:cubicBezTo>
                  <a:cubicBezTo>
                    <a:pt x="45" y="69"/>
                    <a:pt x="45" y="69"/>
                    <a:pt x="45" y="69"/>
                  </a:cubicBezTo>
                  <a:cubicBezTo>
                    <a:pt x="45" y="88"/>
                    <a:pt x="45" y="88"/>
                    <a:pt x="45" y="88"/>
                  </a:cubicBezTo>
                  <a:close/>
                  <a:moveTo>
                    <a:pt x="57" y="88"/>
                  </a:moveTo>
                  <a:cubicBezTo>
                    <a:pt x="59" y="88"/>
                    <a:pt x="61" y="88"/>
                    <a:pt x="63" y="88"/>
                  </a:cubicBezTo>
                  <a:cubicBezTo>
                    <a:pt x="63" y="73"/>
                    <a:pt x="63" y="73"/>
                    <a:pt x="63" y="73"/>
                  </a:cubicBezTo>
                  <a:cubicBezTo>
                    <a:pt x="57" y="67"/>
                    <a:pt x="57" y="67"/>
                    <a:pt x="57" y="67"/>
                  </a:cubicBezTo>
                  <a:cubicBezTo>
                    <a:pt x="57" y="88"/>
                    <a:pt x="57" y="88"/>
                    <a:pt x="57" y="88"/>
                  </a:cubicBezTo>
                  <a:close/>
                  <a:moveTo>
                    <a:pt x="68" y="88"/>
                  </a:moveTo>
                  <a:cubicBezTo>
                    <a:pt x="70" y="88"/>
                    <a:pt x="73" y="88"/>
                    <a:pt x="75" y="88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68" y="75"/>
                    <a:pt x="68" y="75"/>
                    <a:pt x="68" y="75"/>
                  </a:cubicBezTo>
                  <a:lnTo>
                    <a:pt x="68" y="8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/>
            </a:p>
          </p:txBody>
        </p:sp>
        <p:sp>
          <p:nvSpPr>
            <p:cNvPr id="48" name="îṣļîḑé-Freeform: Shape 21"/>
            <p:cNvSpPr>
              <a:spLocks/>
            </p:cNvSpPr>
            <p:nvPr/>
          </p:nvSpPr>
          <p:spPr bwMode="auto">
            <a:xfrm>
              <a:off x="8885175" y="3511650"/>
              <a:ext cx="354580" cy="362734"/>
            </a:xfrm>
            <a:custGeom>
              <a:avLst/>
              <a:gdLst>
                <a:gd name="connsiteX0" fmla="*/ 203033 w 591428"/>
                <a:gd name="connsiteY0" fmla="*/ 524380 h 605028"/>
                <a:gd name="connsiteX1" fmla="*/ 182886 w 591428"/>
                <a:gd name="connsiteY1" fmla="*/ 544496 h 605028"/>
                <a:gd name="connsiteX2" fmla="*/ 203033 w 591428"/>
                <a:gd name="connsiteY2" fmla="*/ 564704 h 605028"/>
                <a:gd name="connsiteX3" fmla="*/ 388258 w 591428"/>
                <a:gd name="connsiteY3" fmla="*/ 564704 h 605028"/>
                <a:gd name="connsiteX4" fmla="*/ 408405 w 591428"/>
                <a:gd name="connsiteY4" fmla="*/ 544496 h 605028"/>
                <a:gd name="connsiteX5" fmla="*/ 388258 w 591428"/>
                <a:gd name="connsiteY5" fmla="*/ 524380 h 605028"/>
                <a:gd name="connsiteX6" fmla="*/ 162646 w 591428"/>
                <a:gd name="connsiteY6" fmla="*/ 423524 h 605028"/>
                <a:gd name="connsiteX7" fmla="*/ 142499 w 591428"/>
                <a:gd name="connsiteY7" fmla="*/ 443639 h 605028"/>
                <a:gd name="connsiteX8" fmla="*/ 162646 w 591428"/>
                <a:gd name="connsiteY8" fmla="*/ 463848 h 605028"/>
                <a:gd name="connsiteX9" fmla="*/ 428645 w 591428"/>
                <a:gd name="connsiteY9" fmla="*/ 463848 h 605028"/>
                <a:gd name="connsiteX10" fmla="*/ 448793 w 591428"/>
                <a:gd name="connsiteY10" fmla="*/ 443639 h 605028"/>
                <a:gd name="connsiteX11" fmla="*/ 428645 w 591428"/>
                <a:gd name="connsiteY11" fmla="*/ 423524 h 605028"/>
                <a:gd name="connsiteX12" fmla="*/ 97631 w 591428"/>
                <a:gd name="connsiteY12" fmla="*/ 81001 h 605028"/>
                <a:gd name="connsiteX13" fmla="*/ 125322 w 591428"/>
                <a:gd name="connsiteY13" fmla="*/ 95833 h 605028"/>
                <a:gd name="connsiteX14" fmla="*/ 268488 w 591428"/>
                <a:gd name="connsiteY14" fmla="*/ 270570 h 605028"/>
                <a:gd name="connsiteX15" fmla="*/ 278330 w 591428"/>
                <a:gd name="connsiteY15" fmla="*/ 270570 h 605028"/>
                <a:gd name="connsiteX16" fmla="*/ 335151 w 591428"/>
                <a:gd name="connsiteY16" fmla="*/ 322667 h 605028"/>
                <a:gd name="connsiteX17" fmla="*/ 122258 w 591428"/>
                <a:gd name="connsiteY17" fmla="*/ 322667 h 605028"/>
                <a:gd name="connsiteX18" fmla="*/ 102018 w 591428"/>
                <a:gd name="connsiteY18" fmla="*/ 342876 h 605028"/>
                <a:gd name="connsiteX19" fmla="*/ 122258 w 591428"/>
                <a:gd name="connsiteY19" fmla="*/ 362991 h 605028"/>
                <a:gd name="connsiteX20" fmla="*/ 469033 w 591428"/>
                <a:gd name="connsiteY20" fmla="*/ 362991 h 605028"/>
                <a:gd name="connsiteX21" fmla="*/ 487880 w 591428"/>
                <a:gd name="connsiteY21" fmla="*/ 349457 h 605028"/>
                <a:gd name="connsiteX22" fmla="*/ 591216 w 591428"/>
                <a:gd name="connsiteY22" fmla="*/ 293282 h 605028"/>
                <a:gd name="connsiteX23" fmla="*/ 590380 w 591428"/>
                <a:gd name="connsiteY23" fmla="*/ 298009 h 605028"/>
                <a:gd name="connsiteX24" fmla="*/ 502178 w 591428"/>
                <a:gd name="connsiteY24" fmla="*/ 589918 h 605028"/>
                <a:gd name="connsiteX25" fmla="*/ 481752 w 591428"/>
                <a:gd name="connsiteY25" fmla="*/ 605028 h 605028"/>
                <a:gd name="connsiteX26" fmla="*/ 109446 w 591428"/>
                <a:gd name="connsiteY26" fmla="*/ 605028 h 605028"/>
                <a:gd name="connsiteX27" fmla="*/ 89020 w 591428"/>
                <a:gd name="connsiteY27" fmla="*/ 589918 h 605028"/>
                <a:gd name="connsiteX28" fmla="*/ 911 w 591428"/>
                <a:gd name="connsiteY28" fmla="*/ 298009 h 605028"/>
                <a:gd name="connsiteX29" fmla="*/ 4253 w 591428"/>
                <a:gd name="connsiteY29" fmla="*/ 279191 h 605028"/>
                <a:gd name="connsiteX30" fmla="*/ 21336 w 591428"/>
                <a:gd name="connsiteY30" fmla="*/ 270570 h 605028"/>
                <a:gd name="connsiteX31" fmla="*/ 162460 w 591428"/>
                <a:gd name="connsiteY31" fmla="*/ 270570 h 605028"/>
                <a:gd name="connsiteX32" fmla="*/ 61817 w 591428"/>
                <a:gd name="connsiteY32" fmla="*/ 147744 h 605028"/>
                <a:gd name="connsiteX33" fmla="*/ 52718 w 591428"/>
                <a:gd name="connsiteY33" fmla="*/ 117710 h 605028"/>
                <a:gd name="connsiteX34" fmla="*/ 67573 w 591428"/>
                <a:gd name="connsiteY34" fmla="*/ 90086 h 605028"/>
                <a:gd name="connsiteX35" fmla="*/ 97631 w 591428"/>
                <a:gd name="connsiteY35" fmla="*/ 81001 h 605028"/>
                <a:gd name="connsiteX36" fmla="*/ 444441 w 591428"/>
                <a:gd name="connsiteY36" fmla="*/ 62010 h 605028"/>
                <a:gd name="connsiteX37" fmla="*/ 414170 w 591428"/>
                <a:gd name="connsiteY37" fmla="*/ 92320 h 605028"/>
                <a:gd name="connsiteX38" fmla="*/ 414170 w 591428"/>
                <a:gd name="connsiteY38" fmla="*/ 116513 h 605028"/>
                <a:gd name="connsiteX39" fmla="*/ 389843 w 591428"/>
                <a:gd name="connsiteY39" fmla="*/ 116513 h 605028"/>
                <a:gd name="connsiteX40" fmla="*/ 359572 w 591428"/>
                <a:gd name="connsiteY40" fmla="*/ 146823 h 605028"/>
                <a:gd name="connsiteX41" fmla="*/ 389843 w 591428"/>
                <a:gd name="connsiteY41" fmla="*/ 177040 h 605028"/>
                <a:gd name="connsiteX42" fmla="*/ 414170 w 591428"/>
                <a:gd name="connsiteY42" fmla="*/ 177040 h 605028"/>
                <a:gd name="connsiteX43" fmla="*/ 414170 w 591428"/>
                <a:gd name="connsiteY43" fmla="*/ 201232 h 605028"/>
                <a:gd name="connsiteX44" fmla="*/ 444441 w 591428"/>
                <a:gd name="connsiteY44" fmla="*/ 231542 h 605028"/>
                <a:gd name="connsiteX45" fmla="*/ 474711 w 591428"/>
                <a:gd name="connsiteY45" fmla="*/ 201232 h 605028"/>
                <a:gd name="connsiteX46" fmla="*/ 474711 w 591428"/>
                <a:gd name="connsiteY46" fmla="*/ 177040 h 605028"/>
                <a:gd name="connsiteX47" fmla="*/ 499039 w 591428"/>
                <a:gd name="connsiteY47" fmla="*/ 177040 h 605028"/>
                <a:gd name="connsiteX48" fmla="*/ 529309 w 591428"/>
                <a:gd name="connsiteY48" fmla="*/ 146823 h 605028"/>
                <a:gd name="connsiteX49" fmla="*/ 499039 w 591428"/>
                <a:gd name="connsiteY49" fmla="*/ 116513 h 605028"/>
                <a:gd name="connsiteX50" fmla="*/ 474711 w 591428"/>
                <a:gd name="connsiteY50" fmla="*/ 116513 h 605028"/>
                <a:gd name="connsiteX51" fmla="*/ 474711 w 591428"/>
                <a:gd name="connsiteY51" fmla="*/ 92320 h 605028"/>
                <a:gd name="connsiteX52" fmla="*/ 444441 w 591428"/>
                <a:gd name="connsiteY52" fmla="*/ 62010 h 605028"/>
                <a:gd name="connsiteX53" fmla="*/ 444441 w 591428"/>
                <a:gd name="connsiteY53" fmla="*/ 0 h 605028"/>
                <a:gd name="connsiteX54" fmla="*/ 591428 w 591428"/>
                <a:gd name="connsiteY54" fmla="*/ 146823 h 605028"/>
                <a:gd name="connsiteX55" fmla="*/ 444441 w 591428"/>
                <a:gd name="connsiteY55" fmla="*/ 293552 h 605028"/>
                <a:gd name="connsiteX56" fmla="*/ 297453 w 591428"/>
                <a:gd name="connsiteY56" fmla="*/ 146823 h 605028"/>
                <a:gd name="connsiteX57" fmla="*/ 444441 w 591428"/>
                <a:gd name="connsiteY57" fmla="*/ 0 h 605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591428" h="605028">
                  <a:moveTo>
                    <a:pt x="203033" y="524380"/>
                  </a:moveTo>
                  <a:cubicBezTo>
                    <a:pt x="191892" y="524380"/>
                    <a:pt x="182886" y="533372"/>
                    <a:pt x="182886" y="544496"/>
                  </a:cubicBezTo>
                  <a:cubicBezTo>
                    <a:pt x="182886" y="555620"/>
                    <a:pt x="191892" y="564704"/>
                    <a:pt x="203033" y="564704"/>
                  </a:cubicBezTo>
                  <a:lnTo>
                    <a:pt x="388258" y="564704"/>
                  </a:lnTo>
                  <a:cubicBezTo>
                    <a:pt x="399399" y="564704"/>
                    <a:pt x="408405" y="555620"/>
                    <a:pt x="408405" y="544496"/>
                  </a:cubicBezTo>
                  <a:cubicBezTo>
                    <a:pt x="408405" y="533372"/>
                    <a:pt x="399399" y="524380"/>
                    <a:pt x="388258" y="524380"/>
                  </a:cubicBezTo>
                  <a:close/>
                  <a:moveTo>
                    <a:pt x="162646" y="423524"/>
                  </a:moveTo>
                  <a:cubicBezTo>
                    <a:pt x="151504" y="423524"/>
                    <a:pt x="142499" y="432515"/>
                    <a:pt x="142499" y="443639"/>
                  </a:cubicBezTo>
                  <a:cubicBezTo>
                    <a:pt x="142499" y="454856"/>
                    <a:pt x="151504" y="463848"/>
                    <a:pt x="162646" y="463848"/>
                  </a:cubicBezTo>
                  <a:lnTo>
                    <a:pt x="428645" y="463848"/>
                  </a:lnTo>
                  <a:cubicBezTo>
                    <a:pt x="439787" y="463848"/>
                    <a:pt x="448793" y="454856"/>
                    <a:pt x="448793" y="443639"/>
                  </a:cubicBezTo>
                  <a:cubicBezTo>
                    <a:pt x="448793" y="432515"/>
                    <a:pt x="439787" y="423524"/>
                    <a:pt x="428645" y="423524"/>
                  </a:cubicBezTo>
                  <a:close/>
                  <a:moveTo>
                    <a:pt x="97631" y="81001"/>
                  </a:moveTo>
                  <a:cubicBezTo>
                    <a:pt x="108076" y="82044"/>
                    <a:pt x="118127" y="87073"/>
                    <a:pt x="125322" y="95833"/>
                  </a:cubicBezTo>
                  <a:lnTo>
                    <a:pt x="268488" y="270570"/>
                  </a:lnTo>
                  <a:lnTo>
                    <a:pt x="278330" y="270570"/>
                  </a:lnTo>
                  <a:cubicBezTo>
                    <a:pt x="293835" y="291242"/>
                    <a:pt x="313054" y="308948"/>
                    <a:pt x="335151" y="322667"/>
                  </a:cubicBezTo>
                  <a:lnTo>
                    <a:pt x="122258" y="322667"/>
                  </a:lnTo>
                  <a:cubicBezTo>
                    <a:pt x="111117" y="322667"/>
                    <a:pt x="102018" y="331659"/>
                    <a:pt x="102018" y="342876"/>
                  </a:cubicBezTo>
                  <a:cubicBezTo>
                    <a:pt x="102018" y="353999"/>
                    <a:pt x="111117" y="362991"/>
                    <a:pt x="122258" y="362991"/>
                  </a:cubicBezTo>
                  <a:lnTo>
                    <a:pt x="469033" y="362991"/>
                  </a:lnTo>
                  <a:cubicBezTo>
                    <a:pt x="477853" y="362991"/>
                    <a:pt x="485188" y="357244"/>
                    <a:pt x="487880" y="349457"/>
                  </a:cubicBezTo>
                  <a:cubicBezTo>
                    <a:pt x="527710" y="340929"/>
                    <a:pt x="563363" y="320999"/>
                    <a:pt x="591216" y="293282"/>
                  </a:cubicBezTo>
                  <a:cubicBezTo>
                    <a:pt x="591123" y="294858"/>
                    <a:pt x="590845" y="296433"/>
                    <a:pt x="590380" y="298009"/>
                  </a:cubicBezTo>
                  <a:lnTo>
                    <a:pt x="502178" y="589918"/>
                  </a:lnTo>
                  <a:cubicBezTo>
                    <a:pt x="499486" y="598910"/>
                    <a:pt x="491223" y="605028"/>
                    <a:pt x="481752" y="605028"/>
                  </a:cubicBezTo>
                  <a:lnTo>
                    <a:pt x="109446" y="605028"/>
                  </a:lnTo>
                  <a:cubicBezTo>
                    <a:pt x="100069" y="605028"/>
                    <a:pt x="91805" y="598910"/>
                    <a:pt x="89020" y="589918"/>
                  </a:cubicBezTo>
                  <a:lnTo>
                    <a:pt x="911" y="298009"/>
                  </a:lnTo>
                  <a:cubicBezTo>
                    <a:pt x="-1039" y="291520"/>
                    <a:pt x="168" y="284568"/>
                    <a:pt x="4253" y="279191"/>
                  </a:cubicBezTo>
                  <a:cubicBezTo>
                    <a:pt x="8245" y="273722"/>
                    <a:pt x="14559" y="270570"/>
                    <a:pt x="21336" y="270570"/>
                  </a:cubicBezTo>
                  <a:lnTo>
                    <a:pt x="162460" y="270570"/>
                  </a:lnTo>
                  <a:lnTo>
                    <a:pt x="61817" y="147744"/>
                  </a:lnTo>
                  <a:cubicBezTo>
                    <a:pt x="54853" y="139309"/>
                    <a:pt x="51604" y="128556"/>
                    <a:pt x="52718" y="117710"/>
                  </a:cubicBezTo>
                  <a:cubicBezTo>
                    <a:pt x="53832" y="106864"/>
                    <a:pt x="59124" y="96945"/>
                    <a:pt x="67573" y="90086"/>
                  </a:cubicBezTo>
                  <a:cubicBezTo>
                    <a:pt x="76347" y="82902"/>
                    <a:pt x="87186" y="79958"/>
                    <a:pt x="97631" y="81001"/>
                  </a:cubicBezTo>
                  <a:close/>
                  <a:moveTo>
                    <a:pt x="444441" y="62010"/>
                  </a:moveTo>
                  <a:cubicBezTo>
                    <a:pt x="427727" y="62010"/>
                    <a:pt x="414170" y="75543"/>
                    <a:pt x="414170" y="92320"/>
                  </a:cubicBezTo>
                  <a:lnTo>
                    <a:pt x="414170" y="116513"/>
                  </a:lnTo>
                  <a:lnTo>
                    <a:pt x="389843" y="116513"/>
                  </a:lnTo>
                  <a:cubicBezTo>
                    <a:pt x="373129" y="116513"/>
                    <a:pt x="359572" y="130046"/>
                    <a:pt x="359572" y="146823"/>
                  </a:cubicBezTo>
                  <a:cubicBezTo>
                    <a:pt x="359572" y="163507"/>
                    <a:pt x="373129" y="177040"/>
                    <a:pt x="389843" y="177040"/>
                  </a:cubicBezTo>
                  <a:lnTo>
                    <a:pt x="414170" y="177040"/>
                  </a:lnTo>
                  <a:lnTo>
                    <a:pt x="414170" y="201232"/>
                  </a:lnTo>
                  <a:cubicBezTo>
                    <a:pt x="414170" y="218009"/>
                    <a:pt x="427727" y="231542"/>
                    <a:pt x="444441" y="231542"/>
                  </a:cubicBezTo>
                  <a:cubicBezTo>
                    <a:pt x="461154" y="231542"/>
                    <a:pt x="474711" y="218009"/>
                    <a:pt x="474711" y="201232"/>
                  </a:cubicBezTo>
                  <a:lnTo>
                    <a:pt x="474711" y="177040"/>
                  </a:lnTo>
                  <a:lnTo>
                    <a:pt x="499039" y="177040"/>
                  </a:lnTo>
                  <a:cubicBezTo>
                    <a:pt x="515752" y="177040"/>
                    <a:pt x="529309" y="163507"/>
                    <a:pt x="529309" y="146823"/>
                  </a:cubicBezTo>
                  <a:cubicBezTo>
                    <a:pt x="529309" y="130046"/>
                    <a:pt x="515752" y="116513"/>
                    <a:pt x="499039" y="116513"/>
                  </a:cubicBezTo>
                  <a:lnTo>
                    <a:pt x="474711" y="116513"/>
                  </a:lnTo>
                  <a:lnTo>
                    <a:pt x="474711" y="92320"/>
                  </a:lnTo>
                  <a:cubicBezTo>
                    <a:pt x="474711" y="75543"/>
                    <a:pt x="461154" y="62010"/>
                    <a:pt x="444441" y="62010"/>
                  </a:cubicBezTo>
                  <a:close/>
                  <a:moveTo>
                    <a:pt x="444441" y="0"/>
                  </a:moveTo>
                  <a:cubicBezTo>
                    <a:pt x="525688" y="0"/>
                    <a:pt x="591428" y="65718"/>
                    <a:pt x="591428" y="146823"/>
                  </a:cubicBezTo>
                  <a:cubicBezTo>
                    <a:pt x="591428" y="227834"/>
                    <a:pt x="525688" y="293552"/>
                    <a:pt x="444441" y="293552"/>
                  </a:cubicBezTo>
                  <a:cubicBezTo>
                    <a:pt x="363194" y="293552"/>
                    <a:pt x="297453" y="227834"/>
                    <a:pt x="297453" y="146823"/>
                  </a:cubicBezTo>
                  <a:cubicBezTo>
                    <a:pt x="297453" y="65718"/>
                    <a:pt x="363194" y="0"/>
                    <a:pt x="44444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/>
            </a:p>
          </p:txBody>
        </p:sp>
        <p:sp>
          <p:nvSpPr>
            <p:cNvPr id="49" name="îṣļîḑé-Freeform: Shape 22"/>
            <p:cNvSpPr>
              <a:spLocks/>
            </p:cNvSpPr>
            <p:nvPr/>
          </p:nvSpPr>
          <p:spPr bwMode="auto">
            <a:xfrm>
              <a:off x="6712623" y="2259800"/>
              <a:ext cx="279147" cy="272840"/>
            </a:xfrm>
            <a:custGeom>
              <a:avLst/>
              <a:gdLst>
                <a:gd name="T0" fmla="*/ 74 w 82"/>
                <a:gd name="T1" fmla="*/ 6 h 80"/>
                <a:gd name="T2" fmla="*/ 67 w 82"/>
                <a:gd name="T3" fmla="*/ 27 h 80"/>
                <a:gd name="T4" fmla="*/ 65 w 82"/>
                <a:gd name="T5" fmla="*/ 30 h 80"/>
                <a:gd name="T6" fmla="*/ 75 w 82"/>
                <a:gd name="T7" fmla="*/ 71 h 80"/>
                <a:gd name="T8" fmla="*/ 66 w 82"/>
                <a:gd name="T9" fmla="*/ 80 h 80"/>
                <a:gd name="T10" fmla="*/ 44 w 82"/>
                <a:gd name="T11" fmla="*/ 50 h 80"/>
                <a:gd name="T12" fmla="*/ 36 w 82"/>
                <a:gd name="T13" fmla="*/ 57 h 80"/>
                <a:gd name="T14" fmla="*/ 39 w 82"/>
                <a:gd name="T15" fmla="*/ 70 h 80"/>
                <a:gd name="T16" fmla="*/ 34 w 82"/>
                <a:gd name="T17" fmla="*/ 75 h 80"/>
                <a:gd name="T18" fmla="*/ 26 w 82"/>
                <a:gd name="T19" fmla="*/ 61 h 80"/>
                <a:gd name="T20" fmla="*/ 21 w 82"/>
                <a:gd name="T21" fmla="*/ 67 h 80"/>
                <a:gd name="T22" fmla="*/ 16 w 82"/>
                <a:gd name="T23" fmla="*/ 62 h 80"/>
                <a:gd name="T24" fmla="*/ 21 w 82"/>
                <a:gd name="T25" fmla="*/ 57 h 80"/>
                <a:gd name="T26" fmla="*/ 7 w 82"/>
                <a:gd name="T27" fmla="*/ 50 h 80"/>
                <a:gd name="T28" fmla="*/ 12 w 82"/>
                <a:gd name="T29" fmla="*/ 44 h 80"/>
                <a:gd name="T30" fmla="*/ 25 w 82"/>
                <a:gd name="T31" fmla="*/ 47 h 80"/>
                <a:gd name="T32" fmla="*/ 32 w 82"/>
                <a:gd name="T33" fmla="*/ 39 h 80"/>
                <a:gd name="T34" fmla="*/ 0 w 82"/>
                <a:gd name="T35" fmla="*/ 18 h 80"/>
                <a:gd name="T36" fmla="*/ 9 w 82"/>
                <a:gd name="T37" fmla="*/ 8 h 80"/>
                <a:gd name="T38" fmla="*/ 51 w 82"/>
                <a:gd name="T39" fmla="*/ 16 h 80"/>
                <a:gd name="T40" fmla="*/ 53 w 82"/>
                <a:gd name="T41" fmla="*/ 13 h 80"/>
                <a:gd name="T42" fmla="*/ 74 w 82"/>
                <a:gd name="T43" fmla="*/ 6 h 80"/>
                <a:gd name="T44" fmla="*/ 82 w 82"/>
                <a:gd name="T45" fmla="*/ 50 h 80"/>
                <a:gd name="T46" fmla="*/ 74 w 82"/>
                <a:gd name="T47" fmla="*/ 42 h 80"/>
                <a:gd name="T48" fmla="*/ 72 w 82"/>
                <a:gd name="T49" fmla="*/ 44 h 80"/>
                <a:gd name="T50" fmla="*/ 76 w 82"/>
                <a:gd name="T51" fmla="*/ 57 h 80"/>
                <a:gd name="T52" fmla="*/ 82 w 82"/>
                <a:gd name="T53" fmla="*/ 50 h 80"/>
                <a:gd name="T54" fmla="*/ 29 w 82"/>
                <a:gd name="T55" fmla="*/ 0 h 80"/>
                <a:gd name="T56" fmla="*/ 23 w 82"/>
                <a:gd name="T57" fmla="*/ 7 h 80"/>
                <a:gd name="T58" fmla="*/ 36 w 82"/>
                <a:gd name="T59" fmla="*/ 10 h 80"/>
                <a:gd name="T60" fmla="*/ 37 w 82"/>
                <a:gd name="T61" fmla="*/ 8 h 80"/>
                <a:gd name="T62" fmla="*/ 29 w 82"/>
                <a:gd name="T63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2" h="80">
                  <a:moveTo>
                    <a:pt x="74" y="6"/>
                  </a:moveTo>
                  <a:cubicBezTo>
                    <a:pt x="76" y="15"/>
                    <a:pt x="74" y="21"/>
                    <a:pt x="67" y="27"/>
                  </a:cubicBezTo>
                  <a:cubicBezTo>
                    <a:pt x="65" y="30"/>
                    <a:pt x="65" y="30"/>
                    <a:pt x="65" y="30"/>
                  </a:cubicBezTo>
                  <a:cubicBezTo>
                    <a:pt x="75" y="71"/>
                    <a:pt x="75" y="71"/>
                    <a:pt x="75" y="7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44" y="50"/>
                    <a:pt x="44" y="50"/>
                    <a:pt x="44" y="50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9" y="70"/>
                    <a:pt x="39" y="70"/>
                    <a:pt x="39" y="70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26" y="61"/>
                    <a:pt x="26" y="61"/>
                    <a:pt x="26" y="61"/>
                  </a:cubicBezTo>
                  <a:cubicBezTo>
                    <a:pt x="21" y="67"/>
                    <a:pt x="21" y="67"/>
                    <a:pt x="21" y="67"/>
                  </a:cubicBezTo>
                  <a:cubicBezTo>
                    <a:pt x="16" y="62"/>
                    <a:pt x="16" y="62"/>
                    <a:pt x="16" y="62"/>
                  </a:cubicBezTo>
                  <a:cubicBezTo>
                    <a:pt x="21" y="57"/>
                    <a:pt x="21" y="57"/>
                    <a:pt x="21" y="57"/>
                  </a:cubicBezTo>
                  <a:cubicBezTo>
                    <a:pt x="7" y="50"/>
                    <a:pt x="7" y="50"/>
                    <a:pt x="7" y="50"/>
                  </a:cubicBezTo>
                  <a:cubicBezTo>
                    <a:pt x="12" y="44"/>
                    <a:pt x="12" y="44"/>
                    <a:pt x="12" y="44"/>
                  </a:cubicBezTo>
                  <a:cubicBezTo>
                    <a:pt x="25" y="47"/>
                    <a:pt x="25" y="47"/>
                    <a:pt x="25" y="47"/>
                  </a:cubicBezTo>
                  <a:cubicBezTo>
                    <a:pt x="32" y="39"/>
                    <a:pt x="32" y="39"/>
                    <a:pt x="32" y="39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53" y="13"/>
                    <a:pt x="53" y="13"/>
                    <a:pt x="53" y="13"/>
                  </a:cubicBezTo>
                  <a:cubicBezTo>
                    <a:pt x="60" y="5"/>
                    <a:pt x="67" y="4"/>
                    <a:pt x="74" y="6"/>
                  </a:cubicBezTo>
                  <a:close/>
                  <a:moveTo>
                    <a:pt x="82" y="50"/>
                  </a:moveTo>
                  <a:cubicBezTo>
                    <a:pt x="74" y="42"/>
                    <a:pt x="74" y="42"/>
                    <a:pt x="74" y="42"/>
                  </a:cubicBezTo>
                  <a:cubicBezTo>
                    <a:pt x="72" y="44"/>
                    <a:pt x="72" y="44"/>
                    <a:pt x="72" y="44"/>
                  </a:cubicBezTo>
                  <a:cubicBezTo>
                    <a:pt x="76" y="57"/>
                    <a:pt x="76" y="57"/>
                    <a:pt x="76" y="57"/>
                  </a:cubicBezTo>
                  <a:cubicBezTo>
                    <a:pt x="82" y="50"/>
                    <a:pt x="82" y="50"/>
                    <a:pt x="82" y="50"/>
                  </a:cubicBezTo>
                  <a:close/>
                  <a:moveTo>
                    <a:pt x="29" y="0"/>
                  </a:moveTo>
                  <a:cubicBezTo>
                    <a:pt x="23" y="7"/>
                    <a:pt x="23" y="7"/>
                    <a:pt x="23" y="7"/>
                  </a:cubicBezTo>
                  <a:cubicBezTo>
                    <a:pt x="36" y="10"/>
                    <a:pt x="36" y="10"/>
                    <a:pt x="36" y="10"/>
                  </a:cubicBezTo>
                  <a:cubicBezTo>
                    <a:pt x="37" y="8"/>
                    <a:pt x="37" y="8"/>
                    <a:pt x="37" y="8"/>
                  </a:cubicBezTo>
                  <a:lnTo>
                    <a:pt x="2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/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1025931" y="1573372"/>
            <a:ext cx="10291361" cy="1252260"/>
            <a:chOff x="2677264" y="1962490"/>
            <a:chExt cx="10291361" cy="1252260"/>
          </a:xfrm>
        </p:grpSpPr>
        <p:sp>
          <p:nvSpPr>
            <p:cNvPr id="53" name="矩形 52"/>
            <p:cNvSpPr/>
            <p:nvPr/>
          </p:nvSpPr>
          <p:spPr>
            <a:xfrm>
              <a:off x="2677264" y="2346820"/>
              <a:ext cx="10291361" cy="86793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bg1">
                      <a:lumMod val="50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Users can present on a projector or computer, or they can print out a presentation and make it into film for use in a wider field. Use</a:t>
              </a:r>
              <a:r>
                <a:rPr lang="en-US" altLang="zh-CN" sz="1400" dirty="0">
                  <a:solidFill>
                    <a:schemeClr val="bg1">
                      <a:lumMod val="50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Microsoft Office PowerPoint</a:t>
              </a:r>
              <a:r>
                <a:rPr lang="zh-CN" altLang="en-US" sz="1400" dirty="0">
                  <a:solidFill>
                    <a:schemeClr val="bg1">
                      <a:lumMod val="50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Not only can you create a presentation that users can present on a projector or computer, but you can also print it out and make it into film for a wider field.</a:t>
              </a:r>
            </a:p>
          </p:txBody>
        </p:sp>
        <p:sp>
          <p:nvSpPr>
            <p:cNvPr id="54" name="矩形 53"/>
            <p:cNvSpPr/>
            <p:nvPr/>
          </p:nvSpPr>
          <p:spPr>
            <a:xfrm>
              <a:off x="2677265" y="1962490"/>
              <a:ext cx="2084387" cy="42473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Title text added</a:t>
              </a:r>
            </a:p>
          </p:txBody>
        </p:sp>
      </p:grpSp>
      <p:sp>
        <p:nvSpPr>
          <p:cNvPr id="55" name="矩形 54"/>
          <p:cNvSpPr/>
          <p:nvPr/>
        </p:nvSpPr>
        <p:spPr>
          <a:xfrm>
            <a:off x="8990273" y="4757095"/>
            <a:ext cx="2084387" cy="42473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20000"/>
              </a:lnSpc>
            </a:pPr>
            <a:r>
              <a:rPr lang="zh-CN" altLang="en-US" b="1" dirty="0">
                <a:solidFill>
                  <a:schemeClr val="accent2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Title text added</a:t>
            </a:r>
          </a:p>
        </p:txBody>
      </p:sp>
      <p:sp>
        <p:nvSpPr>
          <p:cNvPr id="56" name="矩形 55"/>
          <p:cNvSpPr/>
          <p:nvPr/>
        </p:nvSpPr>
        <p:spPr>
          <a:xfrm>
            <a:off x="7386965" y="3929043"/>
            <a:ext cx="2084387" cy="42473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20000"/>
              </a:lnSpc>
            </a:pPr>
            <a:r>
              <a:rPr lang="zh-CN" altLang="en-US" b="1" dirty="0">
                <a:solidFill>
                  <a:schemeClr val="accent1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Title text added</a:t>
            </a:r>
          </a:p>
        </p:txBody>
      </p:sp>
      <p:sp>
        <p:nvSpPr>
          <p:cNvPr id="57" name="矩形 56"/>
          <p:cNvSpPr/>
          <p:nvPr/>
        </p:nvSpPr>
        <p:spPr>
          <a:xfrm>
            <a:off x="2233537" y="3297402"/>
            <a:ext cx="2084387" cy="42473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r">
              <a:lnSpc>
                <a:spcPct val="120000"/>
              </a:lnSpc>
            </a:pPr>
            <a:r>
              <a:rPr lang="zh-CN" altLang="en-US" b="1" dirty="0">
                <a:solidFill>
                  <a:schemeClr val="accent2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Title text added</a:t>
            </a:r>
          </a:p>
        </p:txBody>
      </p:sp>
      <p:sp>
        <p:nvSpPr>
          <p:cNvPr id="58" name="矩形 57"/>
          <p:cNvSpPr/>
          <p:nvPr/>
        </p:nvSpPr>
        <p:spPr>
          <a:xfrm>
            <a:off x="1660257" y="5628078"/>
            <a:ext cx="2084387" cy="42473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r">
              <a:lnSpc>
                <a:spcPct val="120000"/>
              </a:lnSpc>
            </a:pPr>
            <a:r>
              <a:rPr lang="zh-CN" altLang="en-US" b="1" dirty="0">
                <a:solidFill>
                  <a:schemeClr val="accent1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Title text added</a:t>
            </a:r>
          </a:p>
        </p:txBody>
      </p:sp>
      <p:cxnSp>
        <p:nvCxnSpPr>
          <p:cNvPr id="29" name="直接连接符 28"/>
          <p:cNvCxnSpPr/>
          <p:nvPr/>
        </p:nvCxnSpPr>
        <p:spPr>
          <a:xfrm flipV="1">
            <a:off x="-16668" y="1032867"/>
            <a:ext cx="12208669" cy="7740"/>
          </a:xfrm>
          <a:prstGeom prst="line">
            <a:avLst/>
          </a:prstGeom>
          <a:ln w="69850" cmpd="thickThin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矩形 29"/>
          <p:cNvSpPr/>
          <p:nvPr/>
        </p:nvSpPr>
        <p:spPr>
          <a:xfrm>
            <a:off x="0" y="288137"/>
            <a:ext cx="333829" cy="720695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accent2">
                  <a:lumMod val="90000"/>
                  <a:lumOff val="1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565535" y="333486"/>
            <a:ext cx="3068469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>
              <a:defRPr sz="6000" b="1">
                <a:gradFill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/>
                    </a:gs>
                  </a:gsLst>
                  <a:lin ang="5400000" scaled="1"/>
                </a:gradFill>
                <a:latin typeface="+mj-ea"/>
                <a:ea typeface="+mj-ea"/>
              </a:defRPr>
            </a:lvl1pPr>
          </a:lstStyle>
          <a:p>
            <a:r>
              <a:rPr lang="zh-CN" altLang="en-US" sz="3200" dirty="0"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Increased employee execution</a:t>
            </a:r>
          </a:p>
        </p:txBody>
      </p:sp>
      <p:sp>
        <p:nvSpPr>
          <p:cNvPr id="32" name="文本框 31"/>
          <p:cNvSpPr txBox="1"/>
          <p:nvPr/>
        </p:nvSpPr>
        <p:spPr>
          <a:xfrm>
            <a:off x="6859714" y="476966"/>
            <a:ext cx="4527763" cy="49859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The user can can on a project or or print it into a film to be used in a wilder field field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54085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56" grpId="0"/>
      <p:bldP spid="57" grpId="0"/>
      <p:bldP spid="5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组合 44"/>
          <p:cNvGrpSpPr/>
          <p:nvPr/>
        </p:nvGrpSpPr>
        <p:grpSpPr>
          <a:xfrm>
            <a:off x="3510740" y="2552701"/>
            <a:ext cx="2377744" cy="2394278"/>
            <a:chOff x="721926" y="3827665"/>
            <a:chExt cx="2227443" cy="2242936"/>
          </a:xfrm>
        </p:grpSpPr>
        <p:sp>
          <p:nvSpPr>
            <p:cNvPr id="47" name="任意多边形: 形状 80"/>
            <p:cNvSpPr>
              <a:spLocks/>
            </p:cNvSpPr>
            <p:nvPr/>
          </p:nvSpPr>
          <p:spPr bwMode="auto">
            <a:xfrm>
              <a:off x="721926" y="3827665"/>
              <a:ext cx="1125537" cy="1716089"/>
            </a:xfrm>
            <a:custGeom>
              <a:avLst/>
              <a:gdLst>
                <a:gd name="T0" fmla="*/ 1004 w 8508"/>
                <a:gd name="T1" fmla="*/ 12737 h 12977"/>
                <a:gd name="T2" fmla="*/ 820 w 8508"/>
                <a:gd name="T3" fmla="*/ 12369 h 12977"/>
                <a:gd name="T4" fmla="*/ 653 w 8508"/>
                <a:gd name="T5" fmla="*/ 11991 h 12977"/>
                <a:gd name="T6" fmla="*/ 505 w 8508"/>
                <a:gd name="T7" fmla="*/ 11604 h 12977"/>
                <a:gd name="T8" fmla="*/ 373 w 8508"/>
                <a:gd name="T9" fmla="*/ 11208 h 12977"/>
                <a:gd name="T10" fmla="*/ 262 w 8508"/>
                <a:gd name="T11" fmla="*/ 10804 h 12977"/>
                <a:gd name="T12" fmla="*/ 169 w 8508"/>
                <a:gd name="T13" fmla="*/ 10393 h 12977"/>
                <a:gd name="T14" fmla="*/ 96 w 8508"/>
                <a:gd name="T15" fmla="*/ 9975 h 12977"/>
                <a:gd name="T16" fmla="*/ 43 w 8508"/>
                <a:gd name="T17" fmla="*/ 9549 h 12977"/>
                <a:gd name="T18" fmla="*/ 11 w 8508"/>
                <a:gd name="T19" fmla="*/ 9118 h 12977"/>
                <a:gd name="T20" fmla="*/ 0 w 8508"/>
                <a:gd name="T21" fmla="*/ 8681 h 12977"/>
                <a:gd name="T22" fmla="*/ 98 w 8508"/>
                <a:gd name="T23" fmla="*/ 7374 h 12977"/>
                <a:gd name="T24" fmla="*/ 381 w 8508"/>
                <a:gd name="T25" fmla="*/ 6128 h 12977"/>
                <a:gd name="T26" fmla="*/ 837 w 8508"/>
                <a:gd name="T27" fmla="*/ 4958 h 12977"/>
                <a:gd name="T28" fmla="*/ 1449 w 8508"/>
                <a:gd name="T29" fmla="*/ 3877 h 12977"/>
                <a:gd name="T30" fmla="*/ 2205 w 8508"/>
                <a:gd name="T31" fmla="*/ 2899 h 12977"/>
                <a:gd name="T32" fmla="*/ 3090 w 8508"/>
                <a:gd name="T33" fmla="*/ 2039 h 12977"/>
                <a:gd name="T34" fmla="*/ 4089 w 8508"/>
                <a:gd name="T35" fmla="*/ 1311 h 12977"/>
                <a:gd name="T36" fmla="*/ 5190 w 8508"/>
                <a:gd name="T37" fmla="*/ 729 h 12977"/>
                <a:gd name="T38" fmla="*/ 6377 w 8508"/>
                <a:gd name="T39" fmla="*/ 308 h 12977"/>
                <a:gd name="T40" fmla="*/ 7636 w 8508"/>
                <a:gd name="T41" fmla="*/ 61 h 12977"/>
                <a:gd name="T42" fmla="*/ 8508 w 8508"/>
                <a:gd name="T43" fmla="*/ 4795 h 12977"/>
                <a:gd name="T44" fmla="*/ 7939 w 8508"/>
                <a:gd name="T45" fmla="*/ 4863 h 12977"/>
                <a:gd name="T46" fmla="*/ 7398 w 8508"/>
                <a:gd name="T47" fmla="*/ 5008 h 12977"/>
                <a:gd name="T48" fmla="*/ 6890 w 8508"/>
                <a:gd name="T49" fmla="*/ 5227 h 12977"/>
                <a:gd name="T50" fmla="*/ 6424 w 8508"/>
                <a:gd name="T51" fmla="*/ 5514 h 12977"/>
                <a:gd name="T52" fmla="*/ 6004 w 8508"/>
                <a:gd name="T53" fmla="*/ 5860 h 12977"/>
                <a:gd name="T54" fmla="*/ 5636 w 8508"/>
                <a:gd name="T55" fmla="*/ 6262 h 12977"/>
                <a:gd name="T56" fmla="*/ 5326 w 8508"/>
                <a:gd name="T57" fmla="*/ 6712 h 12977"/>
                <a:gd name="T58" fmla="*/ 5082 w 8508"/>
                <a:gd name="T59" fmla="*/ 7205 h 12977"/>
                <a:gd name="T60" fmla="*/ 4909 w 8508"/>
                <a:gd name="T61" fmla="*/ 7734 h 12977"/>
                <a:gd name="T62" fmla="*/ 4812 w 8508"/>
                <a:gd name="T63" fmla="*/ 8293 h 12977"/>
                <a:gd name="T64" fmla="*/ 4792 w 8508"/>
                <a:gd name="T65" fmla="*/ 8745 h 12977"/>
                <a:gd name="T66" fmla="*/ 4801 w 8508"/>
                <a:gd name="T67" fmla="*/ 8937 h 12977"/>
                <a:gd name="T68" fmla="*/ 4817 w 8508"/>
                <a:gd name="T69" fmla="*/ 9127 h 12977"/>
                <a:gd name="T70" fmla="*/ 4843 w 8508"/>
                <a:gd name="T71" fmla="*/ 9314 h 12977"/>
                <a:gd name="T72" fmla="*/ 4878 w 8508"/>
                <a:gd name="T73" fmla="*/ 9497 h 12977"/>
                <a:gd name="T74" fmla="*/ 4922 w 8508"/>
                <a:gd name="T75" fmla="*/ 9678 h 12977"/>
                <a:gd name="T76" fmla="*/ 4973 w 8508"/>
                <a:gd name="T77" fmla="*/ 9855 h 12977"/>
                <a:gd name="T78" fmla="*/ 5032 w 8508"/>
                <a:gd name="T79" fmla="*/ 10029 h 12977"/>
                <a:gd name="T80" fmla="*/ 5101 w 8508"/>
                <a:gd name="T81" fmla="*/ 10199 h 12977"/>
                <a:gd name="T82" fmla="*/ 5176 w 8508"/>
                <a:gd name="T83" fmla="*/ 10365 h 12977"/>
                <a:gd name="T84" fmla="*/ 5258 w 8508"/>
                <a:gd name="T85" fmla="*/ 10527 h 129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8508" h="12977">
                  <a:moveTo>
                    <a:pt x="1135" y="12977"/>
                  </a:moveTo>
                  <a:lnTo>
                    <a:pt x="1069" y="12857"/>
                  </a:lnTo>
                  <a:lnTo>
                    <a:pt x="1004" y="12737"/>
                  </a:lnTo>
                  <a:lnTo>
                    <a:pt x="941" y="12615"/>
                  </a:lnTo>
                  <a:lnTo>
                    <a:pt x="879" y="12493"/>
                  </a:lnTo>
                  <a:lnTo>
                    <a:pt x="820" y="12369"/>
                  </a:lnTo>
                  <a:lnTo>
                    <a:pt x="763" y="12244"/>
                  </a:lnTo>
                  <a:lnTo>
                    <a:pt x="706" y="12118"/>
                  </a:lnTo>
                  <a:lnTo>
                    <a:pt x="653" y="11991"/>
                  </a:lnTo>
                  <a:lnTo>
                    <a:pt x="601" y="11863"/>
                  </a:lnTo>
                  <a:lnTo>
                    <a:pt x="552" y="11734"/>
                  </a:lnTo>
                  <a:lnTo>
                    <a:pt x="505" y="11604"/>
                  </a:lnTo>
                  <a:lnTo>
                    <a:pt x="459" y="11473"/>
                  </a:lnTo>
                  <a:lnTo>
                    <a:pt x="416" y="11341"/>
                  </a:lnTo>
                  <a:lnTo>
                    <a:pt x="373" y="11208"/>
                  </a:lnTo>
                  <a:lnTo>
                    <a:pt x="334" y="11074"/>
                  </a:lnTo>
                  <a:lnTo>
                    <a:pt x="297" y="10940"/>
                  </a:lnTo>
                  <a:lnTo>
                    <a:pt x="262" y="10804"/>
                  </a:lnTo>
                  <a:lnTo>
                    <a:pt x="229" y="10668"/>
                  </a:lnTo>
                  <a:lnTo>
                    <a:pt x="198" y="10530"/>
                  </a:lnTo>
                  <a:lnTo>
                    <a:pt x="169" y="10393"/>
                  </a:lnTo>
                  <a:lnTo>
                    <a:pt x="142" y="10254"/>
                  </a:lnTo>
                  <a:lnTo>
                    <a:pt x="118" y="10115"/>
                  </a:lnTo>
                  <a:lnTo>
                    <a:pt x="96" y="9975"/>
                  </a:lnTo>
                  <a:lnTo>
                    <a:pt x="76" y="9834"/>
                  </a:lnTo>
                  <a:lnTo>
                    <a:pt x="59" y="9691"/>
                  </a:lnTo>
                  <a:lnTo>
                    <a:pt x="43" y="9549"/>
                  </a:lnTo>
                  <a:lnTo>
                    <a:pt x="30" y="9406"/>
                  </a:lnTo>
                  <a:lnTo>
                    <a:pt x="20" y="9263"/>
                  </a:lnTo>
                  <a:lnTo>
                    <a:pt x="11" y="9118"/>
                  </a:lnTo>
                  <a:lnTo>
                    <a:pt x="4" y="8973"/>
                  </a:lnTo>
                  <a:lnTo>
                    <a:pt x="1" y="8827"/>
                  </a:lnTo>
                  <a:lnTo>
                    <a:pt x="0" y="8681"/>
                  </a:lnTo>
                  <a:lnTo>
                    <a:pt x="11" y="8239"/>
                  </a:lnTo>
                  <a:lnTo>
                    <a:pt x="43" y="7804"/>
                  </a:lnTo>
                  <a:lnTo>
                    <a:pt x="98" y="7374"/>
                  </a:lnTo>
                  <a:lnTo>
                    <a:pt x="173" y="6952"/>
                  </a:lnTo>
                  <a:lnTo>
                    <a:pt x="267" y="6536"/>
                  </a:lnTo>
                  <a:lnTo>
                    <a:pt x="381" y="6128"/>
                  </a:lnTo>
                  <a:lnTo>
                    <a:pt x="514" y="5730"/>
                  </a:lnTo>
                  <a:lnTo>
                    <a:pt x="666" y="5339"/>
                  </a:lnTo>
                  <a:lnTo>
                    <a:pt x="837" y="4958"/>
                  </a:lnTo>
                  <a:lnTo>
                    <a:pt x="1023" y="4587"/>
                  </a:lnTo>
                  <a:lnTo>
                    <a:pt x="1229" y="4226"/>
                  </a:lnTo>
                  <a:lnTo>
                    <a:pt x="1449" y="3877"/>
                  </a:lnTo>
                  <a:lnTo>
                    <a:pt x="1685" y="3538"/>
                  </a:lnTo>
                  <a:lnTo>
                    <a:pt x="1938" y="3213"/>
                  </a:lnTo>
                  <a:lnTo>
                    <a:pt x="2205" y="2899"/>
                  </a:lnTo>
                  <a:lnTo>
                    <a:pt x="2486" y="2598"/>
                  </a:lnTo>
                  <a:lnTo>
                    <a:pt x="2781" y="2312"/>
                  </a:lnTo>
                  <a:lnTo>
                    <a:pt x="3090" y="2039"/>
                  </a:lnTo>
                  <a:lnTo>
                    <a:pt x="3411" y="1781"/>
                  </a:lnTo>
                  <a:lnTo>
                    <a:pt x="3744" y="1538"/>
                  </a:lnTo>
                  <a:lnTo>
                    <a:pt x="4089" y="1311"/>
                  </a:lnTo>
                  <a:lnTo>
                    <a:pt x="4446" y="1101"/>
                  </a:lnTo>
                  <a:lnTo>
                    <a:pt x="4813" y="906"/>
                  </a:lnTo>
                  <a:lnTo>
                    <a:pt x="5190" y="729"/>
                  </a:lnTo>
                  <a:lnTo>
                    <a:pt x="5577" y="570"/>
                  </a:lnTo>
                  <a:lnTo>
                    <a:pt x="5972" y="430"/>
                  </a:lnTo>
                  <a:lnTo>
                    <a:pt x="6377" y="308"/>
                  </a:lnTo>
                  <a:lnTo>
                    <a:pt x="6789" y="205"/>
                  </a:lnTo>
                  <a:lnTo>
                    <a:pt x="7209" y="123"/>
                  </a:lnTo>
                  <a:lnTo>
                    <a:pt x="7636" y="61"/>
                  </a:lnTo>
                  <a:lnTo>
                    <a:pt x="8069" y="20"/>
                  </a:lnTo>
                  <a:lnTo>
                    <a:pt x="8508" y="0"/>
                  </a:lnTo>
                  <a:lnTo>
                    <a:pt x="8508" y="4795"/>
                  </a:lnTo>
                  <a:lnTo>
                    <a:pt x="8316" y="4808"/>
                  </a:lnTo>
                  <a:lnTo>
                    <a:pt x="8126" y="4831"/>
                  </a:lnTo>
                  <a:lnTo>
                    <a:pt x="7939" y="4863"/>
                  </a:lnTo>
                  <a:lnTo>
                    <a:pt x="7755" y="4903"/>
                  </a:lnTo>
                  <a:lnTo>
                    <a:pt x="7575" y="4952"/>
                  </a:lnTo>
                  <a:lnTo>
                    <a:pt x="7398" y="5008"/>
                  </a:lnTo>
                  <a:lnTo>
                    <a:pt x="7225" y="5073"/>
                  </a:lnTo>
                  <a:lnTo>
                    <a:pt x="7055" y="5147"/>
                  </a:lnTo>
                  <a:lnTo>
                    <a:pt x="6890" y="5227"/>
                  </a:lnTo>
                  <a:lnTo>
                    <a:pt x="6731" y="5315"/>
                  </a:lnTo>
                  <a:lnTo>
                    <a:pt x="6574" y="5411"/>
                  </a:lnTo>
                  <a:lnTo>
                    <a:pt x="6424" y="5514"/>
                  </a:lnTo>
                  <a:lnTo>
                    <a:pt x="6278" y="5622"/>
                  </a:lnTo>
                  <a:lnTo>
                    <a:pt x="6138" y="5738"/>
                  </a:lnTo>
                  <a:lnTo>
                    <a:pt x="6004" y="5860"/>
                  </a:lnTo>
                  <a:lnTo>
                    <a:pt x="5876" y="5988"/>
                  </a:lnTo>
                  <a:lnTo>
                    <a:pt x="5753" y="6122"/>
                  </a:lnTo>
                  <a:lnTo>
                    <a:pt x="5636" y="6262"/>
                  </a:lnTo>
                  <a:lnTo>
                    <a:pt x="5526" y="6407"/>
                  </a:lnTo>
                  <a:lnTo>
                    <a:pt x="5423" y="6557"/>
                  </a:lnTo>
                  <a:lnTo>
                    <a:pt x="5326" y="6712"/>
                  </a:lnTo>
                  <a:lnTo>
                    <a:pt x="5237" y="6872"/>
                  </a:lnTo>
                  <a:lnTo>
                    <a:pt x="5156" y="7037"/>
                  </a:lnTo>
                  <a:lnTo>
                    <a:pt x="5082" y="7205"/>
                  </a:lnTo>
                  <a:lnTo>
                    <a:pt x="5016" y="7377"/>
                  </a:lnTo>
                  <a:lnTo>
                    <a:pt x="4959" y="7554"/>
                  </a:lnTo>
                  <a:lnTo>
                    <a:pt x="4909" y="7734"/>
                  </a:lnTo>
                  <a:lnTo>
                    <a:pt x="4867" y="7918"/>
                  </a:lnTo>
                  <a:lnTo>
                    <a:pt x="4835" y="8105"/>
                  </a:lnTo>
                  <a:lnTo>
                    <a:pt x="4812" y="8293"/>
                  </a:lnTo>
                  <a:lnTo>
                    <a:pt x="4797" y="8487"/>
                  </a:lnTo>
                  <a:lnTo>
                    <a:pt x="4792" y="8681"/>
                  </a:lnTo>
                  <a:lnTo>
                    <a:pt x="4792" y="8745"/>
                  </a:lnTo>
                  <a:lnTo>
                    <a:pt x="4795" y="8810"/>
                  </a:lnTo>
                  <a:lnTo>
                    <a:pt x="4797" y="8874"/>
                  </a:lnTo>
                  <a:lnTo>
                    <a:pt x="4801" y="8937"/>
                  </a:lnTo>
                  <a:lnTo>
                    <a:pt x="4805" y="9001"/>
                  </a:lnTo>
                  <a:lnTo>
                    <a:pt x="4811" y="9064"/>
                  </a:lnTo>
                  <a:lnTo>
                    <a:pt x="4817" y="9127"/>
                  </a:lnTo>
                  <a:lnTo>
                    <a:pt x="4825" y="9190"/>
                  </a:lnTo>
                  <a:lnTo>
                    <a:pt x="4834" y="9252"/>
                  </a:lnTo>
                  <a:lnTo>
                    <a:pt x="4843" y="9314"/>
                  </a:lnTo>
                  <a:lnTo>
                    <a:pt x="4854" y="9376"/>
                  </a:lnTo>
                  <a:lnTo>
                    <a:pt x="4866" y="9436"/>
                  </a:lnTo>
                  <a:lnTo>
                    <a:pt x="4878" y="9497"/>
                  </a:lnTo>
                  <a:lnTo>
                    <a:pt x="4892" y="9558"/>
                  </a:lnTo>
                  <a:lnTo>
                    <a:pt x="4906" y="9619"/>
                  </a:lnTo>
                  <a:lnTo>
                    <a:pt x="4922" y="9678"/>
                  </a:lnTo>
                  <a:lnTo>
                    <a:pt x="4938" y="9738"/>
                  </a:lnTo>
                  <a:lnTo>
                    <a:pt x="4955" y="9797"/>
                  </a:lnTo>
                  <a:lnTo>
                    <a:pt x="4973" y="9855"/>
                  </a:lnTo>
                  <a:lnTo>
                    <a:pt x="4992" y="9914"/>
                  </a:lnTo>
                  <a:lnTo>
                    <a:pt x="5012" y="9971"/>
                  </a:lnTo>
                  <a:lnTo>
                    <a:pt x="5032" y="10029"/>
                  </a:lnTo>
                  <a:lnTo>
                    <a:pt x="5054" y="10086"/>
                  </a:lnTo>
                  <a:lnTo>
                    <a:pt x="5077" y="10143"/>
                  </a:lnTo>
                  <a:lnTo>
                    <a:pt x="5101" y="10199"/>
                  </a:lnTo>
                  <a:lnTo>
                    <a:pt x="5125" y="10255"/>
                  </a:lnTo>
                  <a:lnTo>
                    <a:pt x="5150" y="10310"/>
                  </a:lnTo>
                  <a:lnTo>
                    <a:pt x="5176" y="10365"/>
                  </a:lnTo>
                  <a:lnTo>
                    <a:pt x="5202" y="10420"/>
                  </a:lnTo>
                  <a:lnTo>
                    <a:pt x="5230" y="10474"/>
                  </a:lnTo>
                  <a:lnTo>
                    <a:pt x="5258" y="10527"/>
                  </a:lnTo>
                  <a:lnTo>
                    <a:pt x="5287" y="10579"/>
                  </a:lnTo>
                  <a:lnTo>
                    <a:pt x="1135" y="12977"/>
                  </a:lnTo>
                  <a:close/>
                </a:path>
              </a:pathLst>
            </a:custGeom>
            <a:solidFill>
              <a:srgbClr val="595959"/>
            </a:solidFill>
            <a:ln w="38100">
              <a:solidFill>
                <a:schemeClr val="bg1"/>
              </a:solidFill>
            </a:ln>
          </p:spPr>
          <p:txBody>
            <a:bodyPr anchor="ctr"/>
            <a:lstStyle/>
            <a:p>
              <a:pPr algn="ctr"/>
              <a:endParaRPr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48" name="任意多边形: 形状 81"/>
            <p:cNvSpPr>
              <a:spLocks/>
            </p:cNvSpPr>
            <p:nvPr/>
          </p:nvSpPr>
          <p:spPr bwMode="auto">
            <a:xfrm>
              <a:off x="861355" y="5211763"/>
              <a:ext cx="1947863" cy="858838"/>
            </a:xfrm>
            <a:custGeom>
              <a:avLst/>
              <a:gdLst>
                <a:gd name="T0" fmla="*/ 252217063 w 14736"/>
                <a:gd name="T1" fmla="*/ 49939682 h 6488"/>
                <a:gd name="T2" fmla="*/ 243445731 w 14736"/>
                <a:gd name="T3" fmla="*/ 61101664 h 6488"/>
                <a:gd name="T4" fmla="*/ 233696106 w 14736"/>
                <a:gd name="T5" fmla="*/ 71387467 h 6488"/>
                <a:gd name="T6" fmla="*/ 223037716 w 14736"/>
                <a:gd name="T7" fmla="*/ 80727066 h 6488"/>
                <a:gd name="T8" fmla="*/ 211523302 w 14736"/>
                <a:gd name="T9" fmla="*/ 89032829 h 6488"/>
                <a:gd name="T10" fmla="*/ 199257555 w 14736"/>
                <a:gd name="T11" fmla="*/ 96287150 h 6488"/>
                <a:gd name="T12" fmla="*/ 186275371 w 14736"/>
                <a:gd name="T13" fmla="*/ 102349980 h 6488"/>
                <a:gd name="T14" fmla="*/ 172646807 w 14736"/>
                <a:gd name="T15" fmla="*/ 107203844 h 6488"/>
                <a:gd name="T16" fmla="*/ 158494001 w 14736"/>
                <a:gd name="T17" fmla="*/ 110760980 h 6488"/>
                <a:gd name="T18" fmla="*/ 143834402 w 14736"/>
                <a:gd name="T19" fmla="*/ 112951229 h 6488"/>
                <a:gd name="T20" fmla="*/ 128738199 w 14736"/>
                <a:gd name="T21" fmla="*/ 113687224 h 6488"/>
                <a:gd name="T22" fmla="*/ 113641865 w 14736"/>
                <a:gd name="T23" fmla="*/ 112951229 h 6488"/>
                <a:gd name="T24" fmla="*/ 98982266 w 14736"/>
                <a:gd name="T25" fmla="*/ 110760980 h 6488"/>
                <a:gd name="T26" fmla="*/ 84829460 w 14736"/>
                <a:gd name="T27" fmla="*/ 107203844 h 6488"/>
                <a:gd name="T28" fmla="*/ 71200896 w 14736"/>
                <a:gd name="T29" fmla="*/ 102349980 h 6488"/>
                <a:gd name="T30" fmla="*/ 58218712 w 14736"/>
                <a:gd name="T31" fmla="*/ 96287150 h 6488"/>
                <a:gd name="T32" fmla="*/ 45952964 w 14736"/>
                <a:gd name="T33" fmla="*/ 89032829 h 6488"/>
                <a:gd name="T34" fmla="*/ 34438551 w 14736"/>
                <a:gd name="T35" fmla="*/ 80727066 h 6488"/>
                <a:gd name="T36" fmla="*/ 23780161 w 14736"/>
                <a:gd name="T37" fmla="*/ 71387467 h 6488"/>
                <a:gd name="T38" fmla="*/ 14030535 w 14736"/>
                <a:gd name="T39" fmla="*/ 61101664 h 6488"/>
                <a:gd name="T40" fmla="*/ 5259204 w 14736"/>
                <a:gd name="T41" fmla="*/ 49939682 h 6488"/>
                <a:gd name="T42" fmla="*/ 72616190 w 14736"/>
                <a:gd name="T43" fmla="*/ 0 h 6488"/>
                <a:gd name="T44" fmla="*/ 76267904 w 14736"/>
                <a:gd name="T45" fmla="*/ 4853732 h 6488"/>
                <a:gd name="T46" fmla="*/ 80339038 w 14736"/>
                <a:gd name="T47" fmla="*/ 9392151 h 6488"/>
                <a:gd name="T48" fmla="*/ 84794564 w 14736"/>
                <a:gd name="T49" fmla="*/ 13527493 h 6488"/>
                <a:gd name="T50" fmla="*/ 89599451 w 14736"/>
                <a:gd name="T51" fmla="*/ 17259890 h 6488"/>
                <a:gd name="T52" fmla="*/ 94736384 w 14736"/>
                <a:gd name="T53" fmla="*/ 20571606 h 6488"/>
                <a:gd name="T54" fmla="*/ 100187916 w 14736"/>
                <a:gd name="T55" fmla="*/ 23410351 h 6488"/>
                <a:gd name="T56" fmla="*/ 105883987 w 14736"/>
                <a:gd name="T57" fmla="*/ 25758389 h 6488"/>
                <a:gd name="T58" fmla="*/ 111859628 w 14736"/>
                <a:gd name="T59" fmla="*/ 27580772 h 6488"/>
                <a:gd name="T60" fmla="*/ 118027464 w 14736"/>
                <a:gd name="T61" fmla="*/ 28859895 h 6488"/>
                <a:gd name="T62" fmla="*/ 124387496 w 14736"/>
                <a:gd name="T63" fmla="*/ 29560812 h 6488"/>
                <a:gd name="T64" fmla="*/ 130922143 w 14736"/>
                <a:gd name="T65" fmla="*/ 29665917 h 6488"/>
                <a:gd name="T66" fmla="*/ 137352100 w 14736"/>
                <a:gd name="T67" fmla="*/ 29175341 h 6488"/>
                <a:gd name="T68" fmla="*/ 143589862 w 14736"/>
                <a:gd name="T69" fmla="*/ 28071348 h 6488"/>
                <a:gd name="T70" fmla="*/ 149617847 w 14736"/>
                <a:gd name="T71" fmla="*/ 26424227 h 6488"/>
                <a:gd name="T72" fmla="*/ 155418741 w 14736"/>
                <a:gd name="T73" fmla="*/ 24233846 h 6488"/>
                <a:gd name="T74" fmla="*/ 160957646 w 14736"/>
                <a:gd name="T75" fmla="*/ 21570495 h 6488"/>
                <a:gd name="T76" fmla="*/ 166181953 w 14736"/>
                <a:gd name="T77" fmla="*/ 18416304 h 6488"/>
                <a:gd name="T78" fmla="*/ 171126691 w 14736"/>
                <a:gd name="T79" fmla="*/ 14824222 h 6488"/>
                <a:gd name="T80" fmla="*/ 175687038 w 14736"/>
                <a:gd name="T81" fmla="*/ 10811457 h 6488"/>
                <a:gd name="T82" fmla="*/ 179897891 w 14736"/>
                <a:gd name="T83" fmla="*/ 6395749 h 6488"/>
                <a:gd name="T84" fmla="*/ 183689456 w 14736"/>
                <a:gd name="T85" fmla="*/ 1647121 h 648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4736" h="6488">
                  <a:moveTo>
                    <a:pt x="14736" y="2398"/>
                  </a:moveTo>
                  <a:lnTo>
                    <a:pt x="14589" y="2626"/>
                  </a:lnTo>
                  <a:lnTo>
                    <a:pt x="14435" y="2850"/>
                  </a:lnTo>
                  <a:lnTo>
                    <a:pt x="14273" y="3067"/>
                  </a:lnTo>
                  <a:lnTo>
                    <a:pt x="14106" y="3280"/>
                  </a:lnTo>
                  <a:lnTo>
                    <a:pt x="13933" y="3487"/>
                  </a:lnTo>
                  <a:lnTo>
                    <a:pt x="13753" y="3688"/>
                  </a:lnTo>
                  <a:lnTo>
                    <a:pt x="13567" y="3884"/>
                  </a:lnTo>
                  <a:lnTo>
                    <a:pt x="13375" y="4074"/>
                  </a:lnTo>
                  <a:lnTo>
                    <a:pt x="13177" y="4258"/>
                  </a:lnTo>
                  <a:lnTo>
                    <a:pt x="12973" y="4436"/>
                  </a:lnTo>
                  <a:lnTo>
                    <a:pt x="12765" y="4607"/>
                  </a:lnTo>
                  <a:lnTo>
                    <a:pt x="12550" y="4772"/>
                  </a:lnTo>
                  <a:lnTo>
                    <a:pt x="12331" y="4930"/>
                  </a:lnTo>
                  <a:lnTo>
                    <a:pt x="12106" y="5081"/>
                  </a:lnTo>
                  <a:lnTo>
                    <a:pt x="11876" y="5227"/>
                  </a:lnTo>
                  <a:lnTo>
                    <a:pt x="11643" y="5365"/>
                  </a:lnTo>
                  <a:lnTo>
                    <a:pt x="11404" y="5495"/>
                  </a:lnTo>
                  <a:lnTo>
                    <a:pt x="11160" y="5618"/>
                  </a:lnTo>
                  <a:lnTo>
                    <a:pt x="10912" y="5734"/>
                  </a:lnTo>
                  <a:lnTo>
                    <a:pt x="10661" y="5841"/>
                  </a:lnTo>
                  <a:lnTo>
                    <a:pt x="10405" y="5942"/>
                  </a:lnTo>
                  <a:lnTo>
                    <a:pt x="10145" y="6034"/>
                  </a:lnTo>
                  <a:lnTo>
                    <a:pt x="9881" y="6118"/>
                  </a:lnTo>
                  <a:lnTo>
                    <a:pt x="9614" y="6194"/>
                  </a:lnTo>
                  <a:lnTo>
                    <a:pt x="9344" y="6262"/>
                  </a:lnTo>
                  <a:lnTo>
                    <a:pt x="9071" y="6321"/>
                  </a:lnTo>
                  <a:lnTo>
                    <a:pt x="8794" y="6372"/>
                  </a:lnTo>
                  <a:lnTo>
                    <a:pt x="8514" y="6413"/>
                  </a:lnTo>
                  <a:lnTo>
                    <a:pt x="8232" y="6446"/>
                  </a:lnTo>
                  <a:lnTo>
                    <a:pt x="7946" y="6470"/>
                  </a:lnTo>
                  <a:lnTo>
                    <a:pt x="7658" y="6484"/>
                  </a:lnTo>
                  <a:lnTo>
                    <a:pt x="7368" y="6488"/>
                  </a:lnTo>
                  <a:lnTo>
                    <a:pt x="7078" y="6484"/>
                  </a:lnTo>
                  <a:lnTo>
                    <a:pt x="6790" y="6470"/>
                  </a:lnTo>
                  <a:lnTo>
                    <a:pt x="6504" y="6446"/>
                  </a:lnTo>
                  <a:lnTo>
                    <a:pt x="6222" y="6413"/>
                  </a:lnTo>
                  <a:lnTo>
                    <a:pt x="5942" y="6372"/>
                  </a:lnTo>
                  <a:lnTo>
                    <a:pt x="5665" y="6321"/>
                  </a:lnTo>
                  <a:lnTo>
                    <a:pt x="5392" y="6262"/>
                  </a:lnTo>
                  <a:lnTo>
                    <a:pt x="5122" y="6194"/>
                  </a:lnTo>
                  <a:lnTo>
                    <a:pt x="4855" y="6118"/>
                  </a:lnTo>
                  <a:lnTo>
                    <a:pt x="4591" y="6034"/>
                  </a:lnTo>
                  <a:lnTo>
                    <a:pt x="4331" y="5942"/>
                  </a:lnTo>
                  <a:lnTo>
                    <a:pt x="4075" y="5841"/>
                  </a:lnTo>
                  <a:lnTo>
                    <a:pt x="3824" y="5734"/>
                  </a:lnTo>
                  <a:lnTo>
                    <a:pt x="3576" y="5618"/>
                  </a:lnTo>
                  <a:lnTo>
                    <a:pt x="3332" y="5495"/>
                  </a:lnTo>
                  <a:lnTo>
                    <a:pt x="3093" y="5365"/>
                  </a:lnTo>
                  <a:lnTo>
                    <a:pt x="2860" y="5227"/>
                  </a:lnTo>
                  <a:lnTo>
                    <a:pt x="2630" y="5081"/>
                  </a:lnTo>
                  <a:lnTo>
                    <a:pt x="2405" y="4930"/>
                  </a:lnTo>
                  <a:lnTo>
                    <a:pt x="2186" y="4772"/>
                  </a:lnTo>
                  <a:lnTo>
                    <a:pt x="1971" y="4607"/>
                  </a:lnTo>
                  <a:lnTo>
                    <a:pt x="1763" y="4436"/>
                  </a:lnTo>
                  <a:lnTo>
                    <a:pt x="1559" y="4258"/>
                  </a:lnTo>
                  <a:lnTo>
                    <a:pt x="1361" y="4074"/>
                  </a:lnTo>
                  <a:lnTo>
                    <a:pt x="1169" y="3884"/>
                  </a:lnTo>
                  <a:lnTo>
                    <a:pt x="983" y="3688"/>
                  </a:lnTo>
                  <a:lnTo>
                    <a:pt x="803" y="3487"/>
                  </a:lnTo>
                  <a:lnTo>
                    <a:pt x="630" y="3280"/>
                  </a:lnTo>
                  <a:lnTo>
                    <a:pt x="463" y="3067"/>
                  </a:lnTo>
                  <a:lnTo>
                    <a:pt x="301" y="2850"/>
                  </a:lnTo>
                  <a:lnTo>
                    <a:pt x="147" y="2626"/>
                  </a:lnTo>
                  <a:lnTo>
                    <a:pt x="0" y="2399"/>
                  </a:lnTo>
                  <a:lnTo>
                    <a:pt x="4156" y="0"/>
                  </a:lnTo>
                  <a:lnTo>
                    <a:pt x="4223" y="94"/>
                  </a:lnTo>
                  <a:lnTo>
                    <a:pt x="4292" y="187"/>
                  </a:lnTo>
                  <a:lnTo>
                    <a:pt x="4365" y="277"/>
                  </a:lnTo>
                  <a:lnTo>
                    <a:pt x="4440" y="366"/>
                  </a:lnTo>
                  <a:lnTo>
                    <a:pt x="4518" y="452"/>
                  </a:lnTo>
                  <a:lnTo>
                    <a:pt x="4598" y="536"/>
                  </a:lnTo>
                  <a:lnTo>
                    <a:pt x="4681" y="617"/>
                  </a:lnTo>
                  <a:lnTo>
                    <a:pt x="4766" y="696"/>
                  </a:lnTo>
                  <a:lnTo>
                    <a:pt x="4853" y="772"/>
                  </a:lnTo>
                  <a:lnTo>
                    <a:pt x="4942" y="846"/>
                  </a:lnTo>
                  <a:lnTo>
                    <a:pt x="5035" y="917"/>
                  </a:lnTo>
                  <a:lnTo>
                    <a:pt x="5128" y="985"/>
                  </a:lnTo>
                  <a:lnTo>
                    <a:pt x="5225" y="1051"/>
                  </a:lnTo>
                  <a:lnTo>
                    <a:pt x="5322" y="1114"/>
                  </a:lnTo>
                  <a:lnTo>
                    <a:pt x="5422" y="1174"/>
                  </a:lnTo>
                  <a:lnTo>
                    <a:pt x="5524" y="1231"/>
                  </a:lnTo>
                  <a:lnTo>
                    <a:pt x="5628" y="1285"/>
                  </a:lnTo>
                  <a:lnTo>
                    <a:pt x="5734" y="1336"/>
                  </a:lnTo>
                  <a:lnTo>
                    <a:pt x="5841" y="1383"/>
                  </a:lnTo>
                  <a:lnTo>
                    <a:pt x="5950" y="1428"/>
                  </a:lnTo>
                  <a:lnTo>
                    <a:pt x="6060" y="1470"/>
                  </a:lnTo>
                  <a:lnTo>
                    <a:pt x="6173" y="1508"/>
                  </a:lnTo>
                  <a:lnTo>
                    <a:pt x="6287" y="1543"/>
                  </a:lnTo>
                  <a:lnTo>
                    <a:pt x="6402" y="1574"/>
                  </a:lnTo>
                  <a:lnTo>
                    <a:pt x="6518" y="1602"/>
                  </a:lnTo>
                  <a:lnTo>
                    <a:pt x="6637" y="1627"/>
                  </a:lnTo>
                  <a:lnTo>
                    <a:pt x="6755" y="1647"/>
                  </a:lnTo>
                  <a:lnTo>
                    <a:pt x="6875" y="1665"/>
                  </a:lnTo>
                  <a:lnTo>
                    <a:pt x="6997" y="1678"/>
                  </a:lnTo>
                  <a:lnTo>
                    <a:pt x="7119" y="1687"/>
                  </a:lnTo>
                  <a:lnTo>
                    <a:pt x="7243" y="1693"/>
                  </a:lnTo>
                  <a:lnTo>
                    <a:pt x="7368" y="1695"/>
                  </a:lnTo>
                  <a:lnTo>
                    <a:pt x="7493" y="1693"/>
                  </a:lnTo>
                  <a:lnTo>
                    <a:pt x="7617" y="1687"/>
                  </a:lnTo>
                  <a:lnTo>
                    <a:pt x="7739" y="1678"/>
                  </a:lnTo>
                  <a:lnTo>
                    <a:pt x="7861" y="1665"/>
                  </a:lnTo>
                  <a:lnTo>
                    <a:pt x="7981" y="1647"/>
                  </a:lnTo>
                  <a:lnTo>
                    <a:pt x="8099" y="1627"/>
                  </a:lnTo>
                  <a:lnTo>
                    <a:pt x="8218" y="1602"/>
                  </a:lnTo>
                  <a:lnTo>
                    <a:pt x="8334" y="1574"/>
                  </a:lnTo>
                  <a:lnTo>
                    <a:pt x="8449" y="1543"/>
                  </a:lnTo>
                  <a:lnTo>
                    <a:pt x="8563" y="1508"/>
                  </a:lnTo>
                  <a:lnTo>
                    <a:pt x="8676" y="1469"/>
                  </a:lnTo>
                  <a:lnTo>
                    <a:pt x="8786" y="1428"/>
                  </a:lnTo>
                  <a:lnTo>
                    <a:pt x="8895" y="1383"/>
                  </a:lnTo>
                  <a:lnTo>
                    <a:pt x="9002" y="1336"/>
                  </a:lnTo>
                  <a:lnTo>
                    <a:pt x="9108" y="1285"/>
                  </a:lnTo>
                  <a:lnTo>
                    <a:pt x="9212" y="1231"/>
                  </a:lnTo>
                  <a:lnTo>
                    <a:pt x="9314" y="1174"/>
                  </a:lnTo>
                  <a:lnTo>
                    <a:pt x="9414" y="1114"/>
                  </a:lnTo>
                  <a:lnTo>
                    <a:pt x="9511" y="1051"/>
                  </a:lnTo>
                  <a:lnTo>
                    <a:pt x="9608" y="985"/>
                  </a:lnTo>
                  <a:lnTo>
                    <a:pt x="9701" y="917"/>
                  </a:lnTo>
                  <a:lnTo>
                    <a:pt x="9794" y="846"/>
                  </a:lnTo>
                  <a:lnTo>
                    <a:pt x="9883" y="772"/>
                  </a:lnTo>
                  <a:lnTo>
                    <a:pt x="9970" y="696"/>
                  </a:lnTo>
                  <a:lnTo>
                    <a:pt x="10055" y="617"/>
                  </a:lnTo>
                  <a:lnTo>
                    <a:pt x="10138" y="536"/>
                  </a:lnTo>
                  <a:lnTo>
                    <a:pt x="10218" y="452"/>
                  </a:lnTo>
                  <a:lnTo>
                    <a:pt x="10296" y="365"/>
                  </a:lnTo>
                  <a:lnTo>
                    <a:pt x="10371" y="277"/>
                  </a:lnTo>
                  <a:lnTo>
                    <a:pt x="10444" y="187"/>
                  </a:lnTo>
                  <a:lnTo>
                    <a:pt x="10513" y="94"/>
                  </a:lnTo>
                  <a:lnTo>
                    <a:pt x="10580" y="0"/>
                  </a:lnTo>
                  <a:lnTo>
                    <a:pt x="14736" y="2398"/>
                  </a:lnTo>
                  <a:close/>
                </a:path>
              </a:pathLst>
            </a:custGeom>
            <a:solidFill>
              <a:srgbClr val="7F7F7F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49" name="任意多边形: 形状 82"/>
            <p:cNvSpPr>
              <a:spLocks/>
            </p:cNvSpPr>
            <p:nvPr/>
          </p:nvSpPr>
          <p:spPr bwMode="auto">
            <a:xfrm>
              <a:off x="1823832" y="3827665"/>
              <a:ext cx="1125537" cy="1716089"/>
            </a:xfrm>
            <a:custGeom>
              <a:avLst/>
              <a:gdLst>
                <a:gd name="T0" fmla="*/ 15260909 w 8508"/>
                <a:gd name="T1" fmla="*/ 1066786 h 12977"/>
                <a:gd name="T2" fmla="*/ 37294889 w 8508"/>
                <a:gd name="T3" fmla="*/ 5368709 h 12977"/>
                <a:gd name="T4" fmla="*/ 58068659 w 8508"/>
                <a:gd name="T5" fmla="*/ 12748403 h 12977"/>
                <a:gd name="T6" fmla="*/ 77337346 w 8508"/>
                <a:gd name="T7" fmla="*/ 22926312 h 12977"/>
                <a:gd name="T8" fmla="*/ 94821020 w 8508"/>
                <a:gd name="T9" fmla="*/ 35657259 h 12977"/>
                <a:gd name="T10" fmla="*/ 110309471 w 8508"/>
                <a:gd name="T11" fmla="*/ 50696601 h 12977"/>
                <a:gd name="T12" fmla="*/ 123540231 w 8508"/>
                <a:gd name="T13" fmla="*/ 67799427 h 12977"/>
                <a:gd name="T14" fmla="*/ 134250966 w 8508"/>
                <a:gd name="T15" fmla="*/ 86703637 h 12977"/>
                <a:gd name="T16" fmla="*/ 142231464 w 8508"/>
                <a:gd name="T17" fmla="*/ 107164056 h 12977"/>
                <a:gd name="T18" fmla="*/ 147184202 w 8508"/>
                <a:gd name="T19" fmla="*/ 128953626 h 12977"/>
                <a:gd name="T20" fmla="*/ 148899364 w 8508"/>
                <a:gd name="T21" fmla="*/ 151809982 h 12977"/>
                <a:gd name="T22" fmla="*/ 148706880 w 8508"/>
                <a:gd name="T23" fmla="*/ 159452042 h 12977"/>
                <a:gd name="T24" fmla="*/ 148146756 w 8508"/>
                <a:gd name="T25" fmla="*/ 166989234 h 12977"/>
                <a:gd name="T26" fmla="*/ 147219259 w 8508"/>
                <a:gd name="T27" fmla="*/ 174438884 h 12977"/>
                <a:gd name="T28" fmla="*/ 145941718 w 8508"/>
                <a:gd name="T29" fmla="*/ 181748755 h 12977"/>
                <a:gd name="T30" fmla="*/ 144314133 w 8508"/>
                <a:gd name="T31" fmla="*/ 188936171 h 12977"/>
                <a:gd name="T32" fmla="*/ 142371429 w 8508"/>
                <a:gd name="T33" fmla="*/ 196001132 h 12977"/>
                <a:gd name="T34" fmla="*/ 140061351 w 8508"/>
                <a:gd name="T35" fmla="*/ 202926183 h 12977"/>
                <a:gd name="T36" fmla="*/ 137471211 w 8508"/>
                <a:gd name="T37" fmla="*/ 209693999 h 12977"/>
                <a:gd name="T38" fmla="*/ 134548490 w 8508"/>
                <a:gd name="T39" fmla="*/ 216304317 h 12977"/>
                <a:gd name="T40" fmla="*/ 131328245 w 8508"/>
                <a:gd name="T41" fmla="*/ 222739680 h 12977"/>
                <a:gd name="T42" fmla="*/ 56371092 w 8508"/>
                <a:gd name="T43" fmla="*/ 185001480 h 12977"/>
                <a:gd name="T44" fmla="*/ 57858580 w 8508"/>
                <a:gd name="T45" fmla="*/ 182220854 h 12977"/>
                <a:gd name="T46" fmla="*/ 59206236 w 8508"/>
                <a:gd name="T47" fmla="*/ 179335494 h 12977"/>
                <a:gd name="T48" fmla="*/ 60448852 w 8508"/>
                <a:gd name="T49" fmla="*/ 176380046 h 12977"/>
                <a:gd name="T50" fmla="*/ 61533909 w 8508"/>
                <a:gd name="T51" fmla="*/ 173372230 h 12977"/>
                <a:gd name="T52" fmla="*/ 62478868 w 8508"/>
                <a:gd name="T53" fmla="*/ 170294327 h 12977"/>
                <a:gd name="T54" fmla="*/ 63283996 w 8508"/>
                <a:gd name="T55" fmla="*/ 167146601 h 12977"/>
                <a:gd name="T56" fmla="*/ 63949026 w 8508"/>
                <a:gd name="T57" fmla="*/ 163963831 h 12977"/>
                <a:gd name="T58" fmla="*/ 64456497 w 8508"/>
                <a:gd name="T59" fmla="*/ 160711106 h 12977"/>
                <a:gd name="T60" fmla="*/ 64806541 w 8508"/>
                <a:gd name="T61" fmla="*/ 157406013 h 12977"/>
                <a:gd name="T62" fmla="*/ 64981563 w 8508"/>
                <a:gd name="T63" fmla="*/ 154065877 h 12977"/>
                <a:gd name="T64" fmla="*/ 64946638 w 8508"/>
                <a:gd name="T65" fmla="*/ 148417346 h 12977"/>
                <a:gd name="T66" fmla="*/ 63721485 w 8508"/>
                <a:gd name="T67" fmla="*/ 138466892 h 12977"/>
                <a:gd name="T68" fmla="*/ 61113882 w 8508"/>
                <a:gd name="T69" fmla="*/ 129006125 h 12977"/>
                <a:gd name="T70" fmla="*/ 57246069 w 8508"/>
                <a:gd name="T71" fmla="*/ 120174825 h 12977"/>
                <a:gd name="T72" fmla="*/ 52188292 w 8508"/>
                <a:gd name="T73" fmla="*/ 112043077 h 12977"/>
                <a:gd name="T74" fmla="*/ 46062920 w 8508"/>
                <a:gd name="T75" fmla="*/ 104715883 h 12977"/>
                <a:gd name="T76" fmla="*/ 39027514 w 8508"/>
                <a:gd name="T77" fmla="*/ 98315299 h 12977"/>
                <a:gd name="T78" fmla="*/ 31099403 w 8508"/>
                <a:gd name="T79" fmla="*/ 92946590 h 12977"/>
                <a:gd name="T80" fmla="*/ 22453875 w 8508"/>
                <a:gd name="T81" fmla="*/ 88714622 h 12977"/>
                <a:gd name="T82" fmla="*/ 13178373 w 8508"/>
                <a:gd name="T83" fmla="*/ 85741718 h 12977"/>
                <a:gd name="T84" fmla="*/ 3360210 w 8508"/>
                <a:gd name="T85" fmla="*/ 84080378 h 1297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8508" h="12977">
                  <a:moveTo>
                    <a:pt x="0" y="0"/>
                  </a:moveTo>
                  <a:lnTo>
                    <a:pt x="439" y="20"/>
                  </a:lnTo>
                  <a:lnTo>
                    <a:pt x="872" y="61"/>
                  </a:lnTo>
                  <a:lnTo>
                    <a:pt x="1299" y="123"/>
                  </a:lnTo>
                  <a:lnTo>
                    <a:pt x="1719" y="205"/>
                  </a:lnTo>
                  <a:lnTo>
                    <a:pt x="2131" y="307"/>
                  </a:lnTo>
                  <a:lnTo>
                    <a:pt x="2536" y="430"/>
                  </a:lnTo>
                  <a:lnTo>
                    <a:pt x="2931" y="570"/>
                  </a:lnTo>
                  <a:lnTo>
                    <a:pt x="3318" y="729"/>
                  </a:lnTo>
                  <a:lnTo>
                    <a:pt x="3695" y="906"/>
                  </a:lnTo>
                  <a:lnTo>
                    <a:pt x="4062" y="1101"/>
                  </a:lnTo>
                  <a:lnTo>
                    <a:pt x="4419" y="1311"/>
                  </a:lnTo>
                  <a:lnTo>
                    <a:pt x="4764" y="1538"/>
                  </a:lnTo>
                  <a:lnTo>
                    <a:pt x="5097" y="1781"/>
                  </a:lnTo>
                  <a:lnTo>
                    <a:pt x="5418" y="2039"/>
                  </a:lnTo>
                  <a:lnTo>
                    <a:pt x="5727" y="2312"/>
                  </a:lnTo>
                  <a:lnTo>
                    <a:pt x="6022" y="2598"/>
                  </a:lnTo>
                  <a:lnTo>
                    <a:pt x="6303" y="2899"/>
                  </a:lnTo>
                  <a:lnTo>
                    <a:pt x="6570" y="3213"/>
                  </a:lnTo>
                  <a:lnTo>
                    <a:pt x="6823" y="3538"/>
                  </a:lnTo>
                  <a:lnTo>
                    <a:pt x="7059" y="3877"/>
                  </a:lnTo>
                  <a:lnTo>
                    <a:pt x="7279" y="4226"/>
                  </a:lnTo>
                  <a:lnTo>
                    <a:pt x="7485" y="4587"/>
                  </a:lnTo>
                  <a:lnTo>
                    <a:pt x="7671" y="4958"/>
                  </a:lnTo>
                  <a:lnTo>
                    <a:pt x="7842" y="5339"/>
                  </a:lnTo>
                  <a:lnTo>
                    <a:pt x="7994" y="5730"/>
                  </a:lnTo>
                  <a:lnTo>
                    <a:pt x="8127" y="6128"/>
                  </a:lnTo>
                  <a:lnTo>
                    <a:pt x="8241" y="6536"/>
                  </a:lnTo>
                  <a:lnTo>
                    <a:pt x="8335" y="6952"/>
                  </a:lnTo>
                  <a:lnTo>
                    <a:pt x="8410" y="7374"/>
                  </a:lnTo>
                  <a:lnTo>
                    <a:pt x="8465" y="7804"/>
                  </a:lnTo>
                  <a:lnTo>
                    <a:pt x="8497" y="8239"/>
                  </a:lnTo>
                  <a:lnTo>
                    <a:pt x="8508" y="8681"/>
                  </a:lnTo>
                  <a:lnTo>
                    <a:pt x="8507" y="8827"/>
                  </a:lnTo>
                  <a:lnTo>
                    <a:pt x="8504" y="8973"/>
                  </a:lnTo>
                  <a:lnTo>
                    <a:pt x="8497" y="9118"/>
                  </a:lnTo>
                  <a:lnTo>
                    <a:pt x="8488" y="9263"/>
                  </a:lnTo>
                  <a:lnTo>
                    <a:pt x="8478" y="9406"/>
                  </a:lnTo>
                  <a:lnTo>
                    <a:pt x="8465" y="9549"/>
                  </a:lnTo>
                  <a:lnTo>
                    <a:pt x="8449" y="9691"/>
                  </a:lnTo>
                  <a:lnTo>
                    <a:pt x="8432" y="9834"/>
                  </a:lnTo>
                  <a:lnTo>
                    <a:pt x="8412" y="9975"/>
                  </a:lnTo>
                  <a:lnTo>
                    <a:pt x="8390" y="10115"/>
                  </a:lnTo>
                  <a:lnTo>
                    <a:pt x="8366" y="10254"/>
                  </a:lnTo>
                  <a:lnTo>
                    <a:pt x="8339" y="10393"/>
                  </a:lnTo>
                  <a:lnTo>
                    <a:pt x="8310" y="10530"/>
                  </a:lnTo>
                  <a:lnTo>
                    <a:pt x="8279" y="10668"/>
                  </a:lnTo>
                  <a:lnTo>
                    <a:pt x="8246" y="10804"/>
                  </a:lnTo>
                  <a:lnTo>
                    <a:pt x="8211" y="10940"/>
                  </a:lnTo>
                  <a:lnTo>
                    <a:pt x="8174" y="11074"/>
                  </a:lnTo>
                  <a:lnTo>
                    <a:pt x="8135" y="11208"/>
                  </a:lnTo>
                  <a:lnTo>
                    <a:pt x="8092" y="11341"/>
                  </a:lnTo>
                  <a:lnTo>
                    <a:pt x="8049" y="11473"/>
                  </a:lnTo>
                  <a:lnTo>
                    <a:pt x="8003" y="11604"/>
                  </a:lnTo>
                  <a:lnTo>
                    <a:pt x="7956" y="11734"/>
                  </a:lnTo>
                  <a:lnTo>
                    <a:pt x="7907" y="11863"/>
                  </a:lnTo>
                  <a:lnTo>
                    <a:pt x="7855" y="11991"/>
                  </a:lnTo>
                  <a:lnTo>
                    <a:pt x="7802" y="12118"/>
                  </a:lnTo>
                  <a:lnTo>
                    <a:pt x="7745" y="12244"/>
                  </a:lnTo>
                  <a:lnTo>
                    <a:pt x="7688" y="12369"/>
                  </a:lnTo>
                  <a:lnTo>
                    <a:pt x="7629" y="12493"/>
                  </a:lnTo>
                  <a:lnTo>
                    <a:pt x="7567" y="12615"/>
                  </a:lnTo>
                  <a:lnTo>
                    <a:pt x="7504" y="12737"/>
                  </a:lnTo>
                  <a:lnTo>
                    <a:pt x="7439" y="12857"/>
                  </a:lnTo>
                  <a:lnTo>
                    <a:pt x="7373" y="12977"/>
                  </a:lnTo>
                  <a:lnTo>
                    <a:pt x="3221" y="10579"/>
                  </a:lnTo>
                  <a:lnTo>
                    <a:pt x="3250" y="10527"/>
                  </a:lnTo>
                  <a:lnTo>
                    <a:pt x="3278" y="10474"/>
                  </a:lnTo>
                  <a:lnTo>
                    <a:pt x="3306" y="10420"/>
                  </a:lnTo>
                  <a:lnTo>
                    <a:pt x="3332" y="10365"/>
                  </a:lnTo>
                  <a:lnTo>
                    <a:pt x="3358" y="10310"/>
                  </a:lnTo>
                  <a:lnTo>
                    <a:pt x="3383" y="10255"/>
                  </a:lnTo>
                  <a:lnTo>
                    <a:pt x="3407" y="10199"/>
                  </a:lnTo>
                  <a:lnTo>
                    <a:pt x="3431" y="10143"/>
                  </a:lnTo>
                  <a:lnTo>
                    <a:pt x="3454" y="10086"/>
                  </a:lnTo>
                  <a:lnTo>
                    <a:pt x="3476" y="10029"/>
                  </a:lnTo>
                  <a:lnTo>
                    <a:pt x="3496" y="9971"/>
                  </a:lnTo>
                  <a:lnTo>
                    <a:pt x="3516" y="9914"/>
                  </a:lnTo>
                  <a:lnTo>
                    <a:pt x="3535" y="9855"/>
                  </a:lnTo>
                  <a:lnTo>
                    <a:pt x="3553" y="9797"/>
                  </a:lnTo>
                  <a:lnTo>
                    <a:pt x="3570" y="9738"/>
                  </a:lnTo>
                  <a:lnTo>
                    <a:pt x="3586" y="9678"/>
                  </a:lnTo>
                  <a:lnTo>
                    <a:pt x="3602" y="9619"/>
                  </a:lnTo>
                  <a:lnTo>
                    <a:pt x="3616" y="9558"/>
                  </a:lnTo>
                  <a:lnTo>
                    <a:pt x="3630" y="9497"/>
                  </a:lnTo>
                  <a:lnTo>
                    <a:pt x="3642" y="9436"/>
                  </a:lnTo>
                  <a:lnTo>
                    <a:pt x="3654" y="9376"/>
                  </a:lnTo>
                  <a:lnTo>
                    <a:pt x="3665" y="9314"/>
                  </a:lnTo>
                  <a:lnTo>
                    <a:pt x="3674" y="9252"/>
                  </a:lnTo>
                  <a:lnTo>
                    <a:pt x="3683" y="9190"/>
                  </a:lnTo>
                  <a:lnTo>
                    <a:pt x="3691" y="9127"/>
                  </a:lnTo>
                  <a:lnTo>
                    <a:pt x="3697" y="9064"/>
                  </a:lnTo>
                  <a:lnTo>
                    <a:pt x="3703" y="9001"/>
                  </a:lnTo>
                  <a:lnTo>
                    <a:pt x="3707" y="8937"/>
                  </a:lnTo>
                  <a:lnTo>
                    <a:pt x="3711" y="8874"/>
                  </a:lnTo>
                  <a:lnTo>
                    <a:pt x="3713" y="8810"/>
                  </a:lnTo>
                  <a:lnTo>
                    <a:pt x="3716" y="8745"/>
                  </a:lnTo>
                  <a:lnTo>
                    <a:pt x="3716" y="8681"/>
                  </a:lnTo>
                  <a:lnTo>
                    <a:pt x="3711" y="8487"/>
                  </a:lnTo>
                  <a:lnTo>
                    <a:pt x="3696" y="8293"/>
                  </a:lnTo>
                  <a:lnTo>
                    <a:pt x="3673" y="8105"/>
                  </a:lnTo>
                  <a:lnTo>
                    <a:pt x="3641" y="7918"/>
                  </a:lnTo>
                  <a:lnTo>
                    <a:pt x="3599" y="7734"/>
                  </a:lnTo>
                  <a:lnTo>
                    <a:pt x="3549" y="7554"/>
                  </a:lnTo>
                  <a:lnTo>
                    <a:pt x="3492" y="7377"/>
                  </a:lnTo>
                  <a:lnTo>
                    <a:pt x="3426" y="7205"/>
                  </a:lnTo>
                  <a:lnTo>
                    <a:pt x="3352" y="7037"/>
                  </a:lnTo>
                  <a:lnTo>
                    <a:pt x="3271" y="6872"/>
                  </a:lnTo>
                  <a:lnTo>
                    <a:pt x="3182" y="6712"/>
                  </a:lnTo>
                  <a:lnTo>
                    <a:pt x="3085" y="6557"/>
                  </a:lnTo>
                  <a:lnTo>
                    <a:pt x="2982" y="6407"/>
                  </a:lnTo>
                  <a:lnTo>
                    <a:pt x="2872" y="6262"/>
                  </a:lnTo>
                  <a:lnTo>
                    <a:pt x="2755" y="6122"/>
                  </a:lnTo>
                  <a:lnTo>
                    <a:pt x="2632" y="5988"/>
                  </a:lnTo>
                  <a:lnTo>
                    <a:pt x="2504" y="5860"/>
                  </a:lnTo>
                  <a:lnTo>
                    <a:pt x="2370" y="5738"/>
                  </a:lnTo>
                  <a:lnTo>
                    <a:pt x="2230" y="5622"/>
                  </a:lnTo>
                  <a:lnTo>
                    <a:pt x="2084" y="5514"/>
                  </a:lnTo>
                  <a:lnTo>
                    <a:pt x="1934" y="5411"/>
                  </a:lnTo>
                  <a:lnTo>
                    <a:pt x="1777" y="5315"/>
                  </a:lnTo>
                  <a:lnTo>
                    <a:pt x="1618" y="5227"/>
                  </a:lnTo>
                  <a:lnTo>
                    <a:pt x="1453" y="5147"/>
                  </a:lnTo>
                  <a:lnTo>
                    <a:pt x="1283" y="5073"/>
                  </a:lnTo>
                  <a:lnTo>
                    <a:pt x="1110" y="5008"/>
                  </a:lnTo>
                  <a:lnTo>
                    <a:pt x="933" y="4952"/>
                  </a:lnTo>
                  <a:lnTo>
                    <a:pt x="753" y="4903"/>
                  </a:lnTo>
                  <a:lnTo>
                    <a:pt x="569" y="4863"/>
                  </a:lnTo>
                  <a:lnTo>
                    <a:pt x="382" y="4831"/>
                  </a:lnTo>
                  <a:lnTo>
                    <a:pt x="192" y="4808"/>
                  </a:lnTo>
                  <a:lnTo>
                    <a:pt x="0" y="47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6328915" y="2552701"/>
            <a:ext cx="2377744" cy="2394278"/>
            <a:chOff x="721926" y="3827665"/>
            <a:chExt cx="2227443" cy="2242936"/>
          </a:xfrm>
        </p:grpSpPr>
        <p:sp>
          <p:nvSpPr>
            <p:cNvPr id="37" name="任意多边形: 形状 110"/>
            <p:cNvSpPr>
              <a:spLocks/>
            </p:cNvSpPr>
            <p:nvPr/>
          </p:nvSpPr>
          <p:spPr bwMode="auto">
            <a:xfrm>
              <a:off x="721926" y="3827665"/>
              <a:ext cx="1125537" cy="1716089"/>
            </a:xfrm>
            <a:custGeom>
              <a:avLst/>
              <a:gdLst>
                <a:gd name="T0" fmla="*/ 1004 w 8508"/>
                <a:gd name="T1" fmla="*/ 12737 h 12977"/>
                <a:gd name="T2" fmla="*/ 820 w 8508"/>
                <a:gd name="T3" fmla="*/ 12369 h 12977"/>
                <a:gd name="T4" fmla="*/ 653 w 8508"/>
                <a:gd name="T5" fmla="*/ 11991 h 12977"/>
                <a:gd name="T6" fmla="*/ 505 w 8508"/>
                <a:gd name="T7" fmla="*/ 11604 h 12977"/>
                <a:gd name="T8" fmla="*/ 373 w 8508"/>
                <a:gd name="T9" fmla="*/ 11208 h 12977"/>
                <a:gd name="T10" fmla="*/ 262 w 8508"/>
                <a:gd name="T11" fmla="*/ 10804 h 12977"/>
                <a:gd name="T12" fmla="*/ 169 w 8508"/>
                <a:gd name="T13" fmla="*/ 10393 h 12977"/>
                <a:gd name="T14" fmla="*/ 96 w 8508"/>
                <a:gd name="T15" fmla="*/ 9975 h 12977"/>
                <a:gd name="T16" fmla="*/ 43 w 8508"/>
                <a:gd name="T17" fmla="*/ 9549 h 12977"/>
                <a:gd name="T18" fmla="*/ 11 w 8508"/>
                <a:gd name="T19" fmla="*/ 9118 h 12977"/>
                <a:gd name="T20" fmla="*/ 0 w 8508"/>
                <a:gd name="T21" fmla="*/ 8681 h 12977"/>
                <a:gd name="T22" fmla="*/ 98 w 8508"/>
                <a:gd name="T23" fmla="*/ 7374 h 12977"/>
                <a:gd name="T24" fmla="*/ 381 w 8508"/>
                <a:gd name="T25" fmla="*/ 6128 h 12977"/>
                <a:gd name="T26" fmla="*/ 837 w 8508"/>
                <a:gd name="T27" fmla="*/ 4958 h 12977"/>
                <a:gd name="T28" fmla="*/ 1449 w 8508"/>
                <a:gd name="T29" fmla="*/ 3877 h 12977"/>
                <a:gd name="T30" fmla="*/ 2205 w 8508"/>
                <a:gd name="T31" fmla="*/ 2899 h 12977"/>
                <a:gd name="T32" fmla="*/ 3090 w 8508"/>
                <a:gd name="T33" fmla="*/ 2039 h 12977"/>
                <a:gd name="T34" fmla="*/ 4089 w 8508"/>
                <a:gd name="T35" fmla="*/ 1311 h 12977"/>
                <a:gd name="T36" fmla="*/ 5190 w 8508"/>
                <a:gd name="T37" fmla="*/ 729 h 12977"/>
                <a:gd name="T38" fmla="*/ 6377 w 8508"/>
                <a:gd name="T39" fmla="*/ 308 h 12977"/>
                <a:gd name="T40" fmla="*/ 7636 w 8508"/>
                <a:gd name="T41" fmla="*/ 61 h 12977"/>
                <a:gd name="T42" fmla="*/ 8508 w 8508"/>
                <a:gd name="T43" fmla="*/ 4795 h 12977"/>
                <a:gd name="T44" fmla="*/ 7939 w 8508"/>
                <a:gd name="T45" fmla="*/ 4863 h 12977"/>
                <a:gd name="T46" fmla="*/ 7398 w 8508"/>
                <a:gd name="T47" fmla="*/ 5008 h 12977"/>
                <a:gd name="T48" fmla="*/ 6890 w 8508"/>
                <a:gd name="T49" fmla="*/ 5227 h 12977"/>
                <a:gd name="T50" fmla="*/ 6424 w 8508"/>
                <a:gd name="T51" fmla="*/ 5514 h 12977"/>
                <a:gd name="T52" fmla="*/ 6004 w 8508"/>
                <a:gd name="T53" fmla="*/ 5860 h 12977"/>
                <a:gd name="T54" fmla="*/ 5636 w 8508"/>
                <a:gd name="T55" fmla="*/ 6262 h 12977"/>
                <a:gd name="T56" fmla="*/ 5326 w 8508"/>
                <a:gd name="T57" fmla="*/ 6712 h 12977"/>
                <a:gd name="T58" fmla="*/ 5082 w 8508"/>
                <a:gd name="T59" fmla="*/ 7205 h 12977"/>
                <a:gd name="T60" fmla="*/ 4909 w 8508"/>
                <a:gd name="T61" fmla="*/ 7734 h 12977"/>
                <a:gd name="T62" fmla="*/ 4812 w 8508"/>
                <a:gd name="T63" fmla="*/ 8293 h 12977"/>
                <a:gd name="T64" fmla="*/ 4792 w 8508"/>
                <a:gd name="T65" fmla="*/ 8745 h 12977"/>
                <a:gd name="T66" fmla="*/ 4801 w 8508"/>
                <a:gd name="T67" fmla="*/ 8937 h 12977"/>
                <a:gd name="T68" fmla="*/ 4817 w 8508"/>
                <a:gd name="T69" fmla="*/ 9127 h 12977"/>
                <a:gd name="T70" fmla="*/ 4843 w 8508"/>
                <a:gd name="T71" fmla="*/ 9314 h 12977"/>
                <a:gd name="T72" fmla="*/ 4878 w 8508"/>
                <a:gd name="T73" fmla="*/ 9497 h 12977"/>
                <a:gd name="T74" fmla="*/ 4922 w 8508"/>
                <a:gd name="T75" fmla="*/ 9678 h 12977"/>
                <a:gd name="T76" fmla="*/ 4973 w 8508"/>
                <a:gd name="T77" fmla="*/ 9855 h 12977"/>
                <a:gd name="T78" fmla="*/ 5032 w 8508"/>
                <a:gd name="T79" fmla="*/ 10029 h 12977"/>
                <a:gd name="T80" fmla="*/ 5101 w 8508"/>
                <a:gd name="T81" fmla="*/ 10199 h 12977"/>
                <a:gd name="T82" fmla="*/ 5176 w 8508"/>
                <a:gd name="T83" fmla="*/ 10365 h 12977"/>
                <a:gd name="T84" fmla="*/ 5258 w 8508"/>
                <a:gd name="T85" fmla="*/ 10527 h 129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8508" h="12977">
                  <a:moveTo>
                    <a:pt x="1135" y="12977"/>
                  </a:moveTo>
                  <a:lnTo>
                    <a:pt x="1069" y="12857"/>
                  </a:lnTo>
                  <a:lnTo>
                    <a:pt x="1004" y="12737"/>
                  </a:lnTo>
                  <a:lnTo>
                    <a:pt x="941" y="12615"/>
                  </a:lnTo>
                  <a:lnTo>
                    <a:pt x="879" y="12493"/>
                  </a:lnTo>
                  <a:lnTo>
                    <a:pt x="820" y="12369"/>
                  </a:lnTo>
                  <a:lnTo>
                    <a:pt x="763" y="12244"/>
                  </a:lnTo>
                  <a:lnTo>
                    <a:pt x="706" y="12118"/>
                  </a:lnTo>
                  <a:lnTo>
                    <a:pt x="653" y="11991"/>
                  </a:lnTo>
                  <a:lnTo>
                    <a:pt x="601" y="11863"/>
                  </a:lnTo>
                  <a:lnTo>
                    <a:pt x="552" y="11734"/>
                  </a:lnTo>
                  <a:lnTo>
                    <a:pt x="505" y="11604"/>
                  </a:lnTo>
                  <a:lnTo>
                    <a:pt x="459" y="11473"/>
                  </a:lnTo>
                  <a:lnTo>
                    <a:pt x="416" y="11341"/>
                  </a:lnTo>
                  <a:lnTo>
                    <a:pt x="373" y="11208"/>
                  </a:lnTo>
                  <a:lnTo>
                    <a:pt x="334" y="11074"/>
                  </a:lnTo>
                  <a:lnTo>
                    <a:pt x="297" y="10940"/>
                  </a:lnTo>
                  <a:lnTo>
                    <a:pt x="262" y="10804"/>
                  </a:lnTo>
                  <a:lnTo>
                    <a:pt x="229" y="10668"/>
                  </a:lnTo>
                  <a:lnTo>
                    <a:pt x="198" y="10530"/>
                  </a:lnTo>
                  <a:lnTo>
                    <a:pt x="169" y="10393"/>
                  </a:lnTo>
                  <a:lnTo>
                    <a:pt x="142" y="10254"/>
                  </a:lnTo>
                  <a:lnTo>
                    <a:pt x="118" y="10115"/>
                  </a:lnTo>
                  <a:lnTo>
                    <a:pt x="96" y="9975"/>
                  </a:lnTo>
                  <a:lnTo>
                    <a:pt x="76" y="9834"/>
                  </a:lnTo>
                  <a:lnTo>
                    <a:pt x="59" y="9691"/>
                  </a:lnTo>
                  <a:lnTo>
                    <a:pt x="43" y="9549"/>
                  </a:lnTo>
                  <a:lnTo>
                    <a:pt x="30" y="9406"/>
                  </a:lnTo>
                  <a:lnTo>
                    <a:pt x="20" y="9263"/>
                  </a:lnTo>
                  <a:lnTo>
                    <a:pt x="11" y="9118"/>
                  </a:lnTo>
                  <a:lnTo>
                    <a:pt x="4" y="8973"/>
                  </a:lnTo>
                  <a:lnTo>
                    <a:pt x="1" y="8827"/>
                  </a:lnTo>
                  <a:lnTo>
                    <a:pt x="0" y="8681"/>
                  </a:lnTo>
                  <a:lnTo>
                    <a:pt x="11" y="8239"/>
                  </a:lnTo>
                  <a:lnTo>
                    <a:pt x="43" y="7804"/>
                  </a:lnTo>
                  <a:lnTo>
                    <a:pt x="98" y="7374"/>
                  </a:lnTo>
                  <a:lnTo>
                    <a:pt x="173" y="6952"/>
                  </a:lnTo>
                  <a:lnTo>
                    <a:pt x="267" y="6536"/>
                  </a:lnTo>
                  <a:lnTo>
                    <a:pt x="381" y="6128"/>
                  </a:lnTo>
                  <a:lnTo>
                    <a:pt x="514" y="5730"/>
                  </a:lnTo>
                  <a:lnTo>
                    <a:pt x="666" y="5339"/>
                  </a:lnTo>
                  <a:lnTo>
                    <a:pt x="837" y="4958"/>
                  </a:lnTo>
                  <a:lnTo>
                    <a:pt x="1023" y="4587"/>
                  </a:lnTo>
                  <a:lnTo>
                    <a:pt x="1229" y="4226"/>
                  </a:lnTo>
                  <a:lnTo>
                    <a:pt x="1449" y="3877"/>
                  </a:lnTo>
                  <a:lnTo>
                    <a:pt x="1685" y="3538"/>
                  </a:lnTo>
                  <a:lnTo>
                    <a:pt x="1938" y="3213"/>
                  </a:lnTo>
                  <a:lnTo>
                    <a:pt x="2205" y="2899"/>
                  </a:lnTo>
                  <a:lnTo>
                    <a:pt x="2486" y="2598"/>
                  </a:lnTo>
                  <a:lnTo>
                    <a:pt x="2781" y="2312"/>
                  </a:lnTo>
                  <a:lnTo>
                    <a:pt x="3090" y="2039"/>
                  </a:lnTo>
                  <a:lnTo>
                    <a:pt x="3411" y="1781"/>
                  </a:lnTo>
                  <a:lnTo>
                    <a:pt x="3744" y="1538"/>
                  </a:lnTo>
                  <a:lnTo>
                    <a:pt x="4089" y="1311"/>
                  </a:lnTo>
                  <a:lnTo>
                    <a:pt x="4446" y="1101"/>
                  </a:lnTo>
                  <a:lnTo>
                    <a:pt x="4813" y="906"/>
                  </a:lnTo>
                  <a:lnTo>
                    <a:pt x="5190" y="729"/>
                  </a:lnTo>
                  <a:lnTo>
                    <a:pt x="5577" y="570"/>
                  </a:lnTo>
                  <a:lnTo>
                    <a:pt x="5972" y="430"/>
                  </a:lnTo>
                  <a:lnTo>
                    <a:pt x="6377" y="308"/>
                  </a:lnTo>
                  <a:lnTo>
                    <a:pt x="6789" y="205"/>
                  </a:lnTo>
                  <a:lnTo>
                    <a:pt x="7209" y="123"/>
                  </a:lnTo>
                  <a:lnTo>
                    <a:pt x="7636" y="61"/>
                  </a:lnTo>
                  <a:lnTo>
                    <a:pt x="8069" y="20"/>
                  </a:lnTo>
                  <a:lnTo>
                    <a:pt x="8508" y="0"/>
                  </a:lnTo>
                  <a:lnTo>
                    <a:pt x="8508" y="4795"/>
                  </a:lnTo>
                  <a:lnTo>
                    <a:pt x="8316" y="4808"/>
                  </a:lnTo>
                  <a:lnTo>
                    <a:pt x="8126" y="4831"/>
                  </a:lnTo>
                  <a:lnTo>
                    <a:pt x="7939" y="4863"/>
                  </a:lnTo>
                  <a:lnTo>
                    <a:pt x="7755" y="4903"/>
                  </a:lnTo>
                  <a:lnTo>
                    <a:pt x="7575" y="4952"/>
                  </a:lnTo>
                  <a:lnTo>
                    <a:pt x="7398" y="5008"/>
                  </a:lnTo>
                  <a:lnTo>
                    <a:pt x="7225" y="5073"/>
                  </a:lnTo>
                  <a:lnTo>
                    <a:pt x="7055" y="5147"/>
                  </a:lnTo>
                  <a:lnTo>
                    <a:pt x="6890" y="5227"/>
                  </a:lnTo>
                  <a:lnTo>
                    <a:pt x="6731" y="5315"/>
                  </a:lnTo>
                  <a:lnTo>
                    <a:pt x="6574" y="5411"/>
                  </a:lnTo>
                  <a:lnTo>
                    <a:pt x="6424" y="5514"/>
                  </a:lnTo>
                  <a:lnTo>
                    <a:pt x="6278" y="5622"/>
                  </a:lnTo>
                  <a:lnTo>
                    <a:pt x="6138" y="5738"/>
                  </a:lnTo>
                  <a:lnTo>
                    <a:pt x="6004" y="5860"/>
                  </a:lnTo>
                  <a:lnTo>
                    <a:pt x="5876" y="5988"/>
                  </a:lnTo>
                  <a:lnTo>
                    <a:pt x="5753" y="6122"/>
                  </a:lnTo>
                  <a:lnTo>
                    <a:pt x="5636" y="6262"/>
                  </a:lnTo>
                  <a:lnTo>
                    <a:pt x="5526" y="6407"/>
                  </a:lnTo>
                  <a:lnTo>
                    <a:pt x="5423" y="6557"/>
                  </a:lnTo>
                  <a:lnTo>
                    <a:pt x="5326" y="6712"/>
                  </a:lnTo>
                  <a:lnTo>
                    <a:pt x="5237" y="6872"/>
                  </a:lnTo>
                  <a:lnTo>
                    <a:pt x="5156" y="7037"/>
                  </a:lnTo>
                  <a:lnTo>
                    <a:pt x="5082" y="7205"/>
                  </a:lnTo>
                  <a:lnTo>
                    <a:pt x="5016" y="7377"/>
                  </a:lnTo>
                  <a:lnTo>
                    <a:pt x="4959" y="7554"/>
                  </a:lnTo>
                  <a:lnTo>
                    <a:pt x="4909" y="7734"/>
                  </a:lnTo>
                  <a:lnTo>
                    <a:pt x="4867" y="7918"/>
                  </a:lnTo>
                  <a:lnTo>
                    <a:pt x="4835" y="8105"/>
                  </a:lnTo>
                  <a:lnTo>
                    <a:pt x="4812" y="8293"/>
                  </a:lnTo>
                  <a:lnTo>
                    <a:pt x="4797" y="8487"/>
                  </a:lnTo>
                  <a:lnTo>
                    <a:pt x="4792" y="8681"/>
                  </a:lnTo>
                  <a:lnTo>
                    <a:pt x="4792" y="8745"/>
                  </a:lnTo>
                  <a:lnTo>
                    <a:pt x="4795" y="8810"/>
                  </a:lnTo>
                  <a:lnTo>
                    <a:pt x="4797" y="8874"/>
                  </a:lnTo>
                  <a:lnTo>
                    <a:pt x="4801" y="8937"/>
                  </a:lnTo>
                  <a:lnTo>
                    <a:pt x="4805" y="9001"/>
                  </a:lnTo>
                  <a:lnTo>
                    <a:pt x="4811" y="9064"/>
                  </a:lnTo>
                  <a:lnTo>
                    <a:pt x="4817" y="9127"/>
                  </a:lnTo>
                  <a:lnTo>
                    <a:pt x="4825" y="9190"/>
                  </a:lnTo>
                  <a:lnTo>
                    <a:pt x="4834" y="9252"/>
                  </a:lnTo>
                  <a:lnTo>
                    <a:pt x="4843" y="9314"/>
                  </a:lnTo>
                  <a:lnTo>
                    <a:pt x="4854" y="9376"/>
                  </a:lnTo>
                  <a:lnTo>
                    <a:pt x="4866" y="9436"/>
                  </a:lnTo>
                  <a:lnTo>
                    <a:pt x="4878" y="9497"/>
                  </a:lnTo>
                  <a:lnTo>
                    <a:pt x="4892" y="9558"/>
                  </a:lnTo>
                  <a:lnTo>
                    <a:pt x="4906" y="9619"/>
                  </a:lnTo>
                  <a:lnTo>
                    <a:pt x="4922" y="9678"/>
                  </a:lnTo>
                  <a:lnTo>
                    <a:pt x="4938" y="9738"/>
                  </a:lnTo>
                  <a:lnTo>
                    <a:pt x="4955" y="9797"/>
                  </a:lnTo>
                  <a:lnTo>
                    <a:pt x="4973" y="9855"/>
                  </a:lnTo>
                  <a:lnTo>
                    <a:pt x="4992" y="9914"/>
                  </a:lnTo>
                  <a:lnTo>
                    <a:pt x="5012" y="9971"/>
                  </a:lnTo>
                  <a:lnTo>
                    <a:pt x="5032" y="10029"/>
                  </a:lnTo>
                  <a:lnTo>
                    <a:pt x="5054" y="10086"/>
                  </a:lnTo>
                  <a:lnTo>
                    <a:pt x="5077" y="10143"/>
                  </a:lnTo>
                  <a:lnTo>
                    <a:pt x="5101" y="10199"/>
                  </a:lnTo>
                  <a:lnTo>
                    <a:pt x="5125" y="10255"/>
                  </a:lnTo>
                  <a:lnTo>
                    <a:pt x="5150" y="10310"/>
                  </a:lnTo>
                  <a:lnTo>
                    <a:pt x="5176" y="10365"/>
                  </a:lnTo>
                  <a:lnTo>
                    <a:pt x="5202" y="10420"/>
                  </a:lnTo>
                  <a:lnTo>
                    <a:pt x="5230" y="10474"/>
                  </a:lnTo>
                  <a:lnTo>
                    <a:pt x="5258" y="10527"/>
                  </a:lnTo>
                  <a:lnTo>
                    <a:pt x="5287" y="10579"/>
                  </a:lnTo>
                  <a:lnTo>
                    <a:pt x="1135" y="12977"/>
                  </a:lnTo>
                  <a:close/>
                </a:path>
              </a:pathLst>
            </a:custGeom>
            <a:solidFill>
              <a:srgbClr val="7F7F7F"/>
            </a:solidFill>
            <a:ln w="38100">
              <a:solidFill>
                <a:schemeClr val="bg1"/>
              </a:solidFill>
            </a:ln>
          </p:spPr>
          <p:txBody>
            <a:bodyPr anchor="ctr"/>
            <a:lstStyle/>
            <a:p>
              <a:pPr algn="ctr"/>
              <a:endParaRPr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38" name="任意多边形: 形状 111"/>
            <p:cNvSpPr>
              <a:spLocks/>
            </p:cNvSpPr>
            <p:nvPr/>
          </p:nvSpPr>
          <p:spPr bwMode="auto">
            <a:xfrm>
              <a:off x="861355" y="5211763"/>
              <a:ext cx="1947863" cy="858838"/>
            </a:xfrm>
            <a:custGeom>
              <a:avLst/>
              <a:gdLst>
                <a:gd name="T0" fmla="*/ 252217063 w 14736"/>
                <a:gd name="T1" fmla="*/ 49939682 h 6488"/>
                <a:gd name="T2" fmla="*/ 243445731 w 14736"/>
                <a:gd name="T3" fmla="*/ 61101664 h 6488"/>
                <a:gd name="T4" fmla="*/ 233696106 w 14736"/>
                <a:gd name="T5" fmla="*/ 71387467 h 6488"/>
                <a:gd name="T6" fmla="*/ 223037716 w 14736"/>
                <a:gd name="T7" fmla="*/ 80727066 h 6488"/>
                <a:gd name="T8" fmla="*/ 211523302 w 14736"/>
                <a:gd name="T9" fmla="*/ 89032829 h 6488"/>
                <a:gd name="T10" fmla="*/ 199257555 w 14736"/>
                <a:gd name="T11" fmla="*/ 96287150 h 6488"/>
                <a:gd name="T12" fmla="*/ 186275371 w 14736"/>
                <a:gd name="T13" fmla="*/ 102349980 h 6488"/>
                <a:gd name="T14" fmla="*/ 172646807 w 14736"/>
                <a:gd name="T15" fmla="*/ 107203844 h 6488"/>
                <a:gd name="T16" fmla="*/ 158494001 w 14736"/>
                <a:gd name="T17" fmla="*/ 110760980 h 6488"/>
                <a:gd name="T18" fmla="*/ 143834402 w 14736"/>
                <a:gd name="T19" fmla="*/ 112951229 h 6488"/>
                <a:gd name="T20" fmla="*/ 128738199 w 14736"/>
                <a:gd name="T21" fmla="*/ 113687224 h 6488"/>
                <a:gd name="T22" fmla="*/ 113641865 w 14736"/>
                <a:gd name="T23" fmla="*/ 112951229 h 6488"/>
                <a:gd name="T24" fmla="*/ 98982266 w 14736"/>
                <a:gd name="T25" fmla="*/ 110760980 h 6488"/>
                <a:gd name="T26" fmla="*/ 84829460 w 14736"/>
                <a:gd name="T27" fmla="*/ 107203844 h 6488"/>
                <a:gd name="T28" fmla="*/ 71200896 w 14736"/>
                <a:gd name="T29" fmla="*/ 102349980 h 6488"/>
                <a:gd name="T30" fmla="*/ 58218712 w 14736"/>
                <a:gd name="T31" fmla="*/ 96287150 h 6488"/>
                <a:gd name="T32" fmla="*/ 45952964 w 14736"/>
                <a:gd name="T33" fmla="*/ 89032829 h 6488"/>
                <a:gd name="T34" fmla="*/ 34438551 w 14736"/>
                <a:gd name="T35" fmla="*/ 80727066 h 6488"/>
                <a:gd name="T36" fmla="*/ 23780161 w 14736"/>
                <a:gd name="T37" fmla="*/ 71387467 h 6488"/>
                <a:gd name="T38" fmla="*/ 14030535 w 14736"/>
                <a:gd name="T39" fmla="*/ 61101664 h 6488"/>
                <a:gd name="T40" fmla="*/ 5259204 w 14736"/>
                <a:gd name="T41" fmla="*/ 49939682 h 6488"/>
                <a:gd name="T42" fmla="*/ 72616190 w 14736"/>
                <a:gd name="T43" fmla="*/ 0 h 6488"/>
                <a:gd name="T44" fmla="*/ 76267904 w 14736"/>
                <a:gd name="T45" fmla="*/ 4853732 h 6488"/>
                <a:gd name="T46" fmla="*/ 80339038 w 14736"/>
                <a:gd name="T47" fmla="*/ 9392151 h 6488"/>
                <a:gd name="T48" fmla="*/ 84794564 w 14736"/>
                <a:gd name="T49" fmla="*/ 13527493 h 6488"/>
                <a:gd name="T50" fmla="*/ 89599451 w 14736"/>
                <a:gd name="T51" fmla="*/ 17259890 h 6488"/>
                <a:gd name="T52" fmla="*/ 94736384 w 14736"/>
                <a:gd name="T53" fmla="*/ 20571606 h 6488"/>
                <a:gd name="T54" fmla="*/ 100187916 w 14736"/>
                <a:gd name="T55" fmla="*/ 23410351 h 6488"/>
                <a:gd name="T56" fmla="*/ 105883987 w 14736"/>
                <a:gd name="T57" fmla="*/ 25758389 h 6488"/>
                <a:gd name="T58" fmla="*/ 111859628 w 14736"/>
                <a:gd name="T59" fmla="*/ 27580772 h 6488"/>
                <a:gd name="T60" fmla="*/ 118027464 w 14736"/>
                <a:gd name="T61" fmla="*/ 28859895 h 6488"/>
                <a:gd name="T62" fmla="*/ 124387496 w 14736"/>
                <a:gd name="T63" fmla="*/ 29560812 h 6488"/>
                <a:gd name="T64" fmla="*/ 130922143 w 14736"/>
                <a:gd name="T65" fmla="*/ 29665917 h 6488"/>
                <a:gd name="T66" fmla="*/ 137352100 w 14736"/>
                <a:gd name="T67" fmla="*/ 29175341 h 6488"/>
                <a:gd name="T68" fmla="*/ 143589862 w 14736"/>
                <a:gd name="T69" fmla="*/ 28071348 h 6488"/>
                <a:gd name="T70" fmla="*/ 149617847 w 14736"/>
                <a:gd name="T71" fmla="*/ 26424227 h 6488"/>
                <a:gd name="T72" fmla="*/ 155418741 w 14736"/>
                <a:gd name="T73" fmla="*/ 24233846 h 6488"/>
                <a:gd name="T74" fmla="*/ 160957646 w 14736"/>
                <a:gd name="T75" fmla="*/ 21570495 h 6488"/>
                <a:gd name="T76" fmla="*/ 166181953 w 14736"/>
                <a:gd name="T77" fmla="*/ 18416304 h 6488"/>
                <a:gd name="T78" fmla="*/ 171126691 w 14736"/>
                <a:gd name="T79" fmla="*/ 14824222 h 6488"/>
                <a:gd name="T80" fmla="*/ 175687038 w 14736"/>
                <a:gd name="T81" fmla="*/ 10811457 h 6488"/>
                <a:gd name="T82" fmla="*/ 179897891 w 14736"/>
                <a:gd name="T83" fmla="*/ 6395749 h 6488"/>
                <a:gd name="T84" fmla="*/ 183689456 w 14736"/>
                <a:gd name="T85" fmla="*/ 1647121 h 648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4736" h="6488">
                  <a:moveTo>
                    <a:pt x="14736" y="2398"/>
                  </a:moveTo>
                  <a:lnTo>
                    <a:pt x="14589" y="2626"/>
                  </a:lnTo>
                  <a:lnTo>
                    <a:pt x="14435" y="2850"/>
                  </a:lnTo>
                  <a:lnTo>
                    <a:pt x="14273" y="3067"/>
                  </a:lnTo>
                  <a:lnTo>
                    <a:pt x="14106" y="3280"/>
                  </a:lnTo>
                  <a:lnTo>
                    <a:pt x="13933" y="3487"/>
                  </a:lnTo>
                  <a:lnTo>
                    <a:pt x="13753" y="3688"/>
                  </a:lnTo>
                  <a:lnTo>
                    <a:pt x="13567" y="3884"/>
                  </a:lnTo>
                  <a:lnTo>
                    <a:pt x="13375" y="4074"/>
                  </a:lnTo>
                  <a:lnTo>
                    <a:pt x="13177" y="4258"/>
                  </a:lnTo>
                  <a:lnTo>
                    <a:pt x="12973" y="4436"/>
                  </a:lnTo>
                  <a:lnTo>
                    <a:pt x="12765" y="4607"/>
                  </a:lnTo>
                  <a:lnTo>
                    <a:pt x="12550" y="4772"/>
                  </a:lnTo>
                  <a:lnTo>
                    <a:pt x="12331" y="4930"/>
                  </a:lnTo>
                  <a:lnTo>
                    <a:pt x="12106" y="5081"/>
                  </a:lnTo>
                  <a:lnTo>
                    <a:pt x="11876" y="5227"/>
                  </a:lnTo>
                  <a:lnTo>
                    <a:pt x="11643" y="5365"/>
                  </a:lnTo>
                  <a:lnTo>
                    <a:pt x="11404" y="5495"/>
                  </a:lnTo>
                  <a:lnTo>
                    <a:pt x="11160" y="5618"/>
                  </a:lnTo>
                  <a:lnTo>
                    <a:pt x="10912" y="5734"/>
                  </a:lnTo>
                  <a:lnTo>
                    <a:pt x="10661" y="5841"/>
                  </a:lnTo>
                  <a:lnTo>
                    <a:pt x="10405" y="5942"/>
                  </a:lnTo>
                  <a:lnTo>
                    <a:pt x="10145" y="6034"/>
                  </a:lnTo>
                  <a:lnTo>
                    <a:pt x="9881" y="6118"/>
                  </a:lnTo>
                  <a:lnTo>
                    <a:pt x="9614" y="6194"/>
                  </a:lnTo>
                  <a:lnTo>
                    <a:pt x="9344" y="6262"/>
                  </a:lnTo>
                  <a:lnTo>
                    <a:pt x="9071" y="6321"/>
                  </a:lnTo>
                  <a:lnTo>
                    <a:pt x="8794" y="6372"/>
                  </a:lnTo>
                  <a:lnTo>
                    <a:pt x="8514" y="6413"/>
                  </a:lnTo>
                  <a:lnTo>
                    <a:pt x="8232" y="6446"/>
                  </a:lnTo>
                  <a:lnTo>
                    <a:pt x="7946" y="6470"/>
                  </a:lnTo>
                  <a:lnTo>
                    <a:pt x="7658" y="6484"/>
                  </a:lnTo>
                  <a:lnTo>
                    <a:pt x="7368" y="6488"/>
                  </a:lnTo>
                  <a:lnTo>
                    <a:pt x="7078" y="6484"/>
                  </a:lnTo>
                  <a:lnTo>
                    <a:pt x="6790" y="6470"/>
                  </a:lnTo>
                  <a:lnTo>
                    <a:pt x="6504" y="6446"/>
                  </a:lnTo>
                  <a:lnTo>
                    <a:pt x="6222" y="6413"/>
                  </a:lnTo>
                  <a:lnTo>
                    <a:pt x="5942" y="6372"/>
                  </a:lnTo>
                  <a:lnTo>
                    <a:pt x="5665" y="6321"/>
                  </a:lnTo>
                  <a:lnTo>
                    <a:pt x="5392" y="6262"/>
                  </a:lnTo>
                  <a:lnTo>
                    <a:pt x="5122" y="6194"/>
                  </a:lnTo>
                  <a:lnTo>
                    <a:pt x="4855" y="6118"/>
                  </a:lnTo>
                  <a:lnTo>
                    <a:pt x="4591" y="6034"/>
                  </a:lnTo>
                  <a:lnTo>
                    <a:pt x="4331" y="5942"/>
                  </a:lnTo>
                  <a:lnTo>
                    <a:pt x="4075" y="5841"/>
                  </a:lnTo>
                  <a:lnTo>
                    <a:pt x="3824" y="5734"/>
                  </a:lnTo>
                  <a:lnTo>
                    <a:pt x="3576" y="5618"/>
                  </a:lnTo>
                  <a:lnTo>
                    <a:pt x="3332" y="5495"/>
                  </a:lnTo>
                  <a:lnTo>
                    <a:pt x="3093" y="5365"/>
                  </a:lnTo>
                  <a:lnTo>
                    <a:pt x="2860" y="5227"/>
                  </a:lnTo>
                  <a:lnTo>
                    <a:pt x="2630" y="5081"/>
                  </a:lnTo>
                  <a:lnTo>
                    <a:pt x="2405" y="4930"/>
                  </a:lnTo>
                  <a:lnTo>
                    <a:pt x="2186" y="4772"/>
                  </a:lnTo>
                  <a:lnTo>
                    <a:pt x="1971" y="4607"/>
                  </a:lnTo>
                  <a:lnTo>
                    <a:pt x="1763" y="4436"/>
                  </a:lnTo>
                  <a:lnTo>
                    <a:pt x="1559" y="4258"/>
                  </a:lnTo>
                  <a:lnTo>
                    <a:pt x="1361" y="4074"/>
                  </a:lnTo>
                  <a:lnTo>
                    <a:pt x="1169" y="3884"/>
                  </a:lnTo>
                  <a:lnTo>
                    <a:pt x="983" y="3688"/>
                  </a:lnTo>
                  <a:lnTo>
                    <a:pt x="803" y="3487"/>
                  </a:lnTo>
                  <a:lnTo>
                    <a:pt x="630" y="3280"/>
                  </a:lnTo>
                  <a:lnTo>
                    <a:pt x="463" y="3067"/>
                  </a:lnTo>
                  <a:lnTo>
                    <a:pt x="301" y="2850"/>
                  </a:lnTo>
                  <a:lnTo>
                    <a:pt x="147" y="2626"/>
                  </a:lnTo>
                  <a:lnTo>
                    <a:pt x="0" y="2399"/>
                  </a:lnTo>
                  <a:lnTo>
                    <a:pt x="4156" y="0"/>
                  </a:lnTo>
                  <a:lnTo>
                    <a:pt x="4223" y="94"/>
                  </a:lnTo>
                  <a:lnTo>
                    <a:pt x="4292" y="187"/>
                  </a:lnTo>
                  <a:lnTo>
                    <a:pt x="4365" y="277"/>
                  </a:lnTo>
                  <a:lnTo>
                    <a:pt x="4440" y="366"/>
                  </a:lnTo>
                  <a:lnTo>
                    <a:pt x="4518" y="452"/>
                  </a:lnTo>
                  <a:lnTo>
                    <a:pt x="4598" y="536"/>
                  </a:lnTo>
                  <a:lnTo>
                    <a:pt x="4681" y="617"/>
                  </a:lnTo>
                  <a:lnTo>
                    <a:pt x="4766" y="696"/>
                  </a:lnTo>
                  <a:lnTo>
                    <a:pt x="4853" y="772"/>
                  </a:lnTo>
                  <a:lnTo>
                    <a:pt x="4942" y="846"/>
                  </a:lnTo>
                  <a:lnTo>
                    <a:pt x="5035" y="917"/>
                  </a:lnTo>
                  <a:lnTo>
                    <a:pt x="5128" y="985"/>
                  </a:lnTo>
                  <a:lnTo>
                    <a:pt x="5225" y="1051"/>
                  </a:lnTo>
                  <a:lnTo>
                    <a:pt x="5322" y="1114"/>
                  </a:lnTo>
                  <a:lnTo>
                    <a:pt x="5422" y="1174"/>
                  </a:lnTo>
                  <a:lnTo>
                    <a:pt x="5524" y="1231"/>
                  </a:lnTo>
                  <a:lnTo>
                    <a:pt x="5628" y="1285"/>
                  </a:lnTo>
                  <a:lnTo>
                    <a:pt x="5734" y="1336"/>
                  </a:lnTo>
                  <a:lnTo>
                    <a:pt x="5841" y="1383"/>
                  </a:lnTo>
                  <a:lnTo>
                    <a:pt x="5950" y="1428"/>
                  </a:lnTo>
                  <a:lnTo>
                    <a:pt x="6060" y="1470"/>
                  </a:lnTo>
                  <a:lnTo>
                    <a:pt x="6173" y="1508"/>
                  </a:lnTo>
                  <a:lnTo>
                    <a:pt x="6287" y="1543"/>
                  </a:lnTo>
                  <a:lnTo>
                    <a:pt x="6402" y="1574"/>
                  </a:lnTo>
                  <a:lnTo>
                    <a:pt x="6518" y="1602"/>
                  </a:lnTo>
                  <a:lnTo>
                    <a:pt x="6637" y="1627"/>
                  </a:lnTo>
                  <a:lnTo>
                    <a:pt x="6755" y="1647"/>
                  </a:lnTo>
                  <a:lnTo>
                    <a:pt x="6875" y="1665"/>
                  </a:lnTo>
                  <a:lnTo>
                    <a:pt x="6997" y="1678"/>
                  </a:lnTo>
                  <a:lnTo>
                    <a:pt x="7119" y="1687"/>
                  </a:lnTo>
                  <a:lnTo>
                    <a:pt x="7243" y="1693"/>
                  </a:lnTo>
                  <a:lnTo>
                    <a:pt x="7368" y="1695"/>
                  </a:lnTo>
                  <a:lnTo>
                    <a:pt x="7493" y="1693"/>
                  </a:lnTo>
                  <a:lnTo>
                    <a:pt x="7617" y="1687"/>
                  </a:lnTo>
                  <a:lnTo>
                    <a:pt x="7739" y="1678"/>
                  </a:lnTo>
                  <a:lnTo>
                    <a:pt x="7861" y="1665"/>
                  </a:lnTo>
                  <a:lnTo>
                    <a:pt x="7981" y="1647"/>
                  </a:lnTo>
                  <a:lnTo>
                    <a:pt x="8099" y="1627"/>
                  </a:lnTo>
                  <a:lnTo>
                    <a:pt x="8218" y="1602"/>
                  </a:lnTo>
                  <a:lnTo>
                    <a:pt x="8334" y="1574"/>
                  </a:lnTo>
                  <a:lnTo>
                    <a:pt x="8449" y="1543"/>
                  </a:lnTo>
                  <a:lnTo>
                    <a:pt x="8563" y="1508"/>
                  </a:lnTo>
                  <a:lnTo>
                    <a:pt x="8676" y="1469"/>
                  </a:lnTo>
                  <a:lnTo>
                    <a:pt x="8786" y="1428"/>
                  </a:lnTo>
                  <a:lnTo>
                    <a:pt x="8895" y="1383"/>
                  </a:lnTo>
                  <a:lnTo>
                    <a:pt x="9002" y="1336"/>
                  </a:lnTo>
                  <a:lnTo>
                    <a:pt x="9108" y="1285"/>
                  </a:lnTo>
                  <a:lnTo>
                    <a:pt x="9212" y="1231"/>
                  </a:lnTo>
                  <a:lnTo>
                    <a:pt x="9314" y="1174"/>
                  </a:lnTo>
                  <a:lnTo>
                    <a:pt x="9414" y="1114"/>
                  </a:lnTo>
                  <a:lnTo>
                    <a:pt x="9511" y="1051"/>
                  </a:lnTo>
                  <a:lnTo>
                    <a:pt x="9608" y="985"/>
                  </a:lnTo>
                  <a:lnTo>
                    <a:pt x="9701" y="917"/>
                  </a:lnTo>
                  <a:lnTo>
                    <a:pt x="9794" y="846"/>
                  </a:lnTo>
                  <a:lnTo>
                    <a:pt x="9883" y="772"/>
                  </a:lnTo>
                  <a:lnTo>
                    <a:pt x="9970" y="696"/>
                  </a:lnTo>
                  <a:lnTo>
                    <a:pt x="10055" y="617"/>
                  </a:lnTo>
                  <a:lnTo>
                    <a:pt x="10138" y="536"/>
                  </a:lnTo>
                  <a:lnTo>
                    <a:pt x="10218" y="452"/>
                  </a:lnTo>
                  <a:lnTo>
                    <a:pt x="10296" y="365"/>
                  </a:lnTo>
                  <a:lnTo>
                    <a:pt x="10371" y="277"/>
                  </a:lnTo>
                  <a:lnTo>
                    <a:pt x="10444" y="187"/>
                  </a:lnTo>
                  <a:lnTo>
                    <a:pt x="10513" y="94"/>
                  </a:lnTo>
                  <a:lnTo>
                    <a:pt x="10580" y="0"/>
                  </a:lnTo>
                  <a:lnTo>
                    <a:pt x="14736" y="2398"/>
                  </a:lnTo>
                  <a:close/>
                </a:path>
              </a:pathLst>
            </a:custGeom>
            <a:solidFill>
              <a:schemeClr val="accent1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39" name="任意多边形: 形状 112"/>
            <p:cNvSpPr>
              <a:spLocks/>
            </p:cNvSpPr>
            <p:nvPr/>
          </p:nvSpPr>
          <p:spPr bwMode="auto">
            <a:xfrm>
              <a:off x="1823832" y="3827665"/>
              <a:ext cx="1125537" cy="1716089"/>
            </a:xfrm>
            <a:custGeom>
              <a:avLst/>
              <a:gdLst>
                <a:gd name="T0" fmla="*/ 15260909 w 8508"/>
                <a:gd name="T1" fmla="*/ 1066786 h 12977"/>
                <a:gd name="T2" fmla="*/ 37294889 w 8508"/>
                <a:gd name="T3" fmla="*/ 5368709 h 12977"/>
                <a:gd name="T4" fmla="*/ 58068659 w 8508"/>
                <a:gd name="T5" fmla="*/ 12748403 h 12977"/>
                <a:gd name="T6" fmla="*/ 77337346 w 8508"/>
                <a:gd name="T7" fmla="*/ 22926312 h 12977"/>
                <a:gd name="T8" fmla="*/ 94821020 w 8508"/>
                <a:gd name="T9" fmla="*/ 35657259 h 12977"/>
                <a:gd name="T10" fmla="*/ 110309471 w 8508"/>
                <a:gd name="T11" fmla="*/ 50696601 h 12977"/>
                <a:gd name="T12" fmla="*/ 123540231 w 8508"/>
                <a:gd name="T13" fmla="*/ 67799427 h 12977"/>
                <a:gd name="T14" fmla="*/ 134250966 w 8508"/>
                <a:gd name="T15" fmla="*/ 86703637 h 12977"/>
                <a:gd name="T16" fmla="*/ 142231464 w 8508"/>
                <a:gd name="T17" fmla="*/ 107164056 h 12977"/>
                <a:gd name="T18" fmla="*/ 147184202 w 8508"/>
                <a:gd name="T19" fmla="*/ 128953626 h 12977"/>
                <a:gd name="T20" fmla="*/ 148899364 w 8508"/>
                <a:gd name="T21" fmla="*/ 151809982 h 12977"/>
                <a:gd name="T22" fmla="*/ 148706880 w 8508"/>
                <a:gd name="T23" fmla="*/ 159452042 h 12977"/>
                <a:gd name="T24" fmla="*/ 148146756 w 8508"/>
                <a:gd name="T25" fmla="*/ 166989234 h 12977"/>
                <a:gd name="T26" fmla="*/ 147219259 w 8508"/>
                <a:gd name="T27" fmla="*/ 174438884 h 12977"/>
                <a:gd name="T28" fmla="*/ 145941718 w 8508"/>
                <a:gd name="T29" fmla="*/ 181748755 h 12977"/>
                <a:gd name="T30" fmla="*/ 144314133 w 8508"/>
                <a:gd name="T31" fmla="*/ 188936171 h 12977"/>
                <a:gd name="T32" fmla="*/ 142371429 w 8508"/>
                <a:gd name="T33" fmla="*/ 196001132 h 12977"/>
                <a:gd name="T34" fmla="*/ 140061351 w 8508"/>
                <a:gd name="T35" fmla="*/ 202926183 h 12977"/>
                <a:gd name="T36" fmla="*/ 137471211 w 8508"/>
                <a:gd name="T37" fmla="*/ 209693999 h 12977"/>
                <a:gd name="T38" fmla="*/ 134548490 w 8508"/>
                <a:gd name="T39" fmla="*/ 216304317 h 12977"/>
                <a:gd name="T40" fmla="*/ 131328245 w 8508"/>
                <a:gd name="T41" fmla="*/ 222739680 h 12977"/>
                <a:gd name="T42" fmla="*/ 56371092 w 8508"/>
                <a:gd name="T43" fmla="*/ 185001480 h 12977"/>
                <a:gd name="T44" fmla="*/ 57858580 w 8508"/>
                <a:gd name="T45" fmla="*/ 182220854 h 12977"/>
                <a:gd name="T46" fmla="*/ 59206236 w 8508"/>
                <a:gd name="T47" fmla="*/ 179335494 h 12977"/>
                <a:gd name="T48" fmla="*/ 60448852 w 8508"/>
                <a:gd name="T49" fmla="*/ 176380046 h 12977"/>
                <a:gd name="T50" fmla="*/ 61533909 w 8508"/>
                <a:gd name="T51" fmla="*/ 173372230 h 12977"/>
                <a:gd name="T52" fmla="*/ 62478868 w 8508"/>
                <a:gd name="T53" fmla="*/ 170294327 h 12977"/>
                <a:gd name="T54" fmla="*/ 63283996 w 8508"/>
                <a:gd name="T55" fmla="*/ 167146601 h 12977"/>
                <a:gd name="T56" fmla="*/ 63949026 w 8508"/>
                <a:gd name="T57" fmla="*/ 163963831 h 12977"/>
                <a:gd name="T58" fmla="*/ 64456497 w 8508"/>
                <a:gd name="T59" fmla="*/ 160711106 h 12977"/>
                <a:gd name="T60" fmla="*/ 64806541 w 8508"/>
                <a:gd name="T61" fmla="*/ 157406013 h 12977"/>
                <a:gd name="T62" fmla="*/ 64981563 w 8508"/>
                <a:gd name="T63" fmla="*/ 154065877 h 12977"/>
                <a:gd name="T64" fmla="*/ 64946638 w 8508"/>
                <a:gd name="T65" fmla="*/ 148417346 h 12977"/>
                <a:gd name="T66" fmla="*/ 63721485 w 8508"/>
                <a:gd name="T67" fmla="*/ 138466892 h 12977"/>
                <a:gd name="T68" fmla="*/ 61113882 w 8508"/>
                <a:gd name="T69" fmla="*/ 129006125 h 12977"/>
                <a:gd name="T70" fmla="*/ 57246069 w 8508"/>
                <a:gd name="T71" fmla="*/ 120174825 h 12977"/>
                <a:gd name="T72" fmla="*/ 52188292 w 8508"/>
                <a:gd name="T73" fmla="*/ 112043077 h 12977"/>
                <a:gd name="T74" fmla="*/ 46062920 w 8508"/>
                <a:gd name="T75" fmla="*/ 104715883 h 12977"/>
                <a:gd name="T76" fmla="*/ 39027514 w 8508"/>
                <a:gd name="T77" fmla="*/ 98315299 h 12977"/>
                <a:gd name="T78" fmla="*/ 31099403 w 8508"/>
                <a:gd name="T79" fmla="*/ 92946590 h 12977"/>
                <a:gd name="T80" fmla="*/ 22453875 w 8508"/>
                <a:gd name="T81" fmla="*/ 88714622 h 12977"/>
                <a:gd name="T82" fmla="*/ 13178373 w 8508"/>
                <a:gd name="T83" fmla="*/ 85741718 h 12977"/>
                <a:gd name="T84" fmla="*/ 3360210 w 8508"/>
                <a:gd name="T85" fmla="*/ 84080378 h 1297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8508" h="12977">
                  <a:moveTo>
                    <a:pt x="0" y="0"/>
                  </a:moveTo>
                  <a:lnTo>
                    <a:pt x="439" y="20"/>
                  </a:lnTo>
                  <a:lnTo>
                    <a:pt x="872" y="61"/>
                  </a:lnTo>
                  <a:lnTo>
                    <a:pt x="1299" y="123"/>
                  </a:lnTo>
                  <a:lnTo>
                    <a:pt x="1719" y="205"/>
                  </a:lnTo>
                  <a:lnTo>
                    <a:pt x="2131" y="307"/>
                  </a:lnTo>
                  <a:lnTo>
                    <a:pt x="2536" y="430"/>
                  </a:lnTo>
                  <a:lnTo>
                    <a:pt x="2931" y="570"/>
                  </a:lnTo>
                  <a:lnTo>
                    <a:pt x="3318" y="729"/>
                  </a:lnTo>
                  <a:lnTo>
                    <a:pt x="3695" y="906"/>
                  </a:lnTo>
                  <a:lnTo>
                    <a:pt x="4062" y="1101"/>
                  </a:lnTo>
                  <a:lnTo>
                    <a:pt x="4419" y="1311"/>
                  </a:lnTo>
                  <a:lnTo>
                    <a:pt x="4764" y="1538"/>
                  </a:lnTo>
                  <a:lnTo>
                    <a:pt x="5097" y="1781"/>
                  </a:lnTo>
                  <a:lnTo>
                    <a:pt x="5418" y="2039"/>
                  </a:lnTo>
                  <a:lnTo>
                    <a:pt x="5727" y="2312"/>
                  </a:lnTo>
                  <a:lnTo>
                    <a:pt x="6022" y="2598"/>
                  </a:lnTo>
                  <a:lnTo>
                    <a:pt x="6303" y="2899"/>
                  </a:lnTo>
                  <a:lnTo>
                    <a:pt x="6570" y="3213"/>
                  </a:lnTo>
                  <a:lnTo>
                    <a:pt x="6823" y="3538"/>
                  </a:lnTo>
                  <a:lnTo>
                    <a:pt x="7059" y="3877"/>
                  </a:lnTo>
                  <a:lnTo>
                    <a:pt x="7279" y="4226"/>
                  </a:lnTo>
                  <a:lnTo>
                    <a:pt x="7485" y="4587"/>
                  </a:lnTo>
                  <a:lnTo>
                    <a:pt x="7671" y="4958"/>
                  </a:lnTo>
                  <a:lnTo>
                    <a:pt x="7842" y="5339"/>
                  </a:lnTo>
                  <a:lnTo>
                    <a:pt x="7994" y="5730"/>
                  </a:lnTo>
                  <a:lnTo>
                    <a:pt x="8127" y="6128"/>
                  </a:lnTo>
                  <a:lnTo>
                    <a:pt x="8241" y="6536"/>
                  </a:lnTo>
                  <a:lnTo>
                    <a:pt x="8335" y="6952"/>
                  </a:lnTo>
                  <a:lnTo>
                    <a:pt x="8410" y="7374"/>
                  </a:lnTo>
                  <a:lnTo>
                    <a:pt x="8465" y="7804"/>
                  </a:lnTo>
                  <a:lnTo>
                    <a:pt x="8497" y="8239"/>
                  </a:lnTo>
                  <a:lnTo>
                    <a:pt x="8508" y="8681"/>
                  </a:lnTo>
                  <a:lnTo>
                    <a:pt x="8507" y="8827"/>
                  </a:lnTo>
                  <a:lnTo>
                    <a:pt x="8504" y="8973"/>
                  </a:lnTo>
                  <a:lnTo>
                    <a:pt x="8497" y="9118"/>
                  </a:lnTo>
                  <a:lnTo>
                    <a:pt x="8488" y="9263"/>
                  </a:lnTo>
                  <a:lnTo>
                    <a:pt x="8478" y="9406"/>
                  </a:lnTo>
                  <a:lnTo>
                    <a:pt x="8465" y="9549"/>
                  </a:lnTo>
                  <a:lnTo>
                    <a:pt x="8449" y="9691"/>
                  </a:lnTo>
                  <a:lnTo>
                    <a:pt x="8432" y="9834"/>
                  </a:lnTo>
                  <a:lnTo>
                    <a:pt x="8412" y="9975"/>
                  </a:lnTo>
                  <a:lnTo>
                    <a:pt x="8390" y="10115"/>
                  </a:lnTo>
                  <a:lnTo>
                    <a:pt x="8366" y="10254"/>
                  </a:lnTo>
                  <a:lnTo>
                    <a:pt x="8339" y="10393"/>
                  </a:lnTo>
                  <a:lnTo>
                    <a:pt x="8310" y="10530"/>
                  </a:lnTo>
                  <a:lnTo>
                    <a:pt x="8279" y="10668"/>
                  </a:lnTo>
                  <a:lnTo>
                    <a:pt x="8246" y="10804"/>
                  </a:lnTo>
                  <a:lnTo>
                    <a:pt x="8211" y="10940"/>
                  </a:lnTo>
                  <a:lnTo>
                    <a:pt x="8174" y="11074"/>
                  </a:lnTo>
                  <a:lnTo>
                    <a:pt x="8135" y="11208"/>
                  </a:lnTo>
                  <a:lnTo>
                    <a:pt x="8092" y="11341"/>
                  </a:lnTo>
                  <a:lnTo>
                    <a:pt x="8049" y="11473"/>
                  </a:lnTo>
                  <a:lnTo>
                    <a:pt x="8003" y="11604"/>
                  </a:lnTo>
                  <a:lnTo>
                    <a:pt x="7956" y="11734"/>
                  </a:lnTo>
                  <a:lnTo>
                    <a:pt x="7907" y="11863"/>
                  </a:lnTo>
                  <a:lnTo>
                    <a:pt x="7855" y="11991"/>
                  </a:lnTo>
                  <a:lnTo>
                    <a:pt x="7802" y="12118"/>
                  </a:lnTo>
                  <a:lnTo>
                    <a:pt x="7745" y="12244"/>
                  </a:lnTo>
                  <a:lnTo>
                    <a:pt x="7688" y="12369"/>
                  </a:lnTo>
                  <a:lnTo>
                    <a:pt x="7629" y="12493"/>
                  </a:lnTo>
                  <a:lnTo>
                    <a:pt x="7567" y="12615"/>
                  </a:lnTo>
                  <a:lnTo>
                    <a:pt x="7504" y="12737"/>
                  </a:lnTo>
                  <a:lnTo>
                    <a:pt x="7439" y="12857"/>
                  </a:lnTo>
                  <a:lnTo>
                    <a:pt x="7373" y="12977"/>
                  </a:lnTo>
                  <a:lnTo>
                    <a:pt x="3221" y="10579"/>
                  </a:lnTo>
                  <a:lnTo>
                    <a:pt x="3250" y="10527"/>
                  </a:lnTo>
                  <a:lnTo>
                    <a:pt x="3278" y="10474"/>
                  </a:lnTo>
                  <a:lnTo>
                    <a:pt x="3306" y="10420"/>
                  </a:lnTo>
                  <a:lnTo>
                    <a:pt x="3332" y="10365"/>
                  </a:lnTo>
                  <a:lnTo>
                    <a:pt x="3358" y="10310"/>
                  </a:lnTo>
                  <a:lnTo>
                    <a:pt x="3383" y="10255"/>
                  </a:lnTo>
                  <a:lnTo>
                    <a:pt x="3407" y="10199"/>
                  </a:lnTo>
                  <a:lnTo>
                    <a:pt x="3431" y="10143"/>
                  </a:lnTo>
                  <a:lnTo>
                    <a:pt x="3454" y="10086"/>
                  </a:lnTo>
                  <a:lnTo>
                    <a:pt x="3476" y="10029"/>
                  </a:lnTo>
                  <a:lnTo>
                    <a:pt x="3496" y="9971"/>
                  </a:lnTo>
                  <a:lnTo>
                    <a:pt x="3516" y="9914"/>
                  </a:lnTo>
                  <a:lnTo>
                    <a:pt x="3535" y="9855"/>
                  </a:lnTo>
                  <a:lnTo>
                    <a:pt x="3553" y="9797"/>
                  </a:lnTo>
                  <a:lnTo>
                    <a:pt x="3570" y="9738"/>
                  </a:lnTo>
                  <a:lnTo>
                    <a:pt x="3586" y="9678"/>
                  </a:lnTo>
                  <a:lnTo>
                    <a:pt x="3602" y="9619"/>
                  </a:lnTo>
                  <a:lnTo>
                    <a:pt x="3616" y="9558"/>
                  </a:lnTo>
                  <a:lnTo>
                    <a:pt x="3630" y="9497"/>
                  </a:lnTo>
                  <a:lnTo>
                    <a:pt x="3642" y="9436"/>
                  </a:lnTo>
                  <a:lnTo>
                    <a:pt x="3654" y="9376"/>
                  </a:lnTo>
                  <a:lnTo>
                    <a:pt x="3665" y="9314"/>
                  </a:lnTo>
                  <a:lnTo>
                    <a:pt x="3674" y="9252"/>
                  </a:lnTo>
                  <a:lnTo>
                    <a:pt x="3683" y="9190"/>
                  </a:lnTo>
                  <a:lnTo>
                    <a:pt x="3691" y="9127"/>
                  </a:lnTo>
                  <a:lnTo>
                    <a:pt x="3697" y="9064"/>
                  </a:lnTo>
                  <a:lnTo>
                    <a:pt x="3703" y="9001"/>
                  </a:lnTo>
                  <a:lnTo>
                    <a:pt x="3707" y="8937"/>
                  </a:lnTo>
                  <a:lnTo>
                    <a:pt x="3711" y="8874"/>
                  </a:lnTo>
                  <a:lnTo>
                    <a:pt x="3713" y="8810"/>
                  </a:lnTo>
                  <a:lnTo>
                    <a:pt x="3716" y="8745"/>
                  </a:lnTo>
                  <a:lnTo>
                    <a:pt x="3716" y="8681"/>
                  </a:lnTo>
                  <a:lnTo>
                    <a:pt x="3711" y="8487"/>
                  </a:lnTo>
                  <a:lnTo>
                    <a:pt x="3696" y="8293"/>
                  </a:lnTo>
                  <a:lnTo>
                    <a:pt x="3673" y="8105"/>
                  </a:lnTo>
                  <a:lnTo>
                    <a:pt x="3641" y="7918"/>
                  </a:lnTo>
                  <a:lnTo>
                    <a:pt x="3599" y="7734"/>
                  </a:lnTo>
                  <a:lnTo>
                    <a:pt x="3549" y="7554"/>
                  </a:lnTo>
                  <a:lnTo>
                    <a:pt x="3492" y="7377"/>
                  </a:lnTo>
                  <a:lnTo>
                    <a:pt x="3426" y="7205"/>
                  </a:lnTo>
                  <a:lnTo>
                    <a:pt x="3352" y="7037"/>
                  </a:lnTo>
                  <a:lnTo>
                    <a:pt x="3271" y="6872"/>
                  </a:lnTo>
                  <a:lnTo>
                    <a:pt x="3182" y="6712"/>
                  </a:lnTo>
                  <a:lnTo>
                    <a:pt x="3085" y="6557"/>
                  </a:lnTo>
                  <a:lnTo>
                    <a:pt x="2982" y="6407"/>
                  </a:lnTo>
                  <a:lnTo>
                    <a:pt x="2872" y="6262"/>
                  </a:lnTo>
                  <a:lnTo>
                    <a:pt x="2755" y="6122"/>
                  </a:lnTo>
                  <a:lnTo>
                    <a:pt x="2632" y="5988"/>
                  </a:lnTo>
                  <a:lnTo>
                    <a:pt x="2504" y="5860"/>
                  </a:lnTo>
                  <a:lnTo>
                    <a:pt x="2370" y="5738"/>
                  </a:lnTo>
                  <a:lnTo>
                    <a:pt x="2230" y="5622"/>
                  </a:lnTo>
                  <a:lnTo>
                    <a:pt x="2084" y="5514"/>
                  </a:lnTo>
                  <a:lnTo>
                    <a:pt x="1934" y="5411"/>
                  </a:lnTo>
                  <a:lnTo>
                    <a:pt x="1777" y="5315"/>
                  </a:lnTo>
                  <a:lnTo>
                    <a:pt x="1618" y="5227"/>
                  </a:lnTo>
                  <a:lnTo>
                    <a:pt x="1453" y="5147"/>
                  </a:lnTo>
                  <a:lnTo>
                    <a:pt x="1283" y="5073"/>
                  </a:lnTo>
                  <a:lnTo>
                    <a:pt x="1110" y="5008"/>
                  </a:lnTo>
                  <a:lnTo>
                    <a:pt x="933" y="4952"/>
                  </a:lnTo>
                  <a:lnTo>
                    <a:pt x="753" y="4903"/>
                  </a:lnTo>
                  <a:lnTo>
                    <a:pt x="569" y="4863"/>
                  </a:lnTo>
                  <a:lnTo>
                    <a:pt x="382" y="4831"/>
                  </a:lnTo>
                  <a:lnTo>
                    <a:pt x="192" y="4808"/>
                  </a:lnTo>
                  <a:lnTo>
                    <a:pt x="0" y="47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</p:grpSp>
      <p:grpSp>
        <p:nvGrpSpPr>
          <p:cNvPr id="59" name="组合 58"/>
          <p:cNvGrpSpPr/>
          <p:nvPr/>
        </p:nvGrpSpPr>
        <p:grpSpPr>
          <a:xfrm>
            <a:off x="9064301" y="1663255"/>
            <a:ext cx="2241975" cy="1004621"/>
            <a:chOff x="937750" y="5016378"/>
            <a:chExt cx="2241974" cy="1004621"/>
          </a:xfrm>
        </p:grpSpPr>
        <p:sp>
          <p:nvSpPr>
            <p:cNvPr id="60" name="矩形 59"/>
            <p:cNvSpPr/>
            <p:nvPr/>
          </p:nvSpPr>
          <p:spPr>
            <a:xfrm>
              <a:off x="937750" y="5346968"/>
              <a:ext cx="2241974" cy="674031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050" dirty="0">
                  <a:solidFill>
                    <a:schemeClr val="bg1">
                      <a:lumMod val="50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The user-will able on a project or or computer, or print the presentation and make it into a film to be used</a:t>
              </a:r>
            </a:p>
          </p:txBody>
        </p:sp>
        <p:sp>
          <p:nvSpPr>
            <p:cNvPr id="61" name="矩形 60"/>
            <p:cNvSpPr/>
            <p:nvPr/>
          </p:nvSpPr>
          <p:spPr>
            <a:xfrm>
              <a:off x="937750" y="5016378"/>
              <a:ext cx="2241974" cy="387798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Title text added</a:t>
              </a:r>
            </a:p>
          </p:txBody>
        </p:sp>
      </p:grpSp>
      <p:pic>
        <p:nvPicPr>
          <p:cNvPr id="64" name="图片占位符 63"/>
          <p:cNvPicPr>
            <a:picLocks noGrp="1" noChangeAspect="1"/>
          </p:cNvPicPr>
          <p:nvPr>
            <p:ph type="pic" sz="quarter" idx="4294967295"/>
          </p:nvPr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3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954273" y="2998792"/>
            <a:ext cx="1501775" cy="1501775"/>
          </a:xfrm>
          <a:prstGeom prst="ellipse">
            <a:avLst/>
          </a:prstGeom>
          <a:ln w="44450">
            <a:solidFill>
              <a:schemeClr val="bg1"/>
            </a:solidFill>
          </a:ln>
        </p:spPr>
      </p:pic>
      <p:pic>
        <p:nvPicPr>
          <p:cNvPr id="65" name="图片占位符 64"/>
          <p:cNvPicPr>
            <a:picLocks noGrp="1" noChangeAspect="1"/>
          </p:cNvPicPr>
          <p:nvPr>
            <p:ph type="pic" sz="quarter" idx="4294967295"/>
          </p:nvPr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53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779516" y="2998792"/>
            <a:ext cx="1501775" cy="1501775"/>
          </a:xfrm>
          <a:prstGeom prst="ellipse">
            <a:avLst/>
          </a:prstGeom>
          <a:ln w="44450">
            <a:solidFill>
              <a:schemeClr val="bg1"/>
            </a:solidFill>
          </a:ln>
        </p:spPr>
      </p:pic>
      <p:grpSp>
        <p:nvGrpSpPr>
          <p:cNvPr id="66" name="组合 65"/>
          <p:cNvGrpSpPr/>
          <p:nvPr/>
        </p:nvGrpSpPr>
        <p:grpSpPr>
          <a:xfrm>
            <a:off x="9064301" y="3263816"/>
            <a:ext cx="2241975" cy="1004621"/>
            <a:chOff x="937750" y="5016378"/>
            <a:chExt cx="2241974" cy="1004621"/>
          </a:xfrm>
        </p:grpSpPr>
        <p:sp>
          <p:nvSpPr>
            <p:cNvPr id="67" name="矩形 66"/>
            <p:cNvSpPr/>
            <p:nvPr/>
          </p:nvSpPr>
          <p:spPr>
            <a:xfrm>
              <a:off x="937750" y="5346968"/>
              <a:ext cx="2241974" cy="674031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050" dirty="0">
                  <a:solidFill>
                    <a:schemeClr val="bg1">
                      <a:lumMod val="50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The user-will able on a project or or computer, or print the presentation and make it into a film to be used</a:t>
              </a:r>
            </a:p>
          </p:txBody>
        </p:sp>
        <p:sp>
          <p:nvSpPr>
            <p:cNvPr id="68" name="矩形 67"/>
            <p:cNvSpPr/>
            <p:nvPr/>
          </p:nvSpPr>
          <p:spPr>
            <a:xfrm>
              <a:off x="937750" y="5016378"/>
              <a:ext cx="2241974" cy="387798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Title text added</a:t>
              </a:r>
            </a:p>
          </p:txBody>
        </p:sp>
      </p:grpSp>
      <p:grpSp>
        <p:nvGrpSpPr>
          <p:cNvPr id="69" name="组合 68"/>
          <p:cNvGrpSpPr/>
          <p:nvPr/>
        </p:nvGrpSpPr>
        <p:grpSpPr>
          <a:xfrm>
            <a:off x="9064301" y="4864376"/>
            <a:ext cx="2241975" cy="1004621"/>
            <a:chOff x="937750" y="5016378"/>
            <a:chExt cx="2241974" cy="1004621"/>
          </a:xfrm>
        </p:grpSpPr>
        <p:sp>
          <p:nvSpPr>
            <p:cNvPr id="70" name="矩形 69"/>
            <p:cNvSpPr/>
            <p:nvPr/>
          </p:nvSpPr>
          <p:spPr>
            <a:xfrm>
              <a:off x="937750" y="5346968"/>
              <a:ext cx="2241974" cy="674031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050" dirty="0">
                  <a:solidFill>
                    <a:schemeClr val="bg1">
                      <a:lumMod val="50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The user-will able on a project or or computer, or print the presentation and make it into a film to be used</a:t>
              </a:r>
            </a:p>
          </p:txBody>
        </p:sp>
        <p:sp>
          <p:nvSpPr>
            <p:cNvPr id="71" name="矩形 70"/>
            <p:cNvSpPr/>
            <p:nvPr/>
          </p:nvSpPr>
          <p:spPr>
            <a:xfrm>
              <a:off x="937750" y="5016378"/>
              <a:ext cx="2241974" cy="387798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Title text added</a:t>
              </a:r>
            </a:p>
          </p:txBody>
        </p:sp>
      </p:grpSp>
      <p:grpSp>
        <p:nvGrpSpPr>
          <p:cNvPr id="72" name="组合 71"/>
          <p:cNvGrpSpPr/>
          <p:nvPr/>
        </p:nvGrpSpPr>
        <p:grpSpPr>
          <a:xfrm>
            <a:off x="1072495" y="1663255"/>
            <a:ext cx="2241975" cy="1004621"/>
            <a:chOff x="937750" y="5016378"/>
            <a:chExt cx="2241974" cy="1004621"/>
          </a:xfrm>
        </p:grpSpPr>
        <p:sp>
          <p:nvSpPr>
            <p:cNvPr id="73" name="矩形 72"/>
            <p:cNvSpPr/>
            <p:nvPr/>
          </p:nvSpPr>
          <p:spPr>
            <a:xfrm>
              <a:off x="937750" y="5346968"/>
              <a:ext cx="2241974" cy="674031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050" dirty="0">
                  <a:solidFill>
                    <a:schemeClr val="bg1">
                      <a:lumMod val="50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The user-will able on a project or or computer, or print the presentation and make it into a film to be used</a:t>
              </a:r>
            </a:p>
          </p:txBody>
        </p:sp>
        <p:sp>
          <p:nvSpPr>
            <p:cNvPr id="74" name="矩形 73"/>
            <p:cNvSpPr/>
            <p:nvPr/>
          </p:nvSpPr>
          <p:spPr>
            <a:xfrm>
              <a:off x="937750" y="5016378"/>
              <a:ext cx="2241974" cy="387798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Title text added</a:t>
              </a:r>
            </a:p>
          </p:txBody>
        </p:sp>
      </p:grpSp>
      <p:grpSp>
        <p:nvGrpSpPr>
          <p:cNvPr id="75" name="组合 74"/>
          <p:cNvGrpSpPr/>
          <p:nvPr/>
        </p:nvGrpSpPr>
        <p:grpSpPr>
          <a:xfrm>
            <a:off x="1072495" y="3263816"/>
            <a:ext cx="2241975" cy="1004621"/>
            <a:chOff x="937750" y="5016378"/>
            <a:chExt cx="2241974" cy="1004621"/>
          </a:xfrm>
        </p:grpSpPr>
        <p:sp>
          <p:nvSpPr>
            <p:cNvPr id="76" name="矩形 75"/>
            <p:cNvSpPr/>
            <p:nvPr/>
          </p:nvSpPr>
          <p:spPr>
            <a:xfrm>
              <a:off x="937750" y="5346968"/>
              <a:ext cx="2241974" cy="674031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050" dirty="0">
                  <a:solidFill>
                    <a:schemeClr val="bg1">
                      <a:lumMod val="50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The user-will able on a project or or computer, or print the presentation and make it into a film to be used</a:t>
              </a:r>
            </a:p>
          </p:txBody>
        </p:sp>
        <p:sp>
          <p:nvSpPr>
            <p:cNvPr id="77" name="矩形 76"/>
            <p:cNvSpPr/>
            <p:nvPr/>
          </p:nvSpPr>
          <p:spPr>
            <a:xfrm>
              <a:off x="937750" y="5016378"/>
              <a:ext cx="2241974" cy="387798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Title text added</a:t>
              </a:r>
            </a:p>
          </p:txBody>
        </p:sp>
      </p:grpSp>
      <p:grpSp>
        <p:nvGrpSpPr>
          <p:cNvPr id="78" name="组合 77"/>
          <p:cNvGrpSpPr/>
          <p:nvPr/>
        </p:nvGrpSpPr>
        <p:grpSpPr>
          <a:xfrm>
            <a:off x="1072495" y="4864376"/>
            <a:ext cx="2241975" cy="1004621"/>
            <a:chOff x="937750" y="5016378"/>
            <a:chExt cx="2241974" cy="1004621"/>
          </a:xfrm>
        </p:grpSpPr>
        <p:sp>
          <p:nvSpPr>
            <p:cNvPr id="79" name="矩形 78"/>
            <p:cNvSpPr/>
            <p:nvPr/>
          </p:nvSpPr>
          <p:spPr>
            <a:xfrm>
              <a:off x="937750" y="5346968"/>
              <a:ext cx="2241974" cy="674031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050" dirty="0">
                  <a:solidFill>
                    <a:schemeClr val="bg1">
                      <a:lumMod val="50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The user-will able on a project or or computer, or print the presentation and make it into a film to be used</a:t>
              </a:r>
            </a:p>
          </p:txBody>
        </p:sp>
        <p:sp>
          <p:nvSpPr>
            <p:cNvPr id="80" name="矩形 79"/>
            <p:cNvSpPr/>
            <p:nvPr/>
          </p:nvSpPr>
          <p:spPr>
            <a:xfrm>
              <a:off x="937750" y="5016378"/>
              <a:ext cx="2241974" cy="387798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Title text added</a:t>
              </a:r>
            </a:p>
          </p:txBody>
        </p:sp>
      </p:grpSp>
      <p:cxnSp>
        <p:nvCxnSpPr>
          <p:cNvPr id="34" name="直接连接符 33"/>
          <p:cNvCxnSpPr/>
          <p:nvPr/>
        </p:nvCxnSpPr>
        <p:spPr>
          <a:xfrm flipV="1">
            <a:off x="-16668" y="1032867"/>
            <a:ext cx="12208669" cy="7740"/>
          </a:xfrm>
          <a:prstGeom prst="line">
            <a:avLst/>
          </a:prstGeom>
          <a:ln w="69850" cmpd="thickThin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矩形 35"/>
          <p:cNvSpPr/>
          <p:nvPr/>
        </p:nvSpPr>
        <p:spPr>
          <a:xfrm>
            <a:off x="0" y="288137"/>
            <a:ext cx="333829" cy="720695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accent2">
                  <a:lumMod val="90000"/>
                  <a:lumOff val="1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565535" y="333486"/>
            <a:ext cx="3068469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>
              <a:defRPr sz="6000" b="1">
                <a:gradFill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/>
                    </a:gs>
                  </a:gsLst>
                  <a:lin ang="5400000" scaled="1"/>
                </a:gradFill>
                <a:latin typeface="+mj-ea"/>
                <a:ea typeface="+mj-ea"/>
              </a:defRPr>
            </a:lvl1pPr>
          </a:lstStyle>
          <a:p>
            <a:r>
              <a:rPr lang="zh-CN" altLang="en-US" sz="3200" dirty="0"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Increased employee execution</a:t>
            </a:r>
          </a:p>
        </p:txBody>
      </p:sp>
      <p:sp>
        <p:nvSpPr>
          <p:cNvPr id="41" name="文本框 40"/>
          <p:cNvSpPr txBox="1"/>
          <p:nvPr/>
        </p:nvSpPr>
        <p:spPr>
          <a:xfrm>
            <a:off x="6800419" y="476540"/>
            <a:ext cx="4527763" cy="49859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The user can can on a project or or print it into a film to be used in a wilder field field</a:t>
            </a:r>
          </a:p>
        </p:txBody>
      </p:sp>
    </p:spTree>
    <p:extLst>
      <p:ext uri="{BB962C8B-B14F-4D97-AF65-F5344CB8AC3E}">
        <p14:creationId xmlns:p14="http://schemas.microsoft.com/office/powerpoint/2010/main" val="4197510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:a14="http://schemas.microsoft.com/office/drawing/2010/main"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şlïḋè"/>
          <p:cNvSpPr/>
          <p:nvPr/>
        </p:nvSpPr>
        <p:spPr>
          <a:xfrm>
            <a:off x="-11244" y="3969628"/>
            <a:ext cx="5599629" cy="1765676"/>
          </a:xfrm>
          <a:prstGeom prst="rect">
            <a:avLst/>
          </a:prstGeom>
          <a:solidFill>
            <a:schemeClr val="accent3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5" name="işḻïďé"/>
          <p:cNvSpPr/>
          <p:nvPr/>
        </p:nvSpPr>
        <p:spPr>
          <a:xfrm>
            <a:off x="7195384" y="3969628"/>
            <a:ext cx="4996621" cy="1765676"/>
          </a:xfrm>
          <a:prstGeom prst="rect">
            <a:avLst/>
          </a:prstGeom>
          <a:solidFill>
            <a:schemeClr val="accent4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6" name="íṧľîďé"/>
          <p:cNvSpPr/>
          <p:nvPr/>
        </p:nvSpPr>
        <p:spPr>
          <a:xfrm>
            <a:off x="5671628" y="3969631"/>
            <a:ext cx="1448063" cy="1773279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7" name="iṥľíďé"/>
          <p:cNvSpPr/>
          <p:nvPr/>
        </p:nvSpPr>
        <p:spPr>
          <a:xfrm>
            <a:off x="7193661" y="2108359"/>
            <a:ext cx="3437099" cy="1780407"/>
          </a:xfrm>
          <a:prstGeom prst="rect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8" name="ïṩlíḋè"/>
          <p:cNvSpPr/>
          <p:nvPr/>
        </p:nvSpPr>
        <p:spPr>
          <a:xfrm>
            <a:off x="-1555" y="2108359"/>
            <a:ext cx="2936339" cy="1771179"/>
          </a:xfrm>
          <a:prstGeom prst="rect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9" name="ï$ľíḑê"/>
          <p:cNvSpPr/>
          <p:nvPr/>
        </p:nvSpPr>
        <p:spPr>
          <a:xfrm>
            <a:off x="3021667" y="2113857"/>
            <a:ext cx="4086839" cy="176567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10" name="íṧḷïḋé"/>
          <p:cNvSpPr/>
          <p:nvPr/>
        </p:nvSpPr>
        <p:spPr>
          <a:xfrm>
            <a:off x="10715924" y="2113857"/>
            <a:ext cx="1476077" cy="17656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grpSp>
        <p:nvGrpSpPr>
          <p:cNvPr id="32" name="组合 31"/>
          <p:cNvGrpSpPr/>
          <p:nvPr/>
        </p:nvGrpSpPr>
        <p:grpSpPr>
          <a:xfrm>
            <a:off x="3543754" y="2482839"/>
            <a:ext cx="3042663" cy="781752"/>
            <a:chOff x="3624779" y="2412339"/>
            <a:chExt cx="3042663" cy="781752"/>
          </a:xfrm>
        </p:grpSpPr>
        <p:sp>
          <p:nvSpPr>
            <p:cNvPr id="33" name="文本框 32"/>
            <p:cNvSpPr txBox="1"/>
            <p:nvPr/>
          </p:nvSpPr>
          <p:spPr>
            <a:xfrm>
              <a:off x="3624780" y="2412339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b="1" dirty="0">
                  <a:solidFill>
                    <a:schemeClr val="bg1"/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Title text added</a:t>
              </a:r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3624779" y="2750893"/>
              <a:ext cx="3042663" cy="44319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1000" dirty="0">
                  <a:solidFill>
                    <a:schemeClr val="bg1"/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The user can can on a project or or computer, or presentation and make it film to be used in a wilder field field</a:t>
              </a: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1267241" y="4373877"/>
            <a:ext cx="3042663" cy="781752"/>
            <a:chOff x="3624779" y="2412339"/>
            <a:chExt cx="3042663" cy="781752"/>
          </a:xfrm>
        </p:grpSpPr>
        <p:sp>
          <p:nvSpPr>
            <p:cNvPr id="36" name="文本框 35"/>
            <p:cNvSpPr txBox="1"/>
            <p:nvPr/>
          </p:nvSpPr>
          <p:spPr>
            <a:xfrm>
              <a:off x="3624780" y="2412339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b="1" dirty="0">
                  <a:solidFill>
                    <a:schemeClr val="bg1"/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Title text added</a:t>
              </a:r>
            </a:p>
          </p:txBody>
        </p:sp>
        <p:sp>
          <p:nvSpPr>
            <p:cNvPr id="37" name="文本框 36"/>
            <p:cNvSpPr txBox="1"/>
            <p:nvPr/>
          </p:nvSpPr>
          <p:spPr>
            <a:xfrm>
              <a:off x="3624779" y="2750893"/>
              <a:ext cx="3042663" cy="44319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1000" dirty="0">
                  <a:solidFill>
                    <a:schemeClr val="bg1"/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The user can can on a project or or computer, or presentation and make it film to be used in a wilder field field</a:t>
              </a: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7820441" y="4373877"/>
            <a:ext cx="3042663" cy="781752"/>
            <a:chOff x="3624779" y="2412339"/>
            <a:chExt cx="3042663" cy="781752"/>
          </a:xfrm>
        </p:grpSpPr>
        <p:sp>
          <p:nvSpPr>
            <p:cNvPr id="39" name="文本框 38"/>
            <p:cNvSpPr txBox="1"/>
            <p:nvPr/>
          </p:nvSpPr>
          <p:spPr>
            <a:xfrm>
              <a:off x="3624780" y="2412339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b="1" dirty="0">
                  <a:solidFill>
                    <a:schemeClr val="bg1"/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Title text added</a:t>
              </a:r>
            </a:p>
          </p:txBody>
        </p:sp>
        <p:sp>
          <p:nvSpPr>
            <p:cNvPr id="40" name="文本框 39"/>
            <p:cNvSpPr txBox="1"/>
            <p:nvPr/>
          </p:nvSpPr>
          <p:spPr>
            <a:xfrm>
              <a:off x="3624779" y="2750893"/>
              <a:ext cx="3042663" cy="44319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1000" dirty="0">
                  <a:solidFill>
                    <a:schemeClr val="bg1"/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The user can can on a project or or computer, or presentation and make it film to be used in a wilder field field</a:t>
              </a:r>
            </a:p>
          </p:txBody>
        </p:sp>
      </p:grpSp>
      <p:cxnSp>
        <p:nvCxnSpPr>
          <p:cNvPr id="22" name="直接连接符 21"/>
          <p:cNvCxnSpPr/>
          <p:nvPr/>
        </p:nvCxnSpPr>
        <p:spPr>
          <a:xfrm flipV="1">
            <a:off x="-16668" y="1032867"/>
            <a:ext cx="12208669" cy="7740"/>
          </a:xfrm>
          <a:prstGeom prst="line">
            <a:avLst/>
          </a:prstGeom>
          <a:ln w="69850" cmpd="thickThin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矩形 22"/>
          <p:cNvSpPr/>
          <p:nvPr/>
        </p:nvSpPr>
        <p:spPr>
          <a:xfrm>
            <a:off x="0" y="288137"/>
            <a:ext cx="333829" cy="720695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accent2">
                  <a:lumMod val="90000"/>
                  <a:lumOff val="1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565535" y="333486"/>
            <a:ext cx="3068469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>
              <a:defRPr sz="6000" b="1">
                <a:gradFill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/>
                    </a:gs>
                  </a:gsLst>
                  <a:lin ang="5400000" scaled="1"/>
                </a:gradFill>
                <a:latin typeface="+mj-ea"/>
                <a:ea typeface="+mj-ea"/>
              </a:defRPr>
            </a:lvl1pPr>
          </a:lstStyle>
          <a:p>
            <a:r>
              <a:rPr lang="zh-CN" altLang="en-US" sz="3200" dirty="0"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Increased employee execution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6818948" y="476966"/>
            <a:ext cx="4527763" cy="49859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The user can can on a project or or print it into a film to be used in a wilder field field</a:t>
            </a:r>
          </a:p>
        </p:txBody>
      </p:sp>
    </p:spTree>
    <p:extLst>
      <p:ext uri="{BB962C8B-B14F-4D97-AF65-F5344CB8AC3E}">
        <p14:creationId xmlns:p14="http://schemas.microsoft.com/office/powerpoint/2010/main" val="1144106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:a14="http://schemas.microsoft.com/office/drawing/2010/main"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322fd1bd-ba4d-494d-b399-0e943c35d1e4" descr="4AcAAB+LCAAAAAAABADNVU1vozAQ/S/e3RuNCNp+cWNbZcWh20qJtocqBxe7wRU2kTFVqij/vWODAQdoy6WquCTDm5n35os9+qletxSFaMmxVNcMbyTmsaIceSgmKBRllnnoDxOEic1fmZfbAoUP+8at++aeqfQqz3L5H2cl1QEEUwxn1d+w5+Rg7yQDBq/GNoYFWC/W7dMTS+gqpZxazIoJFQmyTDEBhD/zQYBkm1QJWhS14fbxmSaq4xaealRZpBDzx2LxOzg/iyIdzKTxDwcPLWmSC/I1JE/82fx0iGbg0Ly+0I9Lc6zcttI3TDBe8hpmMt/gXcc09ysjIySjXVgsFJUvTUPn2mZ+L5WEBItccqwg4d4//GrLcHYxM7xiQegOIlmyyOl/TVKP3uCE6RfNgJlxa53uMAwtBW4Dqvt+LdpDkdhkVp0tYRMWerOl/wCrCaEYmm8saO0qsGQgLhWqr+3gjZJa0Z2aJkN7dAUMVX5MgaFjUrYKagYO9w9pR+S5LBQHj2nkW7+uhHouguPJPLkcmM3gHIzvCjzukUN2mk67q1PHrKsOVr+gKkoSyFuvcHWAjL13lypqwZjCK5CSc920wC7YUUMt5/40fkul03r5nrj1gLzms6SX9+MPkkENXara/bM3yoV/ppjao8VNOUF1LqcilY41PG+3Ov/g4AcAAA=="/>
          <p:cNvGrpSpPr>
            <a:grpSpLocks noChangeAspect="1"/>
          </p:cNvGrpSpPr>
          <p:nvPr/>
        </p:nvGrpSpPr>
        <p:grpSpPr>
          <a:xfrm>
            <a:off x="2049144" y="1972721"/>
            <a:ext cx="8125301" cy="2518463"/>
            <a:chOff x="2049141" y="2021325"/>
            <a:chExt cx="8125301" cy="2518463"/>
          </a:xfrm>
        </p:grpSpPr>
        <p:sp>
          <p:nvSpPr>
            <p:cNvPr id="25" name="BackShape"/>
            <p:cNvSpPr/>
            <p:nvPr/>
          </p:nvSpPr>
          <p:spPr>
            <a:xfrm>
              <a:off x="7870342" y="2235688"/>
              <a:ext cx="2089734" cy="2089735"/>
            </a:xfrm>
            <a:prstGeom prst="ellipse">
              <a:avLst/>
            </a:prstGeom>
            <a:pattFill prst="dkDnDiag">
              <a:fgClr>
                <a:schemeClr val="bg1">
                  <a:lumMod val="85000"/>
                </a:schemeClr>
              </a:fgClr>
              <a:bgClr>
                <a:schemeClr val="bg1"/>
              </a:bgClr>
            </a:patt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26" name="ValueShape"/>
            <p:cNvSpPr/>
            <p:nvPr/>
          </p:nvSpPr>
          <p:spPr>
            <a:xfrm>
              <a:off x="7655980" y="2021325"/>
              <a:ext cx="2518462" cy="2518463"/>
            </a:xfrm>
            <a:prstGeom prst="pie">
              <a:avLst>
                <a:gd name="adj1" fmla="val 16200000"/>
                <a:gd name="adj2" fmla="val 9288000"/>
              </a:avLst>
            </a:prstGeom>
            <a:solidFill>
              <a:schemeClr val="accent1">
                <a:lumMod val="100000"/>
              </a:schemeClr>
            </a:solidFill>
            <a:ln w="6350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28" name="ValueText"/>
            <p:cNvSpPr txBox="1"/>
            <p:nvPr/>
          </p:nvSpPr>
          <p:spPr>
            <a:xfrm>
              <a:off x="2049141" y="2619305"/>
              <a:ext cx="1610847" cy="1208135"/>
            </a:xfrm>
            <a:prstGeom prst="rect">
              <a:avLst/>
            </a:prstGeom>
            <a:noFill/>
          </p:spPr>
          <p:txBody>
            <a:bodyPr wrap="none" lIns="0" tIns="0" rIns="0" bIns="0">
              <a:prstTxWarp prst="textPlain">
                <a:avLst/>
              </a:prstTxWarp>
              <a:normAutofit/>
            </a:bodyPr>
            <a:lstStyle/>
            <a:p>
              <a:r>
                <a:rPr lang="en-US" dirty="0">
                  <a:solidFill>
                    <a:schemeClr val="accent1">
                      <a:lumMod val="100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68%</a:t>
              </a:r>
            </a:p>
          </p:txBody>
        </p:sp>
        <p:cxnSp>
          <p:nvCxnSpPr>
            <p:cNvPr id="29" name="LineShape"/>
            <p:cNvCxnSpPr>
              <a:cxnSpLocks/>
            </p:cNvCxnSpPr>
            <p:nvPr/>
          </p:nvCxnSpPr>
          <p:spPr>
            <a:xfrm flipH="1">
              <a:off x="2049141" y="2377128"/>
              <a:ext cx="5708728" cy="0"/>
            </a:xfrm>
            <a:prstGeom prst="straightConnector1">
              <a:avLst/>
            </a:prstGeom>
            <a:noFill/>
            <a:ln w="12700" cap="flat" cmpd="sng">
              <a:solidFill>
                <a:srgbClr val="D8D8D8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sp>
          <p:nvSpPr>
            <p:cNvPr id="30" name="RelativeShape"/>
            <p:cNvSpPr/>
            <p:nvPr/>
          </p:nvSpPr>
          <p:spPr>
            <a:xfrm>
              <a:off x="4159061" y="2547315"/>
              <a:ext cx="3440682" cy="1352118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31" name="IconShape"/>
            <p:cNvSpPr>
              <a:spLocks/>
            </p:cNvSpPr>
            <p:nvPr/>
          </p:nvSpPr>
          <p:spPr bwMode="auto">
            <a:xfrm>
              <a:off x="4221354" y="2634963"/>
              <a:ext cx="513074" cy="479350"/>
            </a:xfrm>
            <a:custGeom>
              <a:avLst/>
              <a:gdLst>
                <a:gd name="connsiteX0" fmla="*/ 159472 w 338138"/>
                <a:gd name="connsiteY0" fmla="*/ 265112 h 315913"/>
                <a:gd name="connsiteX1" fmla="*/ 155575 w 338138"/>
                <a:gd name="connsiteY1" fmla="*/ 269194 h 315913"/>
                <a:gd name="connsiteX2" fmla="*/ 155575 w 338138"/>
                <a:gd name="connsiteY2" fmla="*/ 289605 h 315913"/>
                <a:gd name="connsiteX3" fmla="*/ 158173 w 338138"/>
                <a:gd name="connsiteY3" fmla="*/ 293687 h 315913"/>
                <a:gd name="connsiteX4" fmla="*/ 181553 w 338138"/>
                <a:gd name="connsiteY4" fmla="*/ 293687 h 315913"/>
                <a:gd name="connsiteX5" fmla="*/ 184150 w 338138"/>
                <a:gd name="connsiteY5" fmla="*/ 290966 h 315913"/>
                <a:gd name="connsiteX6" fmla="*/ 184150 w 338138"/>
                <a:gd name="connsiteY6" fmla="*/ 269194 h 315913"/>
                <a:gd name="connsiteX7" fmla="*/ 181553 w 338138"/>
                <a:gd name="connsiteY7" fmla="*/ 265112 h 315913"/>
                <a:gd name="connsiteX8" fmla="*/ 159472 w 338138"/>
                <a:gd name="connsiteY8" fmla="*/ 265112 h 315913"/>
                <a:gd name="connsiteX9" fmla="*/ 169069 w 338138"/>
                <a:gd name="connsiteY9" fmla="*/ 222250 h 315913"/>
                <a:gd name="connsiteX10" fmla="*/ 155575 w 338138"/>
                <a:gd name="connsiteY10" fmla="*/ 235744 h 315913"/>
                <a:gd name="connsiteX11" fmla="*/ 169069 w 338138"/>
                <a:gd name="connsiteY11" fmla="*/ 249238 h 315913"/>
                <a:gd name="connsiteX12" fmla="*/ 182563 w 338138"/>
                <a:gd name="connsiteY12" fmla="*/ 235744 h 315913"/>
                <a:gd name="connsiteX13" fmla="*/ 169069 w 338138"/>
                <a:gd name="connsiteY13" fmla="*/ 222250 h 315913"/>
                <a:gd name="connsiteX14" fmla="*/ 145852 w 338138"/>
                <a:gd name="connsiteY14" fmla="*/ 55033 h 315913"/>
                <a:gd name="connsiteX15" fmla="*/ 157704 w 338138"/>
                <a:gd name="connsiteY15" fmla="*/ 56356 h 315913"/>
                <a:gd name="connsiteX16" fmla="*/ 156388 w 338138"/>
                <a:gd name="connsiteY16" fmla="*/ 68262 h 315913"/>
                <a:gd name="connsiteX17" fmla="*/ 57619 w 338138"/>
                <a:gd name="connsiteY17" fmla="*/ 137054 h 315913"/>
                <a:gd name="connsiteX18" fmla="*/ 53669 w 338138"/>
                <a:gd name="connsiteY18" fmla="*/ 139700 h 315913"/>
                <a:gd name="connsiteX19" fmla="*/ 47084 w 338138"/>
                <a:gd name="connsiteY19" fmla="*/ 135731 h 315913"/>
                <a:gd name="connsiteX20" fmla="*/ 48401 w 338138"/>
                <a:gd name="connsiteY20" fmla="*/ 123825 h 315913"/>
                <a:gd name="connsiteX21" fmla="*/ 145852 w 338138"/>
                <a:gd name="connsiteY21" fmla="*/ 55033 h 315913"/>
                <a:gd name="connsiteX22" fmla="*/ 88577 w 338138"/>
                <a:gd name="connsiteY22" fmla="*/ 47055 h 315913"/>
                <a:gd name="connsiteX23" fmla="*/ 100532 w 338138"/>
                <a:gd name="connsiteY23" fmla="*/ 48358 h 315913"/>
                <a:gd name="connsiteX24" fmla="*/ 99203 w 338138"/>
                <a:gd name="connsiteY24" fmla="*/ 60081 h 315913"/>
                <a:gd name="connsiteX25" fmla="*/ 52712 w 338138"/>
                <a:gd name="connsiteY25" fmla="*/ 92645 h 315913"/>
                <a:gd name="connsiteX26" fmla="*/ 47399 w 338138"/>
                <a:gd name="connsiteY26" fmla="*/ 95250 h 315913"/>
                <a:gd name="connsiteX27" fmla="*/ 40757 w 338138"/>
                <a:gd name="connsiteY27" fmla="*/ 91342 h 315913"/>
                <a:gd name="connsiteX28" fmla="*/ 43414 w 338138"/>
                <a:gd name="connsiteY28" fmla="*/ 79619 h 315913"/>
                <a:gd name="connsiteX29" fmla="*/ 88577 w 338138"/>
                <a:gd name="connsiteY29" fmla="*/ 47055 h 315913"/>
                <a:gd name="connsiteX30" fmla="*/ 35086 w 338138"/>
                <a:gd name="connsiteY30" fmla="*/ 22225 h 315913"/>
                <a:gd name="connsiteX31" fmla="*/ 20637 w 338138"/>
                <a:gd name="connsiteY31" fmla="*/ 35344 h 315913"/>
                <a:gd name="connsiteX32" fmla="*/ 20637 w 338138"/>
                <a:gd name="connsiteY32" fmla="*/ 196707 h 315913"/>
                <a:gd name="connsiteX33" fmla="*/ 35086 w 338138"/>
                <a:gd name="connsiteY33" fmla="*/ 211138 h 315913"/>
                <a:gd name="connsiteX34" fmla="*/ 303051 w 338138"/>
                <a:gd name="connsiteY34" fmla="*/ 211138 h 315913"/>
                <a:gd name="connsiteX35" fmla="*/ 317500 w 338138"/>
                <a:gd name="connsiteY35" fmla="*/ 196707 h 315913"/>
                <a:gd name="connsiteX36" fmla="*/ 317500 w 338138"/>
                <a:gd name="connsiteY36" fmla="*/ 35344 h 315913"/>
                <a:gd name="connsiteX37" fmla="*/ 303051 w 338138"/>
                <a:gd name="connsiteY37" fmla="*/ 22225 h 315913"/>
                <a:gd name="connsiteX38" fmla="*/ 35086 w 338138"/>
                <a:gd name="connsiteY38" fmla="*/ 22225 h 315913"/>
                <a:gd name="connsiteX39" fmla="*/ 14529 w 338138"/>
                <a:gd name="connsiteY39" fmla="*/ 0 h 315913"/>
                <a:gd name="connsiteX40" fmla="*/ 323609 w 338138"/>
                <a:gd name="connsiteY40" fmla="*/ 0 h 315913"/>
                <a:gd name="connsiteX41" fmla="*/ 338138 w 338138"/>
                <a:gd name="connsiteY41" fmla="*/ 13163 h 315913"/>
                <a:gd name="connsiteX42" fmla="*/ 338138 w 338138"/>
                <a:gd name="connsiteY42" fmla="*/ 251414 h 315913"/>
                <a:gd name="connsiteX43" fmla="*/ 323609 w 338138"/>
                <a:gd name="connsiteY43" fmla="*/ 265893 h 315913"/>
                <a:gd name="connsiteX44" fmla="*/ 210016 w 338138"/>
                <a:gd name="connsiteY44" fmla="*/ 265893 h 315913"/>
                <a:gd name="connsiteX45" fmla="*/ 207374 w 338138"/>
                <a:gd name="connsiteY45" fmla="*/ 268526 h 315913"/>
                <a:gd name="connsiteX46" fmla="*/ 207374 w 338138"/>
                <a:gd name="connsiteY46" fmla="*/ 290903 h 315913"/>
                <a:gd name="connsiteX47" fmla="*/ 208695 w 338138"/>
                <a:gd name="connsiteY47" fmla="*/ 293536 h 315913"/>
                <a:gd name="connsiteX48" fmla="*/ 239074 w 338138"/>
                <a:gd name="connsiteY48" fmla="*/ 293536 h 315913"/>
                <a:gd name="connsiteX49" fmla="*/ 250962 w 338138"/>
                <a:gd name="connsiteY49" fmla="*/ 305383 h 315913"/>
                <a:gd name="connsiteX50" fmla="*/ 239074 w 338138"/>
                <a:gd name="connsiteY50" fmla="*/ 315913 h 315913"/>
                <a:gd name="connsiteX51" fmla="*/ 99064 w 338138"/>
                <a:gd name="connsiteY51" fmla="*/ 315913 h 315913"/>
                <a:gd name="connsiteX52" fmla="*/ 87176 w 338138"/>
                <a:gd name="connsiteY52" fmla="*/ 305383 h 315913"/>
                <a:gd name="connsiteX53" fmla="*/ 99064 w 338138"/>
                <a:gd name="connsiteY53" fmla="*/ 293536 h 315913"/>
                <a:gd name="connsiteX54" fmla="*/ 129444 w 338138"/>
                <a:gd name="connsiteY54" fmla="*/ 293536 h 315913"/>
                <a:gd name="connsiteX55" fmla="*/ 130765 w 338138"/>
                <a:gd name="connsiteY55" fmla="*/ 289587 h 315913"/>
                <a:gd name="connsiteX56" fmla="*/ 130765 w 338138"/>
                <a:gd name="connsiteY56" fmla="*/ 268526 h 315913"/>
                <a:gd name="connsiteX57" fmla="*/ 126802 w 338138"/>
                <a:gd name="connsiteY57" fmla="*/ 265893 h 315913"/>
                <a:gd name="connsiteX58" fmla="*/ 14529 w 338138"/>
                <a:gd name="connsiteY58" fmla="*/ 265893 h 315913"/>
                <a:gd name="connsiteX59" fmla="*/ 0 w 338138"/>
                <a:gd name="connsiteY59" fmla="*/ 251414 h 315913"/>
                <a:gd name="connsiteX60" fmla="*/ 0 w 338138"/>
                <a:gd name="connsiteY60" fmla="*/ 13163 h 315913"/>
                <a:gd name="connsiteX61" fmla="*/ 14529 w 338138"/>
                <a:gd name="connsiteY61" fmla="*/ 0 h 315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338138" h="315913">
                  <a:moveTo>
                    <a:pt x="159472" y="265112"/>
                  </a:moveTo>
                  <a:cubicBezTo>
                    <a:pt x="159472" y="265112"/>
                    <a:pt x="155575" y="265112"/>
                    <a:pt x="155575" y="269194"/>
                  </a:cubicBezTo>
                  <a:cubicBezTo>
                    <a:pt x="155575" y="269194"/>
                    <a:pt x="155575" y="269194"/>
                    <a:pt x="155575" y="289605"/>
                  </a:cubicBezTo>
                  <a:cubicBezTo>
                    <a:pt x="155575" y="292326"/>
                    <a:pt x="155575" y="293687"/>
                    <a:pt x="158173" y="293687"/>
                  </a:cubicBezTo>
                  <a:cubicBezTo>
                    <a:pt x="158173" y="293687"/>
                    <a:pt x="158173" y="293687"/>
                    <a:pt x="181553" y="293687"/>
                  </a:cubicBezTo>
                  <a:cubicBezTo>
                    <a:pt x="182851" y="293687"/>
                    <a:pt x="184150" y="292326"/>
                    <a:pt x="184150" y="290966"/>
                  </a:cubicBezTo>
                  <a:cubicBezTo>
                    <a:pt x="184150" y="290966"/>
                    <a:pt x="184150" y="290966"/>
                    <a:pt x="184150" y="269194"/>
                  </a:cubicBezTo>
                  <a:cubicBezTo>
                    <a:pt x="184150" y="265112"/>
                    <a:pt x="181553" y="265112"/>
                    <a:pt x="181553" y="265112"/>
                  </a:cubicBezTo>
                  <a:cubicBezTo>
                    <a:pt x="181553" y="265112"/>
                    <a:pt x="181553" y="265112"/>
                    <a:pt x="159472" y="265112"/>
                  </a:cubicBezTo>
                  <a:close/>
                  <a:moveTo>
                    <a:pt x="169069" y="222250"/>
                  </a:moveTo>
                  <a:cubicBezTo>
                    <a:pt x="161616" y="222250"/>
                    <a:pt x="155575" y="228291"/>
                    <a:pt x="155575" y="235744"/>
                  </a:cubicBezTo>
                  <a:cubicBezTo>
                    <a:pt x="155575" y="243197"/>
                    <a:pt x="161616" y="249238"/>
                    <a:pt x="169069" y="249238"/>
                  </a:cubicBezTo>
                  <a:cubicBezTo>
                    <a:pt x="176522" y="249238"/>
                    <a:pt x="182563" y="243197"/>
                    <a:pt x="182563" y="235744"/>
                  </a:cubicBezTo>
                  <a:cubicBezTo>
                    <a:pt x="182563" y="228291"/>
                    <a:pt x="176522" y="222250"/>
                    <a:pt x="169069" y="222250"/>
                  </a:cubicBezTo>
                  <a:close/>
                  <a:moveTo>
                    <a:pt x="145852" y="55033"/>
                  </a:moveTo>
                  <a:cubicBezTo>
                    <a:pt x="149803" y="52387"/>
                    <a:pt x="155071" y="52387"/>
                    <a:pt x="157704" y="56356"/>
                  </a:cubicBezTo>
                  <a:cubicBezTo>
                    <a:pt x="160338" y="60325"/>
                    <a:pt x="159021" y="65616"/>
                    <a:pt x="156388" y="68262"/>
                  </a:cubicBezTo>
                  <a:cubicBezTo>
                    <a:pt x="57619" y="137054"/>
                    <a:pt x="57619" y="137054"/>
                    <a:pt x="57619" y="137054"/>
                  </a:cubicBezTo>
                  <a:cubicBezTo>
                    <a:pt x="56302" y="138377"/>
                    <a:pt x="54986" y="139700"/>
                    <a:pt x="53669" y="139700"/>
                  </a:cubicBezTo>
                  <a:cubicBezTo>
                    <a:pt x="51035" y="139700"/>
                    <a:pt x="48401" y="138377"/>
                    <a:pt x="47084" y="135731"/>
                  </a:cubicBezTo>
                  <a:cubicBezTo>
                    <a:pt x="44450" y="131762"/>
                    <a:pt x="44450" y="126471"/>
                    <a:pt x="48401" y="123825"/>
                  </a:cubicBezTo>
                  <a:cubicBezTo>
                    <a:pt x="145852" y="55033"/>
                    <a:pt x="145852" y="55033"/>
                    <a:pt x="145852" y="55033"/>
                  </a:cubicBezTo>
                  <a:close/>
                  <a:moveTo>
                    <a:pt x="88577" y="47055"/>
                  </a:moveTo>
                  <a:cubicBezTo>
                    <a:pt x="92562" y="44450"/>
                    <a:pt x="97875" y="44450"/>
                    <a:pt x="100532" y="48358"/>
                  </a:cubicBezTo>
                  <a:cubicBezTo>
                    <a:pt x="103188" y="52265"/>
                    <a:pt x="101860" y="57476"/>
                    <a:pt x="99203" y="60081"/>
                  </a:cubicBezTo>
                  <a:cubicBezTo>
                    <a:pt x="52712" y="92645"/>
                    <a:pt x="52712" y="92645"/>
                    <a:pt x="52712" y="92645"/>
                  </a:cubicBezTo>
                  <a:cubicBezTo>
                    <a:pt x="51384" y="93947"/>
                    <a:pt x="50055" y="95250"/>
                    <a:pt x="47399" y="95250"/>
                  </a:cubicBezTo>
                  <a:cubicBezTo>
                    <a:pt x="44742" y="95250"/>
                    <a:pt x="42085" y="93947"/>
                    <a:pt x="40757" y="91342"/>
                  </a:cubicBezTo>
                  <a:cubicBezTo>
                    <a:pt x="38100" y="87435"/>
                    <a:pt x="39429" y="82224"/>
                    <a:pt x="43414" y="79619"/>
                  </a:cubicBezTo>
                  <a:cubicBezTo>
                    <a:pt x="88577" y="47055"/>
                    <a:pt x="88577" y="47055"/>
                    <a:pt x="88577" y="47055"/>
                  </a:cubicBezTo>
                  <a:close/>
                  <a:moveTo>
                    <a:pt x="35086" y="22225"/>
                  </a:moveTo>
                  <a:cubicBezTo>
                    <a:pt x="27205" y="22225"/>
                    <a:pt x="20637" y="28785"/>
                    <a:pt x="20637" y="35344"/>
                  </a:cubicBezTo>
                  <a:cubicBezTo>
                    <a:pt x="20637" y="35344"/>
                    <a:pt x="20637" y="35344"/>
                    <a:pt x="20637" y="196707"/>
                  </a:cubicBezTo>
                  <a:cubicBezTo>
                    <a:pt x="20637" y="204579"/>
                    <a:pt x="27205" y="211138"/>
                    <a:pt x="35086" y="211138"/>
                  </a:cubicBezTo>
                  <a:cubicBezTo>
                    <a:pt x="35086" y="211138"/>
                    <a:pt x="35086" y="211138"/>
                    <a:pt x="303051" y="211138"/>
                  </a:cubicBezTo>
                  <a:cubicBezTo>
                    <a:pt x="310932" y="211138"/>
                    <a:pt x="317500" y="204579"/>
                    <a:pt x="317500" y="196707"/>
                  </a:cubicBezTo>
                  <a:lnTo>
                    <a:pt x="317500" y="35344"/>
                  </a:lnTo>
                  <a:cubicBezTo>
                    <a:pt x="317500" y="28785"/>
                    <a:pt x="310932" y="22225"/>
                    <a:pt x="303051" y="22225"/>
                  </a:cubicBezTo>
                  <a:cubicBezTo>
                    <a:pt x="303051" y="22225"/>
                    <a:pt x="303051" y="22225"/>
                    <a:pt x="35086" y="22225"/>
                  </a:cubicBezTo>
                  <a:close/>
                  <a:moveTo>
                    <a:pt x="14529" y="0"/>
                  </a:moveTo>
                  <a:cubicBezTo>
                    <a:pt x="14529" y="0"/>
                    <a:pt x="14529" y="0"/>
                    <a:pt x="323609" y="0"/>
                  </a:cubicBezTo>
                  <a:cubicBezTo>
                    <a:pt x="331534" y="0"/>
                    <a:pt x="338138" y="5265"/>
                    <a:pt x="338138" y="13163"/>
                  </a:cubicBezTo>
                  <a:cubicBezTo>
                    <a:pt x="338138" y="13163"/>
                    <a:pt x="338138" y="13163"/>
                    <a:pt x="338138" y="251414"/>
                  </a:cubicBezTo>
                  <a:cubicBezTo>
                    <a:pt x="338138" y="259312"/>
                    <a:pt x="331534" y="265893"/>
                    <a:pt x="323609" y="265893"/>
                  </a:cubicBezTo>
                  <a:cubicBezTo>
                    <a:pt x="323609" y="265893"/>
                    <a:pt x="323609" y="265893"/>
                    <a:pt x="210016" y="265893"/>
                  </a:cubicBezTo>
                  <a:cubicBezTo>
                    <a:pt x="210016" y="265893"/>
                    <a:pt x="207374" y="265893"/>
                    <a:pt x="207374" y="268526"/>
                  </a:cubicBezTo>
                  <a:cubicBezTo>
                    <a:pt x="207374" y="268526"/>
                    <a:pt x="207374" y="268526"/>
                    <a:pt x="207374" y="290903"/>
                  </a:cubicBezTo>
                  <a:cubicBezTo>
                    <a:pt x="207374" y="292220"/>
                    <a:pt x="207374" y="293536"/>
                    <a:pt x="208695" y="293536"/>
                  </a:cubicBezTo>
                  <a:cubicBezTo>
                    <a:pt x="208695" y="293536"/>
                    <a:pt x="208695" y="293536"/>
                    <a:pt x="239074" y="293536"/>
                  </a:cubicBezTo>
                  <a:cubicBezTo>
                    <a:pt x="245679" y="293536"/>
                    <a:pt x="250962" y="298801"/>
                    <a:pt x="250962" y="305383"/>
                  </a:cubicBezTo>
                  <a:cubicBezTo>
                    <a:pt x="250962" y="310648"/>
                    <a:pt x="245679" y="315913"/>
                    <a:pt x="239074" y="315913"/>
                  </a:cubicBezTo>
                  <a:cubicBezTo>
                    <a:pt x="239074" y="315913"/>
                    <a:pt x="239074" y="315913"/>
                    <a:pt x="99064" y="315913"/>
                  </a:cubicBezTo>
                  <a:cubicBezTo>
                    <a:pt x="92460" y="315913"/>
                    <a:pt x="87176" y="310648"/>
                    <a:pt x="87176" y="305383"/>
                  </a:cubicBezTo>
                  <a:cubicBezTo>
                    <a:pt x="87176" y="298801"/>
                    <a:pt x="92460" y="293536"/>
                    <a:pt x="99064" y="293536"/>
                  </a:cubicBezTo>
                  <a:cubicBezTo>
                    <a:pt x="99064" y="293536"/>
                    <a:pt x="99064" y="293536"/>
                    <a:pt x="129444" y="293536"/>
                  </a:cubicBezTo>
                  <a:cubicBezTo>
                    <a:pt x="130765" y="293536"/>
                    <a:pt x="130765" y="292220"/>
                    <a:pt x="130765" y="289587"/>
                  </a:cubicBezTo>
                  <a:cubicBezTo>
                    <a:pt x="130765" y="289587"/>
                    <a:pt x="130765" y="289587"/>
                    <a:pt x="130765" y="268526"/>
                  </a:cubicBezTo>
                  <a:cubicBezTo>
                    <a:pt x="130765" y="264577"/>
                    <a:pt x="126802" y="265893"/>
                    <a:pt x="126802" y="265893"/>
                  </a:cubicBezTo>
                  <a:cubicBezTo>
                    <a:pt x="126802" y="265893"/>
                    <a:pt x="126802" y="265893"/>
                    <a:pt x="14529" y="265893"/>
                  </a:cubicBezTo>
                  <a:cubicBezTo>
                    <a:pt x="6604" y="265893"/>
                    <a:pt x="0" y="259312"/>
                    <a:pt x="0" y="251414"/>
                  </a:cubicBezTo>
                  <a:cubicBezTo>
                    <a:pt x="0" y="251414"/>
                    <a:pt x="0" y="251414"/>
                    <a:pt x="0" y="13163"/>
                  </a:cubicBezTo>
                  <a:cubicBezTo>
                    <a:pt x="0" y="5265"/>
                    <a:pt x="6604" y="0"/>
                    <a:pt x="14529" y="0"/>
                  </a:cubicBezTo>
                  <a:close/>
                </a:path>
              </a:pathLst>
            </a:custGeom>
            <a:solidFill>
              <a:schemeClr val="accent1">
                <a:lumMod val="10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32" name="IconShape"/>
            <p:cNvSpPr>
              <a:spLocks/>
            </p:cNvSpPr>
            <p:nvPr/>
          </p:nvSpPr>
          <p:spPr bwMode="auto">
            <a:xfrm>
              <a:off x="4922110" y="2634963"/>
              <a:ext cx="513074" cy="479350"/>
            </a:xfrm>
            <a:custGeom>
              <a:avLst/>
              <a:gdLst>
                <a:gd name="connsiteX0" fmla="*/ 159472 w 338138"/>
                <a:gd name="connsiteY0" fmla="*/ 265112 h 315913"/>
                <a:gd name="connsiteX1" fmla="*/ 155575 w 338138"/>
                <a:gd name="connsiteY1" fmla="*/ 269194 h 315913"/>
                <a:gd name="connsiteX2" fmla="*/ 155575 w 338138"/>
                <a:gd name="connsiteY2" fmla="*/ 289605 h 315913"/>
                <a:gd name="connsiteX3" fmla="*/ 158173 w 338138"/>
                <a:gd name="connsiteY3" fmla="*/ 293687 h 315913"/>
                <a:gd name="connsiteX4" fmla="*/ 181553 w 338138"/>
                <a:gd name="connsiteY4" fmla="*/ 293687 h 315913"/>
                <a:gd name="connsiteX5" fmla="*/ 184150 w 338138"/>
                <a:gd name="connsiteY5" fmla="*/ 290966 h 315913"/>
                <a:gd name="connsiteX6" fmla="*/ 184150 w 338138"/>
                <a:gd name="connsiteY6" fmla="*/ 269194 h 315913"/>
                <a:gd name="connsiteX7" fmla="*/ 181553 w 338138"/>
                <a:gd name="connsiteY7" fmla="*/ 265112 h 315913"/>
                <a:gd name="connsiteX8" fmla="*/ 159472 w 338138"/>
                <a:gd name="connsiteY8" fmla="*/ 265112 h 315913"/>
                <a:gd name="connsiteX9" fmla="*/ 169069 w 338138"/>
                <a:gd name="connsiteY9" fmla="*/ 222250 h 315913"/>
                <a:gd name="connsiteX10" fmla="*/ 155575 w 338138"/>
                <a:gd name="connsiteY10" fmla="*/ 235744 h 315913"/>
                <a:gd name="connsiteX11" fmla="*/ 169069 w 338138"/>
                <a:gd name="connsiteY11" fmla="*/ 249238 h 315913"/>
                <a:gd name="connsiteX12" fmla="*/ 182563 w 338138"/>
                <a:gd name="connsiteY12" fmla="*/ 235744 h 315913"/>
                <a:gd name="connsiteX13" fmla="*/ 169069 w 338138"/>
                <a:gd name="connsiteY13" fmla="*/ 222250 h 315913"/>
                <a:gd name="connsiteX14" fmla="*/ 145852 w 338138"/>
                <a:gd name="connsiteY14" fmla="*/ 55033 h 315913"/>
                <a:gd name="connsiteX15" fmla="*/ 157704 w 338138"/>
                <a:gd name="connsiteY15" fmla="*/ 56356 h 315913"/>
                <a:gd name="connsiteX16" fmla="*/ 156388 w 338138"/>
                <a:gd name="connsiteY16" fmla="*/ 68262 h 315913"/>
                <a:gd name="connsiteX17" fmla="*/ 57619 w 338138"/>
                <a:gd name="connsiteY17" fmla="*/ 137054 h 315913"/>
                <a:gd name="connsiteX18" fmla="*/ 53669 w 338138"/>
                <a:gd name="connsiteY18" fmla="*/ 139700 h 315913"/>
                <a:gd name="connsiteX19" fmla="*/ 47084 w 338138"/>
                <a:gd name="connsiteY19" fmla="*/ 135731 h 315913"/>
                <a:gd name="connsiteX20" fmla="*/ 48401 w 338138"/>
                <a:gd name="connsiteY20" fmla="*/ 123825 h 315913"/>
                <a:gd name="connsiteX21" fmla="*/ 145852 w 338138"/>
                <a:gd name="connsiteY21" fmla="*/ 55033 h 315913"/>
                <a:gd name="connsiteX22" fmla="*/ 88577 w 338138"/>
                <a:gd name="connsiteY22" fmla="*/ 47055 h 315913"/>
                <a:gd name="connsiteX23" fmla="*/ 100532 w 338138"/>
                <a:gd name="connsiteY23" fmla="*/ 48358 h 315913"/>
                <a:gd name="connsiteX24" fmla="*/ 99203 w 338138"/>
                <a:gd name="connsiteY24" fmla="*/ 60081 h 315913"/>
                <a:gd name="connsiteX25" fmla="*/ 52712 w 338138"/>
                <a:gd name="connsiteY25" fmla="*/ 92645 h 315913"/>
                <a:gd name="connsiteX26" fmla="*/ 47399 w 338138"/>
                <a:gd name="connsiteY26" fmla="*/ 95250 h 315913"/>
                <a:gd name="connsiteX27" fmla="*/ 40757 w 338138"/>
                <a:gd name="connsiteY27" fmla="*/ 91342 h 315913"/>
                <a:gd name="connsiteX28" fmla="*/ 43414 w 338138"/>
                <a:gd name="connsiteY28" fmla="*/ 79619 h 315913"/>
                <a:gd name="connsiteX29" fmla="*/ 88577 w 338138"/>
                <a:gd name="connsiteY29" fmla="*/ 47055 h 315913"/>
                <a:gd name="connsiteX30" fmla="*/ 35086 w 338138"/>
                <a:gd name="connsiteY30" fmla="*/ 22225 h 315913"/>
                <a:gd name="connsiteX31" fmla="*/ 20637 w 338138"/>
                <a:gd name="connsiteY31" fmla="*/ 35344 h 315913"/>
                <a:gd name="connsiteX32" fmla="*/ 20637 w 338138"/>
                <a:gd name="connsiteY32" fmla="*/ 196707 h 315913"/>
                <a:gd name="connsiteX33" fmla="*/ 35086 w 338138"/>
                <a:gd name="connsiteY33" fmla="*/ 211138 h 315913"/>
                <a:gd name="connsiteX34" fmla="*/ 303051 w 338138"/>
                <a:gd name="connsiteY34" fmla="*/ 211138 h 315913"/>
                <a:gd name="connsiteX35" fmla="*/ 317500 w 338138"/>
                <a:gd name="connsiteY35" fmla="*/ 196707 h 315913"/>
                <a:gd name="connsiteX36" fmla="*/ 317500 w 338138"/>
                <a:gd name="connsiteY36" fmla="*/ 35344 h 315913"/>
                <a:gd name="connsiteX37" fmla="*/ 303051 w 338138"/>
                <a:gd name="connsiteY37" fmla="*/ 22225 h 315913"/>
                <a:gd name="connsiteX38" fmla="*/ 35086 w 338138"/>
                <a:gd name="connsiteY38" fmla="*/ 22225 h 315913"/>
                <a:gd name="connsiteX39" fmla="*/ 14529 w 338138"/>
                <a:gd name="connsiteY39" fmla="*/ 0 h 315913"/>
                <a:gd name="connsiteX40" fmla="*/ 323609 w 338138"/>
                <a:gd name="connsiteY40" fmla="*/ 0 h 315913"/>
                <a:gd name="connsiteX41" fmla="*/ 338138 w 338138"/>
                <a:gd name="connsiteY41" fmla="*/ 13163 h 315913"/>
                <a:gd name="connsiteX42" fmla="*/ 338138 w 338138"/>
                <a:gd name="connsiteY42" fmla="*/ 251414 h 315913"/>
                <a:gd name="connsiteX43" fmla="*/ 323609 w 338138"/>
                <a:gd name="connsiteY43" fmla="*/ 265893 h 315913"/>
                <a:gd name="connsiteX44" fmla="*/ 210016 w 338138"/>
                <a:gd name="connsiteY44" fmla="*/ 265893 h 315913"/>
                <a:gd name="connsiteX45" fmla="*/ 207374 w 338138"/>
                <a:gd name="connsiteY45" fmla="*/ 268526 h 315913"/>
                <a:gd name="connsiteX46" fmla="*/ 207374 w 338138"/>
                <a:gd name="connsiteY46" fmla="*/ 290903 h 315913"/>
                <a:gd name="connsiteX47" fmla="*/ 208695 w 338138"/>
                <a:gd name="connsiteY47" fmla="*/ 293536 h 315913"/>
                <a:gd name="connsiteX48" fmla="*/ 239074 w 338138"/>
                <a:gd name="connsiteY48" fmla="*/ 293536 h 315913"/>
                <a:gd name="connsiteX49" fmla="*/ 250962 w 338138"/>
                <a:gd name="connsiteY49" fmla="*/ 305383 h 315913"/>
                <a:gd name="connsiteX50" fmla="*/ 239074 w 338138"/>
                <a:gd name="connsiteY50" fmla="*/ 315913 h 315913"/>
                <a:gd name="connsiteX51" fmla="*/ 99064 w 338138"/>
                <a:gd name="connsiteY51" fmla="*/ 315913 h 315913"/>
                <a:gd name="connsiteX52" fmla="*/ 87176 w 338138"/>
                <a:gd name="connsiteY52" fmla="*/ 305383 h 315913"/>
                <a:gd name="connsiteX53" fmla="*/ 99064 w 338138"/>
                <a:gd name="connsiteY53" fmla="*/ 293536 h 315913"/>
                <a:gd name="connsiteX54" fmla="*/ 129444 w 338138"/>
                <a:gd name="connsiteY54" fmla="*/ 293536 h 315913"/>
                <a:gd name="connsiteX55" fmla="*/ 130765 w 338138"/>
                <a:gd name="connsiteY55" fmla="*/ 289587 h 315913"/>
                <a:gd name="connsiteX56" fmla="*/ 130765 w 338138"/>
                <a:gd name="connsiteY56" fmla="*/ 268526 h 315913"/>
                <a:gd name="connsiteX57" fmla="*/ 126802 w 338138"/>
                <a:gd name="connsiteY57" fmla="*/ 265893 h 315913"/>
                <a:gd name="connsiteX58" fmla="*/ 14529 w 338138"/>
                <a:gd name="connsiteY58" fmla="*/ 265893 h 315913"/>
                <a:gd name="connsiteX59" fmla="*/ 0 w 338138"/>
                <a:gd name="connsiteY59" fmla="*/ 251414 h 315913"/>
                <a:gd name="connsiteX60" fmla="*/ 0 w 338138"/>
                <a:gd name="connsiteY60" fmla="*/ 13163 h 315913"/>
                <a:gd name="connsiteX61" fmla="*/ 14529 w 338138"/>
                <a:gd name="connsiteY61" fmla="*/ 0 h 315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338138" h="315913">
                  <a:moveTo>
                    <a:pt x="159472" y="265112"/>
                  </a:moveTo>
                  <a:cubicBezTo>
                    <a:pt x="159472" y="265112"/>
                    <a:pt x="155575" y="265112"/>
                    <a:pt x="155575" y="269194"/>
                  </a:cubicBezTo>
                  <a:cubicBezTo>
                    <a:pt x="155575" y="269194"/>
                    <a:pt x="155575" y="269194"/>
                    <a:pt x="155575" y="289605"/>
                  </a:cubicBezTo>
                  <a:cubicBezTo>
                    <a:pt x="155575" y="292326"/>
                    <a:pt x="155575" y="293687"/>
                    <a:pt x="158173" y="293687"/>
                  </a:cubicBezTo>
                  <a:cubicBezTo>
                    <a:pt x="158173" y="293687"/>
                    <a:pt x="158173" y="293687"/>
                    <a:pt x="181553" y="293687"/>
                  </a:cubicBezTo>
                  <a:cubicBezTo>
                    <a:pt x="182851" y="293687"/>
                    <a:pt x="184150" y="292326"/>
                    <a:pt x="184150" y="290966"/>
                  </a:cubicBezTo>
                  <a:cubicBezTo>
                    <a:pt x="184150" y="290966"/>
                    <a:pt x="184150" y="290966"/>
                    <a:pt x="184150" y="269194"/>
                  </a:cubicBezTo>
                  <a:cubicBezTo>
                    <a:pt x="184150" y="265112"/>
                    <a:pt x="181553" y="265112"/>
                    <a:pt x="181553" y="265112"/>
                  </a:cubicBezTo>
                  <a:cubicBezTo>
                    <a:pt x="181553" y="265112"/>
                    <a:pt x="181553" y="265112"/>
                    <a:pt x="159472" y="265112"/>
                  </a:cubicBezTo>
                  <a:close/>
                  <a:moveTo>
                    <a:pt x="169069" y="222250"/>
                  </a:moveTo>
                  <a:cubicBezTo>
                    <a:pt x="161616" y="222250"/>
                    <a:pt x="155575" y="228291"/>
                    <a:pt x="155575" y="235744"/>
                  </a:cubicBezTo>
                  <a:cubicBezTo>
                    <a:pt x="155575" y="243197"/>
                    <a:pt x="161616" y="249238"/>
                    <a:pt x="169069" y="249238"/>
                  </a:cubicBezTo>
                  <a:cubicBezTo>
                    <a:pt x="176522" y="249238"/>
                    <a:pt x="182563" y="243197"/>
                    <a:pt x="182563" y="235744"/>
                  </a:cubicBezTo>
                  <a:cubicBezTo>
                    <a:pt x="182563" y="228291"/>
                    <a:pt x="176522" y="222250"/>
                    <a:pt x="169069" y="222250"/>
                  </a:cubicBezTo>
                  <a:close/>
                  <a:moveTo>
                    <a:pt x="145852" y="55033"/>
                  </a:moveTo>
                  <a:cubicBezTo>
                    <a:pt x="149803" y="52387"/>
                    <a:pt x="155071" y="52387"/>
                    <a:pt x="157704" y="56356"/>
                  </a:cubicBezTo>
                  <a:cubicBezTo>
                    <a:pt x="160338" y="60325"/>
                    <a:pt x="159021" y="65616"/>
                    <a:pt x="156388" y="68262"/>
                  </a:cubicBezTo>
                  <a:cubicBezTo>
                    <a:pt x="57619" y="137054"/>
                    <a:pt x="57619" y="137054"/>
                    <a:pt x="57619" y="137054"/>
                  </a:cubicBezTo>
                  <a:cubicBezTo>
                    <a:pt x="56302" y="138377"/>
                    <a:pt x="54986" y="139700"/>
                    <a:pt x="53669" y="139700"/>
                  </a:cubicBezTo>
                  <a:cubicBezTo>
                    <a:pt x="51035" y="139700"/>
                    <a:pt x="48401" y="138377"/>
                    <a:pt x="47084" y="135731"/>
                  </a:cubicBezTo>
                  <a:cubicBezTo>
                    <a:pt x="44450" y="131762"/>
                    <a:pt x="44450" y="126471"/>
                    <a:pt x="48401" y="123825"/>
                  </a:cubicBezTo>
                  <a:cubicBezTo>
                    <a:pt x="145852" y="55033"/>
                    <a:pt x="145852" y="55033"/>
                    <a:pt x="145852" y="55033"/>
                  </a:cubicBezTo>
                  <a:close/>
                  <a:moveTo>
                    <a:pt x="88577" y="47055"/>
                  </a:moveTo>
                  <a:cubicBezTo>
                    <a:pt x="92562" y="44450"/>
                    <a:pt x="97875" y="44450"/>
                    <a:pt x="100532" y="48358"/>
                  </a:cubicBezTo>
                  <a:cubicBezTo>
                    <a:pt x="103188" y="52265"/>
                    <a:pt x="101860" y="57476"/>
                    <a:pt x="99203" y="60081"/>
                  </a:cubicBezTo>
                  <a:cubicBezTo>
                    <a:pt x="52712" y="92645"/>
                    <a:pt x="52712" y="92645"/>
                    <a:pt x="52712" y="92645"/>
                  </a:cubicBezTo>
                  <a:cubicBezTo>
                    <a:pt x="51384" y="93947"/>
                    <a:pt x="50055" y="95250"/>
                    <a:pt x="47399" y="95250"/>
                  </a:cubicBezTo>
                  <a:cubicBezTo>
                    <a:pt x="44742" y="95250"/>
                    <a:pt x="42085" y="93947"/>
                    <a:pt x="40757" y="91342"/>
                  </a:cubicBezTo>
                  <a:cubicBezTo>
                    <a:pt x="38100" y="87435"/>
                    <a:pt x="39429" y="82224"/>
                    <a:pt x="43414" y="79619"/>
                  </a:cubicBezTo>
                  <a:cubicBezTo>
                    <a:pt x="88577" y="47055"/>
                    <a:pt x="88577" y="47055"/>
                    <a:pt x="88577" y="47055"/>
                  </a:cubicBezTo>
                  <a:close/>
                  <a:moveTo>
                    <a:pt x="35086" y="22225"/>
                  </a:moveTo>
                  <a:cubicBezTo>
                    <a:pt x="27205" y="22225"/>
                    <a:pt x="20637" y="28785"/>
                    <a:pt x="20637" y="35344"/>
                  </a:cubicBezTo>
                  <a:cubicBezTo>
                    <a:pt x="20637" y="35344"/>
                    <a:pt x="20637" y="35344"/>
                    <a:pt x="20637" y="196707"/>
                  </a:cubicBezTo>
                  <a:cubicBezTo>
                    <a:pt x="20637" y="204579"/>
                    <a:pt x="27205" y="211138"/>
                    <a:pt x="35086" y="211138"/>
                  </a:cubicBezTo>
                  <a:cubicBezTo>
                    <a:pt x="35086" y="211138"/>
                    <a:pt x="35086" y="211138"/>
                    <a:pt x="303051" y="211138"/>
                  </a:cubicBezTo>
                  <a:cubicBezTo>
                    <a:pt x="310932" y="211138"/>
                    <a:pt x="317500" y="204579"/>
                    <a:pt x="317500" y="196707"/>
                  </a:cubicBezTo>
                  <a:lnTo>
                    <a:pt x="317500" y="35344"/>
                  </a:lnTo>
                  <a:cubicBezTo>
                    <a:pt x="317500" y="28785"/>
                    <a:pt x="310932" y="22225"/>
                    <a:pt x="303051" y="22225"/>
                  </a:cubicBezTo>
                  <a:cubicBezTo>
                    <a:pt x="303051" y="22225"/>
                    <a:pt x="303051" y="22225"/>
                    <a:pt x="35086" y="22225"/>
                  </a:cubicBezTo>
                  <a:close/>
                  <a:moveTo>
                    <a:pt x="14529" y="0"/>
                  </a:moveTo>
                  <a:cubicBezTo>
                    <a:pt x="14529" y="0"/>
                    <a:pt x="14529" y="0"/>
                    <a:pt x="323609" y="0"/>
                  </a:cubicBezTo>
                  <a:cubicBezTo>
                    <a:pt x="331534" y="0"/>
                    <a:pt x="338138" y="5265"/>
                    <a:pt x="338138" y="13163"/>
                  </a:cubicBezTo>
                  <a:cubicBezTo>
                    <a:pt x="338138" y="13163"/>
                    <a:pt x="338138" y="13163"/>
                    <a:pt x="338138" y="251414"/>
                  </a:cubicBezTo>
                  <a:cubicBezTo>
                    <a:pt x="338138" y="259312"/>
                    <a:pt x="331534" y="265893"/>
                    <a:pt x="323609" y="265893"/>
                  </a:cubicBezTo>
                  <a:cubicBezTo>
                    <a:pt x="323609" y="265893"/>
                    <a:pt x="323609" y="265893"/>
                    <a:pt x="210016" y="265893"/>
                  </a:cubicBezTo>
                  <a:cubicBezTo>
                    <a:pt x="210016" y="265893"/>
                    <a:pt x="207374" y="265893"/>
                    <a:pt x="207374" y="268526"/>
                  </a:cubicBezTo>
                  <a:cubicBezTo>
                    <a:pt x="207374" y="268526"/>
                    <a:pt x="207374" y="268526"/>
                    <a:pt x="207374" y="290903"/>
                  </a:cubicBezTo>
                  <a:cubicBezTo>
                    <a:pt x="207374" y="292220"/>
                    <a:pt x="207374" y="293536"/>
                    <a:pt x="208695" y="293536"/>
                  </a:cubicBezTo>
                  <a:cubicBezTo>
                    <a:pt x="208695" y="293536"/>
                    <a:pt x="208695" y="293536"/>
                    <a:pt x="239074" y="293536"/>
                  </a:cubicBezTo>
                  <a:cubicBezTo>
                    <a:pt x="245679" y="293536"/>
                    <a:pt x="250962" y="298801"/>
                    <a:pt x="250962" y="305383"/>
                  </a:cubicBezTo>
                  <a:cubicBezTo>
                    <a:pt x="250962" y="310648"/>
                    <a:pt x="245679" y="315913"/>
                    <a:pt x="239074" y="315913"/>
                  </a:cubicBezTo>
                  <a:cubicBezTo>
                    <a:pt x="239074" y="315913"/>
                    <a:pt x="239074" y="315913"/>
                    <a:pt x="99064" y="315913"/>
                  </a:cubicBezTo>
                  <a:cubicBezTo>
                    <a:pt x="92460" y="315913"/>
                    <a:pt x="87176" y="310648"/>
                    <a:pt x="87176" y="305383"/>
                  </a:cubicBezTo>
                  <a:cubicBezTo>
                    <a:pt x="87176" y="298801"/>
                    <a:pt x="92460" y="293536"/>
                    <a:pt x="99064" y="293536"/>
                  </a:cubicBezTo>
                  <a:cubicBezTo>
                    <a:pt x="99064" y="293536"/>
                    <a:pt x="99064" y="293536"/>
                    <a:pt x="129444" y="293536"/>
                  </a:cubicBezTo>
                  <a:cubicBezTo>
                    <a:pt x="130765" y="293536"/>
                    <a:pt x="130765" y="292220"/>
                    <a:pt x="130765" y="289587"/>
                  </a:cubicBezTo>
                  <a:cubicBezTo>
                    <a:pt x="130765" y="289587"/>
                    <a:pt x="130765" y="289587"/>
                    <a:pt x="130765" y="268526"/>
                  </a:cubicBezTo>
                  <a:cubicBezTo>
                    <a:pt x="130765" y="264577"/>
                    <a:pt x="126802" y="265893"/>
                    <a:pt x="126802" y="265893"/>
                  </a:cubicBezTo>
                  <a:cubicBezTo>
                    <a:pt x="126802" y="265893"/>
                    <a:pt x="126802" y="265893"/>
                    <a:pt x="14529" y="265893"/>
                  </a:cubicBezTo>
                  <a:cubicBezTo>
                    <a:pt x="6604" y="265893"/>
                    <a:pt x="0" y="259312"/>
                    <a:pt x="0" y="251414"/>
                  </a:cubicBezTo>
                  <a:cubicBezTo>
                    <a:pt x="0" y="251414"/>
                    <a:pt x="0" y="251414"/>
                    <a:pt x="0" y="13163"/>
                  </a:cubicBezTo>
                  <a:cubicBezTo>
                    <a:pt x="0" y="5265"/>
                    <a:pt x="6604" y="0"/>
                    <a:pt x="14529" y="0"/>
                  </a:cubicBezTo>
                  <a:close/>
                </a:path>
              </a:pathLst>
            </a:custGeom>
            <a:solidFill>
              <a:schemeClr val="accent1">
                <a:lumMod val="10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33" name="IconShape"/>
            <p:cNvSpPr>
              <a:spLocks/>
            </p:cNvSpPr>
            <p:nvPr/>
          </p:nvSpPr>
          <p:spPr bwMode="auto">
            <a:xfrm>
              <a:off x="5622866" y="2634963"/>
              <a:ext cx="513074" cy="479350"/>
            </a:xfrm>
            <a:custGeom>
              <a:avLst/>
              <a:gdLst>
                <a:gd name="connsiteX0" fmla="*/ 159472 w 338138"/>
                <a:gd name="connsiteY0" fmla="*/ 265112 h 315913"/>
                <a:gd name="connsiteX1" fmla="*/ 155575 w 338138"/>
                <a:gd name="connsiteY1" fmla="*/ 269194 h 315913"/>
                <a:gd name="connsiteX2" fmla="*/ 155575 w 338138"/>
                <a:gd name="connsiteY2" fmla="*/ 289605 h 315913"/>
                <a:gd name="connsiteX3" fmla="*/ 158173 w 338138"/>
                <a:gd name="connsiteY3" fmla="*/ 293687 h 315913"/>
                <a:gd name="connsiteX4" fmla="*/ 181553 w 338138"/>
                <a:gd name="connsiteY4" fmla="*/ 293687 h 315913"/>
                <a:gd name="connsiteX5" fmla="*/ 184150 w 338138"/>
                <a:gd name="connsiteY5" fmla="*/ 290966 h 315913"/>
                <a:gd name="connsiteX6" fmla="*/ 184150 w 338138"/>
                <a:gd name="connsiteY6" fmla="*/ 269194 h 315913"/>
                <a:gd name="connsiteX7" fmla="*/ 181553 w 338138"/>
                <a:gd name="connsiteY7" fmla="*/ 265112 h 315913"/>
                <a:gd name="connsiteX8" fmla="*/ 159472 w 338138"/>
                <a:gd name="connsiteY8" fmla="*/ 265112 h 315913"/>
                <a:gd name="connsiteX9" fmla="*/ 169069 w 338138"/>
                <a:gd name="connsiteY9" fmla="*/ 222250 h 315913"/>
                <a:gd name="connsiteX10" fmla="*/ 155575 w 338138"/>
                <a:gd name="connsiteY10" fmla="*/ 235744 h 315913"/>
                <a:gd name="connsiteX11" fmla="*/ 169069 w 338138"/>
                <a:gd name="connsiteY11" fmla="*/ 249238 h 315913"/>
                <a:gd name="connsiteX12" fmla="*/ 182563 w 338138"/>
                <a:gd name="connsiteY12" fmla="*/ 235744 h 315913"/>
                <a:gd name="connsiteX13" fmla="*/ 169069 w 338138"/>
                <a:gd name="connsiteY13" fmla="*/ 222250 h 315913"/>
                <a:gd name="connsiteX14" fmla="*/ 145852 w 338138"/>
                <a:gd name="connsiteY14" fmla="*/ 55033 h 315913"/>
                <a:gd name="connsiteX15" fmla="*/ 157704 w 338138"/>
                <a:gd name="connsiteY15" fmla="*/ 56356 h 315913"/>
                <a:gd name="connsiteX16" fmla="*/ 156388 w 338138"/>
                <a:gd name="connsiteY16" fmla="*/ 68262 h 315913"/>
                <a:gd name="connsiteX17" fmla="*/ 57619 w 338138"/>
                <a:gd name="connsiteY17" fmla="*/ 137054 h 315913"/>
                <a:gd name="connsiteX18" fmla="*/ 53669 w 338138"/>
                <a:gd name="connsiteY18" fmla="*/ 139700 h 315913"/>
                <a:gd name="connsiteX19" fmla="*/ 47084 w 338138"/>
                <a:gd name="connsiteY19" fmla="*/ 135731 h 315913"/>
                <a:gd name="connsiteX20" fmla="*/ 48401 w 338138"/>
                <a:gd name="connsiteY20" fmla="*/ 123825 h 315913"/>
                <a:gd name="connsiteX21" fmla="*/ 145852 w 338138"/>
                <a:gd name="connsiteY21" fmla="*/ 55033 h 315913"/>
                <a:gd name="connsiteX22" fmla="*/ 88577 w 338138"/>
                <a:gd name="connsiteY22" fmla="*/ 47055 h 315913"/>
                <a:gd name="connsiteX23" fmla="*/ 100532 w 338138"/>
                <a:gd name="connsiteY23" fmla="*/ 48358 h 315913"/>
                <a:gd name="connsiteX24" fmla="*/ 99203 w 338138"/>
                <a:gd name="connsiteY24" fmla="*/ 60081 h 315913"/>
                <a:gd name="connsiteX25" fmla="*/ 52712 w 338138"/>
                <a:gd name="connsiteY25" fmla="*/ 92645 h 315913"/>
                <a:gd name="connsiteX26" fmla="*/ 47399 w 338138"/>
                <a:gd name="connsiteY26" fmla="*/ 95250 h 315913"/>
                <a:gd name="connsiteX27" fmla="*/ 40757 w 338138"/>
                <a:gd name="connsiteY27" fmla="*/ 91342 h 315913"/>
                <a:gd name="connsiteX28" fmla="*/ 43414 w 338138"/>
                <a:gd name="connsiteY28" fmla="*/ 79619 h 315913"/>
                <a:gd name="connsiteX29" fmla="*/ 88577 w 338138"/>
                <a:gd name="connsiteY29" fmla="*/ 47055 h 315913"/>
                <a:gd name="connsiteX30" fmla="*/ 35086 w 338138"/>
                <a:gd name="connsiteY30" fmla="*/ 22225 h 315913"/>
                <a:gd name="connsiteX31" fmla="*/ 20637 w 338138"/>
                <a:gd name="connsiteY31" fmla="*/ 35344 h 315913"/>
                <a:gd name="connsiteX32" fmla="*/ 20637 w 338138"/>
                <a:gd name="connsiteY32" fmla="*/ 196707 h 315913"/>
                <a:gd name="connsiteX33" fmla="*/ 35086 w 338138"/>
                <a:gd name="connsiteY33" fmla="*/ 211138 h 315913"/>
                <a:gd name="connsiteX34" fmla="*/ 303051 w 338138"/>
                <a:gd name="connsiteY34" fmla="*/ 211138 h 315913"/>
                <a:gd name="connsiteX35" fmla="*/ 317500 w 338138"/>
                <a:gd name="connsiteY35" fmla="*/ 196707 h 315913"/>
                <a:gd name="connsiteX36" fmla="*/ 317500 w 338138"/>
                <a:gd name="connsiteY36" fmla="*/ 35344 h 315913"/>
                <a:gd name="connsiteX37" fmla="*/ 303051 w 338138"/>
                <a:gd name="connsiteY37" fmla="*/ 22225 h 315913"/>
                <a:gd name="connsiteX38" fmla="*/ 35086 w 338138"/>
                <a:gd name="connsiteY38" fmla="*/ 22225 h 315913"/>
                <a:gd name="connsiteX39" fmla="*/ 14529 w 338138"/>
                <a:gd name="connsiteY39" fmla="*/ 0 h 315913"/>
                <a:gd name="connsiteX40" fmla="*/ 323609 w 338138"/>
                <a:gd name="connsiteY40" fmla="*/ 0 h 315913"/>
                <a:gd name="connsiteX41" fmla="*/ 338138 w 338138"/>
                <a:gd name="connsiteY41" fmla="*/ 13163 h 315913"/>
                <a:gd name="connsiteX42" fmla="*/ 338138 w 338138"/>
                <a:gd name="connsiteY42" fmla="*/ 251414 h 315913"/>
                <a:gd name="connsiteX43" fmla="*/ 323609 w 338138"/>
                <a:gd name="connsiteY43" fmla="*/ 265893 h 315913"/>
                <a:gd name="connsiteX44" fmla="*/ 210016 w 338138"/>
                <a:gd name="connsiteY44" fmla="*/ 265893 h 315913"/>
                <a:gd name="connsiteX45" fmla="*/ 207374 w 338138"/>
                <a:gd name="connsiteY45" fmla="*/ 268526 h 315913"/>
                <a:gd name="connsiteX46" fmla="*/ 207374 w 338138"/>
                <a:gd name="connsiteY46" fmla="*/ 290903 h 315913"/>
                <a:gd name="connsiteX47" fmla="*/ 208695 w 338138"/>
                <a:gd name="connsiteY47" fmla="*/ 293536 h 315913"/>
                <a:gd name="connsiteX48" fmla="*/ 239074 w 338138"/>
                <a:gd name="connsiteY48" fmla="*/ 293536 h 315913"/>
                <a:gd name="connsiteX49" fmla="*/ 250962 w 338138"/>
                <a:gd name="connsiteY49" fmla="*/ 305383 h 315913"/>
                <a:gd name="connsiteX50" fmla="*/ 239074 w 338138"/>
                <a:gd name="connsiteY50" fmla="*/ 315913 h 315913"/>
                <a:gd name="connsiteX51" fmla="*/ 99064 w 338138"/>
                <a:gd name="connsiteY51" fmla="*/ 315913 h 315913"/>
                <a:gd name="connsiteX52" fmla="*/ 87176 w 338138"/>
                <a:gd name="connsiteY52" fmla="*/ 305383 h 315913"/>
                <a:gd name="connsiteX53" fmla="*/ 99064 w 338138"/>
                <a:gd name="connsiteY53" fmla="*/ 293536 h 315913"/>
                <a:gd name="connsiteX54" fmla="*/ 129444 w 338138"/>
                <a:gd name="connsiteY54" fmla="*/ 293536 h 315913"/>
                <a:gd name="connsiteX55" fmla="*/ 130765 w 338138"/>
                <a:gd name="connsiteY55" fmla="*/ 289587 h 315913"/>
                <a:gd name="connsiteX56" fmla="*/ 130765 w 338138"/>
                <a:gd name="connsiteY56" fmla="*/ 268526 h 315913"/>
                <a:gd name="connsiteX57" fmla="*/ 126802 w 338138"/>
                <a:gd name="connsiteY57" fmla="*/ 265893 h 315913"/>
                <a:gd name="connsiteX58" fmla="*/ 14529 w 338138"/>
                <a:gd name="connsiteY58" fmla="*/ 265893 h 315913"/>
                <a:gd name="connsiteX59" fmla="*/ 0 w 338138"/>
                <a:gd name="connsiteY59" fmla="*/ 251414 h 315913"/>
                <a:gd name="connsiteX60" fmla="*/ 0 w 338138"/>
                <a:gd name="connsiteY60" fmla="*/ 13163 h 315913"/>
                <a:gd name="connsiteX61" fmla="*/ 14529 w 338138"/>
                <a:gd name="connsiteY61" fmla="*/ 0 h 315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338138" h="315913">
                  <a:moveTo>
                    <a:pt x="159472" y="265112"/>
                  </a:moveTo>
                  <a:cubicBezTo>
                    <a:pt x="159472" y="265112"/>
                    <a:pt x="155575" y="265112"/>
                    <a:pt x="155575" y="269194"/>
                  </a:cubicBezTo>
                  <a:cubicBezTo>
                    <a:pt x="155575" y="269194"/>
                    <a:pt x="155575" y="269194"/>
                    <a:pt x="155575" y="289605"/>
                  </a:cubicBezTo>
                  <a:cubicBezTo>
                    <a:pt x="155575" y="292326"/>
                    <a:pt x="155575" y="293687"/>
                    <a:pt x="158173" y="293687"/>
                  </a:cubicBezTo>
                  <a:cubicBezTo>
                    <a:pt x="158173" y="293687"/>
                    <a:pt x="158173" y="293687"/>
                    <a:pt x="181553" y="293687"/>
                  </a:cubicBezTo>
                  <a:cubicBezTo>
                    <a:pt x="182851" y="293687"/>
                    <a:pt x="184150" y="292326"/>
                    <a:pt x="184150" y="290966"/>
                  </a:cubicBezTo>
                  <a:cubicBezTo>
                    <a:pt x="184150" y="290966"/>
                    <a:pt x="184150" y="290966"/>
                    <a:pt x="184150" y="269194"/>
                  </a:cubicBezTo>
                  <a:cubicBezTo>
                    <a:pt x="184150" y="265112"/>
                    <a:pt x="181553" y="265112"/>
                    <a:pt x="181553" y="265112"/>
                  </a:cubicBezTo>
                  <a:cubicBezTo>
                    <a:pt x="181553" y="265112"/>
                    <a:pt x="181553" y="265112"/>
                    <a:pt x="159472" y="265112"/>
                  </a:cubicBezTo>
                  <a:close/>
                  <a:moveTo>
                    <a:pt x="169069" y="222250"/>
                  </a:moveTo>
                  <a:cubicBezTo>
                    <a:pt x="161616" y="222250"/>
                    <a:pt x="155575" y="228291"/>
                    <a:pt x="155575" y="235744"/>
                  </a:cubicBezTo>
                  <a:cubicBezTo>
                    <a:pt x="155575" y="243197"/>
                    <a:pt x="161616" y="249238"/>
                    <a:pt x="169069" y="249238"/>
                  </a:cubicBezTo>
                  <a:cubicBezTo>
                    <a:pt x="176522" y="249238"/>
                    <a:pt x="182563" y="243197"/>
                    <a:pt x="182563" y="235744"/>
                  </a:cubicBezTo>
                  <a:cubicBezTo>
                    <a:pt x="182563" y="228291"/>
                    <a:pt x="176522" y="222250"/>
                    <a:pt x="169069" y="222250"/>
                  </a:cubicBezTo>
                  <a:close/>
                  <a:moveTo>
                    <a:pt x="145852" y="55033"/>
                  </a:moveTo>
                  <a:cubicBezTo>
                    <a:pt x="149803" y="52387"/>
                    <a:pt x="155071" y="52387"/>
                    <a:pt x="157704" y="56356"/>
                  </a:cubicBezTo>
                  <a:cubicBezTo>
                    <a:pt x="160338" y="60325"/>
                    <a:pt x="159021" y="65616"/>
                    <a:pt x="156388" y="68262"/>
                  </a:cubicBezTo>
                  <a:cubicBezTo>
                    <a:pt x="57619" y="137054"/>
                    <a:pt x="57619" y="137054"/>
                    <a:pt x="57619" y="137054"/>
                  </a:cubicBezTo>
                  <a:cubicBezTo>
                    <a:pt x="56302" y="138377"/>
                    <a:pt x="54986" y="139700"/>
                    <a:pt x="53669" y="139700"/>
                  </a:cubicBezTo>
                  <a:cubicBezTo>
                    <a:pt x="51035" y="139700"/>
                    <a:pt x="48401" y="138377"/>
                    <a:pt x="47084" y="135731"/>
                  </a:cubicBezTo>
                  <a:cubicBezTo>
                    <a:pt x="44450" y="131762"/>
                    <a:pt x="44450" y="126471"/>
                    <a:pt x="48401" y="123825"/>
                  </a:cubicBezTo>
                  <a:cubicBezTo>
                    <a:pt x="145852" y="55033"/>
                    <a:pt x="145852" y="55033"/>
                    <a:pt x="145852" y="55033"/>
                  </a:cubicBezTo>
                  <a:close/>
                  <a:moveTo>
                    <a:pt x="88577" y="47055"/>
                  </a:moveTo>
                  <a:cubicBezTo>
                    <a:pt x="92562" y="44450"/>
                    <a:pt x="97875" y="44450"/>
                    <a:pt x="100532" y="48358"/>
                  </a:cubicBezTo>
                  <a:cubicBezTo>
                    <a:pt x="103188" y="52265"/>
                    <a:pt x="101860" y="57476"/>
                    <a:pt x="99203" y="60081"/>
                  </a:cubicBezTo>
                  <a:cubicBezTo>
                    <a:pt x="52712" y="92645"/>
                    <a:pt x="52712" y="92645"/>
                    <a:pt x="52712" y="92645"/>
                  </a:cubicBezTo>
                  <a:cubicBezTo>
                    <a:pt x="51384" y="93947"/>
                    <a:pt x="50055" y="95250"/>
                    <a:pt x="47399" y="95250"/>
                  </a:cubicBezTo>
                  <a:cubicBezTo>
                    <a:pt x="44742" y="95250"/>
                    <a:pt x="42085" y="93947"/>
                    <a:pt x="40757" y="91342"/>
                  </a:cubicBezTo>
                  <a:cubicBezTo>
                    <a:pt x="38100" y="87435"/>
                    <a:pt x="39429" y="82224"/>
                    <a:pt x="43414" y="79619"/>
                  </a:cubicBezTo>
                  <a:cubicBezTo>
                    <a:pt x="88577" y="47055"/>
                    <a:pt x="88577" y="47055"/>
                    <a:pt x="88577" y="47055"/>
                  </a:cubicBezTo>
                  <a:close/>
                  <a:moveTo>
                    <a:pt x="35086" y="22225"/>
                  </a:moveTo>
                  <a:cubicBezTo>
                    <a:pt x="27205" y="22225"/>
                    <a:pt x="20637" y="28785"/>
                    <a:pt x="20637" y="35344"/>
                  </a:cubicBezTo>
                  <a:cubicBezTo>
                    <a:pt x="20637" y="35344"/>
                    <a:pt x="20637" y="35344"/>
                    <a:pt x="20637" y="196707"/>
                  </a:cubicBezTo>
                  <a:cubicBezTo>
                    <a:pt x="20637" y="204579"/>
                    <a:pt x="27205" y="211138"/>
                    <a:pt x="35086" y="211138"/>
                  </a:cubicBezTo>
                  <a:cubicBezTo>
                    <a:pt x="35086" y="211138"/>
                    <a:pt x="35086" y="211138"/>
                    <a:pt x="303051" y="211138"/>
                  </a:cubicBezTo>
                  <a:cubicBezTo>
                    <a:pt x="310932" y="211138"/>
                    <a:pt x="317500" y="204579"/>
                    <a:pt x="317500" y="196707"/>
                  </a:cubicBezTo>
                  <a:lnTo>
                    <a:pt x="317500" y="35344"/>
                  </a:lnTo>
                  <a:cubicBezTo>
                    <a:pt x="317500" y="28785"/>
                    <a:pt x="310932" y="22225"/>
                    <a:pt x="303051" y="22225"/>
                  </a:cubicBezTo>
                  <a:cubicBezTo>
                    <a:pt x="303051" y="22225"/>
                    <a:pt x="303051" y="22225"/>
                    <a:pt x="35086" y="22225"/>
                  </a:cubicBezTo>
                  <a:close/>
                  <a:moveTo>
                    <a:pt x="14529" y="0"/>
                  </a:moveTo>
                  <a:cubicBezTo>
                    <a:pt x="14529" y="0"/>
                    <a:pt x="14529" y="0"/>
                    <a:pt x="323609" y="0"/>
                  </a:cubicBezTo>
                  <a:cubicBezTo>
                    <a:pt x="331534" y="0"/>
                    <a:pt x="338138" y="5265"/>
                    <a:pt x="338138" y="13163"/>
                  </a:cubicBezTo>
                  <a:cubicBezTo>
                    <a:pt x="338138" y="13163"/>
                    <a:pt x="338138" y="13163"/>
                    <a:pt x="338138" y="251414"/>
                  </a:cubicBezTo>
                  <a:cubicBezTo>
                    <a:pt x="338138" y="259312"/>
                    <a:pt x="331534" y="265893"/>
                    <a:pt x="323609" y="265893"/>
                  </a:cubicBezTo>
                  <a:cubicBezTo>
                    <a:pt x="323609" y="265893"/>
                    <a:pt x="323609" y="265893"/>
                    <a:pt x="210016" y="265893"/>
                  </a:cubicBezTo>
                  <a:cubicBezTo>
                    <a:pt x="210016" y="265893"/>
                    <a:pt x="207374" y="265893"/>
                    <a:pt x="207374" y="268526"/>
                  </a:cubicBezTo>
                  <a:cubicBezTo>
                    <a:pt x="207374" y="268526"/>
                    <a:pt x="207374" y="268526"/>
                    <a:pt x="207374" y="290903"/>
                  </a:cubicBezTo>
                  <a:cubicBezTo>
                    <a:pt x="207374" y="292220"/>
                    <a:pt x="207374" y="293536"/>
                    <a:pt x="208695" y="293536"/>
                  </a:cubicBezTo>
                  <a:cubicBezTo>
                    <a:pt x="208695" y="293536"/>
                    <a:pt x="208695" y="293536"/>
                    <a:pt x="239074" y="293536"/>
                  </a:cubicBezTo>
                  <a:cubicBezTo>
                    <a:pt x="245679" y="293536"/>
                    <a:pt x="250962" y="298801"/>
                    <a:pt x="250962" y="305383"/>
                  </a:cubicBezTo>
                  <a:cubicBezTo>
                    <a:pt x="250962" y="310648"/>
                    <a:pt x="245679" y="315913"/>
                    <a:pt x="239074" y="315913"/>
                  </a:cubicBezTo>
                  <a:cubicBezTo>
                    <a:pt x="239074" y="315913"/>
                    <a:pt x="239074" y="315913"/>
                    <a:pt x="99064" y="315913"/>
                  </a:cubicBezTo>
                  <a:cubicBezTo>
                    <a:pt x="92460" y="315913"/>
                    <a:pt x="87176" y="310648"/>
                    <a:pt x="87176" y="305383"/>
                  </a:cubicBezTo>
                  <a:cubicBezTo>
                    <a:pt x="87176" y="298801"/>
                    <a:pt x="92460" y="293536"/>
                    <a:pt x="99064" y="293536"/>
                  </a:cubicBezTo>
                  <a:cubicBezTo>
                    <a:pt x="99064" y="293536"/>
                    <a:pt x="99064" y="293536"/>
                    <a:pt x="129444" y="293536"/>
                  </a:cubicBezTo>
                  <a:cubicBezTo>
                    <a:pt x="130765" y="293536"/>
                    <a:pt x="130765" y="292220"/>
                    <a:pt x="130765" y="289587"/>
                  </a:cubicBezTo>
                  <a:cubicBezTo>
                    <a:pt x="130765" y="289587"/>
                    <a:pt x="130765" y="289587"/>
                    <a:pt x="130765" y="268526"/>
                  </a:cubicBezTo>
                  <a:cubicBezTo>
                    <a:pt x="130765" y="264577"/>
                    <a:pt x="126802" y="265893"/>
                    <a:pt x="126802" y="265893"/>
                  </a:cubicBezTo>
                  <a:cubicBezTo>
                    <a:pt x="126802" y="265893"/>
                    <a:pt x="126802" y="265893"/>
                    <a:pt x="14529" y="265893"/>
                  </a:cubicBezTo>
                  <a:cubicBezTo>
                    <a:pt x="6604" y="265893"/>
                    <a:pt x="0" y="259312"/>
                    <a:pt x="0" y="251414"/>
                  </a:cubicBezTo>
                  <a:cubicBezTo>
                    <a:pt x="0" y="251414"/>
                    <a:pt x="0" y="251414"/>
                    <a:pt x="0" y="13163"/>
                  </a:cubicBezTo>
                  <a:cubicBezTo>
                    <a:pt x="0" y="5265"/>
                    <a:pt x="6604" y="0"/>
                    <a:pt x="14529" y="0"/>
                  </a:cubicBezTo>
                  <a:close/>
                </a:path>
              </a:pathLst>
            </a:custGeom>
            <a:solidFill>
              <a:schemeClr val="accent1">
                <a:lumMod val="10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34" name="IconShape"/>
            <p:cNvSpPr>
              <a:spLocks/>
            </p:cNvSpPr>
            <p:nvPr/>
          </p:nvSpPr>
          <p:spPr bwMode="auto">
            <a:xfrm>
              <a:off x="6323622" y="2634963"/>
              <a:ext cx="513074" cy="479350"/>
            </a:xfrm>
            <a:custGeom>
              <a:avLst/>
              <a:gdLst>
                <a:gd name="connsiteX0" fmla="*/ 159472 w 338138"/>
                <a:gd name="connsiteY0" fmla="*/ 265112 h 315913"/>
                <a:gd name="connsiteX1" fmla="*/ 155575 w 338138"/>
                <a:gd name="connsiteY1" fmla="*/ 269194 h 315913"/>
                <a:gd name="connsiteX2" fmla="*/ 155575 w 338138"/>
                <a:gd name="connsiteY2" fmla="*/ 289605 h 315913"/>
                <a:gd name="connsiteX3" fmla="*/ 158173 w 338138"/>
                <a:gd name="connsiteY3" fmla="*/ 293687 h 315913"/>
                <a:gd name="connsiteX4" fmla="*/ 181553 w 338138"/>
                <a:gd name="connsiteY4" fmla="*/ 293687 h 315913"/>
                <a:gd name="connsiteX5" fmla="*/ 184150 w 338138"/>
                <a:gd name="connsiteY5" fmla="*/ 290966 h 315913"/>
                <a:gd name="connsiteX6" fmla="*/ 184150 w 338138"/>
                <a:gd name="connsiteY6" fmla="*/ 269194 h 315913"/>
                <a:gd name="connsiteX7" fmla="*/ 181553 w 338138"/>
                <a:gd name="connsiteY7" fmla="*/ 265112 h 315913"/>
                <a:gd name="connsiteX8" fmla="*/ 159472 w 338138"/>
                <a:gd name="connsiteY8" fmla="*/ 265112 h 315913"/>
                <a:gd name="connsiteX9" fmla="*/ 169069 w 338138"/>
                <a:gd name="connsiteY9" fmla="*/ 222250 h 315913"/>
                <a:gd name="connsiteX10" fmla="*/ 155575 w 338138"/>
                <a:gd name="connsiteY10" fmla="*/ 235744 h 315913"/>
                <a:gd name="connsiteX11" fmla="*/ 169069 w 338138"/>
                <a:gd name="connsiteY11" fmla="*/ 249238 h 315913"/>
                <a:gd name="connsiteX12" fmla="*/ 182563 w 338138"/>
                <a:gd name="connsiteY12" fmla="*/ 235744 h 315913"/>
                <a:gd name="connsiteX13" fmla="*/ 169069 w 338138"/>
                <a:gd name="connsiteY13" fmla="*/ 222250 h 315913"/>
                <a:gd name="connsiteX14" fmla="*/ 145852 w 338138"/>
                <a:gd name="connsiteY14" fmla="*/ 55033 h 315913"/>
                <a:gd name="connsiteX15" fmla="*/ 157704 w 338138"/>
                <a:gd name="connsiteY15" fmla="*/ 56356 h 315913"/>
                <a:gd name="connsiteX16" fmla="*/ 156388 w 338138"/>
                <a:gd name="connsiteY16" fmla="*/ 68262 h 315913"/>
                <a:gd name="connsiteX17" fmla="*/ 57619 w 338138"/>
                <a:gd name="connsiteY17" fmla="*/ 137054 h 315913"/>
                <a:gd name="connsiteX18" fmla="*/ 53669 w 338138"/>
                <a:gd name="connsiteY18" fmla="*/ 139700 h 315913"/>
                <a:gd name="connsiteX19" fmla="*/ 47084 w 338138"/>
                <a:gd name="connsiteY19" fmla="*/ 135731 h 315913"/>
                <a:gd name="connsiteX20" fmla="*/ 48401 w 338138"/>
                <a:gd name="connsiteY20" fmla="*/ 123825 h 315913"/>
                <a:gd name="connsiteX21" fmla="*/ 145852 w 338138"/>
                <a:gd name="connsiteY21" fmla="*/ 55033 h 315913"/>
                <a:gd name="connsiteX22" fmla="*/ 88577 w 338138"/>
                <a:gd name="connsiteY22" fmla="*/ 47055 h 315913"/>
                <a:gd name="connsiteX23" fmla="*/ 100532 w 338138"/>
                <a:gd name="connsiteY23" fmla="*/ 48358 h 315913"/>
                <a:gd name="connsiteX24" fmla="*/ 99203 w 338138"/>
                <a:gd name="connsiteY24" fmla="*/ 60081 h 315913"/>
                <a:gd name="connsiteX25" fmla="*/ 52712 w 338138"/>
                <a:gd name="connsiteY25" fmla="*/ 92645 h 315913"/>
                <a:gd name="connsiteX26" fmla="*/ 47399 w 338138"/>
                <a:gd name="connsiteY26" fmla="*/ 95250 h 315913"/>
                <a:gd name="connsiteX27" fmla="*/ 40757 w 338138"/>
                <a:gd name="connsiteY27" fmla="*/ 91342 h 315913"/>
                <a:gd name="connsiteX28" fmla="*/ 43414 w 338138"/>
                <a:gd name="connsiteY28" fmla="*/ 79619 h 315913"/>
                <a:gd name="connsiteX29" fmla="*/ 88577 w 338138"/>
                <a:gd name="connsiteY29" fmla="*/ 47055 h 315913"/>
                <a:gd name="connsiteX30" fmla="*/ 35086 w 338138"/>
                <a:gd name="connsiteY30" fmla="*/ 22225 h 315913"/>
                <a:gd name="connsiteX31" fmla="*/ 20637 w 338138"/>
                <a:gd name="connsiteY31" fmla="*/ 35344 h 315913"/>
                <a:gd name="connsiteX32" fmla="*/ 20637 w 338138"/>
                <a:gd name="connsiteY32" fmla="*/ 196707 h 315913"/>
                <a:gd name="connsiteX33" fmla="*/ 35086 w 338138"/>
                <a:gd name="connsiteY33" fmla="*/ 211138 h 315913"/>
                <a:gd name="connsiteX34" fmla="*/ 303051 w 338138"/>
                <a:gd name="connsiteY34" fmla="*/ 211138 h 315913"/>
                <a:gd name="connsiteX35" fmla="*/ 317500 w 338138"/>
                <a:gd name="connsiteY35" fmla="*/ 196707 h 315913"/>
                <a:gd name="connsiteX36" fmla="*/ 317500 w 338138"/>
                <a:gd name="connsiteY36" fmla="*/ 35344 h 315913"/>
                <a:gd name="connsiteX37" fmla="*/ 303051 w 338138"/>
                <a:gd name="connsiteY37" fmla="*/ 22225 h 315913"/>
                <a:gd name="connsiteX38" fmla="*/ 35086 w 338138"/>
                <a:gd name="connsiteY38" fmla="*/ 22225 h 315913"/>
                <a:gd name="connsiteX39" fmla="*/ 14529 w 338138"/>
                <a:gd name="connsiteY39" fmla="*/ 0 h 315913"/>
                <a:gd name="connsiteX40" fmla="*/ 323609 w 338138"/>
                <a:gd name="connsiteY40" fmla="*/ 0 h 315913"/>
                <a:gd name="connsiteX41" fmla="*/ 338138 w 338138"/>
                <a:gd name="connsiteY41" fmla="*/ 13163 h 315913"/>
                <a:gd name="connsiteX42" fmla="*/ 338138 w 338138"/>
                <a:gd name="connsiteY42" fmla="*/ 251414 h 315913"/>
                <a:gd name="connsiteX43" fmla="*/ 323609 w 338138"/>
                <a:gd name="connsiteY43" fmla="*/ 265893 h 315913"/>
                <a:gd name="connsiteX44" fmla="*/ 210016 w 338138"/>
                <a:gd name="connsiteY44" fmla="*/ 265893 h 315913"/>
                <a:gd name="connsiteX45" fmla="*/ 207374 w 338138"/>
                <a:gd name="connsiteY45" fmla="*/ 268526 h 315913"/>
                <a:gd name="connsiteX46" fmla="*/ 207374 w 338138"/>
                <a:gd name="connsiteY46" fmla="*/ 290903 h 315913"/>
                <a:gd name="connsiteX47" fmla="*/ 208695 w 338138"/>
                <a:gd name="connsiteY47" fmla="*/ 293536 h 315913"/>
                <a:gd name="connsiteX48" fmla="*/ 239074 w 338138"/>
                <a:gd name="connsiteY48" fmla="*/ 293536 h 315913"/>
                <a:gd name="connsiteX49" fmla="*/ 250962 w 338138"/>
                <a:gd name="connsiteY49" fmla="*/ 305383 h 315913"/>
                <a:gd name="connsiteX50" fmla="*/ 239074 w 338138"/>
                <a:gd name="connsiteY50" fmla="*/ 315913 h 315913"/>
                <a:gd name="connsiteX51" fmla="*/ 99064 w 338138"/>
                <a:gd name="connsiteY51" fmla="*/ 315913 h 315913"/>
                <a:gd name="connsiteX52" fmla="*/ 87176 w 338138"/>
                <a:gd name="connsiteY52" fmla="*/ 305383 h 315913"/>
                <a:gd name="connsiteX53" fmla="*/ 99064 w 338138"/>
                <a:gd name="connsiteY53" fmla="*/ 293536 h 315913"/>
                <a:gd name="connsiteX54" fmla="*/ 129444 w 338138"/>
                <a:gd name="connsiteY54" fmla="*/ 293536 h 315913"/>
                <a:gd name="connsiteX55" fmla="*/ 130765 w 338138"/>
                <a:gd name="connsiteY55" fmla="*/ 289587 h 315913"/>
                <a:gd name="connsiteX56" fmla="*/ 130765 w 338138"/>
                <a:gd name="connsiteY56" fmla="*/ 268526 h 315913"/>
                <a:gd name="connsiteX57" fmla="*/ 126802 w 338138"/>
                <a:gd name="connsiteY57" fmla="*/ 265893 h 315913"/>
                <a:gd name="connsiteX58" fmla="*/ 14529 w 338138"/>
                <a:gd name="connsiteY58" fmla="*/ 265893 h 315913"/>
                <a:gd name="connsiteX59" fmla="*/ 0 w 338138"/>
                <a:gd name="connsiteY59" fmla="*/ 251414 h 315913"/>
                <a:gd name="connsiteX60" fmla="*/ 0 w 338138"/>
                <a:gd name="connsiteY60" fmla="*/ 13163 h 315913"/>
                <a:gd name="connsiteX61" fmla="*/ 14529 w 338138"/>
                <a:gd name="connsiteY61" fmla="*/ 0 h 315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338138" h="315913">
                  <a:moveTo>
                    <a:pt x="159472" y="265112"/>
                  </a:moveTo>
                  <a:cubicBezTo>
                    <a:pt x="159472" y="265112"/>
                    <a:pt x="155575" y="265112"/>
                    <a:pt x="155575" y="269194"/>
                  </a:cubicBezTo>
                  <a:cubicBezTo>
                    <a:pt x="155575" y="269194"/>
                    <a:pt x="155575" y="269194"/>
                    <a:pt x="155575" y="289605"/>
                  </a:cubicBezTo>
                  <a:cubicBezTo>
                    <a:pt x="155575" y="292326"/>
                    <a:pt x="155575" y="293687"/>
                    <a:pt x="158173" y="293687"/>
                  </a:cubicBezTo>
                  <a:cubicBezTo>
                    <a:pt x="158173" y="293687"/>
                    <a:pt x="158173" y="293687"/>
                    <a:pt x="181553" y="293687"/>
                  </a:cubicBezTo>
                  <a:cubicBezTo>
                    <a:pt x="182851" y="293687"/>
                    <a:pt x="184150" y="292326"/>
                    <a:pt x="184150" y="290966"/>
                  </a:cubicBezTo>
                  <a:cubicBezTo>
                    <a:pt x="184150" y="290966"/>
                    <a:pt x="184150" y="290966"/>
                    <a:pt x="184150" y="269194"/>
                  </a:cubicBezTo>
                  <a:cubicBezTo>
                    <a:pt x="184150" y="265112"/>
                    <a:pt x="181553" y="265112"/>
                    <a:pt x="181553" y="265112"/>
                  </a:cubicBezTo>
                  <a:cubicBezTo>
                    <a:pt x="181553" y="265112"/>
                    <a:pt x="181553" y="265112"/>
                    <a:pt x="159472" y="265112"/>
                  </a:cubicBezTo>
                  <a:close/>
                  <a:moveTo>
                    <a:pt x="169069" y="222250"/>
                  </a:moveTo>
                  <a:cubicBezTo>
                    <a:pt x="161616" y="222250"/>
                    <a:pt x="155575" y="228291"/>
                    <a:pt x="155575" y="235744"/>
                  </a:cubicBezTo>
                  <a:cubicBezTo>
                    <a:pt x="155575" y="243197"/>
                    <a:pt x="161616" y="249238"/>
                    <a:pt x="169069" y="249238"/>
                  </a:cubicBezTo>
                  <a:cubicBezTo>
                    <a:pt x="176522" y="249238"/>
                    <a:pt x="182563" y="243197"/>
                    <a:pt x="182563" y="235744"/>
                  </a:cubicBezTo>
                  <a:cubicBezTo>
                    <a:pt x="182563" y="228291"/>
                    <a:pt x="176522" y="222250"/>
                    <a:pt x="169069" y="222250"/>
                  </a:cubicBezTo>
                  <a:close/>
                  <a:moveTo>
                    <a:pt x="145852" y="55033"/>
                  </a:moveTo>
                  <a:cubicBezTo>
                    <a:pt x="149803" y="52387"/>
                    <a:pt x="155071" y="52387"/>
                    <a:pt x="157704" y="56356"/>
                  </a:cubicBezTo>
                  <a:cubicBezTo>
                    <a:pt x="160338" y="60325"/>
                    <a:pt x="159021" y="65616"/>
                    <a:pt x="156388" y="68262"/>
                  </a:cubicBezTo>
                  <a:cubicBezTo>
                    <a:pt x="57619" y="137054"/>
                    <a:pt x="57619" y="137054"/>
                    <a:pt x="57619" y="137054"/>
                  </a:cubicBezTo>
                  <a:cubicBezTo>
                    <a:pt x="56302" y="138377"/>
                    <a:pt x="54986" y="139700"/>
                    <a:pt x="53669" y="139700"/>
                  </a:cubicBezTo>
                  <a:cubicBezTo>
                    <a:pt x="51035" y="139700"/>
                    <a:pt x="48401" y="138377"/>
                    <a:pt x="47084" y="135731"/>
                  </a:cubicBezTo>
                  <a:cubicBezTo>
                    <a:pt x="44450" y="131762"/>
                    <a:pt x="44450" y="126471"/>
                    <a:pt x="48401" y="123825"/>
                  </a:cubicBezTo>
                  <a:cubicBezTo>
                    <a:pt x="145852" y="55033"/>
                    <a:pt x="145852" y="55033"/>
                    <a:pt x="145852" y="55033"/>
                  </a:cubicBezTo>
                  <a:close/>
                  <a:moveTo>
                    <a:pt x="88577" y="47055"/>
                  </a:moveTo>
                  <a:cubicBezTo>
                    <a:pt x="92562" y="44450"/>
                    <a:pt x="97875" y="44450"/>
                    <a:pt x="100532" y="48358"/>
                  </a:cubicBezTo>
                  <a:cubicBezTo>
                    <a:pt x="103188" y="52265"/>
                    <a:pt x="101860" y="57476"/>
                    <a:pt x="99203" y="60081"/>
                  </a:cubicBezTo>
                  <a:cubicBezTo>
                    <a:pt x="52712" y="92645"/>
                    <a:pt x="52712" y="92645"/>
                    <a:pt x="52712" y="92645"/>
                  </a:cubicBezTo>
                  <a:cubicBezTo>
                    <a:pt x="51384" y="93947"/>
                    <a:pt x="50055" y="95250"/>
                    <a:pt x="47399" y="95250"/>
                  </a:cubicBezTo>
                  <a:cubicBezTo>
                    <a:pt x="44742" y="95250"/>
                    <a:pt x="42085" y="93947"/>
                    <a:pt x="40757" y="91342"/>
                  </a:cubicBezTo>
                  <a:cubicBezTo>
                    <a:pt x="38100" y="87435"/>
                    <a:pt x="39429" y="82224"/>
                    <a:pt x="43414" y="79619"/>
                  </a:cubicBezTo>
                  <a:cubicBezTo>
                    <a:pt x="88577" y="47055"/>
                    <a:pt x="88577" y="47055"/>
                    <a:pt x="88577" y="47055"/>
                  </a:cubicBezTo>
                  <a:close/>
                  <a:moveTo>
                    <a:pt x="35086" y="22225"/>
                  </a:moveTo>
                  <a:cubicBezTo>
                    <a:pt x="27205" y="22225"/>
                    <a:pt x="20637" y="28785"/>
                    <a:pt x="20637" y="35344"/>
                  </a:cubicBezTo>
                  <a:cubicBezTo>
                    <a:pt x="20637" y="35344"/>
                    <a:pt x="20637" y="35344"/>
                    <a:pt x="20637" y="196707"/>
                  </a:cubicBezTo>
                  <a:cubicBezTo>
                    <a:pt x="20637" y="204579"/>
                    <a:pt x="27205" y="211138"/>
                    <a:pt x="35086" y="211138"/>
                  </a:cubicBezTo>
                  <a:cubicBezTo>
                    <a:pt x="35086" y="211138"/>
                    <a:pt x="35086" y="211138"/>
                    <a:pt x="303051" y="211138"/>
                  </a:cubicBezTo>
                  <a:cubicBezTo>
                    <a:pt x="310932" y="211138"/>
                    <a:pt x="317500" y="204579"/>
                    <a:pt x="317500" y="196707"/>
                  </a:cubicBezTo>
                  <a:lnTo>
                    <a:pt x="317500" y="35344"/>
                  </a:lnTo>
                  <a:cubicBezTo>
                    <a:pt x="317500" y="28785"/>
                    <a:pt x="310932" y="22225"/>
                    <a:pt x="303051" y="22225"/>
                  </a:cubicBezTo>
                  <a:cubicBezTo>
                    <a:pt x="303051" y="22225"/>
                    <a:pt x="303051" y="22225"/>
                    <a:pt x="35086" y="22225"/>
                  </a:cubicBezTo>
                  <a:close/>
                  <a:moveTo>
                    <a:pt x="14529" y="0"/>
                  </a:moveTo>
                  <a:cubicBezTo>
                    <a:pt x="14529" y="0"/>
                    <a:pt x="14529" y="0"/>
                    <a:pt x="323609" y="0"/>
                  </a:cubicBezTo>
                  <a:cubicBezTo>
                    <a:pt x="331534" y="0"/>
                    <a:pt x="338138" y="5265"/>
                    <a:pt x="338138" y="13163"/>
                  </a:cubicBezTo>
                  <a:cubicBezTo>
                    <a:pt x="338138" y="13163"/>
                    <a:pt x="338138" y="13163"/>
                    <a:pt x="338138" y="251414"/>
                  </a:cubicBezTo>
                  <a:cubicBezTo>
                    <a:pt x="338138" y="259312"/>
                    <a:pt x="331534" y="265893"/>
                    <a:pt x="323609" y="265893"/>
                  </a:cubicBezTo>
                  <a:cubicBezTo>
                    <a:pt x="323609" y="265893"/>
                    <a:pt x="323609" y="265893"/>
                    <a:pt x="210016" y="265893"/>
                  </a:cubicBezTo>
                  <a:cubicBezTo>
                    <a:pt x="210016" y="265893"/>
                    <a:pt x="207374" y="265893"/>
                    <a:pt x="207374" y="268526"/>
                  </a:cubicBezTo>
                  <a:cubicBezTo>
                    <a:pt x="207374" y="268526"/>
                    <a:pt x="207374" y="268526"/>
                    <a:pt x="207374" y="290903"/>
                  </a:cubicBezTo>
                  <a:cubicBezTo>
                    <a:pt x="207374" y="292220"/>
                    <a:pt x="207374" y="293536"/>
                    <a:pt x="208695" y="293536"/>
                  </a:cubicBezTo>
                  <a:cubicBezTo>
                    <a:pt x="208695" y="293536"/>
                    <a:pt x="208695" y="293536"/>
                    <a:pt x="239074" y="293536"/>
                  </a:cubicBezTo>
                  <a:cubicBezTo>
                    <a:pt x="245679" y="293536"/>
                    <a:pt x="250962" y="298801"/>
                    <a:pt x="250962" y="305383"/>
                  </a:cubicBezTo>
                  <a:cubicBezTo>
                    <a:pt x="250962" y="310648"/>
                    <a:pt x="245679" y="315913"/>
                    <a:pt x="239074" y="315913"/>
                  </a:cubicBezTo>
                  <a:cubicBezTo>
                    <a:pt x="239074" y="315913"/>
                    <a:pt x="239074" y="315913"/>
                    <a:pt x="99064" y="315913"/>
                  </a:cubicBezTo>
                  <a:cubicBezTo>
                    <a:pt x="92460" y="315913"/>
                    <a:pt x="87176" y="310648"/>
                    <a:pt x="87176" y="305383"/>
                  </a:cubicBezTo>
                  <a:cubicBezTo>
                    <a:pt x="87176" y="298801"/>
                    <a:pt x="92460" y="293536"/>
                    <a:pt x="99064" y="293536"/>
                  </a:cubicBezTo>
                  <a:cubicBezTo>
                    <a:pt x="99064" y="293536"/>
                    <a:pt x="99064" y="293536"/>
                    <a:pt x="129444" y="293536"/>
                  </a:cubicBezTo>
                  <a:cubicBezTo>
                    <a:pt x="130765" y="293536"/>
                    <a:pt x="130765" y="292220"/>
                    <a:pt x="130765" y="289587"/>
                  </a:cubicBezTo>
                  <a:cubicBezTo>
                    <a:pt x="130765" y="289587"/>
                    <a:pt x="130765" y="289587"/>
                    <a:pt x="130765" y="268526"/>
                  </a:cubicBezTo>
                  <a:cubicBezTo>
                    <a:pt x="130765" y="264577"/>
                    <a:pt x="126802" y="265893"/>
                    <a:pt x="126802" y="265893"/>
                  </a:cubicBezTo>
                  <a:cubicBezTo>
                    <a:pt x="126802" y="265893"/>
                    <a:pt x="126802" y="265893"/>
                    <a:pt x="14529" y="265893"/>
                  </a:cubicBezTo>
                  <a:cubicBezTo>
                    <a:pt x="6604" y="265893"/>
                    <a:pt x="0" y="259312"/>
                    <a:pt x="0" y="251414"/>
                  </a:cubicBezTo>
                  <a:cubicBezTo>
                    <a:pt x="0" y="251414"/>
                    <a:pt x="0" y="251414"/>
                    <a:pt x="0" y="13163"/>
                  </a:cubicBezTo>
                  <a:cubicBezTo>
                    <a:pt x="0" y="5265"/>
                    <a:pt x="6604" y="0"/>
                    <a:pt x="14529" y="0"/>
                  </a:cubicBezTo>
                  <a:close/>
                </a:path>
              </a:pathLst>
            </a:custGeom>
            <a:solidFill>
              <a:schemeClr val="accent1">
                <a:lumMod val="10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35" name="IconShape"/>
            <p:cNvSpPr>
              <a:spLocks/>
            </p:cNvSpPr>
            <p:nvPr/>
          </p:nvSpPr>
          <p:spPr bwMode="auto">
            <a:xfrm>
              <a:off x="7024378" y="2634963"/>
              <a:ext cx="513074" cy="479350"/>
            </a:xfrm>
            <a:custGeom>
              <a:avLst/>
              <a:gdLst>
                <a:gd name="connsiteX0" fmla="*/ 159472 w 338138"/>
                <a:gd name="connsiteY0" fmla="*/ 265112 h 315913"/>
                <a:gd name="connsiteX1" fmla="*/ 155575 w 338138"/>
                <a:gd name="connsiteY1" fmla="*/ 269194 h 315913"/>
                <a:gd name="connsiteX2" fmla="*/ 155575 w 338138"/>
                <a:gd name="connsiteY2" fmla="*/ 289605 h 315913"/>
                <a:gd name="connsiteX3" fmla="*/ 158173 w 338138"/>
                <a:gd name="connsiteY3" fmla="*/ 293687 h 315913"/>
                <a:gd name="connsiteX4" fmla="*/ 181553 w 338138"/>
                <a:gd name="connsiteY4" fmla="*/ 293687 h 315913"/>
                <a:gd name="connsiteX5" fmla="*/ 184150 w 338138"/>
                <a:gd name="connsiteY5" fmla="*/ 290966 h 315913"/>
                <a:gd name="connsiteX6" fmla="*/ 184150 w 338138"/>
                <a:gd name="connsiteY6" fmla="*/ 269194 h 315913"/>
                <a:gd name="connsiteX7" fmla="*/ 181553 w 338138"/>
                <a:gd name="connsiteY7" fmla="*/ 265112 h 315913"/>
                <a:gd name="connsiteX8" fmla="*/ 159472 w 338138"/>
                <a:gd name="connsiteY8" fmla="*/ 265112 h 315913"/>
                <a:gd name="connsiteX9" fmla="*/ 169069 w 338138"/>
                <a:gd name="connsiteY9" fmla="*/ 222250 h 315913"/>
                <a:gd name="connsiteX10" fmla="*/ 155575 w 338138"/>
                <a:gd name="connsiteY10" fmla="*/ 235744 h 315913"/>
                <a:gd name="connsiteX11" fmla="*/ 169069 w 338138"/>
                <a:gd name="connsiteY11" fmla="*/ 249238 h 315913"/>
                <a:gd name="connsiteX12" fmla="*/ 182563 w 338138"/>
                <a:gd name="connsiteY12" fmla="*/ 235744 h 315913"/>
                <a:gd name="connsiteX13" fmla="*/ 169069 w 338138"/>
                <a:gd name="connsiteY13" fmla="*/ 222250 h 315913"/>
                <a:gd name="connsiteX14" fmla="*/ 145852 w 338138"/>
                <a:gd name="connsiteY14" fmla="*/ 55033 h 315913"/>
                <a:gd name="connsiteX15" fmla="*/ 157704 w 338138"/>
                <a:gd name="connsiteY15" fmla="*/ 56356 h 315913"/>
                <a:gd name="connsiteX16" fmla="*/ 156388 w 338138"/>
                <a:gd name="connsiteY16" fmla="*/ 68262 h 315913"/>
                <a:gd name="connsiteX17" fmla="*/ 57619 w 338138"/>
                <a:gd name="connsiteY17" fmla="*/ 137054 h 315913"/>
                <a:gd name="connsiteX18" fmla="*/ 53669 w 338138"/>
                <a:gd name="connsiteY18" fmla="*/ 139700 h 315913"/>
                <a:gd name="connsiteX19" fmla="*/ 47084 w 338138"/>
                <a:gd name="connsiteY19" fmla="*/ 135731 h 315913"/>
                <a:gd name="connsiteX20" fmla="*/ 48401 w 338138"/>
                <a:gd name="connsiteY20" fmla="*/ 123825 h 315913"/>
                <a:gd name="connsiteX21" fmla="*/ 145852 w 338138"/>
                <a:gd name="connsiteY21" fmla="*/ 55033 h 315913"/>
                <a:gd name="connsiteX22" fmla="*/ 88577 w 338138"/>
                <a:gd name="connsiteY22" fmla="*/ 47055 h 315913"/>
                <a:gd name="connsiteX23" fmla="*/ 100532 w 338138"/>
                <a:gd name="connsiteY23" fmla="*/ 48358 h 315913"/>
                <a:gd name="connsiteX24" fmla="*/ 99203 w 338138"/>
                <a:gd name="connsiteY24" fmla="*/ 60081 h 315913"/>
                <a:gd name="connsiteX25" fmla="*/ 52712 w 338138"/>
                <a:gd name="connsiteY25" fmla="*/ 92645 h 315913"/>
                <a:gd name="connsiteX26" fmla="*/ 47399 w 338138"/>
                <a:gd name="connsiteY26" fmla="*/ 95250 h 315913"/>
                <a:gd name="connsiteX27" fmla="*/ 40757 w 338138"/>
                <a:gd name="connsiteY27" fmla="*/ 91342 h 315913"/>
                <a:gd name="connsiteX28" fmla="*/ 43414 w 338138"/>
                <a:gd name="connsiteY28" fmla="*/ 79619 h 315913"/>
                <a:gd name="connsiteX29" fmla="*/ 88577 w 338138"/>
                <a:gd name="connsiteY29" fmla="*/ 47055 h 315913"/>
                <a:gd name="connsiteX30" fmla="*/ 35086 w 338138"/>
                <a:gd name="connsiteY30" fmla="*/ 22225 h 315913"/>
                <a:gd name="connsiteX31" fmla="*/ 20637 w 338138"/>
                <a:gd name="connsiteY31" fmla="*/ 35344 h 315913"/>
                <a:gd name="connsiteX32" fmla="*/ 20637 w 338138"/>
                <a:gd name="connsiteY32" fmla="*/ 196707 h 315913"/>
                <a:gd name="connsiteX33" fmla="*/ 35086 w 338138"/>
                <a:gd name="connsiteY33" fmla="*/ 211138 h 315913"/>
                <a:gd name="connsiteX34" fmla="*/ 303051 w 338138"/>
                <a:gd name="connsiteY34" fmla="*/ 211138 h 315913"/>
                <a:gd name="connsiteX35" fmla="*/ 317500 w 338138"/>
                <a:gd name="connsiteY35" fmla="*/ 196707 h 315913"/>
                <a:gd name="connsiteX36" fmla="*/ 317500 w 338138"/>
                <a:gd name="connsiteY36" fmla="*/ 35344 h 315913"/>
                <a:gd name="connsiteX37" fmla="*/ 303051 w 338138"/>
                <a:gd name="connsiteY37" fmla="*/ 22225 h 315913"/>
                <a:gd name="connsiteX38" fmla="*/ 35086 w 338138"/>
                <a:gd name="connsiteY38" fmla="*/ 22225 h 315913"/>
                <a:gd name="connsiteX39" fmla="*/ 14529 w 338138"/>
                <a:gd name="connsiteY39" fmla="*/ 0 h 315913"/>
                <a:gd name="connsiteX40" fmla="*/ 323609 w 338138"/>
                <a:gd name="connsiteY40" fmla="*/ 0 h 315913"/>
                <a:gd name="connsiteX41" fmla="*/ 338138 w 338138"/>
                <a:gd name="connsiteY41" fmla="*/ 13163 h 315913"/>
                <a:gd name="connsiteX42" fmla="*/ 338138 w 338138"/>
                <a:gd name="connsiteY42" fmla="*/ 251414 h 315913"/>
                <a:gd name="connsiteX43" fmla="*/ 323609 w 338138"/>
                <a:gd name="connsiteY43" fmla="*/ 265893 h 315913"/>
                <a:gd name="connsiteX44" fmla="*/ 210016 w 338138"/>
                <a:gd name="connsiteY44" fmla="*/ 265893 h 315913"/>
                <a:gd name="connsiteX45" fmla="*/ 207374 w 338138"/>
                <a:gd name="connsiteY45" fmla="*/ 268526 h 315913"/>
                <a:gd name="connsiteX46" fmla="*/ 207374 w 338138"/>
                <a:gd name="connsiteY46" fmla="*/ 290903 h 315913"/>
                <a:gd name="connsiteX47" fmla="*/ 208695 w 338138"/>
                <a:gd name="connsiteY47" fmla="*/ 293536 h 315913"/>
                <a:gd name="connsiteX48" fmla="*/ 239074 w 338138"/>
                <a:gd name="connsiteY48" fmla="*/ 293536 h 315913"/>
                <a:gd name="connsiteX49" fmla="*/ 250962 w 338138"/>
                <a:gd name="connsiteY49" fmla="*/ 305383 h 315913"/>
                <a:gd name="connsiteX50" fmla="*/ 239074 w 338138"/>
                <a:gd name="connsiteY50" fmla="*/ 315913 h 315913"/>
                <a:gd name="connsiteX51" fmla="*/ 99064 w 338138"/>
                <a:gd name="connsiteY51" fmla="*/ 315913 h 315913"/>
                <a:gd name="connsiteX52" fmla="*/ 87176 w 338138"/>
                <a:gd name="connsiteY52" fmla="*/ 305383 h 315913"/>
                <a:gd name="connsiteX53" fmla="*/ 99064 w 338138"/>
                <a:gd name="connsiteY53" fmla="*/ 293536 h 315913"/>
                <a:gd name="connsiteX54" fmla="*/ 129444 w 338138"/>
                <a:gd name="connsiteY54" fmla="*/ 293536 h 315913"/>
                <a:gd name="connsiteX55" fmla="*/ 130765 w 338138"/>
                <a:gd name="connsiteY55" fmla="*/ 289587 h 315913"/>
                <a:gd name="connsiteX56" fmla="*/ 130765 w 338138"/>
                <a:gd name="connsiteY56" fmla="*/ 268526 h 315913"/>
                <a:gd name="connsiteX57" fmla="*/ 126802 w 338138"/>
                <a:gd name="connsiteY57" fmla="*/ 265893 h 315913"/>
                <a:gd name="connsiteX58" fmla="*/ 14529 w 338138"/>
                <a:gd name="connsiteY58" fmla="*/ 265893 h 315913"/>
                <a:gd name="connsiteX59" fmla="*/ 0 w 338138"/>
                <a:gd name="connsiteY59" fmla="*/ 251414 h 315913"/>
                <a:gd name="connsiteX60" fmla="*/ 0 w 338138"/>
                <a:gd name="connsiteY60" fmla="*/ 13163 h 315913"/>
                <a:gd name="connsiteX61" fmla="*/ 14529 w 338138"/>
                <a:gd name="connsiteY61" fmla="*/ 0 h 315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338138" h="315913">
                  <a:moveTo>
                    <a:pt x="159472" y="265112"/>
                  </a:moveTo>
                  <a:cubicBezTo>
                    <a:pt x="159472" y="265112"/>
                    <a:pt x="155575" y="265112"/>
                    <a:pt x="155575" y="269194"/>
                  </a:cubicBezTo>
                  <a:cubicBezTo>
                    <a:pt x="155575" y="269194"/>
                    <a:pt x="155575" y="269194"/>
                    <a:pt x="155575" y="289605"/>
                  </a:cubicBezTo>
                  <a:cubicBezTo>
                    <a:pt x="155575" y="292326"/>
                    <a:pt x="155575" y="293687"/>
                    <a:pt x="158173" y="293687"/>
                  </a:cubicBezTo>
                  <a:cubicBezTo>
                    <a:pt x="158173" y="293687"/>
                    <a:pt x="158173" y="293687"/>
                    <a:pt x="181553" y="293687"/>
                  </a:cubicBezTo>
                  <a:cubicBezTo>
                    <a:pt x="182851" y="293687"/>
                    <a:pt x="184150" y="292326"/>
                    <a:pt x="184150" y="290966"/>
                  </a:cubicBezTo>
                  <a:cubicBezTo>
                    <a:pt x="184150" y="290966"/>
                    <a:pt x="184150" y="290966"/>
                    <a:pt x="184150" y="269194"/>
                  </a:cubicBezTo>
                  <a:cubicBezTo>
                    <a:pt x="184150" y="265112"/>
                    <a:pt x="181553" y="265112"/>
                    <a:pt x="181553" y="265112"/>
                  </a:cubicBezTo>
                  <a:cubicBezTo>
                    <a:pt x="181553" y="265112"/>
                    <a:pt x="181553" y="265112"/>
                    <a:pt x="159472" y="265112"/>
                  </a:cubicBezTo>
                  <a:close/>
                  <a:moveTo>
                    <a:pt x="169069" y="222250"/>
                  </a:moveTo>
                  <a:cubicBezTo>
                    <a:pt x="161616" y="222250"/>
                    <a:pt x="155575" y="228291"/>
                    <a:pt x="155575" y="235744"/>
                  </a:cubicBezTo>
                  <a:cubicBezTo>
                    <a:pt x="155575" y="243197"/>
                    <a:pt x="161616" y="249238"/>
                    <a:pt x="169069" y="249238"/>
                  </a:cubicBezTo>
                  <a:cubicBezTo>
                    <a:pt x="176522" y="249238"/>
                    <a:pt x="182563" y="243197"/>
                    <a:pt x="182563" y="235744"/>
                  </a:cubicBezTo>
                  <a:cubicBezTo>
                    <a:pt x="182563" y="228291"/>
                    <a:pt x="176522" y="222250"/>
                    <a:pt x="169069" y="222250"/>
                  </a:cubicBezTo>
                  <a:close/>
                  <a:moveTo>
                    <a:pt x="145852" y="55033"/>
                  </a:moveTo>
                  <a:cubicBezTo>
                    <a:pt x="149803" y="52387"/>
                    <a:pt x="155071" y="52387"/>
                    <a:pt x="157704" y="56356"/>
                  </a:cubicBezTo>
                  <a:cubicBezTo>
                    <a:pt x="160338" y="60325"/>
                    <a:pt x="159021" y="65616"/>
                    <a:pt x="156388" y="68262"/>
                  </a:cubicBezTo>
                  <a:cubicBezTo>
                    <a:pt x="57619" y="137054"/>
                    <a:pt x="57619" y="137054"/>
                    <a:pt x="57619" y="137054"/>
                  </a:cubicBezTo>
                  <a:cubicBezTo>
                    <a:pt x="56302" y="138377"/>
                    <a:pt x="54986" y="139700"/>
                    <a:pt x="53669" y="139700"/>
                  </a:cubicBezTo>
                  <a:cubicBezTo>
                    <a:pt x="51035" y="139700"/>
                    <a:pt x="48401" y="138377"/>
                    <a:pt x="47084" y="135731"/>
                  </a:cubicBezTo>
                  <a:cubicBezTo>
                    <a:pt x="44450" y="131762"/>
                    <a:pt x="44450" y="126471"/>
                    <a:pt x="48401" y="123825"/>
                  </a:cubicBezTo>
                  <a:cubicBezTo>
                    <a:pt x="145852" y="55033"/>
                    <a:pt x="145852" y="55033"/>
                    <a:pt x="145852" y="55033"/>
                  </a:cubicBezTo>
                  <a:close/>
                  <a:moveTo>
                    <a:pt x="88577" y="47055"/>
                  </a:moveTo>
                  <a:cubicBezTo>
                    <a:pt x="92562" y="44450"/>
                    <a:pt x="97875" y="44450"/>
                    <a:pt x="100532" y="48358"/>
                  </a:cubicBezTo>
                  <a:cubicBezTo>
                    <a:pt x="103188" y="52265"/>
                    <a:pt x="101860" y="57476"/>
                    <a:pt x="99203" y="60081"/>
                  </a:cubicBezTo>
                  <a:cubicBezTo>
                    <a:pt x="52712" y="92645"/>
                    <a:pt x="52712" y="92645"/>
                    <a:pt x="52712" y="92645"/>
                  </a:cubicBezTo>
                  <a:cubicBezTo>
                    <a:pt x="51384" y="93947"/>
                    <a:pt x="50055" y="95250"/>
                    <a:pt x="47399" y="95250"/>
                  </a:cubicBezTo>
                  <a:cubicBezTo>
                    <a:pt x="44742" y="95250"/>
                    <a:pt x="42085" y="93947"/>
                    <a:pt x="40757" y="91342"/>
                  </a:cubicBezTo>
                  <a:cubicBezTo>
                    <a:pt x="38100" y="87435"/>
                    <a:pt x="39429" y="82224"/>
                    <a:pt x="43414" y="79619"/>
                  </a:cubicBezTo>
                  <a:cubicBezTo>
                    <a:pt x="88577" y="47055"/>
                    <a:pt x="88577" y="47055"/>
                    <a:pt x="88577" y="47055"/>
                  </a:cubicBezTo>
                  <a:close/>
                  <a:moveTo>
                    <a:pt x="35086" y="22225"/>
                  </a:moveTo>
                  <a:cubicBezTo>
                    <a:pt x="27205" y="22225"/>
                    <a:pt x="20637" y="28785"/>
                    <a:pt x="20637" y="35344"/>
                  </a:cubicBezTo>
                  <a:cubicBezTo>
                    <a:pt x="20637" y="35344"/>
                    <a:pt x="20637" y="35344"/>
                    <a:pt x="20637" y="196707"/>
                  </a:cubicBezTo>
                  <a:cubicBezTo>
                    <a:pt x="20637" y="204579"/>
                    <a:pt x="27205" y="211138"/>
                    <a:pt x="35086" y="211138"/>
                  </a:cubicBezTo>
                  <a:cubicBezTo>
                    <a:pt x="35086" y="211138"/>
                    <a:pt x="35086" y="211138"/>
                    <a:pt x="303051" y="211138"/>
                  </a:cubicBezTo>
                  <a:cubicBezTo>
                    <a:pt x="310932" y="211138"/>
                    <a:pt x="317500" y="204579"/>
                    <a:pt x="317500" y="196707"/>
                  </a:cubicBezTo>
                  <a:lnTo>
                    <a:pt x="317500" y="35344"/>
                  </a:lnTo>
                  <a:cubicBezTo>
                    <a:pt x="317500" y="28785"/>
                    <a:pt x="310932" y="22225"/>
                    <a:pt x="303051" y="22225"/>
                  </a:cubicBezTo>
                  <a:cubicBezTo>
                    <a:pt x="303051" y="22225"/>
                    <a:pt x="303051" y="22225"/>
                    <a:pt x="35086" y="22225"/>
                  </a:cubicBezTo>
                  <a:close/>
                  <a:moveTo>
                    <a:pt x="14529" y="0"/>
                  </a:moveTo>
                  <a:cubicBezTo>
                    <a:pt x="14529" y="0"/>
                    <a:pt x="14529" y="0"/>
                    <a:pt x="323609" y="0"/>
                  </a:cubicBezTo>
                  <a:cubicBezTo>
                    <a:pt x="331534" y="0"/>
                    <a:pt x="338138" y="5265"/>
                    <a:pt x="338138" y="13163"/>
                  </a:cubicBezTo>
                  <a:cubicBezTo>
                    <a:pt x="338138" y="13163"/>
                    <a:pt x="338138" y="13163"/>
                    <a:pt x="338138" y="251414"/>
                  </a:cubicBezTo>
                  <a:cubicBezTo>
                    <a:pt x="338138" y="259312"/>
                    <a:pt x="331534" y="265893"/>
                    <a:pt x="323609" y="265893"/>
                  </a:cubicBezTo>
                  <a:cubicBezTo>
                    <a:pt x="323609" y="265893"/>
                    <a:pt x="323609" y="265893"/>
                    <a:pt x="210016" y="265893"/>
                  </a:cubicBezTo>
                  <a:cubicBezTo>
                    <a:pt x="210016" y="265893"/>
                    <a:pt x="207374" y="265893"/>
                    <a:pt x="207374" y="268526"/>
                  </a:cubicBezTo>
                  <a:cubicBezTo>
                    <a:pt x="207374" y="268526"/>
                    <a:pt x="207374" y="268526"/>
                    <a:pt x="207374" y="290903"/>
                  </a:cubicBezTo>
                  <a:cubicBezTo>
                    <a:pt x="207374" y="292220"/>
                    <a:pt x="207374" y="293536"/>
                    <a:pt x="208695" y="293536"/>
                  </a:cubicBezTo>
                  <a:cubicBezTo>
                    <a:pt x="208695" y="293536"/>
                    <a:pt x="208695" y="293536"/>
                    <a:pt x="239074" y="293536"/>
                  </a:cubicBezTo>
                  <a:cubicBezTo>
                    <a:pt x="245679" y="293536"/>
                    <a:pt x="250962" y="298801"/>
                    <a:pt x="250962" y="305383"/>
                  </a:cubicBezTo>
                  <a:cubicBezTo>
                    <a:pt x="250962" y="310648"/>
                    <a:pt x="245679" y="315913"/>
                    <a:pt x="239074" y="315913"/>
                  </a:cubicBezTo>
                  <a:cubicBezTo>
                    <a:pt x="239074" y="315913"/>
                    <a:pt x="239074" y="315913"/>
                    <a:pt x="99064" y="315913"/>
                  </a:cubicBezTo>
                  <a:cubicBezTo>
                    <a:pt x="92460" y="315913"/>
                    <a:pt x="87176" y="310648"/>
                    <a:pt x="87176" y="305383"/>
                  </a:cubicBezTo>
                  <a:cubicBezTo>
                    <a:pt x="87176" y="298801"/>
                    <a:pt x="92460" y="293536"/>
                    <a:pt x="99064" y="293536"/>
                  </a:cubicBezTo>
                  <a:cubicBezTo>
                    <a:pt x="99064" y="293536"/>
                    <a:pt x="99064" y="293536"/>
                    <a:pt x="129444" y="293536"/>
                  </a:cubicBezTo>
                  <a:cubicBezTo>
                    <a:pt x="130765" y="293536"/>
                    <a:pt x="130765" y="292220"/>
                    <a:pt x="130765" y="289587"/>
                  </a:cubicBezTo>
                  <a:cubicBezTo>
                    <a:pt x="130765" y="289587"/>
                    <a:pt x="130765" y="289587"/>
                    <a:pt x="130765" y="268526"/>
                  </a:cubicBezTo>
                  <a:cubicBezTo>
                    <a:pt x="130765" y="264577"/>
                    <a:pt x="126802" y="265893"/>
                    <a:pt x="126802" y="265893"/>
                  </a:cubicBezTo>
                  <a:cubicBezTo>
                    <a:pt x="126802" y="265893"/>
                    <a:pt x="126802" y="265893"/>
                    <a:pt x="14529" y="265893"/>
                  </a:cubicBezTo>
                  <a:cubicBezTo>
                    <a:pt x="6604" y="265893"/>
                    <a:pt x="0" y="259312"/>
                    <a:pt x="0" y="251414"/>
                  </a:cubicBezTo>
                  <a:cubicBezTo>
                    <a:pt x="0" y="251414"/>
                    <a:pt x="0" y="251414"/>
                    <a:pt x="0" y="13163"/>
                  </a:cubicBezTo>
                  <a:cubicBezTo>
                    <a:pt x="0" y="5265"/>
                    <a:pt x="6604" y="0"/>
                    <a:pt x="14529" y="0"/>
                  </a:cubicBezTo>
                  <a:close/>
                </a:path>
              </a:pathLst>
            </a:custGeom>
            <a:solidFill>
              <a:schemeClr val="accent1">
                <a:lumMod val="10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36" name="IconShape"/>
            <p:cNvSpPr>
              <a:spLocks/>
            </p:cNvSpPr>
            <p:nvPr/>
          </p:nvSpPr>
          <p:spPr bwMode="auto">
            <a:xfrm>
              <a:off x="4221354" y="3332434"/>
              <a:ext cx="513074" cy="479350"/>
            </a:xfrm>
            <a:custGeom>
              <a:avLst/>
              <a:gdLst>
                <a:gd name="connsiteX0" fmla="*/ 159472 w 338138"/>
                <a:gd name="connsiteY0" fmla="*/ 265112 h 315913"/>
                <a:gd name="connsiteX1" fmla="*/ 155575 w 338138"/>
                <a:gd name="connsiteY1" fmla="*/ 269194 h 315913"/>
                <a:gd name="connsiteX2" fmla="*/ 155575 w 338138"/>
                <a:gd name="connsiteY2" fmla="*/ 289605 h 315913"/>
                <a:gd name="connsiteX3" fmla="*/ 158173 w 338138"/>
                <a:gd name="connsiteY3" fmla="*/ 293687 h 315913"/>
                <a:gd name="connsiteX4" fmla="*/ 181553 w 338138"/>
                <a:gd name="connsiteY4" fmla="*/ 293687 h 315913"/>
                <a:gd name="connsiteX5" fmla="*/ 184150 w 338138"/>
                <a:gd name="connsiteY5" fmla="*/ 290966 h 315913"/>
                <a:gd name="connsiteX6" fmla="*/ 184150 w 338138"/>
                <a:gd name="connsiteY6" fmla="*/ 269194 h 315913"/>
                <a:gd name="connsiteX7" fmla="*/ 181553 w 338138"/>
                <a:gd name="connsiteY7" fmla="*/ 265112 h 315913"/>
                <a:gd name="connsiteX8" fmla="*/ 159472 w 338138"/>
                <a:gd name="connsiteY8" fmla="*/ 265112 h 315913"/>
                <a:gd name="connsiteX9" fmla="*/ 169069 w 338138"/>
                <a:gd name="connsiteY9" fmla="*/ 222250 h 315913"/>
                <a:gd name="connsiteX10" fmla="*/ 155575 w 338138"/>
                <a:gd name="connsiteY10" fmla="*/ 235744 h 315913"/>
                <a:gd name="connsiteX11" fmla="*/ 169069 w 338138"/>
                <a:gd name="connsiteY11" fmla="*/ 249238 h 315913"/>
                <a:gd name="connsiteX12" fmla="*/ 182563 w 338138"/>
                <a:gd name="connsiteY12" fmla="*/ 235744 h 315913"/>
                <a:gd name="connsiteX13" fmla="*/ 169069 w 338138"/>
                <a:gd name="connsiteY13" fmla="*/ 222250 h 315913"/>
                <a:gd name="connsiteX14" fmla="*/ 145852 w 338138"/>
                <a:gd name="connsiteY14" fmla="*/ 55033 h 315913"/>
                <a:gd name="connsiteX15" fmla="*/ 157704 w 338138"/>
                <a:gd name="connsiteY15" fmla="*/ 56356 h 315913"/>
                <a:gd name="connsiteX16" fmla="*/ 156388 w 338138"/>
                <a:gd name="connsiteY16" fmla="*/ 68262 h 315913"/>
                <a:gd name="connsiteX17" fmla="*/ 57619 w 338138"/>
                <a:gd name="connsiteY17" fmla="*/ 137054 h 315913"/>
                <a:gd name="connsiteX18" fmla="*/ 53669 w 338138"/>
                <a:gd name="connsiteY18" fmla="*/ 139700 h 315913"/>
                <a:gd name="connsiteX19" fmla="*/ 47084 w 338138"/>
                <a:gd name="connsiteY19" fmla="*/ 135731 h 315913"/>
                <a:gd name="connsiteX20" fmla="*/ 48401 w 338138"/>
                <a:gd name="connsiteY20" fmla="*/ 123825 h 315913"/>
                <a:gd name="connsiteX21" fmla="*/ 145852 w 338138"/>
                <a:gd name="connsiteY21" fmla="*/ 55033 h 315913"/>
                <a:gd name="connsiteX22" fmla="*/ 88577 w 338138"/>
                <a:gd name="connsiteY22" fmla="*/ 47055 h 315913"/>
                <a:gd name="connsiteX23" fmla="*/ 100532 w 338138"/>
                <a:gd name="connsiteY23" fmla="*/ 48358 h 315913"/>
                <a:gd name="connsiteX24" fmla="*/ 99203 w 338138"/>
                <a:gd name="connsiteY24" fmla="*/ 60081 h 315913"/>
                <a:gd name="connsiteX25" fmla="*/ 52712 w 338138"/>
                <a:gd name="connsiteY25" fmla="*/ 92645 h 315913"/>
                <a:gd name="connsiteX26" fmla="*/ 47399 w 338138"/>
                <a:gd name="connsiteY26" fmla="*/ 95250 h 315913"/>
                <a:gd name="connsiteX27" fmla="*/ 40757 w 338138"/>
                <a:gd name="connsiteY27" fmla="*/ 91342 h 315913"/>
                <a:gd name="connsiteX28" fmla="*/ 43414 w 338138"/>
                <a:gd name="connsiteY28" fmla="*/ 79619 h 315913"/>
                <a:gd name="connsiteX29" fmla="*/ 88577 w 338138"/>
                <a:gd name="connsiteY29" fmla="*/ 47055 h 315913"/>
                <a:gd name="connsiteX30" fmla="*/ 35086 w 338138"/>
                <a:gd name="connsiteY30" fmla="*/ 22225 h 315913"/>
                <a:gd name="connsiteX31" fmla="*/ 20637 w 338138"/>
                <a:gd name="connsiteY31" fmla="*/ 35344 h 315913"/>
                <a:gd name="connsiteX32" fmla="*/ 20637 w 338138"/>
                <a:gd name="connsiteY32" fmla="*/ 196707 h 315913"/>
                <a:gd name="connsiteX33" fmla="*/ 35086 w 338138"/>
                <a:gd name="connsiteY33" fmla="*/ 211138 h 315913"/>
                <a:gd name="connsiteX34" fmla="*/ 303051 w 338138"/>
                <a:gd name="connsiteY34" fmla="*/ 211138 h 315913"/>
                <a:gd name="connsiteX35" fmla="*/ 317500 w 338138"/>
                <a:gd name="connsiteY35" fmla="*/ 196707 h 315913"/>
                <a:gd name="connsiteX36" fmla="*/ 317500 w 338138"/>
                <a:gd name="connsiteY36" fmla="*/ 35344 h 315913"/>
                <a:gd name="connsiteX37" fmla="*/ 303051 w 338138"/>
                <a:gd name="connsiteY37" fmla="*/ 22225 h 315913"/>
                <a:gd name="connsiteX38" fmla="*/ 35086 w 338138"/>
                <a:gd name="connsiteY38" fmla="*/ 22225 h 315913"/>
                <a:gd name="connsiteX39" fmla="*/ 14529 w 338138"/>
                <a:gd name="connsiteY39" fmla="*/ 0 h 315913"/>
                <a:gd name="connsiteX40" fmla="*/ 323609 w 338138"/>
                <a:gd name="connsiteY40" fmla="*/ 0 h 315913"/>
                <a:gd name="connsiteX41" fmla="*/ 338138 w 338138"/>
                <a:gd name="connsiteY41" fmla="*/ 13163 h 315913"/>
                <a:gd name="connsiteX42" fmla="*/ 338138 w 338138"/>
                <a:gd name="connsiteY42" fmla="*/ 251414 h 315913"/>
                <a:gd name="connsiteX43" fmla="*/ 323609 w 338138"/>
                <a:gd name="connsiteY43" fmla="*/ 265893 h 315913"/>
                <a:gd name="connsiteX44" fmla="*/ 210016 w 338138"/>
                <a:gd name="connsiteY44" fmla="*/ 265893 h 315913"/>
                <a:gd name="connsiteX45" fmla="*/ 207374 w 338138"/>
                <a:gd name="connsiteY45" fmla="*/ 268526 h 315913"/>
                <a:gd name="connsiteX46" fmla="*/ 207374 w 338138"/>
                <a:gd name="connsiteY46" fmla="*/ 290903 h 315913"/>
                <a:gd name="connsiteX47" fmla="*/ 208695 w 338138"/>
                <a:gd name="connsiteY47" fmla="*/ 293536 h 315913"/>
                <a:gd name="connsiteX48" fmla="*/ 239074 w 338138"/>
                <a:gd name="connsiteY48" fmla="*/ 293536 h 315913"/>
                <a:gd name="connsiteX49" fmla="*/ 250962 w 338138"/>
                <a:gd name="connsiteY49" fmla="*/ 305383 h 315913"/>
                <a:gd name="connsiteX50" fmla="*/ 239074 w 338138"/>
                <a:gd name="connsiteY50" fmla="*/ 315913 h 315913"/>
                <a:gd name="connsiteX51" fmla="*/ 99064 w 338138"/>
                <a:gd name="connsiteY51" fmla="*/ 315913 h 315913"/>
                <a:gd name="connsiteX52" fmla="*/ 87176 w 338138"/>
                <a:gd name="connsiteY52" fmla="*/ 305383 h 315913"/>
                <a:gd name="connsiteX53" fmla="*/ 99064 w 338138"/>
                <a:gd name="connsiteY53" fmla="*/ 293536 h 315913"/>
                <a:gd name="connsiteX54" fmla="*/ 129444 w 338138"/>
                <a:gd name="connsiteY54" fmla="*/ 293536 h 315913"/>
                <a:gd name="connsiteX55" fmla="*/ 130765 w 338138"/>
                <a:gd name="connsiteY55" fmla="*/ 289587 h 315913"/>
                <a:gd name="connsiteX56" fmla="*/ 130765 w 338138"/>
                <a:gd name="connsiteY56" fmla="*/ 268526 h 315913"/>
                <a:gd name="connsiteX57" fmla="*/ 126802 w 338138"/>
                <a:gd name="connsiteY57" fmla="*/ 265893 h 315913"/>
                <a:gd name="connsiteX58" fmla="*/ 14529 w 338138"/>
                <a:gd name="connsiteY58" fmla="*/ 265893 h 315913"/>
                <a:gd name="connsiteX59" fmla="*/ 0 w 338138"/>
                <a:gd name="connsiteY59" fmla="*/ 251414 h 315913"/>
                <a:gd name="connsiteX60" fmla="*/ 0 w 338138"/>
                <a:gd name="connsiteY60" fmla="*/ 13163 h 315913"/>
                <a:gd name="connsiteX61" fmla="*/ 14529 w 338138"/>
                <a:gd name="connsiteY61" fmla="*/ 0 h 315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338138" h="315913">
                  <a:moveTo>
                    <a:pt x="159472" y="265112"/>
                  </a:moveTo>
                  <a:cubicBezTo>
                    <a:pt x="159472" y="265112"/>
                    <a:pt x="155575" y="265112"/>
                    <a:pt x="155575" y="269194"/>
                  </a:cubicBezTo>
                  <a:cubicBezTo>
                    <a:pt x="155575" y="269194"/>
                    <a:pt x="155575" y="269194"/>
                    <a:pt x="155575" y="289605"/>
                  </a:cubicBezTo>
                  <a:cubicBezTo>
                    <a:pt x="155575" y="292326"/>
                    <a:pt x="155575" y="293687"/>
                    <a:pt x="158173" y="293687"/>
                  </a:cubicBezTo>
                  <a:cubicBezTo>
                    <a:pt x="158173" y="293687"/>
                    <a:pt x="158173" y="293687"/>
                    <a:pt x="181553" y="293687"/>
                  </a:cubicBezTo>
                  <a:cubicBezTo>
                    <a:pt x="182851" y="293687"/>
                    <a:pt x="184150" y="292326"/>
                    <a:pt x="184150" y="290966"/>
                  </a:cubicBezTo>
                  <a:cubicBezTo>
                    <a:pt x="184150" y="290966"/>
                    <a:pt x="184150" y="290966"/>
                    <a:pt x="184150" y="269194"/>
                  </a:cubicBezTo>
                  <a:cubicBezTo>
                    <a:pt x="184150" y="265112"/>
                    <a:pt x="181553" y="265112"/>
                    <a:pt x="181553" y="265112"/>
                  </a:cubicBezTo>
                  <a:cubicBezTo>
                    <a:pt x="181553" y="265112"/>
                    <a:pt x="181553" y="265112"/>
                    <a:pt x="159472" y="265112"/>
                  </a:cubicBezTo>
                  <a:close/>
                  <a:moveTo>
                    <a:pt x="169069" y="222250"/>
                  </a:moveTo>
                  <a:cubicBezTo>
                    <a:pt x="161616" y="222250"/>
                    <a:pt x="155575" y="228291"/>
                    <a:pt x="155575" y="235744"/>
                  </a:cubicBezTo>
                  <a:cubicBezTo>
                    <a:pt x="155575" y="243197"/>
                    <a:pt x="161616" y="249238"/>
                    <a:pt x="169069" y="249238"/>
                  </a:cubicBezTo>
                  <a:cubicBezTo>
                    <a:pt x="176522" y="249238"/>
                    <a:pt x="182563" y="243197"/>
                    <a:pt x="182563" y="235744"/>
                  </a:cubicBezTo>
                  <a:cubicBezTo>
                    <a:pt x="182563" y="228291"/>
                    <a:pt x="176522" y="222250"/>
                    <a:pt x="169069" y="222250"/>
                  </a:cubicBezTo>
                  <a:close/>
                  <a:moveTo>
                    <a:pt x="145852" y="55033"/>
                  </a:moveTo>
                  <a:cubicBezTo>
                    <a:pt x="149803" y="52387"/>
                    <a:pt x="155071" y="52387"/>
                    <a:pt x="157704" y="56356"/>
                  </a:cubicBezTo>
                  <a:cubicBezTo>
                    <a:pt x="160338" y="60325"/>
                    <a:pt x="159021" y="65616"/>
                    <a:pt x="156388" y="68262"/>
                  </a:cubicBezTo>
                  <a:cubicBezTo>
                    <a:pt x="57619" y="137054"/>
                    <a:pt x="57619" y="137054"/>
                    <a:pt x="57619" y="137054"/>
                  </a:cubicBezTo>
                  <a:cubicBezTo>
                    <a:pt x="56302" y="138377"/>
                    <a:pt x="54986" y="139700"/>
                    <a:pt x="53669" y="139700"/>
                  </a:cubicBezTo>
                  <a:cubicBezTo>
                    <a:pt x="51035" y="139700"/>
                    <a:pt x="48401" y="138377"/>
                    <a:pt x="47084" y="135731"/>
                  </a:cubicBezTo>
                  <a:cubicBezTo>
                    <a:pt x="44450" y="131762"/>
                    <a:pt x="44450" y="126471"/>
                    <a:pt x="48401" y="123825"/>
                  </a:cubicBezTo>
                  <a:cubicBezTo>
                    <a:pt x="145852" y="55033"/>
                    <a:pt x="145852" y="55033"/>
                    <a:pt x="145852" y="55033"/>
                  </a:cubicBezTo>
                  <a:close/>
                  <a:moveTo>
                    <a:pt x="88577" y="47055"/>
                  </a:moveTo>
                  <a:cubicBezTo>
                    <a:pt x="92562" y="44450"/>
                    <a:pt x="97875" y="44450"/>
                    <a:pt x="100532" y="48358"/>
                  </a:cubicBezTo>
                  <a:cubicBezTo>
                    <a:pt x="103188" y="52265"/>
                    <a:pt x="101860" y="57476"/>
                    <a:pt x="99203" y="60081"/>
                  </a:cubicBezTo>
                  <a:cubicBezTo>
                    <a:pt x="52712" y="92645"/>
                    <a:pt x="52712" y="92645"/>
                    <a:pt x="52712" y="92645"/>
                  </a:cubicBezTo>
                  <a:cubicBezTo>
                    <a:pt x="51384" y="93947"/>
                    <a:pt x="50055" y="95250"/>
                    <a:pt x="47399" y="95250"/>
                  </a:cubicBezTo>
                  <a:cubicBezTo>
                    <a:pt x="44742" y="95250"/>
                    <a:pt x="42085" y="93947"/>
                    <a:pt x="40757" y="91342"/>
                  </a:cubicBezTo>
                  <a:cubicBezTo>
                    <a:pt x="38100" y="87435"/>
                    <a:pt x="39429" y="82224"/>
                    <a:pt x="43414" y="79619"/>
                  </a:cubicBezTo>
                  <a:cubicBezTo>
                    <a:pt x="88577" y="47055"/>
                    <a:pt x="88577" y="47055"/>
                    <a:pt x="88577" y="47055"/>
                  </a:cubicBezTo>
                  <a:close/>
                  <a:moveTo>
                    <a:pt x="35086" y="22225"/>
                  </a:moveTo>
                  <a:cubicBezTo>
                    <a:pt x="27205" y="22225"/>
                    <a:pt x="20637" y="28785"/>
                    <a:pt x="20637" y="35344"/>
                  </a:cubicBezTo>
                  <a:cubicBezTo>
                    <a:pt x="20637" y="35344"/>
                    <a:pt x="20637" y="35344"/>
                    <a:pt x="20637" y="196707"/>
                  </a:cubicBezTo>
                  <a:cubicBezTo>
                    <a:pt x="20637" y="204579"/>
                    <a:pt x="27205" y="211138"/>
                    <a:pt x="35086" y="211138"/>
                  </a:cubicBezTo>
                  <a:cubicBezTo>
                    <a:pt x="35086" y="211138"/>
                    <a:pt x="35086" y="211138"/>
                    <a:pt x="303051" y="211138"/>
                  </a:cubicBezTo>
                  <a:cubicBezTo>
                    <a:pt x="310932" y="211138"/>
                    <a:pt x="317500" y="204579"/>
                    <a:pt x="317500" y="196707"/>
                  </a:cubicBezTo>
                  <a:lnTo>
                    <a:pt x="317500" y="35344"/>
                  </a:lnTo>
                  <a:cubicBezTo>
                    <a:pt x="317500" y="28785"/>
                    <a:pt x="310932" y="22225"/>
                    <a:pt x="303051" y="22225"/>
                  </a:cubicBezTo>
                  <a:cubicBezTo>
                    <a:pt x="303051" y="22225"/>
                    <a:pt x="303051" y="22225"/>
                    <a:pt x="35086" y="22225"/>
                  </a:cubicBezTo>
                  <a:close/>
                  <a:moveTo>
                    <a:pt x="14529" y="0"/>
                  </a:moveTo>
                  <a:cubicBezTo>
                    <a:pt x="14529" y="0"/>
                    <a:pt x="14529" y="0"/>
                    <a:pt x="323609" y="0"/>
                  </a:cubicBezTo>
                  <a:cubicBezTo>
                    <a:pt x="331534" y="0"/>
                    <a:pt x="338138" y="5265"/>
                    <a:pt x="338138" y="13163"/>
                  </a:cubicBezTo>
                  <a:cubicBezTo>
                    <a:pt x="338138" y="13163"/>
                    <a:pt x="338138" y="13163"/>
                    <a:pt x="338138" y="251414"/>
                  </a:cubicBezTo>
                  <a:cubicBezTo>
                    <a:pt x="338138" y="259312"/>
                    <a:pt x="331534" y="265893"/>
                    <a:pt x="323609" y="265893"/>
                  </a:cubicBezTo>
                  <a:cubicBezTo>
                    <a:pt x="323609" y="265893"/>
                    <a:pt x="323609" y="265893"/>
                    <a:pt x="210016" y="265893"/>
                  </a:cubicBezTo>
                  <a:cubicBezTo>
                    <a:pt x="210016" y="265893"/>
                    <a:pt x="207374" y="265893"/>
                    <a:pt x="207374" y="268526"/>
                  </a:cubicBezTo>
                  <a:cubicBezTo>
                    <a:pt x="207374" y="268526"/>
                    <a:pt x="207374" y="268526"/>
                    <a:pt x="207374" y="290903"/>
                  </a:cubicBezTo>
                  <a:cubicBezTo>
                    <a:pt x="207374" y="292220"/>
                    <a:pt x="207374" y="293536"/>
                    <a:pt x="208695" y="293536"/>
                  </a:cubicBezTo>
                  <a:cubicBezTo>
                    <a:pt x="208695" y="293536"/>
                    <a:pt x="208695" y="293536"/>
                    <a:pt x="239074" y="293536"/>
                  </a:cubicBezTo>
                  <a:cubicBezTo>
                    <a:pt x="245679" y="293536"/>
                    <a:pt x="250962" y="298801"/>
                    <a:pt x="250962" y="305383"/>
                  </a:cubicBezTo>
                  <a:cubicBezTo>
                    <a:pt x="250962" y="310648"/>
                    <a:pt x="245679" y="315913"/>
                    <a:pt x="239074" y="315913"/>
                  </a:cubicBezTo>
                  <a:cubicBezTo>
                    <a:pt x="239074" y="315913"/>
                    <a:pt x="239074" y="315913"/>
                    <a:pt x="99064" y="315913"/>
                  </a:cubicBezTo>
                  <a:cubicBezTo>
                    <a:pt x="92460" y="315913"/>
                    <a:pt x="87176" y="310648"/>
                    <a:pt x="87176" y="305383"/>
                  </a:cubicBezTo>
                  <a:cubicBezTo>
                    <a:pt x="87176" y="298801"/>
                    <a:pt x="92460" y="293536"/>
                    <a:pt x="99064" y="293536"/>
                  </a:cubicBezTo>
                  <a:cubicBezTo>
                    <a:pt x="99064" y="293536"/>
                    <a:pt x="99064" y="293536"/>
                    <a:pt x="129444" y="293536"/>
                  </a:cubicBezTo>
                  <a:cubicBezTo>
                    <a:pt x="130765" y="293536"/>
                    <a:pt x="130765" y="292220"/>
                    <a:pt x="130765" y="289587"/>
                  </a:cubicBezTo>
                  <a:cubicBezTo>
                    <a:pt x="130765" y="289587"/>
                    <a:pt x="130765" y="289587"/>
                    <a:pt x="130765" y="268526"/>
                  </a:cubicBezTo>
                  <a:cubicBezTo>
                    <a:pt x="130765" y="264577"/>
                    <a:pt x="126802" y="265893"/>
                    <a:pt x="126802" y="265893"/>
                  </a:cubicBezTo>
                  <a:cubicBezTo>
                    <a:pt x="126802" y="265893"/>
                    <a:pt x="126802" y="265893"/>
                    <a:pt x="14529" y="265893"/>
                  </a:cubicBezTo>
                  <a:cubicBezTo>
                    <a:pt x="6604" y="265893"/>
                    <a:pt x="0" y="259312"/>
                    <a:pt x="0" y="251414"/>
                  </a:cubicBezTo>
                  <a:cubicBezTo>
                    <a:pt x="0" y="251414"/>
                    <a:pt x="0" y="251414"/>
                    <a:pt x="0" y="13163"/>
                  </a:cubicBezTo>
                  <a:cubicBezTo>
                    <a:pt x="0" y="5265"/>
                    <a:pt x="6604" y="0"/>
                    <a:pt x="14529" y="0"/>
                  </a:cubicBezTo>
                  <a:close/>
                </a:path>
              </a:pathLst>
            </a:custGeom>
            <a:solidFill>
              <a:schemeClr val="accent1">
                <a:lumMod val="10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37" name="IconShape"/>
            <p:cNvSpPr>
              <a:spLocks/>
            </p:cNvSpPr>
            <p:nvPr/>
          </p:nvSpPr>
          <p:spPr bwMode="auto">
            <a:xfrm>
              <a:off x="4922110" y="3332434"/>
              <a:ext cx="513074" cy="479350"/>
            </a:xfrm>
            <a:custGeom>
              <a:avLst/>
              <a:gdLst>
                <a:gd name="connsiteX0" fmla="*/ 159472 w 338138"/>
                <a:gd name="connsiteY0" fmla="*/ 265112 h 315913"/>
                <a:gd name="connsiteX1" fmla="*/ 155575 w 338138"/>
                <a:gd name="connsiteY1" fmla="*/ 269194 h 315913"/>
                <a:gd name="connsiteX2" fmla="*/ 155575 w 338138"/>
                <a:gd name="connsiteY2" fmla="*/ 289605 h 315913"/>
                <a:gd name="connsiteX3" fmla="*/ 158173 w 338138"/>
                <a:gd name="connsiteY3" fmla="*/ 293687 h 315913"/>
                <a:gd name="connsiteX4" fmla="*/ 181553 w 338138"/>
                <a:gd name="connsiteY4" fmla="*/ 293687 h 315913"/>
                <a:gd name="connsiteX5" fmla="*/ 184150 w 338138"/>
                <a:gd name="connsiteY5" fmla="*/ 290966 h 315913"/>
                <a:gd name="connsiteX6" fmla="*/ 184150 w 338138"/>
                <a:gd name="connsiteY6" fmla="*/ 269194 h 315913"/>
                <a:gd name="connsiteX7" fmla="*/ 181553 w 338138"/>
                <a:gd name="connsiteY7" fmla="*/ 265112 h 315913"/>
                <a:gd name="connsiteX8" fmla="*/ 159472 w 338138"/>
                <a:gd name="connsiteY8" fmla="*/ 265112 h 315913"/>
                <a:gd name="connsiteX9" fmla="*/ 169069 w 338138"/>
                <a:gd name="connsiteY9" fmla="*/ 222250 h 315913"/>
                <a:gd name="connsiteX10" fmla="*/ 155575 w 338138"/>
                <a:gd name="connsiteY10" fmla="*/ 235744 h 315913"/>
                <a:gd name="connsiteX11" fmla="*/ 169069 w 338138"/>
                <a:gd name="connsiteY11" fmla="*/ 249238 h 315913"/>
                <a:gd name="connsiteX12" fmla="*/ 182563 w 338138"/>
                <a:gd name="connsiteY12" fmla="*/ 235744 h 315913"/>
                <a:gd name="connsiteX13" fmla="*/ 169069 w 338138"/>
                <a:gd name="connsiteY13" fmla="*/ 222250 h 315913"/>
                <a:gd name="connsiteX14" fmla="*/ 145852 w 338138"/>
                <a:gd name="connsiteY14" fmla="*/ 55033 h 315913"/>
                <a:gd name="connsiteX15" fmla="*/ 157704 w 338138"/>
                <a:gd name="connsiteY15" fmla="*/ 56356 h 315913"/>
                <a:gd name="connsiteX16" fmla="*/ 156388 w 338138"/>
                <a:gd name="connsiteY16" fmla="*/ 68262 h 315913"/>
                <a:gd name="connsiteX17" fmla="*/ 57619 w 338138"/>
                <a:gd name="connsiteY17" fmla="*/ 137054 h 315913"/>
                <a:gd name="connsiteX18" fmla="*/ 53669 w 338138"/>
                <a:gd name="connsiteY18" fmla="*/ 139700 h 315913"/>
                <a:gd name="connsiteX19" fmla="*/ 47084 w 338138"/>
                <a:gd name="connsiteY19" fmla="*/ 135731 h 315913"/>
                <a:gd name="connsiteX20" fmla="*/ 48401 w 338138"/>
                <a:gd name="connsiteY20" fmla="*/ 123825 h 315913"/>
                <a:gd name="connsiteX21" fmla="*/ 145852 w 338138"/>
                <a:gd name="connsiteY21" fmla="*/ 55033 h 315913"/>
                <a:gd name="connsiteX22" fmla="*/ 88577 w 338138"/>
                <a:gd name="connsiteY22" fmla="*/ 47055 h 315913"/>
                <a:gd name="connsiteX23" fmla="*/ 100532 w 338138"/>
                <a:gd name="connsiteY23" fmla="*/ 48358 h 315913"/>
                <a:gd name="connsiteX24" fmla="*/ 99203 w 338138"/>
                <a:gd name="connsiteY24" fmla="*/ 60081 h 315913"/>
                <a:gd name="connsiteX25" fmla="*/ 52712 w 338138"/>
                <a:gd name="connsiteY25" fmla="*/ 92645 h 315913"/>
                <a:gd name="connsiteX26" fmla="*/ 47399 w 338138"/>
                <a:gd name="connsiteY26" fmla="*/ 95250 h 315913"/>
                <a:gd name="connsiteX27" fmla="*/ 40757 w 338138"/>
                <a:gd name="connsiteY27" fmla="*/ 91342 h 315913"/>
                <a:gd name="connsiteX28" fmla="*/ 43414 w 338138"/>
                <a:gd name="connsiteY28" fmla="*/ 79619 h 315913"/>
                <a:gd name="connsiteX29" fmla="*/ 88577 w 338138"/>
                <a:gd name="connsiteY29" fmla="*/ 47055 h 315913"/>
                <a:gd name="connsiteX30" fmla="*/ 35086 w 338138"/>
                <a:gd name="connsiteY30" fmla="*/ 22225 h 315913"/>
                <a:gd name="connsiteX31" fmla="*/ 20637 w 338138"/>
                <a:gd name="connsiteY31" fmla="*/ 35344 h 315913"/>
                <a:gd name="connsiteX32" fmla="*/ 20637 w 338138"/>
                <a:gd name="connsiteY32" fmla="*/ 196707 h 315913"/>
                <a:gd name="connsiteX33" fmla="*/ 35086 w 338138"/>
                <a:gd name="connsiteY33" fmla="*/ 211138 h 315913"/>
                <a:gd name="connsiteX34" fmla="*/ 303051 w 338138"/>
                <a:gd name="connsiteY34" fmla="*/ 211138 h 315913"/>
                <a:gd name="connsiteX35" fmla="*/ 317500 w 338138"/>
                <a:gd name="connsiteY35" fmla="*/ 196707 h 315913"/>
                <a:gd name="connsiteX36" fmla="*/ 317500 w 338138"/>
                <a:gd name="connsiteY36" fmla="*/ 35344 h 315913"/>
                <a:gd name="connsiteX37" fmla="*/ 303051 w 338138"/>
                <a:gd name="connsiteY37" fmla="*/ 22225 h 315913"/>
                <a:gd name="connsiteX38" fmla="*/ 35086 w 338138"/>
                <a:gd name="connsiteY38" fmla="*/ 22225 h 315913"/>
                <a:gd name="connsiteX39" fmla="*/ 14529 w 338138"/>
                <a:gd name="connsiteY39" fmla="*/ 0 h 315913"/>
                <a:gd name="connsiteX40" fmla="*/ 323609 w 338138"/>
                <a:gd name="connsiteY40" fmla="*/ 0 h 315913"/>
                <a:gd name="connsiteX41" fmla="*/ 338138 w 338138"/>
                <a:gd name="connsiteY41" fmla="*/ 13163 h 315913"/>
                <a:gd name="connsiteX42" fmla="*/ 338138 w 338138"/>
                <a:gd name="connsiteY42" fmla="*/ 251414 h 315913"/>
                <a:gd name="connsiteX43" fmla="*/ 323609 w 338138"/>
                <a:gd name="connsiteY43" fmla="*/ 265893 h 315913"/>
                <a:gd name="connsiteX44" fmla="*/ 210016 w 338138"/>
                <a:gd name="connsiteY44" fmla="*/ 265893 h 315913"/>
                <a:gd name="connsiteX45" fmla="*/ 207374 w 338138"/>
                <a:gd name="connsiteY45" fmla="*/ 268526 h 315913"/>
                <a:gd name="connsiteX46" fmla="*/ 207374 w 338138"/>
                <a:gd name="connsiteY46" fmla="*/ 290903 h 315913"/>
                <a:gd name="connsiteX47" fmla="*/ 208695 w 338138"/>
                <a:gd name="connsiteY47" fmla="*/ 293536 h 315913"/>
                <a:gd name="connsiteX48" fmla="*/ 239074 w 338138"/>
                <a:gd name="connsiteY48" fmla="*/ 293536 h 315913"/>
                <a:gd name="connsiteX49" fmla="*/ 250962 w 338138"/>
                <a:gd name="connsiteY49" fmla="*/ 305383 h 315913"/>
                <a:gd name="connsiteX50" fmla="*/ 239074 w 338138"/>
                <a:gd name="connsiteY50" fmla="*/ 315913 h 315913"/>
                <a:gd name="connsiteX51" fmla="*/ 99064 w 338138"/>
                <a:gd name="connsiteY51" fmla="*/ 315913 h 315913"/>
                <a:gd name="connsiteX52" fmla="*/ 87176 w 338138"/>
                <a:gd name="connsiteY52" fmla="*/ 305383 h 315913"/>
                <a:gd name="connsiteX53" fmla="*/ 99064 w 338138"/>
                <a:gd name="connsiteY53" fmla="*/ 293536 h 315913"/>
                <a:gd name="connsiteX54" fmla="*/ 129444 w 338138"/>
                <a:gd name="connsiteY54" fmla="*/ 293536 h 315913"/>
                <a:gd name="connsiteX55" fmla="*/ 130765 w 338138"/>
                <a:gd name="connsiteY55" fmla="*/ 289587 h 315913"/>
                <a:gd name="connsiteX56" fmla="*/ 130765 w 338138"/>
                <a:gd name="connsiteY56" fmla="*/ 268526 h 315913"/>
                <a:gd name="connsiteX57" fmla="*/ 126802 w 338138"/>
                <a:gd name="connsiteY57" fmla="*/ 265893 h 315913"/>
                <a:gd name="connsiteX58" fmla="*/ 14529 w 338138"/>
                <a:gd name="connsiteY58" fmla="*/ 265893 h 315913"/>
                <a:gd name="connsiteX59" fmla="*/ 0 w 338138"/>
                <a:gd name="connsiteY59" fmla="*/ 251414 h 315913"/>
                <a:gd name="connsiteX60" fmla="*/ 0 w 338138"/>
                <a:gd name="connsiteY60" fmla="*/ 13163 h 315913"/>
                <a:gd name="connsiteX61" fmla="*/ 14529 w 338138"/>
                <a:gd name="connsiteY61" fmla="*/ 0 h 315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338138" h="315913">
                  <a:moveTo>
                    <a:pt x="159472" y="265112"/>
                  </a:moveTo>
                  <a:cubicBezTo>
                    <a:pt x="159472" y="265112"/>
                    <a:pt x="155575" y="265112"/>
                    <a:pt x="155575" y="269194"/>
                  </a:cubicBezTo>
                  <a:cubicBezTo>
                    <a:pt x="155575" y="269194"/>
                    <a:pt x="155575" y="269194"/>
                    <a:pt x="155575" y="289605"/>
                  </a:cubicBezTo>
                  <a:cubicBezTo>
                    <a:pt x="155575" y="292326"/>
                    <a:pt x="155575" y="293687"/>
                    <a:pt x="158173" y="293687"/>
                  </a:cubicBezTo>
                  <a:cubicBezTo>
                    <a:pt x="158173" y="293687"/>
                    <a:pt x="158173" y="293687"/>
                    <a:pt x="181553" y="293687"/>
                  </a:cubicBezTo>
                  <a:cubicBezTo>
                    <a:pt x="182851" y="293687"/>
                    <a:pt x="184150" y="292326"/>
                    <a:pt x="184150" y="290966"/>
                  </a:cubicBezTo>
                  <a:cubicBezTo>
                    <a:pt x="184150" y="290966"/>
                    <a:pt x="184150" y="290966"/>
                    <a:pt x="184150" y="269194"/>
                  </a:cubicBezTo>
                  <a:cubicBezTo>
                    <a:pt x="184150" y="265112"/>
                    <a:pt x="181553" y="265112"/>
                    <a:pt x="181553" y="265112"/>
                  </a:cubicBezTo>
                  <a:cubicBezTo>
                    <a:pt x="181553" y="265112"/>
                    <a:pt x="181553" y="265112"/>
                    <a:pt x="159472" y="265112"/>
                  </a:cubicBezTo>
                  <a:close/>
                  <a:moveTo>
                    <a:pt x="169069" y="222250"/>
                  </a:moveTo>
                  <a:cubicBezTo>
                    <a:pt x="161616" y="222250"/>
                    <a:pt x="155575" y="228291"/>
                    <a:pt x="155575" y="235744"/>
                  </a:cubicBezTo>
                  <a:cubicBezTo>
                    <a:pt x="155575" y="243197"/>
                    <a:pt x="161616" y="249238"/>
                    <a:pt x="169069" y="249238"/>
                  </a:cubicBezTo>
                  <a:cubicBezTo>
                    <a:pt x="176522" y="249238"/>
                    <a:pt x="182563" y="243197"/>
                    <a:pt x="182563" y="235744"/>
                  </a:cubicBezTo>
                  <a:cubicBezTo>
                    <a:pt x="182563" y="228291"/>
                    <a:pt x="176522" y="222250"/>
                    <a:pt x="169069" y="222250"/>
                  </a:cubicBezTo>
                  <a:close/>
                  <a:moveTo>
                    <a:pt x="145852" y="55033"/>
                  </a:moveTo>
                  <a:cubicBezTo>
                    <a:pt x="149803" y="52387"/>
                    <a:pt x="155071" y="52387"/>
                    <a:pt x="157704" y="56356"/>
                  </a:cubicBezTo>
                  <a:cubicBezTo>
                    <a:pt x="160338" y="60325"/>
                    <a:pt x="159021" y="65616"/>
                    <a:pt x="156388" y="68262"/>
                  </a:cubicBezTo>
                  <a:cubicBezTo>
                    <a:pt x="57619" y="137054"/>
                    <a:pt x="57619" y="137054"/>
                    <a:pt x="57619" y="137054"/>
                  </a:cubicBezTo>
                  <a:cubicBezTo>
                    <a:pt x="56302" y="138377"/>
                    <a:pt x="54986" y="139700"/>
                    <a:pt x="53669" y="139700"/>
                  </a:cubicBezTo>
                  <a:cubicBezTo>
                    <a:pt x="51035" y="139700"/>
                    <a:pt x="48401" y="138377"/>
                    <a:pt x="47084" y="135731"/>
                  </a:cubicBezTo>
                  <a:cubicBezTo>
                    <a:pt x="44450" y="131762"/>
                    <a:pt x="44450" y="126471"/>
                    <a:pt x="48401" y="123825"/>
                  </a:cubicBezTo>
                  <a:cubicBezTo>
                    <a:pt x="145852" y="55033"/>
                    <a:pt x="145852" y="55033"/>
                    <a:pt x="145852" y="55033"/>
                  </a:cubicBezTo>
                  <a:close/>
                  <a:moveTo>
                    <a:pt x="88577" y="47055"/>
                  </a:moveTo>
                  <a:cubicBezTo>
                    <a:pt x="92562" y="44450"/>
                    <a:pt x="97875" y="44450"/>
                    <a:pt x="100532" y="48358"/>
                  </a:cubicBezTo>
                  <a:cubicBezTo>
                    <a:pt x="103188" y="52265"/>
                    <a:pt x="101860" y="57476"/>
                    <a:pt x="99203" y="60081"/>
                  </a:cubicBezTo>
                  <a:cubicBezTo>
                    <a:pt x="52712" y="92645"/>
                    <a:pt x="52712" y="92645"/>
                    <a:pt x="52712" y="92645"/>
                  </a:cubicBezTo>
                  <a:cubicBezTo>
                    <a:pt x="51384" y="93947"/>
                    <a:pt x="50055" y="95250"/>
                    <a:pt x="47399" y="95250"/>
                  </a:cubicBezTo>
                  <a:cubicBezTo>
                    <a:pt x="44742" y="95250"/>
                    <a:pt x="42085" y="93947"/>
                    <a:pt x="40757" y="91342"/>
                  </a:cubicBezTo>
                  <a:cubicBezTo>
                    <a:pt x="38100" y="87435"/>
                    <a:pt x="39429" y="82224"/>
                    <a:pt x="43414" y="79619"/>
                  </a:cubicBezTo>
                  <a:cubicBezTo>
                    <a:pt x="88577" y="47055"/>
                    <a:pt x="88577" y="47055"/>
                    <a:pt x="88577" y="47055"/>
                  </a:cubicBezTo>
                  <a:close/>
                  <a:moveTo>
                    <a:pt x="35086" y="22225"/>
                  </a:moveTo>
                  <a:cubicBezTo>
                    <a:pt x="27205" y="22225"/>
                    <a:pt x="20637" y="28785"/>
                    <a:pt x="20637" y="35344"/>
                  </a:cubicBezTo>
                  <a:cubicBezTo>
                    <a:pt x="20637" y="35344"/>
                    <a:pt x="20637" y="35344"/>
                    <a:pt x="20637" y="196707"/>
                  </a:cubicBezTo>
                  <a:cubicBezTo>
                    <a:pt x="20637" y="204579"/>
                    <a:pt x="27205" y="211138"/>
                    <a:pt x="35086" y="211138"/>
                  </a:cubicBezTo>
                  <a:cubicBezTo>
                    <a:pt x="35086" y="211138"/>
                    <a:pt x="35086" y="211138"/>
                    <a:pt x="303051" y="211138"/>
                  </a:cubicBezTo>
                  <a:cubicBezTo>
                    <a:pt x="310932" y="211138"/>
                    <a:pt x="317500" y="204579"/>
                    <a:pt x="317500" y="196707"/>
                  </a:cubicBezTo>
                  <a:lnTo>
                    <a:pt x="317500" y="35344"/>
                  </a:lnTo>
                  <a:cubicBezTo>
                    <a:pt x="317500" y="28785"/>
                    <a:pt x="310932" y="22225"/>
                    <a:pt x="303051" y="22225"/>
                  </a:cubicBezTo>
                  <a:cubicBezTo>
                    <a:pt x="303051" y="22225"/>
                    <a:pt x="303051" y="22225"/>
                    <a:pt x="35086" y="22225"/>
                  </a:cubicBezTo>
                  <a:close/>
                  <a:moveTo>
                    <a:pt x="14529" y="0"/>
                  </a:moveTo>
                  <a:cubicBezTo>
                    <a:pt x="14529" y="0"/>
                    <a:pt x="14529" y="0"/>
                    <a:pt x="323609" y="0"/>
                  </a:cubicBezTo>
                  <a:cubicBezTo>
                    <a:pt x="331534" y="0"/>
                    <a:pt x="338138" y="5265"/>
                    <a:pt x="338138" y="13163"/>
                  </a:cubicBezTo>
                  <a:cubicBezTo>
                    <a:pt x="338138" y="13163"/>
                    <a:pt x="338138" y="13163"/>
                    <a:pt x="338138" y="251414"/>
                  </a:cubicBezTo>
                  <a:cubicBezTo>
                    <a:pt x="338138" y="259312"/>
                    <a:pt x="331534" y="265893"/>
                    <a:pt x="323609" y="265893"/>
                  </a:cubicBezTo>
                  <a:cubicBezTo>
                    <a:pt x="323609" y="265893"/>
                    <a:pt x="323609" y="265893"/>
                    <a:pt x="210016" y="265893"/>
                  </a:cubicBezTo>
                  <a:cubicBezTo>
                    <a:pt x="210016" y="265893"/>
                    <a:pt x="207374" y="265893"/>
                    <a:pt x="207374" y="268526"/>
                  </a:cubicBezTo>
                  <a:cubicBezTo>
                    <a:pt x="207374" y="268526"/>
                    <a:pt x="207374" y="268526"/>
                    <a:pt x="207374" y="290903"/>
                  </a:cubicBezTo>
                  <a:cubicBezTo>
                    <a:pt x="207374" y="292220"/>
                    <a:pt x="207374" y="293536"/>
                    <a:pt x="208695" y="293536"/>
                  </a:cubicBezTo>
                  <a:cubicBezTo>
                    <a:pt x="208695" y="293536"/>
                    <a:pt x="208695" y="293536"/>
                    <a:pt x="239074" y="293536"/>
                  </a:cubicBezTo>
                  <a:cubicBezTo>
                    <a:pt x="245679" y="293536"/>
                    <a:pt x="250962" y="298801"/>
                    <a:pt x="250962" y="305383"/>
                  </a:cubicBezTo>
                  <a:cubicBezTo>
                    <a:pt x="250962" y="310648"/>
                    <a:pt x="245679" y="315913"/>
                    <a:pt x="239074" y="315913"/>
                  </a:cubicBezTo>
                  <a:cubicBezTo>
                    <a:pt x="239074" y="315913"/>
                    <a:pt x="239074" y="315913"/>
                    <a:pt x="99064" y="315913"/>
                  </a:cubicBezTo>
                  <a:cubicBezTo>
                    <a:pt x="92460" y="315913"/>
                    <a:pt x="87176" y="310648"/>
                    <a:pt x="87176" y="305383"/>
                  </a:cubicBezTo>
                  <a:cubicBezTo>
                    <a:pt x="87176" y="298801"/>
                    <a:pt x="92460" y="293536"/>
                    <a:pt x="99064" y="293536"/>
                  </a:cubicBezTo>
                  <a:cubicBezTo>
                    <a:pt x="99064" y="293536"/>
                    <a:pt x="99064" y="293536"/>
                    <a:pt x="129444" y="293536"/>
                  </a:cubicBezTo>
                  <a:cubicBezTo>
                    <a:pt x="130765" y="293536"/>
                    <a:pt x="130765" y="292220"/>
                    <a:pt x="130765" y="289587"/>
                  </a:cubicBezTo>
                  <a:cubicBezTo>
                    <a:pt x="130765" y="289587"/>
                    <a:pt x="130765" y="289587"/>
                    <a:pt x="130765" y="268526"/>
                  </a:cubicBezTo>
                  <a:cubicBezTo>
                    <a:pt x="130765" y="264577"/>
                    <a:pt x="126802" y="265893"/>
                    <a:pt x="126802" y="265893"/>
                  </a:cubicBezTo>
                  <a:cubicBezTo>
                    <a:pt x="126802" y="265893"/>
                    <a:pt x="126802" y="265893"/>
                    <a:pt x="14529" y="265893"/>
                  </a:cubicBezTo>
                  <a:cubicBezTo>
                    <a:pt x="6604" y="265893"/>
                    <a:pt x="0" y="259312"/>
                    <a:pt x="0" y="251414"/>
                  </a:cubicBezTo>
                  <a:cubicBezTo>
                    <a:pt x="0" y="251414"/>
                    <a:pt x="0" y="251414"/>
                    <a:pt x="0" y="13163"/>
                  </a:cubicBezTo>
                  <a:cubicBezTo>
                    <a:pt x="0" y="5265"/>
                    <a:pt x="6604" y="0"/>
                    <a:pt x="1452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100000"/>
                  </a:schemeClr>
                </a:gs>
                <a:gs pos="100000">
                  <a:schemeClr val="lt1">
                    <a:lumMod val="85000"/>
                  </a:schemeClr>
                </a:gs>
                <a:gs pos="80000">
                  <a:schemeClr val="accent1">
                    <a:lumMod val="100000"/>
                  </a:schemeClr>
                </a:gs>
                <a:gs pos="80100">
                  <a:schemeClr val="lt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38" name="IconShape"/>
            <p:cNvSpPr>
              <a:spLocks/>
            </p:cNvSpPr>
            <p:nvPr/>
          </p:nvSpPr>
          <p:spPr bwMode="auto">
            <a:xfrm>
              <a:off x="5622866" y="3332434"/>
              <a:ext cx="513074" cy="479350"/>
            </a:xfrm>
            <a:custGeom>
              <a:avLst/>
              <a:gdLst>
                <a:gd name="connsiteX0" fmla="*/ 159472 w 338138"/>
                <a:gd name="connsiteY0" fmla="*/ 265112 h 315913"/>
                <a:gd name="connsiteX1" fmla="*/ 155575 w 338138"/>
                <a:gd name="connsiteY1" fmla="*/ 269194 h 315913"/>
                <a:gd name="connsiteX2" fmla="*/ 155575 w 338138"/>
                <a:gd name="connsiteY2" fmla="*/ 289605 h 315913"/>
                <a:gd name="connsiteX3" fmla="*/ 158173 w 338138"/>
                <a:gd name="connsiteY3" fmla="*/ 293687 h 315913"/>
                <a:gd name="connsiteX4" fmla="*/ 181553 w 338138"/>
                <a:gd name="connsiteY4" fmla="*/ 293687 h 315913"/>
                <a:gd name="connsiteX5" fmla="*/ 184150 w 338138"/>
                <a:gd name="connsiteY5" fmla="*/ 290966 h 315913"/>
                <a:gd name="connsiteX6" fmla="*/ 184150 w 338138"/>
                <a:gd name="connsiteY6" fmla="*/ 269194 h 315913"/>
                <a:gd name="connsiteX7" fmla="*/ 181553 w 338138"/>
                <a:gd name="connsiteY7" fmla="*/ 265112 h 315913"/>
                <a:gd name="connsiteX8" fmla="*/ 159472 w 338138"/>
                <a:gd name="connsiteY8" fmla="*/ 265112 h 315913"/>
                <a:gd name="connsiteX9" fmla="*/ 169069 w 338138"/>
                <a:gd name="connsiteY9" fmla="*/ 222250 h 315913"/>
                <a:gd name="connsiteX10" fmla="*/ 155575 w 338138"/>
                <a:gd name="connsiteY10" fmla="*/ 235744 h 315913"/>
                <a:gd name="connsiteX11" fmla="*/ 169069 w 338138"/>
                <a:gd name="connsiteY11" fmla="*/ 249238 h 315913"/>
                <a:gd name="connsiteX12" fmla="*/ 182563 w 338138"/>
                <a:gd name="connsiteY12" fmla="*/ 235744 h 315913"/>
                <a:gd name="connsiteX13" fmla="*/ 169069 w 338138"/>
                <a:gd name="connsiteY13" fmla="*/ 222250 h 315913"/>
                <a:gd name="connsiteX14" fmla="*/ 145852 w 338138"/>
                <a:gd name="connsiteY14" fmla="*/ 55033 h 315913"/>
                <a:gd name="connsiteX15" fmla="*/ 157704 w 338138"/>
                <a:gd name="connsiteY15" fmla="*/ 56356 h 315913"/>
                <a:gd name="connsiteX16" fmla="*/ 156388 w 338138"/>
                <a:gd name="connsiteY16" fmla="*/ 68262 h 315913"/>
                <a:gd name="connsiteX17" fmla="*/ 57619 w 338138"/>
                <a:gd name="connsiteY17" fmla="*/ 137054 h 315913"/>
                <a:gd name="connsiteX18" fmla="*/ 53669 w 338138"/>
                <a:gd name="connsiteY18" fmla="*/ 139700 h 315913"/>
                <a:gd name="connsiteX19" fmla="*/ 47084 w 338138"/>
                <a:gd name="connsiteY19" fmla="*/ 135731 h 315913"/>
                <a:gd name="connsiteX20" fmla="*/ 48401 w 338138"/>
                <a:gd name="connsiteY20" fmla="*/ 123825 h 315913"/>
                <a:gd name="connsiteX21" fmla="*/ 145852 w 338138"/>
                <a:gd name="connsiteY21" fmla="*/ 55033 h 315913"/>
                <a:gd name="connsiteX22" fmla="*/ 88577 w 338138"/>
                <a:gd name="connsiteY22" fmla="*/ 47055 h 315913"/>
                <a:gd name="connsiteX23" fmla="*/ 100532 w 338138"/>
                <a:gd name="connsiteY23" fmla="*/ 48358 h 315913"/>
                <a:gd name="connsiteX24" fmla="*/ 99203 w 338138"/>
                <a:gd name="connsiteY24" fmla="*/ 60081 h 315913"/>
                <a:gd name="connsiteX25" fmla="*/ 52712 w 338138"/>
                <a:gd name="connsiteY25" fmla="*/ 92645 h 315913"/>
                <a:gd name="connsiteX26" fmla="*/ 47399 w 338138"/>
                <a:gd name="connsiteY26" fmla="*/ 95250 h 315913"/>
                <a:gd name="connsiteX27" fmla="*/ 40757 w 338138"/>
                <a:gd name="connsiteY27" fmla="*/ 91342 h 315913"/>
                <a:gd name="connsiteX28" fmla="*/ 43414 w 338138"/>
                <a:gd name="connsiteY28" fmla="*/ 79619 h 315913"/>
                <a:gd name="connsiteX29" fmla="*/ 88577 w 338138"/>
                <a:gd name="connsiteY29" fmla="*/ 47055 h 315913"/>
                <a:gd name="connsiteX30" fmla="*/ 35086 w 338138"/>
                <a:gd name="connsiteY30" fmla="*/ 22225 h 315913"/>
                <a:gd name="connsiteX31" fmla="*/ 20637 w 338138"/>
                <a:gd name="connsiteY31" fmla="*/ 35344 h 315913"/>
                <a:gd name="connsiteX32" fmla="*/ 20637 w 338138"/>
                <a:gd name="connsiteY32" fmla="*/ 196707 h 315913"/>
                <a:gd name="connsiteX33" fmla="*/ 35086 w 338138"/>
                <a:gd name="connsiteY33" fmla="*/ 211138 h 315913"/>
                <a:gd name="connsiteX34" fmla="*/ 303051 w 338138"/>
                <a:gd name="connsiteY34" fmla="*/ 211138 h 315913"/>
                <a:gd name="connsiteX35" fmla="*/ 317500 w 338138"/>
                <a:gd name="connsiteY35" fmla="*/ 196707 h 315913"/>
                <a:gd name="connsiteX36" fmla="*/ 317500 w 338138"/>
                <a:gd name="connsiteY36" fmla="*/ 35344 h 315913"/>
                <a:gd name="connsiteX37" fmla="*/ 303051 w 338138"/>
                <a:gd name="connsiteY37" fmla="*/ 22225 h 315913"/>
                <a:gd name="connsiteX38" fmla="*/ 35086 w 338138"/>
                <a:gd name="connsiteY38" fmla="*/ 22225 h 315913"/>
                <a:gd name="connsiteX39" fmla="*/ 14529 w 338138"/>
                <a:gd name="connsiteY39" fmla="*/ 0 h 315913"/>
                <a:gd name="connsiteX40" fmla="*/ 323609 w 338138"/>
                <a:gd name="connsiteY40" fmla="*/ 0 h 315913"/>
                <a:gd name="connsiteX41" fmla="*/ 338138 w 338138"/>
                <a:gd name="connsiteY41" fmla="*/ 13163 h 315913"/>
                <a:gd name="connsiteX42" fmla="*/ 338138 w 338138"/>
                <a:gd name="connsiteY42" fmla="*/ 251414 h 315913"/>
                <a:gd name="connsiteX43" fmla="*/ 323609 w 338138"/>
                <a:gd name="connsiteY43" fmla="*/ 265893 h 315913"/>
                <a:gd name="connsiteX44" fmla="*/ 210016 w 338138"/>
                <a:gd name="connsiteY44" fmla="*/ 265893 h 315913"/>
                <a:gd name="connsiteX45" fmla="*/ 207374 w 338138"/>
                <a:gd name="connsiteY45" fmla="*/ 268526 h 315913"/>
                <a:gd name="connsiteX46" fmla="*/ 207374 w 338138"/>
                <a:gd name="connsiteY46" fmla="*/ 290903 h 315913"/>
                <a:gd name="connsiteX47" fmla="*/ 208695 w 338138"/>
                <a:gd name="connsiteY47" fmla="*/ 293536 h 315913"/>
                <a:gd name="connsiteX48" fmla="*/ 239074 w 338138"/>
                <a:gd name="connsiteY48" fmla="*/ 293536 h 315913"/>
                <a:gd name="connsiteX49" fmla="*/ 250962 w 338138"/>
                <a:gd name="connsiteY49" fmla="*/ 305383 h 315913"/>
                <a:gd name="connsiteX50" fmla="*/ 239074 w 338138"/>
                <a:gd name="connsiteY50" fmla="*/ 315913 h 315913"/>
                <a:gd name="connsiteX51" fmla="*/ 99064 w 338138"/>
                <a:gd name="connsiteY51" fmla="*/ 315913 h 315913"/>
                <a:gd name="connsiteX52" fmla="*/ 87176 w 338138"/>
                <a:gd name="connsiteY52" fmla="*/ 305383 h 315913"/>
                <a:gd name="connsiteX53" fmla="*/ 99064 w 338138"/>
                <a:gd name="connsiteY53" fmla="*/ 293536 h 315913"/>
                <a:gd name="connsiteX54" fmla="*/ 129444 w 338138"/>
                <a:gd name="connsiteY54" fmla="*/ 293536 h 315913"/>
                <a:gd name="connsiteX55" fmla="*/ 130765 w 338138"/>
                <a:gd name="connsiteY55" fmla="*/ 289587 h 315913"/>
                <a:gd name="connsiteX56" fmla="*/ 130765 w 338138"/>
                <a:gd name="connsiteY56" fmla="*/ 268526 h 315913"/>
                <a:gd name="connsiteX57" fmla="*/ 126802 w 338138"/>
                <a:gd name="connsiteY57" fmla="*/ 265893 h 315913"/>
                <a:gd name="connsiteX58" fmla="*/ 14529 w 338138"/>
                <a:gd name="connsiteY58" fmla="*/ 265893 h 315913"/>
                <a:gd name="connsiteX59" fmla="*/ 0 w 338138"/>
                <a:gd name="connsiteY59" fmla="*/ 251414 h 315913"/>
                <a:gd name="connsiteX60" fmla="*/ 0 w 338138"/>
                <a:gd name="connsiteY60" fmla="*/ 13163 h 315913"/>
                <a:gd name="connsiteX61" fmla="*/ 14529 w 338138"/>
                <a:gd name="connsiteY61" fmla="*/ 0 h 315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338138" h="315913">
                  <a:moveTo>
                    <a:pt x="159472" y="265112"/>
                  </a:moveTo>
                  <a:cubicBezTo>
                    <a:pt x="159472" y="265112"/>
                    <a:pt x="155575" y="265112"/>
                    <a:pt x="155575" y="269194"/>
                  </a:cubicBezTo>
                  <a:cubicBezTo>
                    <a:pt x="155575" y="269194"/>
                    <a:pt x="155575" y="269194"/>
                    <a:pt x="155575" y="289605"/>
                  </a:cubicBezTo>
                  <a:cubicBezTo>
                    <a:pt x="155575" y="292326"/>
                    <a:pt x="155575" y="293687"/>
                    <a:pt x="158173" y="293687"/>
                  </a:cubicBezTo>
                  <a:cubicBezTo>
                    <a:pt x="158173" y="293687"/>
                    <a:pt x="158173" y="293687"/>
                    <a:pt x="181553" y="293687"/>
                  </a:cubicBezTo>
                  <a:cubicBezTo>
                    <a:pt x="182851" y="293687"/>
                    <a:pt x="184150" y="292326"/>
                    <a:pt x="184150" y="290966"/>
                  </a:cubicBezTo>
                  <a:cubicBezTo>
                    <a:pt x="184150" y="290966"/>
                    <a:pt x="184150" y="290966"/>
                    <a:pt x="184150" y="269194"/>
                  </a:cubicBezTo>
                  <a:cubicBezTo>
                    <a:pt x="184150" y="265112"/>
                    <a:pt x="181553" y="265112"/>
                    <a:pt x="181553" y="265112"/>
                  </a:cubicBezTo>
                  <a:cubicBezTo>
                    <a:pt x="181553" y="265112"/>
                    <a:pt x="181553" y="265112"/>
                    <a:pt x="159472" y="265112"/>
                  </a:cubicBezTo>
                  <a:close/>
                  <a:moveTo>
                    <a:pt x="169069" y="222250"/>
                  </a:moveTo>
                  <a:cubicBezTo>
                    <a:pt x="161616" y="222250"/>
                    <a:pt x="155575" y="228291"/>
                    <a:pt x="155575" y="235744"/>
                  </a:cubicBezTo>
                  <a:cubicBezTo>
                    <a:pt x="155575" y="243197"/>
                    <a:pt x="161616" y="249238"/>
                    <a:pt x="169069" y="249238"/>
                  </a:cubicBezTo>
                  <a:cubicBezTo>
                    <a:pt x="176522" y="249238"/>
                    <a:pt x="182563" y="243197"/>
                    <a:pt x="182563" y="235744"/>
                  </a:cubicBezTo>
                  <a:cubicBezTo>
                    <a:pt x="182563" y="228291"/>
                    <a:pt x="176522" y="222250"/>
                    <a:pt x="169069" y="222250"/>
                  </a:cubicBezTo>
                  <a:close/>
                  <a:moveTo>
                    <a:pt x="145852" y="55033"/>
                  </a:moveTo>
                  <a:cubicBezTo>
                    <a:pt x="149803" y="52387"/>
                    <a:pt x="155071" y="52387"/>
                    <a:pt x="157704" y="56356"/>
                  </a:cubicBezTo>
                  <a:cubicBezTo>
                    <a:pt x="160338" y="60325"/>
                    <a:pt x="159021" y="65616"/>
                    <a:pt x="156388" y="68262"/>
                  </a:cubicBezTo>
                  <a:cubicBezTo>
                    <a:pt x="57619" y="137054"/>
                    <a:pt x="57619" y="137054"/>
                    <a:pt x="57619" y="137054"/>
                  </a:cubicBezTo>
                  <a:cubicBezTo>
                    <a:pt x="56302" y="138377"/>
                    <a:pt x="54986" y="139700"/>
                    <a:pt x="53669" y="139700"/>
                  </a:cubicBezTo>
                  <a:cubicBezTo>
                    <a:pt x="51035" y="139700"/>
                    <a:pt x="48401" y="138377"/>
                    <a:pt x="47084" y="135731"/>
                  </a:cubicBezTo>
                  <a:cubicBezTo>
                    <a:pt x="44450" y="131762"/>
                    <a:pt x="44450" y="126471"/>
                    <a:pt x="48401" y="123825"/>
                  </a:cubicBezTo>
                  <a:cubicBezTo>
                    <a:pt x="145852" y="55033"/>
                    <a:pt x="145852" y="55033"/>
                    <a:pt x="145852" y="55033"/>
                  </a:cubicBezTo>
                  <a:close/>
                  <a:moveTo>
                    <a:pt x="88577" y="47055"/>
                  </a:moveTo>
                  <a:cubicBezTo>
                    <a:pt x="92562" y="44450"/>
                    <a:pt x="97875" y="44450"/>
                    <a:pt x="100532" y="48358"/>
                  </a:cubicBezTo>
                  <a:cubicBezTo>
                    <a:pt x="103188" y="52265"/>
                    <a:pt x="101860" y="57476"/>
                    <a:pt x="99203" y="60081"/>
                  </a:cubicBezTo>
                  <a:cubicBezTo>
                    <a:pt x="52712" y="92645"/>
                    <a:pt x="52712" y="92645"/>
                    <a:pt x="52712" y="92645"/>
                  </a:cubicBezTo>
                  <a:cubicBezTo>
                    <a:pt x="51384" y="93947"/>
                    <a:pt x="50055" y="95250"/>
                    <a:pt x="47399" y="95250"/>
                  </a:cubicBezTo>
                  <a:cubicBezTo>
                    <a:pt x="44742" y="95250"/>
                    <a:pt x="42085" y="93947"/>
                    <a:pt x="40757" y="91342"/>
                  </a:cubicBezTo>
                  <a:cubicBezTo>
                    <a:pt x="38100" y="87435"/>
                    <a:pt x="39429" y="82224"/>
                    <a:pt x="43414" y="79619"/>
                  </a:cubicBezTo>
                  <a:cubicBezTo>
                    <a:pt x="88577" y="47055"/>
                    <a:pt x="88577" y="47055"/>
                    <a:pt x="88577" y="47055"/>
                  </a:cubicBezTo>
                  <a:close/>
                  <a:moveTo>
                    <a:pt x="35086" y="22225"/>
                  </a:moveTo>
                  <a:cubicBezTo>
                    <a:pt x="27205" y="22225"/>
                    <a:pt x="20637" y="28785"/>
                    <a:pt x="20637" y="35344"/>
                  </a:cubicBezTo>
                  <a:cubicBezTo>
                    <a:pt x="20637" y="35344"/>
                    <a:pt x="20637" y="35344"/>
                    <a:pt x="20637" y="196707"/>
                  </a:cubicBezTo>
                  <a:cubicBezTo>
                    <a:pt x="20637" y="204579"/>
                    <a:pt x="27205" y="211138"/>
                    <a:pt x="35086" y="211138"/>
                  </a:cubicBezTo>
                  <a:cubicBezTo>
                    <a:pt x="35086" y="211138"/>
                    <a:pt x="35086" y="211138"/>
                    <a:pt x="303051" y="211138"/>
                  </a:cubicBezTo>
                  <a:cubicBezTo>
                    <a:pt x="310932" y="211138"/>
                    <a:pt x="317500" y="204579"/>
                    <a:pt x="317500" y="196707"/>
                  </a:cubicBezTo>
                  <a:lnTo>
                    <a:pt x="317500" y="35344"/>
                  </a:lnTo>
                  <a:cubicBezTo>
                    <a:pt x="317500" y="28785"/>
                    <a:pt x="310932" y="22225"/>
                    <a:pt x="303051" y="22225"/>
                  </a:cubicBezTo>
                  <a:cubicBezTo>
                    <a:pt x="303051" y="22225"/>
                    <a:pt x="303051" y="22225"/>
                    <a:pt x="35086" y="22225"/>
                  </a:cubicBezTo>
                  <a:close/>
                  <a:moveTo>
                    <a:pt x="14529" y="0"/>
                  </a:moveTo>
                  <a:cubicBezTo>
                    <a:pt x="14529" y="0"/>
                    <a:pt x="14529" y="0"/>
                    <a:pt x="323609" y="0"/>
                  </a:cubicBezTo>
                  <a:cubicBezTo>
                    <a:pt x="331534" y="0"/>
                    <a:pt x="338138" y="5265"/>
                    <a:pt x="338138" y="13163"/>
                  </a:cubicBezTo>
                  <a:cubicBezTo>
                    <a:pt x="338138" y="13163"/>
                    <a:pt x="338138" y="13163"/>
                    <a:pt x="338138" y="251414"/>
                  </a:cubicBezTo>
                  <a:cubicBezTo>
                    <a:pt x="338138" y="259312"/>
                    <a:pt x="331534" y="265893"/>
                    <a:pt x="323609" y="265893"/>
                  </a:cubicBezTo>
                  <a:cubicBezTo>
                    <a:pt x="323609" y="265893"/>
                    <a:pt x="323609" y="265893"/>
                    <a:pt x="210016" y="265893"/>
                  </a:cubicBezTo>
                  <a:cubicBezTo>
                    <a:pt x="210016" y="265893"/>
                    <a:pt x="207374" y="265893"/>
                    <a:pt x="207374" y="268526"/>
                  </a:cubicBezTo>
                  <a:cubicBezTo>
                    <a:pt x="207374" y="268526"/>
                    <a:pt x="207374" y="268526"/>
                    <a:pt x="207374" y="290903"/>
                  </a:cubicBezTo>
                  <a:cubicBezTo>
                    <a:pt x="207374" y="292220"/>
                    <a:pt x="207374" y="293536"/>
                    <a:pt x="208695" y="293536"/>
                  </a:cubicBezTo>
                  <a:cubicBezTo>
                    <a:pt x="208695" y="293536"/>
                    <a:pt x="208695" y="293536"/>
                    <a:pt x="239074" y="293536"/>
                  </a:cubicBezTo>
                  <a:cubicBezTo>
                    <a:pt x="245679" y="293536"/>
                    <a:pt x="250962" y="298801"/>
                    <a:pt x="250962" y="305383"/>
                  </a:cubicBezTo>
                  <a:cubicBezTo>
                    <a:pt x="250962" y="310648"/>
                    <a:pt x="245679" y="315913"/>
                    <a:pt x="239074" y="315913"/>
                  </a:cubicBezTo>
                  <a:cubicBezTo>
                    <a:pt x="239074" y="315913"/>
                    <a:pt x="239074" y="315913"/>
                    <a:pt x="99064" y="315913"/>
                  </a:cubicBezTo>
                  <a:cubicBezTo>
                    <a:pt x="92460" y="315913"/>
                    <a:pt x="87176" y="310648"/>
                    <a:pt x="87176" y="305383"/>
                  </a:cubicBezTo>
                  <a:cubicBezTo>
                    <a:pt x="87176" y="298801"/>
                    <a:pt x="92460" y="293536"/>
                    <a:pt x="99064" y="293536"/>
                  </a:cubicBezTo>
                  <a:cubicBezTo>
                    <a:pt x="99064" y="293536"/>
                    <a:pt x="99064" y="293536"/>
                    <a:pt x="129444" y="293536"/>
                  </a:cubicBezTo>
                  <a:cubicBezTo>
                    <a:pt x="130765" y="293536"/>
                    <a:pt x="130765" y="292220"/>
                    <a:pt x="130765" y="289587"/>
                  </a:cubicBezTo>
                  <a:cubicBezTo>
                    <a:pt x="130765" y="289587"/>
                    <a:pt x="130765" y="289587"/>
                    <a:pt x="130765" y="268526"/>
                  </a:cubicBezTo>
                  <a:cubicBezTo>
                    <a:pt x="130765" y="264577"/>
                    <a:pt x="126802" y="265893"/>
                    <a:pt x="126802" y="265893"/>
                  </a:cubicBezTo>
                  <a:cubicBezTo>
                    <a:pt x="126802" y="265893"/>
                    <a:pt x="126802" y="265893"/>
                    <a:pt x="14529" y="265893"/>
                  </a:cubicBezTo>
                  <a:cubicBezTo>
                    <a:pt x="6604" y="265893"/>
                    <a:pt x="0" y="259312"/>
                    <a:pt x="0" y="251414"/>
                  </a:cubicBezTo>
                  <a:cubicBezTo>
                    <a:pt x="0" y="251414"/>
                    <a:pt x="0" y="251414"/>
                    <a:pt x="0" y="13163"/>
                  </a:cubicBezTo>
                  <a:cubicBezTo>
                    <a:pt x="0" y="5265"/>
                    <a:pt x="6604" y="0"/>
                    <a:pt x="14529" y="0"/>
                  </a:cubicBezTo>
                  <a:close/>
                </a:path>
              </a:pathLst>
            </a:custGeom>
            <a:solidFill>
              <a:schemeClr val="lt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39" name="IconShape"/>
            <p:cNvSpPr>
              <a:spLocks/>
            </p:cNvSpPr>
            <p:nvPr/>
          </p:nvSpPr>
          <p:spPr bwMode="auto">
            <a:xfrm>
              <a:off x="6323622" y="3332434"/>
              <a:ext cx="513074" cy="479350"/>
            </a:xfrm>
            <a:custGeom>
              <a:avLst/>
              <a:gdLst>
                <a:gd name="connsiteX0" fmla="*/ 159472 w 338138"/>
                <a:gd name="connsiteY0" fmla="*/ 265112 h 315913"/>
                <a:gd name="connsiteX1" fmla="*/ 155575 w 338138"/>
                <a:gd name="connsiteY1" fmla="*/ 269194 h 315913"/>
                <a:gd name="connsiteX2" fmla="*/ 155575 w 338138"/>
                <a:gd name="connsiteY2" fmla="*/ 289605 h 315913"/>
                <a:gd name="connsiteX3" fmla="*/ 158173 w 338138"/>
                <a:gd name="connsiteY3" fmla="*/ 293687 h 315913"/>
                <a:gd name="connsiteX4" fmla="*/ 181553 w 338138"/>
                <a:gd name="connsiteY4" fmla="*/ 293687 h 315913"/>
                <a:gd name="connsiteX5" fmla="*/ 184150 w 338138"/>
                <a:gd name="connsiteY5" fmla="*/ 290966 h 315913"/>
                <a:gd name="connsiteX6" fmla="*/ 184150 w 338138"/>
                <a:gd name="connsiteY6" fmla="*/ 269194 h 315913"/>
                <a:gd name="connsiteX7" fmla="*/ 181553 w 338138"/>
                <a:gd name="connsiteY7" fmla="*/ 265112 h 315913"/>
                <a:gd name="connsiteX8" fmla="*/ 159472 w 338138"/>
                <a:gd name="connsiteY8" fmla="*/ 265112 h 315913"/>
                <a:gd name="connsiteX9" fmla="*/ 169069 w 338138"/>
                <a:gd name="connsiteY9" fmla="*/ 222250 h 315913"/>
                <a:gd name="connsiteX10" fmla="*/ 155575 w 338138"/>
                <a:gd name="connsiteY10" fmla="*/ 235744 h 315913"/>
                <a:gd name="connsiteX11" fmla="*/ 169069 w 338138"/>
                <a:gd name="connsiteY11" fmla="*/ 249238 h 315913"/>
                <a:gd name="connsiteX12" fmla="*/ 182563 w 338138"/>
                <a:gd name="connsiteY12" fmla="*/ 235744 h 315913"/>
                <a:gd name="connsiteX13" fmla="*/ 169069 w 338138"/>
                <a:gd name="connsiteY13" fmla="*/ 222250 h 315913"/>
                <a:gd name="connsiteX14" fmla="*/ 145852 w 338138"/>
                <a:gd name="connsiteY14" fmla="*/ 55033 h 315913"/>
                <a:gd name="connsiteX15" fmla="*/ 157704 w 338138"/>
                <a:gd name="connsiteY15" fmla="*/ 56356 h 315913"/>
                <a:gd name="connsiteX16" fmla="*/ 156388 w 338138"/>
                <a:gd name="connsiteY16" fmla="*/ 68262 h 315913"/>
                <a:gd name="connsiteX17" fmla="*/ 57619 w 338138"/>
                <a:gd name="connsiteY17" fmla="*/ 137054 h 315913"/>
                <a:gd name="connsiteX18" fmla="*/ 53669 w 338138"/>
                <a:gd name="connsiteY18" fmla="*/ 139700 h 315913"/>
                <a:gd name="connsiteX19" fmla="*/ 47084 w 338138"/>
                <a:gd name="connsiteY19" fmla="*/ 135731 h 315913"/>
                <a:gd name="connsiteX20" fmla="*/ 48401 w 338138"/>
                <a:gd name="connsiteY20" fmla="*/ 123825 h 315913"/>
                <a:gd name="connsiteX21" fmla="*/ 145852 w 338138"/>
                <a:gd name="connsiteY21" fmla="*/ 55033 h 315913"/>
                <a:gd name="connsiteX22" fmla="*/ 88577 w 338138"/>
                <a:gd name="connsiteY22" fmla="*/ 47055 h 315913"/>
                <a:gd name="connsiteX23" fmla="*/ 100532 w 338138"/>
                <a:gd name="connsiteY23" fmla="*/ 48358 h 315913"/>
                <a:gd name="connsiteX24" fmla="*/ 99203 w 338138"/>
                <a:gd name="connsiteY24" fmla="*/ 60081 h 315913"/>
                <a:gd name="connsiteX25" fmla="*/ 52712 w 338138"/>
                <a:gd name="connsiteY25" fmla="*/ 92645 h 315913"/>
                <a:gd name="connsiteX26" fmla="*/ 47399 w 338138"/>
                <a:gd name="connsiteY26" fmla="*/ 95250 h 315913"/>
                <a:gd name="connsiteX27" fmla="*/ 40757 w 338138"/>
                <a:gd name="connsiteY27" fmla="*/ 91342 h 315913"/>
                <a:gd name="connsiteX28" fmla="*/ 43414 w 338138"/>
                <a:gd name="connsiteY28" fmla="*/ 79619 h 315913"/>
                <a:gd name="connsiteX29" fmla="*/ 88577 w 338138"/>
                <a:gd name="connsiteY29" fmla="*/ 47055 h 315913"/>
                <a:gd name="connsiteX30" fmla="*/ 35086 w 338138"/>
                <a:gd name="connsiteY30" fmla="*/ 22225 h 315913"/>
                <a:gd name="connsiteX31" fmla="*/ 20637 w 338138"/>
                <a:gd name="connsiteY31" fmla="*/ 35344 h 315913"/>
                <a:gd name="connsiteX32" fmla="*/ 20637 w 338138"/>
                <a:gd name="connsiteY32" fmla="*/ 196707 h 315913"/>
                <a:gd name="connsiteX33" fmla="*/ 35086 w 338138"/>
                <a:gd name="connsiteY33" fmla="*/ 211138 h 315913"/>
                <a:gd name="connsiteX34" fmla="*/ 303051 w 338138"/>
                <a:gd name="connsiteY34" fmla="*/ 211138 h 315913"/>
                <a:gd name="connsiteX35" fmla="*/ 317500 w 338138"/>
                <a:gd name="connsiteY35" fmla="*/ 196707 h 315913"/>
                <a:gd name="connsiteX36" fmla="*/ 317500 w 338138"/>
                <a:gd name="connsiteY36" fmla="*/ 35344 h 315913"/>
                <a:gd name="connsiteX37" fmla="*/ 303051 w 338138"/>
                <a:gd name="connsiteY37" fmla="*/ 22225 h 315913"/>
                <a:gd name="connsiteX38" fmla="*/ 35086 w 338138"/>
                <a:gd name="connsiteY38" fmla="*/ 22225 h 315913"/>
                <a:gd name="connsiteX39" fmla="*/ 14529 w 338138"/>
                <a:gd name="connsiteY39" fmla="*/ 0 h 315913"/>
                <a:gd name="connsiteX40" fmla="*/ 323609 w 338138"/>
                <a:gd name="connsiteY40" fmla="*/ 0 h 315913"/>
                <a:gd name="connsiteX41" fmla="*/ 338138 w 338138"/>
                <a:gd name="connsiteY41" fmla="*/ 13163 h 315913"/>
                <a:gd name="connsiteX42" fmla="*/ 338138 w 338138"/>
                <a:gd name="connsiteY42" fmla="*/ 251414 h 315913"/>
                <a:gd name="connsiteX43" fmla="*/ 323609 w 338138"/>
                <a:gd name="connsiteY43" fmla="*/ 265893 h 315913"/>
                <a:gd name="connsiteX44" fmla="*/ 210016 w 338138"/>
                <a:gd name="connsiteY44" fmla="*/ 265893 h 315913"/>
                <a:gd name="connsiteX45" fmla="*/ 207374 w 338138"/>
                <a:gd name="connsiteY45" fmla="*/ 268526 h 315913"/>
                <a:gd name="connsiteX46" fmla="*/ 207374 w 338138"/>
                <a:gd name="connsiteY46" fmla="*/ 290903 h 315913"/>
                <a:gd name="connsiteX47" fmla="*/ 208695 w 338138"/>
                <a:gd name="connsiteY47" fmla="*/ 293536 h 315913"/>
                <a:gd name="connsiteX48" fmla="*/ 239074 w 338138"/>
                <a:gd name="connsiteY48" fmla="*/ 293536 h 315913"/>
                <a:gd name="connsiteX49" fmla="*/ 250962 w 338138"/>
                <a:gd name="connsiteY49" fmla="*/ 305383 h 315913"/>
                <a:gd name="connsiteX50" fmla="*/ 239074 w 338138"/>
                <a:gd name="connsiteY50" fmla="*/ 315913 h 315913"/>
                <a:gd name="connsiteX51" fmla="*/ 99064 w 338138"/>
                <a:gd name="connsiteY51" fmla="*/ 315913 h 315913"/>
                <a:gd name="connsiteX52" fmla="*/ 87176 w 338138"/>
                <a:gd name="connsiteY52" fmla="*/ 305383 h 315913"/>
                <a:gd name="connsiteX53" fmla="*/ 99064 w 338138"/>
                <a:gd name="connsiteY53" fmla="*/ 293536 h 315913"/>
                <a:gd name="connsiteX54" fmla="*/ 129444 w 338138"/>
                <a:gd name="connsiteY54" fmla="*/ 293536 h 315913"/>
                <a:gd name="connsiteX55" fmla="*/ 130765 w 338138"/>
                <a:gd name="connsiteY55" fmla="*/ 289587 h 315913"/>
                <a:gd name="connsiteX56" fmla="*/ 130765 w 338138"/>
                <a:gd name="connsiteY56" fmla="*/ 268526 h 315913"/>
                <a:gd name="connsiteX57" fmla="*/ 126802 w 338138"/>
                <a:gd name="connsiteY57" fmla="*/ 265893 h 315913"/>
                <a:gd name="connsiteX58" fmla="*/ 14529 w 338138"/>
                <a:gd name="connsiteY58" fmla="*/ 265893 h 315913"/>
                <a:gd name="connsiteX59" fmla="*/ 0 w 338138"/>
                <a:gd name="connsiteY59" fmla="*/ 251414 h 315913"/>
                <a:gd name="connsiteX60" fmla="*/ 0 w 338138"/>
                <a:gd name="connsiteY60" fmla="*/ 13163 h 315913"/>
                <a:gd name="connsiteX61" fmla="*/ 14529 w 338138"/>
                <a:gd name="connsiteY61" fmla="*/ 0 h 315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338138" h="315913">
                  <a:moveTo>
                    <a:pt x="159472" y="265112"/>
                  </a:moveTo>
                  <a:cubicBezTo>
                    <a:pt x="159472" y="265112"/>
                    <a:pt x="155575" y="265112"/>
                    <a:pt x="155575" y="269194"/>
                  </a:cubicBezTo>
                  <a:cubicBezTo>
                    <a:pt x="155575" y="269194"/>
                    <a:pt x="155575" y="269194"/>
                    <a:pt x="155575" y="289605"/>
                  </a:cubicBezTo>
                  <a:cubicBezTo>
                    <a:pt x="155575" y="292326"/>
                    <a:pt x="155575" y="293687"/>
                    <a:pt x="158173" y="293687"/>
                  </a:cubicBezTo>
                  <a:cubicBezTo>
                    <a:pt x="158173" y="293687"/>
                    <a:pt x="158173" y="293687"/>
                    <a:pt x="181553" y="293687"/>
                  </a:cubicBezTo>
                  <a:cubicBezTo>
                    <a:pt x="182851" y="293687"/>
                    <a:pt x="184150" y="292326"/>
                    <a:pt x="184150" y="290966"/>
                  </a:cubicBezTo>
                  <a:cubicBezTo>
                    <a:pt x="184150" y="290966"/>
                    <a:pt x="184150" y="290966"/>
                    <a:pt x="184150" y="269194"/>
                  </a:cubicBezTo>
                  <a:cubicBezTo>
                    <a:pt x="184150" y="265112"/>
                    <a:pt x="181553" y="265112"/>
                    <a:pt x="181553" y="265112"/>
                  </a:cubicBezTo>
                  <a:cubicBezTo>
                    <a:pt x="181553" y="265112"/>
                    <a:pt x="181553" y="265112"/>
                    <a:pt x="159472" y="265112"/>
                  </a:cubicBezTo>
                  <a:close/>
                  <a:moveTo>
                    <a:pt x="169069" y="222250"/>
                  </a:moveTo>
                  <a:cubicBezTo>
                    <a:pt x="161616" y="222250"/>
                    <a:pt x="155575" y="228291"/>
                    <a:pt x="155575" y="235744"/>
                  </a:cubicBezTo>
                  <a:cubicBezTo>
                    <a:pt x="155575" y="243197"/>
                    <a:pt x="161616" y="249238"/>
                    <a:pt x="169069" y="249238"/>
                  </a:cubicBezTo>
                  <a:cubicBezTo>
                    <a:pt x="176522" y="249238"/>
                    <a:pt x="182563" y="243197"/>
                    <a:pt x="182563" y="235744"/>
                  </a:cubicBezTo>
                  <a:cubicBezTo>
                    <a:pt x="182563" y="228291"/>
                    <a:pt x="176522" y="222250"/>
                    <a:pt x="169069" y="222250"/>
                  </a:cubicBezTo>
                  <a:close/>
                  <a:moveTo>
                    <a:pt x="145852" y="55033"/>
                  </a:moveTo>
                  <a:cubicBezTo>
                    <a:pt x="149803" y="52387"/>
                    <a:pt x="155071" y="52387"/>
                    <a:pt x="157704" y="56356"/>
                  </a:cubicBezTo>
                  <a:cubicBezTo>
                    <a:pt x="160338" y="60325"/>
                    <a:pt x="159021" y="65616"/>
                    <a:pt x="156388" y="68262"/>
                  </a:cubicBezTo>
                  <a:cubicBezTo>
                    <a:pt x="57619" y="137054"/>
                    <a:pt x="57619" y="137054"/>
                    <a:pt x="57619" y="137054"/>
                  </a:cubicBezTo>
                  <a:cubicBezTo>
                    <a:pt x="56302" y="138377"/>
                    <a:pt x="54986" y="139700"/>
                    <a:pt x="53669" y="139700"/>
                  </a:cubicBezTo>
                  <a:cubicBezTo>
                    <a:pt x="51035" y="139700"/>
                    <a:pt x="48401" y="138377"/>
                    <a:pt x="47084" y="135731"/>
                  </a:cubicBezTo>
                  <a:cubicBezTo>
                    <a:pt x="44450" y="131762"/>
                    <a:pt x="44450" y="126471"/>
                    <a:pt x="48401" y="123825"/>
                  </a:cubicBezTo>
                  <a:cubicBezTo>
                    <a:pt x="145852" y="55033"/>
                    <a:pt x="145852" y="55033"/>
                    <a:pt x="145852" y="55033"/>
                  </a:cubicBezTo>
                  <a:close/>
                  <a:moveTo>
                    <a:pt x="88577" y="47055"/>
                  </a:moveTo>
                  <a:cubicBezTo>
                    <a:pt x="92562" y="44450"/>
                    <a:pt x="97875" y="44450"/>
                    <a:pt x="100532" y="48358"/>
                  </a:cubicBezTo>
                  <a:cubicBezTo>
                    <a:pt x="103188" y="52265"/>
                    <a:pt x="101860" y="57476"/>
                    <a:pt x="99203" y="60081"/>
                  </a:cubicBezTo>
                  <a:cubicBezTo>
                    <a:pt x="52712" y="92645"/>
                    <a:pt x="52712" y="92645"/>
                    <a:pt x="52712" y="92645"/>
                  </a:cubicBezTo>
                  <a:cubicBezTo>
                    <a:pt x="51384" y="93947"/>
                    <a:pt x="50055" y="95250"/>
                    <a:pt x="47399" y="95250"/>
                  </a:cubicBezTo>
                  <a:cubicBezTo>
                    <a:pt x="44742" y="95250"/>
                    <a:pt x="42085" y="93947"/>
                    <a:pt x="40757" y="91342"/>
                  </a:cubicBezTo>
                  <a:cubicBezTo>
                    <a:pt x="38100" y="87435"/>
                    <a:pt x="39429" y="82224"/>
                    <a:pt x="43414" y="79619"/>
                  </a:cubicBezTo>
                  <a:cubicBezTo>
                    <a:pt x="88577" y="47055"/>
                    <a:pt x="88577" y="47055"/>
                    <a:pt x="88577" y="47055"/>
                  </a:cubicBezTo>
                  <a:close/>
                  <a:moveTo>
                    <a:pt x="35086" y="22225"/>
                  </a:moveTo>
                  <a:cubicBezTo>
                    <a:pt x="27205" y="22225"/>
                    <a:pt x="20637" y="28785"/>
                    <a:pt x="20637" y="35344"/>
                  </a:cubicBezTo>
                  <a:cubicBezTo>
                    <a:pt x="20637" y="35344"/>
                    <a:pt x="20637" y="35344"/>
                    <a:pt x="20637" y="196707"/>
                  </a:cubicBezTo>
                  <a:cubicBezTo>
                    <a:pt x="20637" y="204579"/>
                    <a:pt x="27205" y="211138"/>
                    <a:pt x="35086" y="211138"/>
                  </a:cubicBezTo>
                  <a:cubicBezTo>
                    <a:pt x="35086" y="211138"/>
                    <a:pt x="35086" y="211138"/>
                    <a:pt x="303051" y="211138"/>
                  </a:cubicBezTo>
                  <a:cubicBezTo>
                    <a:pt x="310932" y="211138"/>
                    <a:pt x="317500" y="204579"/>
                    <a:pt x="317500" y="196707"/>
                  </a:cubicBezTo>
                  <a:lnTo>
                    <a:pt x="317500" y="35344"/>
                  </a:lnTo>
                  <a:cubicBezTo>
                    <a:pt x="317500" y="28785"/>
                    <a:pt x="310932" y="22225"/>
                    <a:pt x="303051" y="22225"/>
                  </a:cubicBezTo>
                  <a:cubicBezTo>
                    <a:pt x="303051" y="22225"/>
                    <a:pt x="303051" y="22225"/>
                    <a:pt x="35086" y="22225"/>
                  </a:cubicBezTo>
                  <a:close/>
                  <a:moveTo>
                    <a:pt x="14529" y="0"/>
                  </a:moveTo>
                  <a:cubicBezTo>
                    <a:pt x="14529" y="0"/>
                    <a:pt x="14529" y="0"/>
                    <a:pt x="323609" y="0"/>
                  </a:cubicBezTo>
                  <a:cubicBezTo>
                    <a:pt x="331534" y="0"/>
                    <a:pt x="338138" y="5265"/>
                    <a:pt x="338138" y="13163"/>
                  </a:cubicBezTo>
                  <a:cubicBezTo>
                    <a:pt x="338138" y="13163"/>
                    <a:pt x="338138" y="13163"/>
                    <a:pt x="338138" y="251414"/>
                  </a:cubicBezTo>
                  <a:cubicBezTo>
                    <a:pt x="338138" y="259312"/>
                    <a:pt x="331534" y="265893"/>
                    <a:pt x="323609" y="265893"/>
                  </a:cubicBezTo>
                  <a:cubicBezTo>
                    <a:pt x="323609" y="265893"/>
                    <a:pt x="323609" y="265893"/>
                    <a:pt x="210016" y="265893"/>
                  </a:cubicBezTo>
                  <a:cubicBezTo>
                    <a:pt x="210016" y="265893"/>
                    <a:pt x="207374" y="265893"/>
                    <a:pt x="207374" y="268526"/>
                  </a:cubicBezTo>
                  <a:cubicBezTo>
                    <a:pt x="207374" y="268526"/>
                    <a:pt x="207374" y="268526"/>
                    <a:pt x="207374" y="290903"/>
                  </a:cubicBezTo>
                  <a:cubicBezTo>
                    <a:pt x="207374" y="292220"/>
                    <a:pt x="207374" y="293536"/>
                    <a:pt x="208695" y="293536"/>
                  </a:cubicBezTo>
                  <a:cubicBezTo>
                    <a:pt x="208695" y="293536"/>
                    <a:pt x="208695" y="293536"/>
                    <a:pt x="239074" y="293536"/>
                  </a:cubicBezTo>
                  <a:cubicBezTo>
                    <a:pt x="245679" y="293536"/>
                    <a:pt x="250962" y="298801"/>
                    <a:pt x="250962" y="305383"/>
                  </a:cubicBezTo>
                  <a:cubicBezTo>
                    <a:pt x="250962" y="310648"/>
                    <a:pt x="245679" y="315913"/>
                    <a:pt x="239074" y="315913"/>
                  </a:cubicBezTo>
                  <a:cubicBezTo>
                    <a:pt x="239074" y="315913"/>
                    <a:pt x="239074" y="315913"/>
                    <a:pt x="99064" y="315913"/>
                  </a:cubicBezTo>
                  <a:cubicBezTo>
                    <a:pt x="92460" y="315913"/>
                    <a:pt x="87176" y="310648"/>
                    <a:pt x="87176" y="305383"/>
                  </a:cubicBezTo>
                  <a:cubicBezTo>
                    <a:pt x="87176" y="298801"/>
                    <a:pt x="92460" y="293536"/>
                    <a:pt x="99064" y="293536"/>
                  </a:cubicBezTo>
                  <a:cubicBezTo>
                    <a:pt x="99064" y="293536"/>
                    <a:pt x="99064" y="293536"/>
                    <a:pt x="129444" y="293536"/>
                  </a:cubicBezTo>
                  <a:cubicBezTo>
                    <a:pt x="130765" y="293536"/>
                    <a:pt x="130765" y="292220"/>
                    <a:pt x="130765" y="289587"/>
                  </a:cubicBezTo>
                  <a:cubicBezTo>
                    <a:pt x="130765" y="289587"/>
                    <a:pt x="130765" y="289587"/>
                    <a:pt x="130765" y="268526"/>
                  </a:cubicBezTo>
                  <a:cubicBezTo>
                    <a:pt x="130765" y="264577"/>
                    <a:pt x="126802" y="265893"/>
                    <a:pt x="126802" y="265893"/>
                  </a:cubicBezTo>
                  <a:cubicBezTo>
                    <a:pt x="126802" y="265893"/>
                    <a:pt x="126802" y="265893"/>
                    <a:pt x="14529" y="265893"/>
                  </a:cubicBezTo>
                  <a:cubicBezTo>
                    <a:pt x="6604" y="265893"/>
                    <a:pt x="0" y="259312"/>
                    <a:pt x="0" y="251414"/>
                  </a:cubicBezTo>
                  <a:cubicBezTo>
                    <a:pt x="0" y="251414"/>
                    <a:pt x="0" y="251414"/>
                    <a:pt x="0" y="13163"/>
                  </a:cubicBezTo>
                  <a:cubicBezTo>
                    <a:pt x="0" y="5265"/>
                    <a:pt x="6604" y="0"/>
                    <a:pt x="14529" y="0"/>
                  </a:cubicBezTo>
                  <a:close/>
                </a:path>
              </a:pathLst>
            </a:custGeom>
            <a:solidFill>
              <a:schemeClr val="lt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40" name="IconShape"/>
            <p:cNvSpPr>
              <a:spLocks/>
            </p:cNvSpPr>
            <p:nvPr/>
          </p:nvSpPr>
          <p:spPr bwMode="auto">
            <a:xfrm>
              <a:off x="7024378" y="3332434"/>
              <a:ext cx="513074" cy="479350"/>
            </a:xfrm>
            <a:custGeom>
              <a:avLst/>
              <a:gdLst>
                <a:gd name="connsiteX0" fmla="*/ 159472 w 338138"/>
                <a:gd name="connsiteY0" fmla="*/ 265112 h 315913"/>
                <a:gd name="connsiteX1" fmla="*/ 155575 w 338138"/>
                <a:gd name="connsiteY1" fmla="*/ 269194 h 315913"/>
                <a:gd name="connsiteX2" fmla="*/ 155575 w 338138"/>
                <a:gd name="connsiteY2" fmla="*/ 289605 h 315913"/>
                <a:gd name="connsiteX3" fmla="*/ 158173 w 338138"/>
                <a:gd name="connsiteY3" fmla="*/ 293687 h 315913"/>
                <a:gd name="connsiteX4" fmla="*/ 181553 w 338138"/>
                <a:gd name="connsiteY4" fmla="*/ 293687 h 315913"/>
                <a:gd name="connsiteX5" fmla="*/ 184150 w 338138"/>
                <a:gd name="connsiteY5" fmla="*/ 290966 h 315913"/>
                <a:gd name="connsiteX6" fmla="*/ 184150 w 338138"/>
                <a:gd name="connsiteY6" fmla="*/ 269194 h 315913"/>
                <a:gd name="connsiteX7" fmla="*/ 181553 w 338138"/>
                <a:gd name="connsiteY7" fmla="*/ 265112 h 315913"/>
                <a:gd name="connsiteX8" fmla="*/ 159472 w 338138"/>
                <a:gd name="connsiteY8" fmla="*/ 265112 h 315913"/>
                <a:gd name="connsiteX9" fmla="*/ 169069 w 338138"/>
                <a:gd name="connsiteY9" fmla="*/ 222250 h 315913"/>
                <a:gd name="connsiteX10" fmla="*/ 155575 w 338138"/>
                <a:gd name="connsiteY10" fmla="*/ 235744 h 315913"/>
                <a:gd name="connsiteX11" fmla="*/ 169069 w 338138"/>
                <a:gd name="connsiteY11" fmla="*/ 249238 h 315913"/>
                <a:gd name="connsiteX12" fmla="*/ 182563 w 338138"/>
                <a:gd name="connsiteY12" fmla="*/ 235744 h 315913"/>
                <a:gd name="connsiteX13" fmla="*/ 169069 w 338138"/>
                <a:gd name="connsiteY13" fmla="*/ 222250 h 315913"/>
                <a:gd name="connsiteX14" fmla="*/ 145852 w 338138"/>
                <a:gd name="connsiteY14" fmla="*/ 55033 h 315913"/>
                <a:gd name="connsiteX15" fmla="*/ 157704 w 338138"/>
                <a:gd name="connsiteY15" fmla="*/ 56356 h 315913"/>
                <a:gd name="connsiteX16" fmla="*/ 156388 w 338138"/>
                <a:gd name="connsiteY16" fmla="*/ 68262 h 315913"/>
                <a:gd name="connsiteX17" fmla="*/ 57619 w 338138"/>
                <a:gd name="connsiteY17" fmla="*/ 137054 h 315913"/>
                <a:gd name="connsiteX18" fmla="*/ 53669 w 338138"/>
                <a:gd name="connsiteY18" fmla="*/ 139700 h 315913"/>
                <a:gd name="connsiteX19" fmla="*/ 47084 w 338138"/>
                <a:gd name="connsiteY19" fmla="*/ 135731 h 315913"/>
                <a:gd name="connsiteX20" fmla="*/ 48401 w 338138"/>
                <a:gd name="connsiteY20" fmla="*/ 123825 h 315913"/>
                <a:gd name="connsiteX21" fmla="*/ 145852 w 338138"/>
                <a:gd name="connsiteY21" fmla="*/ 55033 h 315913"/>
                <a:gd name="connsiteX22" fmla="*/ 88577 w 338138"/>
                <a:gd name="connsiteY22" fmla="*/ 47055 h 315913"/>
                <a:gd name="connsiteX23" fmla="*/ 100532 w 338138"/>
                <a:gd name="connsiteY23" fmla="*/ 48358 h 315913"/>
                <a:gd name="connsiteX24" fmla="*/ 99203 w 338138"/>
                <a:gd name="connsiteY24" fmla="*/ 60081 h 315913"/>
                <a:gd name="connsiteX25" fmla="*/ 52712 w 338138"/>
                <a:gd name="connsiteY25" fmla="*/ 92645 h 315913"/>
                <a:gd name="connsiteX26" fmla="*/ 47399 w 338138"/>
                <a:gd name="connsiteY26" fmla="*/ 95250 h 315913"/>
                <a:gd name="connsiteX27" fmla="*/ 40757 w 338138"/>
                <a:gd name="connsiteY27" fmla="*/ 91342 h 315913"/>
                <a:gd name="connsiteX28" fmla="*/ 43414 w 338138"/>
                <a:gd name="connsiteY28" fmla="*/ 79619 h 315913"/>
                <a:gd name="connsiteX29" fmla="*/ 88577 w 338138"/>
                <a:gd name="connsiteY29" fmla="*/ 47055 h 315913"/>
                <a:gd name="connsiteX30" fmla="*/ 35086 w 338138"/>
                <a:gd name="connsiteY30" fmla="*/ 22225 h 315913"/>
                <a:gd name="connsiteX31" fmla="*/ 20637 w 338138"/>
                <a:gd name="connsiteY31" fmla="*/ 35344 h 315913"/>
                <a:gd name="connsiteX32" fmla="*/ 20637 w 338138"/>
                <a:gd name="connsiteY32" fmla="*/ 196707 h 315913"/>
                <a:gd name="connsiteX33" fmla="*/ 35086 w 338138"/>
                <a:gd name="connsiteY33" fmla="*/ 211138 h 315913"/>
                <a:gd name="connsiteX34" fmla="*/ 303051 w 338138"/>
                <a:gd name="connsiteY34" fmla="*/ 211138 h 315913"/>
                <a:gd name="connsiteX35" fmla="*/ 317500 w 338138"/>
                <a:gd name="connsiteY35" fmla="*/ 196707 h 315913"/>
                <a:gd name="connsiteX36" fmla="*/ 317500 w 338138"/>
                <a:gd name="connsiteY36" fmla="*/ 35344 h 315913"/>
                <a:gd name="connsiteX37" fmla="*/ 303051 w 338138"/>
                <a:gd name="connsiteY37" fmla="*/ 22225 h 315913"/>
                <a:gd name="connsiteX38" fmla="*/ 35086 w 338138"/>
                <a:gd name="connsiteY38" fmla="*/ 22225 h 315913"/>
                <a:gd name="connsiteX39" fmla="*/ 14529 w 338138"/>
                <a:gd name="connsiteY39" fmla="*/ 0 h 315913"/>
                <a:gd name="connsiteX40" fmla="*/ 323609 w 338138"/>
                <a:gd name="connsiteY40" fmla="*/ 0 h 315913"/>
                <a:gd name="connsiteX41" fmla="*/ 338138 w 338138"/>
                <a:gd name="connsiteY41" fmla="*/ 13163 h 315913"/>
                <a:gd name="connsiteX42" fmla="*/ 338138 w 338138"/>
                <a:gd name="connsiteY42" fmla="*/ 251414 h 315913"/>
                <a:gd name="connsiteX43" fmla="*/ 323609 w 338138"/>
                <a:gd name="connsiteY43" fmla="*/ 265893 h 315913"/>
                <a:gd name="connsiteX44" fmla="*/ 210016 w 338138"/>
                <a:gd name="connsiteY44" fmla="*/ 265893 h 315913"/>
                <a:gd name="connsiteX45" fmla="*/ 207374 w 338138"/>
                <a:gd name="connsiteY45" fmla="*/ 268526 h 315913"/>
                <a:gd name="connsiteX46" fmla="*/ 207374 w 338138"/>
                <a:gd name="connsiteY46" fmla="*/ 290903 h 315913"/>
                <a:gd name="connsiteX47" fmla="*/ 208695 w 338138"/>
                <a:gd name="connsiteY47" fmla="*/ 293536 h 315913"/>
                <a:gd name="connsiteX48" fmla="*/ 239074 w 338138"/>
                <a:gd name="connsiteY48" fmla="*/ 293536 h 315913"/>
                <a:gd name="connsiteX49" fmla="*/ 250962 w 338138"/>
                <a:gd name="connsiteY49" fmla="*/ 305383 h 315913"/>
                <a:gd name="connsiteX50" fmla="*/ 239074 w 338138"/>
                <a:gd name="connsiteY50" fmla="*/ 315913 h 315913"/>
                <a:gd name="connsiteX51" fmla="*/ 99064 w 338138"/>
                <a:gd name="connsiteY51" fmla="*/ 315913 h 315913"/>
                <a:gd name="connsiteX52" fmla="*/ 87176 w 338138"/>
                <a:gd name="connsiteY52" fmla="*/ 305383 h 315913"/>
                <a:gd name="connsiteX53" fmla="*/ 99064 w 338138"/>
                <a:gd name="connsiteY53" fmla="*/ 293536 h 315913"/>
                <a:gd name="connsiteX54" fmla="*/ 129444 w 338138"/>
                <a:gd name="connsiteY54" fmla="*/ 293536 h 315913"/>
                <a:gd name="connsiteX55" fmla="*/ 130765 w 338138"/>
                <a:gd name="connsiteY55" fmla="*/ 289587 h 315913"/>
                <a:gd name="connsiteX56" fmla="*/ 130765 w 338138"/>
                <a:gd name="connsiteY56" fmla="*/ 268526 h 315913"/>
                <a:gd name="connsiteX57" fmla="*/ 126802 w 338138"/>
                <a:gd name="connsiteY57" fmla="*/ 265893 h 315913"/>
                <a:gd name="connsiteX58" fmla="*/ 14529 w 338138"/>
                <a:gd name="connsiteY58" fmla="*/ 265893 h 315913"/>
                <a:gd name="connsiteX59" fmla="*/ 0 w 338138"/>
                <a:gd name="connsiteY59" fmla="*/ 251414 h 315913"/>
                <a:gd name="connsiteX60" fmla="*/ 0 w 338138"/>
                <a:gd name="connsiteY60" fmla="*/ 13163 h 315913"/>
                <a:gd name="connsiteX61" fmla="*/ 14529 w 338138"/>
                <a:gd name="connsiteY61" fmla="*/ 0 h 315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338138" h="315913">
                  <a:moveTo>
                    <a:pt x="159472" y="265112"/>
                  </a:moveTo>
                  <a:cubicBezTo>
                    <a:pt x="159472" y="265112"/>
                    <a:pt x="155575" y="265112"/>
                    <a:pt x="155575" y="269194"/>
                  </a:cubicBezTo>
                  <a:cubicBezTo>
                    <a:pt x="155575" y="269194"/>
                    <a:pt x="155575" y="269194"/>
                    <a:pt x="155575" y="289605"/>
                  </a:cubicBezTo>
                  <a:cubicBezTo>
                    <a:pt x="155575" y="292326"/>
                    <a:pt x="155575" y="293687"/>
                    <a:pt x="158173" y="293687"/>
                  </a:cubicBezTo>
                  <a:cubicBezTo>
                    <a:pt x="158173" y="293687"/>
                    <a:pt x="158173" y="293687"/>
                    <a:pt x="181553" y="293687"/>
                  </a:cubicBezTo>
                  <a:cubicBezTo>
                    <a:pt x="182851" y="293687"/>
                    <a:pt x="184150" y="292326"/>
                    <a:pt x="184150" y="290966"/>
                  </a:cubicBezTo>
                  <a:cubicBezTo>
                    <a:pt x="184150" y="290966"/>
                    <a:pt x="184150" y="290966"/>
                    <a:pt x="184150" y="269194"/>
                  </a:cubicBezTo>
                  <a:cubicBezTo>
                    <a:pt x="184150" y="265112"/>
                    <a:pt x="181553" y="265112"/>
                    <a:pt x="181553" y="265112"/>
                  </a:cubicBezTo>
                  <a:cubicBezTo>
                    <a:pt x="181553" y="265112"/>
                    <a:pt x="181553" y="265112"/>
                    <a:pt x="159472" y="265112"/>
                  </a:cubicBezTo>
                  <a:close/>
                  <a:moveTo>
                    <a:pt x="169069" y="222250"/>
                  </a:moveTo>
                  <a:cubicBezTo>
                    <a:pt x="161616" y="222250"/>
                    <a:pt x="155575" y="228291"/>
                    <a:pt x="155575" y="235744"/>
                  </a:cubicBezTo>
                  <a:cubicBezTo>
                    <a:pt x="155575" y="243197"/>
                    <a:pt x="161616" y="249238"/>
                    <a:pt x="169069" y="249238"/>
                  </a:cubicBezTo>
                  <a:cubicBezTo>
                    <a:pt x="176522" y="249238"/>
                    <a:pt x="182563" y="243197"/>
                    <a:pt x="182563" y="235744"/>
                  </a:cubicBezTo>
                  <a:cubicBezTo>
                    <a:pt x="182563" y="228291"/>
                    <a:pt x="176522" y="222250"/>
                    <a:pt x="169069" y="222250"/>
                  </a:cubicBezTo>
                  <a:close/>
                  <a:moveTo>
                    <a:pt x="145852" y="55033"/>
                  </a:moveTo>
                  <a:cubicBezTo>
                    <a:pt x="149803" y="52387"/>
                    <a:pt x="155071" y="52387"/>
                    <a:pt x="157704" y="56356"/>
                  </a:cubicBezTo>
                  <a:cubicBezTo>
                    <a:pt x="160338" y="60325"/>
                    <a:pt x="159021" y="65616"/>
                    <a:pt x="156388" y="68262"/>
                  </a:cubicBezTo>
                  <a:cubicBezTo>
                    <a:pt x="57619" y="137054"/>
                    <a:pt x="57619" y="137054"/>
                    <a:pt x="57619" y="137054"/>
                  </a:cubicBezTo>
                  <a:cubicBezTo>
                    <a:pt x="56302" y="138377"/>
                    <a:pt x="54986" y="139700"/>
                    <a:pt x="53669" y="139700"/>
                  </a:cubicBezTo>
                  <a:cubicBezTo>
                    <a:pt x="51035" y="139700"/>
                    <a:pt x="48401" y="138377"/>
                    <a:pt x="47084" y="135731"/>
                  </a:cubicBezTo>
                  <a:cubicBezTo>
                    <a:pt x="44450" y="131762"/>
                    <a:pt x="44450" y="126471"/>
                    <a:pt x="48401" y="123825"/>
                  </a:cubicBezTo>
                  <a:cubicBezTo>
                    <a:pt x="145852" y="55033"/>
                    <a:pt x="145852" y="55033"/>
                    <a:pt x="145852" y="55033"/>
                  </a:cubicBezTo>
                  <a:close/>
                  <a:moveTo>
                    <a:pt x="88577" y="47055"/>
                  </a:moveTo>
                  <a:cubicBezTo>
                    <a:pt x="92562" y="44450"/>
                    <a:pt x="97875" y="44450"/>
                    <a:pt x="100532" y="48358"/>
                  </a:cubicBezTo>
                  <a:cubicBezTo>
                    <a:pt x="103188" y="52265"/>
                    <a:pt x="101860" y="57476"/>
                    <a:pt x="99203" y="60081"/>
                  </a:cubicBezTo>
                  <a:cubicBezTo>
                    <a:pt x="52712" y="92645"/>
                    <a:pt x="52712" y="92645"/>
                    <a:pt x="52712" y="92645"/>
                  </a:cubicBezTo>
                  <a:cubicBezTo>
                    <a:pt x="51384" y="93947"/>
                    <a:pt x="50055" y="95250"/>
                    <a:pt x="47399" y="95250"/>
                  </a:cubicBezTo>
                  <a:cubicBezTo>
                    <a:pt x="44742" y="95250"/>
                    <a:pt x="42085" y="93947"/>
                    <a:pt x="40757" y="91342"/>
                  </a:cubicBezTo>
                  <a:cubicBezTo>
                    <a:pt x="38100" y="87435"/>
                    <a:pt x="39429" y="82224"/>
                    <a:pt x="43414" y="79619"/>
                  </a:cubicBezTo>
                  <a:cubicBezTo>
                    <a:pt x="88577" y="47055"/>
                    <a:pt x="88577" y="47055"/>
                    <a:pt x="88577" y="47055"/>
                  </a:cubicBezTo>
                  <a:close/>
                  <a:moveTo>
                    <a:pt x="35086" y="22225"/>
                  </a:moveTo>
                  <a:cubicBezTo>
                    <a:pt x="27205" y="22225"/>
                    <a:pt x="20637" y="28785"/>
                    <a:pt x="20637" y="35344"/>
                  </a:cubicBezTo>
                  <a:cubicBezTo>
                    <a:pt x="20637" y="35344"/>
                    <a:pt x="20637" y="35344"/>
                    <a:pt x="20637" y="196707"/>
                  </a:cubicBezTo>
                  <a:cubicBezTo>
                    <a:pt x="20637" y="204579"/>
                    <a:pt x="27205" y="211138"/>
                    <a:pt x="35086" y="211138"/>
                  </a:cubicBezTo>
                  <a:cubicBezTo>
                    <a:pt x="35086" y="211138"/>
                    <a:pt x="35086" y="211138"/>
                    <a:pt x="303051" y="211138"/>
                  </a:cubicBezTo>
                  <a:cubicBezTo>
                    <a:pt x="310932" y="211138"/>
                    <a:pt x="317500" y="204579"/>
                    <a:pt x="317500" y="196707"/>
                  </a:cubicBezTo>
                  <a:lnTo>
                    <a:pt x="317500" y="35344"/>
                  </a:lnTo>
                  <a:cubicBezTo>
                    <a:pt x="317500" y="28785"/>
                    <a:pt x="310932" y="22225"/>
                    <a:pt x="303051" y="22225"/>
                  </a:cubicBezTo>
                  <a:cubicBezTo>
                    <a:pt x="303051" y="22225"/>
                    <a:pt x="303051" y="22225"/>
                    <a:pt x="35086" y="22225"/>
                  </a:cubicBezTo>
                  <a:close/>
                  <a:moveTo>
                    <a:pt x="14529" y="0"/>
                  </a:moveTo>
                  <a:cubicBezTo>
                    <a:pt x="14529" y="0"/>
                    <a:pt x="14529" y="0"/>
                    <a:pt x="323609" y="0"/>
                  </a:cubicBezTo>
                  <a:cubicBezTo>
                    <a:pt x="331534" y="0"/>
                    <a:pt x="338138" y="5265"/>
                    <a:pt x="338138" y="13163"/>
                  </a:cubicBezTo>
                  <a:cubicBezTo>
                    <a:pt x="338138" y="13163"/>
                    <a:pt x="338138" y="13163"/>
                    <a:pt x="338138" y="251414"/>
                  </a:cubicBezTo>
                  <a:cubicBezTo>
                    <a:pt x="338138" y="259312"/>
                    <a:pt x="331534" y="265893"/>
                    <a:pt x="323609" y="265893"/>
                  </a:cubicBezTo>
                  <a:cubicBezTo>
                    <a:pt x="323609" y="265893"/>
                    <a:pt x="323609" y="265893"/>
                    <a:pt x="210016" y="265893"/>
                  </a:cubicBezTo>
                  <a:cubicBezTo>
                    <a:pt x="210016" y="265893"/>
                    <a:pt x="207374" y="265893"/>
                    <a:pt x="207374" y="268526"/>
                  </a:cubicBezTo>
                  <a:cubicBezTo>
                    <a:pt x="207374" y="268526"/>
                    <a:pt x="207374" y="268526"/>
                    <a:pt x="207374" y="290903"/>
                  </a:cubicBezTo>
                  <a:cubicBezTo>
                    <a:pt x="207374" y="292220"/>
                    <a:pt x="207374" y="293536"/>
                    <a:pt x="208695" y="293536"/>
                  </a:cubicBezTo>
                  <a:cubicBezTo>
                    <a:pt x="208695" y="293536"/>
                    <a:pt x="208695" y="293536"/>
                    <a:pt x="239074" y="293536"/>
                  </a:cubicBezTo>
                  <a:cubicBezTo>
                    <a:pt x="245679" y="293536"/>
                    <a:pt x="250962" y="298801"/>
                    <a:pt x="250962" y="305383"/>
                  </a:cubicBezTo>
                  <a:cubicBezTo>
                    <a:pt x="250962" y="310648"/>
                    <a:pt x="245679" y="315913"/>
                    <a:pt x="239074" y="315913"/>
                  </a:cubicBezTo>
                  <a:cubicBezTo>
                    <a:pt x="239074" y="315913"/>
                    <a:pt x="239074" y="315913"/>
                    <a:pt x="99064" y="315913"/>
                  </a:cubicBezTo>
                  <a:cubicBezTo>
                    <a:pt x="92460" y="315913"/>
                    <a:pt x="87176" y="310648"/>
                    <a:pt x="87176" y="305383"/>
                  </a:cubicBezTo>
                  <a:cubicBezTo>
                    <a:pt x="87176" y="298801"/>
                    <a:pt x="92460" y="293536"/>
                    <a:pt x="99064" y="293536"/>
                  </a:cubicBezTo>
                  <a:cubicBezTo>
                    <a:pt x="99064" y="293536"/>
                    <a:pt x="99064" y="293536"/>
                    <a:pt x="129444" y="293536"/>
                  </a:cubicBezTo>
                  <a:cubicBezTo>
                    <a:pt x="130765" y="293536"/>
                    <a:pt x="130765" y="292220"/>
                    <a:pt x="130765" y="289587"/>
                  </a:cubicBezTo>
                  <a:cubicBezTo>
                    <a:pt x="130765" y="289587"/>
                    <a:pt x="130765" y="289587"/>
                    <a:pt x="130765" y="268526"/>
                  </a:cubicBezTo>
                  <a:cubicBezTo>
                    <a:pt x="130765" y="264577"/>
                    <a:pt x="126802" y="265893"/>
                    <a:pt x="126802" y="265893"/>
                  </a:cubicBezTo>
                  <a:cubicBezTo>
                    <a:pt x="126802" y="265893"/>
                    <a:pt x="126802" y="265893"/>
                    <a:pt x="14529" y="265893"/>
                  </a:cubicBezTo>
                  <a:cubicBezTo>
                    <a:pt x="6604" y="265893"/>
                    <a:pt x="0" y="259312"/>
                    <a:pt x="0" y="251414"/>
                  </a:cubicBezTo>
                  <a:cubicBezTo>
                    <a:pt x="0" y="251414"/>
                    <a:pt x="0" y="251414"/>
                    <a:pt x="0" y="13163"/>
                  </a:cubicBezTo>
                  <a:cubicBezTo>
                    <a:pt x="0" y="5265"/>
                    <a:pt x="6604" y="0"/>
                    <a:pt x="14529" y="0"/>
                  </a:cubicBezTo>
                  <a:close/>
                </a:path>
              </a:pathLst>
            </a:custGeom>
            <a:solidFill>
              <a:schemeClr val="lt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cxnSp>
          <p:nvCxnSpPr>
            <p:cNvPr id="41" name="LineShape"/>
            <p:cNvCxnSpPr>
              <a:cxnSpLocks/>
            </p:cNvCxnSpPr>
            <p:nvPr/>
          </p:nvCxnSpPr>
          <p:spPr>
            <a:xfrm flipH="1">
              <a:off x="2049141" y="4151178"/>
              <a:ext cx="5708728" cy="0"/>
            </a:xfrm>
            <a:prstGeom prst="straightConnector1">
              <a:avLst/>
            </a:prstGeom>
            <a:noFill/>
            <a:ln w="12700" cap="flat" cmpd="sng">
              <a:solidFill>
                <a:srgbClr val="D8D8D8"/>
              </a:solidFill>
              <a:prstDash val="solid"/>
              <a:miter/>
              <a:headEnd type="none" w="med" len="med"/>
              <a:tailEnd type="none" w="med" len="med"/>
            </a:ln>
          </p:spPr>
        </p:cxnSp>
      </p:grpSp>
      <p:grpSp>
        <p:nvGrpSpPr>
          <p:cNvPr id="52" name="组合 51"/>
          <p:cNvGrpSpPr/>
          <p:nvPr/>
        </p:nvGrpSpPr>
        <p:grpSpPr>
          <a:xfrm>
            <a:off x="1992993" y="4283089"/>
            <a:ext cx="8181451" cy="1078135"/>
            <a:chOff x="874712" y="3238103"/>
            <a:chExt cx="8181450" cy="1078135"/>
          </a:xfrm>
        </p:grpSpPr>
        <p:sp>
          <p:nvSpPr>
            <p:cNvPr id="53" name="矩形 52">
              <a:extLst>
                <a:ext uri="{FF2B5EF4-FFF2-40B4-BE49-F238E27FC236}">
                  <a16:creationId xmlns:a16="http://schemas.microsoft.com/office/drawing/2014/main" id="{E3EB1709-6D20-4440-8800-976CC5E9712E}"/>
                </a:ext>
              </a:extLst>
            </p:cNvPr>
            <p:cNvSpPr/>
            <p:nvPr/>
          </p:nvSpPr>
          <p:spPr>
            <a:xfrm>
              <a:off x="874712" y="3706840"/>
              <a:ext cx="8181450" cy="609398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1400" dirty="0">
                  <a:solidFill>
                    <a:schemeClr val="bg1">
                      <a:lumMod val="50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The user-will able on a project or or computer, or print the presentation and make it into a film to be </a:t>
              </a:r>
              <a:r>
                <a:rPr lang="en-US" altLang="zh-CN" sz="1400" dirty="0" err="1">
                  <a:solidFill>
                    <a:schemeClr val="bg1">
                      <a:lumMod val="50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usedThe</a:t>
              </a:r>
              <a:r>
                <a:rPr lang="en-US" altLang="zh-CN" sz="1400" dirty="0">
                  <a:solidFill>
                    <a:schemeClr val="bg1">
                      <a:lumMod val="50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 user can-document on a project or or computer, or print the presentation and make it into a film to be used</a:t>
              </a:r>
            </a:p>
          </p:txBody>
        </p:sp>
        <p:sp>
          <p:nvSpPr>
            <p:cNvPr id="54" name="矩形 53">
              <a:extLst>
                <a:ext uri="{FF2B5EF4-FFF2-40B4-BE49-F238E27FC236}">
                  <a16:creationId xmlns:a16="http://schemas.microsoft.com/office/drawing/2014/main" id="{CBCE2F27-1948-4AAF-B7D2-B7B4F23C2784}"/>
                </a:ext>
              </a:extLst>
            </p:cNvPr>
            <p:cNvSpPr/>
            <p:nvPr/>
          </p:nvSpPr>
          <p:spPr>
            <a:xfrm>
              <a:off x="874712" y="3238103"/>
              <a:ext cx="3253709" cy="497957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Title text added</a:t>
              </a:r>
            </a:p>
          </p:txBody>
        </p:sp>
      </p:grpSp>
      <p:cxnSp>
        <p:nvCxnSpPr>
          <p:cNvPr id="43" name="直接连接符 42"/>
          <p:cNvCxnSpPr/>
          <p:nvPr/>
        </p:nvCxnSpPr>
        <p:spPr>
          <a:xfrm flipV="1">
            <a:off x="-16668" y="1032867"/>
            <a:ext cx="12208669" cy="7740"/>
          </a:xfrm>
          <a:prstGeom prst="line">
            <a:avLst/>
          </a:prstGeom>
          <a:ln w="69850" cmpd="thickThin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矩形 43"/>
          <p:cNvSpPr/>
          <p:nvPr/>
        </p:nvSpPr>
        <p:spPr>
          <a:xfrm>
            <a:off x="0" y="288137"/>
            <a:ext cx="333829" cy="720695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accent2">
                  <a:lumMod val="90000"/>
                  <a:lumOff val="1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565535" y="333486"/>
            <a:ext cx="3068469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>
              <a:defRPr sz="6000" b="1">
                <a:gradFill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/>
                    </a:gs>
                  </a:gsLst>
                  <a:lin ang="5400000" scaled="1"/>
                </a:gradFill>
                <a:latin typeface="+mj-ea"/>
                <a:ea typeface="+mj-ea"/>
              </a:defRPr>
            </a:lvl1pPr>
          </a:lstStyle>
          <a:p>
            <a:r>
              <a:rPr lang="zh-CN" altLang="en-US" sz="3200" dirty="0"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Increased employee execution</a:t>
            </a:r>
          </a:p>
        </p:txBody>
      </p:sp>
      <p:sp>
        <p:nvSpPr>
          <p:cNvPr id="46" name="文本框 45"/>
          <p:cNvSpPr txBox="1"/>
          <p:nvPr/>
        </p:nvSpPr>
        <p:spPr>
          <a:xfrm>
            <a:off x="6836699" y="481451"/>
            <a:ext cx="4527763" cy="49859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The user can can on a project or or print it into a film to be used in a wilder field field</a:t>
            </a:r>
          </a:p>
        </p:txBody>
      </p:sp>
    </p:spTree>
    <p:extLst>
      <p:ext uri="{BB962C8B-B14F-4D97-AF65-F5344CB8AC3E}">
        <p14:creationId xmlns:p14="http://schemas.microsoft.com/office/powerpoint/2010/main" val="3025518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:a14="http://schemas.microsoft.com/office/drawing/2010/main" xmlns:a16="http://schemas.microsoft.com/office/drawing/2014/main"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组合 23"/>
          <p:cNvGrpSpPr>
            <a:grpSpLocks/>
          </p:cNvGrpSpPr>
          <p:nvPr/>
        </p:nvGrpSpPr>
        <p:grpSpPr bwMode="auto">
          <a:xfrm>
            <a:off x="6477001" y="1607543"/>
            <a:ext cx="3107267" cy="702734"/>
            <a:chOff x="1126386" y="1685968"/>
            <a:chExt cx="2794989" cy="631488"/>
          </a:xfrm>
        </p:grpSpPr>
        <p:sp>
          <p:nvSpPr>
            <p:cNvPr id="25" name="Freeform 55"/>
            <p:cNvSpPr>
              <a:spLocks/>
            </p:cNvSpPr>
            <p:nvPr/>
          </p:nvSpPr>
          <p:spPr bwMode="auto">
            <a:xfrm>
              <a:off x="1126386" y="1685968"/>
              <a:ext cx="2794989" cy="631488"/>
            </a:xfrm>
            <a:custGeom>
              <a:avLst/>
              <a:gdLst>
                <a:gd name="T0" fmla="*/ 556 w 633"/>
                <a:gd name="T1" fmla="*/ 0 h 143"/>
                <a:gd name="T2" fmla="*/ 611 w 633"/>
                <a:gd name="T3" fmla="*/ 20 h 143"/>
                <a:gd name="T4" fmla="*/ 633 w 633"/>
                <a:gd name="T5" fmla="*/ 71 h 143"/>
                <a:gd name="T6" fmla="*/ 611 w 633"/>
                <a:gd name="T7" fmla="*/ 123 h 143"/>
                <a:gd name="T8" fmla="*/ 556 w 633"/>
                <a:gd name="T9" fmla="*/ 143 h 143"/>
                <a:gd name="T10" fmla="*/ 0 w 633"/>
                <a:gd name="T11" fmla="*/ 143 h 143"/>
                <a:gd name="T12" fmla="*/ 0 w 633"/>
                <a:gd name="T13" fmla="*/ 0 h 143"/>
                <a:gd name="T14" fmla="*/ 556 w 633"/>
                <a:gd name="T15" fmla="*/ 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33" h="143">
                  <a:moveTo>
                    <a:pt x="556" y="0"/>
                  </a:moveTo>
                  <a:cubicBezTo>
                    <a:pt x="577" y="0"/>
                    <a:pt x="596" y="7"/>
                    <a:pt x="611" y="20"/>
                  </a:cubicBezTo>
                  <a:cubicBezTo>
                    <a:pt x="625" y="33"/>
                    <a:pt x="633" y="52"/>
                    <a:pt x="633" y="71"/>
                  </a:cubicBezTo>
                  <a:cubicBezTo>
                    <a:pt x="633" y="91"/>
                    <a:pt x="625" y="110"/>
                    <a:pt x="611" y="123"/>
                  </a:cubicBezTo>
                  <a:cubicBezTo>
                    <a:pt x="596" y="136"/>
                    <a:pt x="577" y="143"/>
                    <a:pt x="556" y="143"/>
                  </a:cubicBezTo>
                  <a:cubicBezTo>
                    <a:pt x="556" y="143"/>
                    <a:pt x="0" y="143"/>
                    <a:pt x="0" y="14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556" y="0"/>
                    <a:pt x="556" y="0"/>
                  </a:cubicBezTo>
                  <a:close/>
                </a:path>
              </a:pathLst>
            </a:custGeom>
            <a:gradFill>
              <a:gsLst>
                <a:gs pos="100000">
                  <a:schemeClr val="bg1">
                    <a:lumMod val="85000"/>
                  </a:schemeClr>
                </a:gs>
                <a:gs pos="5417">
                  <a:schemeClr val="bg1">
                    <a:lumMod val="95000"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defRPr/>
              </a:pPr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26" name="Freeform 56"/>
            <p:cNvSpPr>
              <a:spLocks/>
            </p:cNvSpPr>
            <p:nvPr/>
          </p:nvSpPr>
          <p:spPr bwMode="auto">
            <a:xfrm>
              <a:off x="1126386" y="1746834"/>
              <a:ext cx="2734063" cy="509755"/>
            </a:xfrm>
            <a:custGeom>
              <a:avLst/>
              <a:gdLst>
                <a:gd name="T0" fmla="*/ 0 w 619"/>
                <a:gd name="T1" fmla="*/ 115 h 115"/>
                <a:gd name="T2" fmla="*/ 556 w 619"/>
                <a:gd name="T3" fmla="*/ 115 h 115"/>
                <a:gd name="T4" fmla="*/ 619 w 619"/>
                <a:gd name="T5" fmla="*/ 57 h 115"/>
                <a:gd name="T6" fmla="*/ 556 w 619"/>
                <a:gd name="T7" fmla="*/ 0 h 115"/>
                <a:gd name="T8" fmla="*/ 0 w 619"/>
                <a:gd name="T9" fmla="*/ 0 h 115"/>
                <a:gd name="T10" fmla="*/ 0 w 619"/>
                <a:gd name="T11" fmla="*/ 115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9" h="115">
                  <a:moveTo>
                    <a:pt x="0" y="115"/>
                  </a:moveTo>
                  <a:cubicBezTo>
                    <a:pt x="0" y="115"/>
                    <a:pt x="556" y="115"/>
                    <a:pt x="556" y="115"/>
                  </a:cubicBezTo>
                  <a:cubicBezTo>
                    <a:pt x="592" y="115"/>
                    <a:pt x="619" y="90"/>
                    <a:pt x="619" y="57"/>
                  </a:cubicBezTo>
                  <a:cubicBezTo>
                    <a:pt x="619" y="25"/>
                    <a:pt x="592" y="0"/>
                    <a:pt x="556" y="0"/>
                  </a:cubicBezTo>
                  <a:cubicBezTo>
                    <a:pt x="556" y="0"/>
                    <a:pt x="0" y="0"/>
                    <a:pt x="0" y="0"/>
                  </a:cubicBezTo>
                  <a:lnTo>
                    <a:pt x="0" y="115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2">
                    <a:lumMod val="90000"/>
                    <a:lumOff val="10000"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defRPr/>
              </a:pPr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27" name="Freeform 69"/>
            <p:cNvSpPr>
              <a:spLocks noEditPoints="1"/>
            </p:cNvSpPr>
            <p:nvPr/>
          </p:nvSpPr>
          <p:spPr bwMode="auto">
            <a:xfrm>
              <a:off x="3521547" y="1899000"/>
              <a:ext cx="184682" cy="192110"/>
            </a:xfrm>
            <a:custGeom>
              <a:avLst/>
              <a:gdLst>
                <a:gd name="T0" fmla="*/ 407279718 w 42"/>
                <a:gd name="T1" fmla="*/ 0 h 43"/>
                <a:gd name="T2" fmla="*/ 0 w 42"/>
                <a:gd name="T3" fmla="*/ 412457897 h 43"/>
                <a:gd name="T4" fmla="*/ 407279718 w 42"/>
                <a:gd name="T5" fmla="*/ 844553058 h 43"/>
                <a:gd name="T6" fmla="*/ 814555033 w 42"/>
                <a:gd name="T7" fmla="*/ 412457897 h 43"/>
                <a:gd name="T8" fmla="*/ 407279718 w 42"/>
                <a:gd name="T9" fmla="*/ 0 h 43"/>
                <a:gd name="T10" fmla="*/ 213337205 w 42"/>
                <a:gd name="T11" fmla="*/ 589224300 h 43"/>
                <a:gd name="T12" fmla="*/ 349095643 w 42"/>
                <a:gd name="T13" fmla="*/ 353532808 h 43"/>
                <a:gd name="T14" fmla="*/ 349095643 w 42"/>
                <a:gd name="T15" fmla="*/ 294612150 h 43"/>
                <a:gd name="T16" fmla="*/ 329700951 w 42"/>
                <a:gd name="T17" fmla="*/ 294612150 h 43"/>
                <a:gd name="T18" fmla="*/ 329700951 w 42"/>
                <a:gd name="T19" fmla="*/ 255328757 h 43"/>
                <a:gd name="T20" fmla="*/ 484854081 w 42"/>
                <a:gd name="T21" fmla="*/ 255328757 h 43"/>
                <a:gd name="T22" fmla="*/ 484854081 w 42"/>
                <a:gd name="T23" fmla="*/ 294612150 h 43"/>
                <a:gd name="T24" fmla="*/ 465459390 w 42"/>
                <a:gd name="T25" fmla="*/ 294612150 h 43"/>
                <a:gd name="T26" fmla="*/ 465459390 w 42"/>
                <a:gd name="T27" fmla="*/ 353532808 h 43"/>
                <a:gd name="T28" fmla="*/ 465459390 w 42"/>
                <a:gd name="T29" fmla="*/ 353532808 h 43"/>
                <a:gd name="T30" fmla="*/ 601217828 w 42"/>
                <a:gd name="T31" fmla="*/ 589224300 h 43"/>
                <a:gd name="T32" fmla="*/ 213337205 w 42"/>
                <a:gd name="T33" fmla="*/ 589224300 h 4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2" h="43">
                  <a:moveTo>
                    <a:pt x="21" y="0"/>
                  </a:moveTo>
                  <a:cubicBezTo>
                    <a:pt x="9" y="0"/>
                    <a:pt x="0" y="10"/>
                    <a:pt x="0" y="21"/>
                  </a:cubicBezTo>
                  <a:cubicBezTo>
                    <a:pt x="0" y="33"/>
                    <a:pt x="9" y="43"/>
                    <a:pt x="21" y="43"/>
                  </a:cubicBezTo>
                  <a:cubicBezTo>
                    <a:pt x="33" y="43"/>
                    <a:pt x="42" y="33"/>
                    <a:pt x="42" y="21"/>
                  </a:cubicBezTo>
                  <a:cubicBezTo>
                    <a:pt x="42" y="10"/>
                    <a:pt x="33" y="0"/>
                    <a:pt x="21" y="0"/>
                  </a:cubicBezTo>
                  <a:close/>
                  <a:moveTo>
                    <a:pt x="11" y="30"/>
                  </a:moveTo>
                  <a:cubicBezTo>
                    <a:pt x="18" y="18"/>
                    <a:pt x="18" y="18"/>
                    <a:pt x="18" y="18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7" y="15"/>
                    <a:pt x="17" y="15"/>
                    <a:pt x="17" y="15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25" y="13"/>
                    <a:pt x="25" y="13"/>
                    <a:pt x="25" y="13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24" y="18"/>
                    <a:pt x="24" y="18"/>
                    <a:pt x="24" y="18"/>
                  </a:cubicBezTo>
                  <a:cubicBezTo>
                    <a:pt x="24" y="18"/>
                    <a:pt x="24" y="18"/>
                    <a:pt x="24" y="18"/>
                  </a:cubicBezTo>
                  <a:cubicBezTo>
                    <a:pt x="31" y="30"/>
                    <a:pt x="31" y="30"/>
                    <a:pt x="31" y="30"/>
                  </a:cubicBezTo>
                  <a:lnTo>
                    <a:pt x="11" y="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defRPr/>
              </a:pPr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28" name="Freeform 70"/>
            <p:cNvSpPr>
              <a:spLocks noEditPoints="1"/>
            </p:cNvSpPr>
            <p:nvPr/>
          </p:nvSpPr>
          <p:spPr bwMode="auto">
            <a:xfrm>
              <a:off x="3521547" y="1899000"/>
              <a:ext cx="184682" cy="192110"/>
            </a:xfrm>
            <a:custGeom>
              <a:avLst/>
              <a:gdLst>
                <a:gd name="T0" fmla="*/ 407279718 w 42"/>
                <a:gd name="T1" fmla="*/ 0 h 43"/>
                <a:gd name="T2" fmla="*/ 0 w 42"/>
                <a:gd name="T3" fmla="*/ 412457897 h 43"/>
                <a:gd name="T4" fmla="*/ 407279718 w 42"/>
                <a:gd name="T5" fmla="*/ 844553058 h 43"/>
                <a:gd name="T6" fmla="*/ 814555033 w 42"/>
                <a:gd name="T7" fmla="*/ 412457897 h 43"/>
                <a:gd name="T8" fmla="*/ 407279718 w 42"/>
                <a:gd name="T9" fmla="*/ 0 h 43"/>
                <a:gd name="T10" fmla="*/ 213337205 w 42"/>
                <a:gd name="T11" fmla="*/ 589224300 h 43"/>
                <a:gd name="T12" fmla="*/ 349095643 w 42"/>
                <a:gd name="T13" fmla="*/ 353532808 h 43"/>
                <a:gd name="T14" fmla="*/ 349095643 w 42"/>
                <a:gd name="T15" fmla="*/ 294612150 h 43"/>
                <a:gd name="T16" fmla="*/ 329700951 w 42"/>
                <a:gd name="T17" fmla="*/ 294612150 h 43"/>
                <a:gd name="T18" fmla="*/ 329700951 w 42"/>
                <a:gd name="T19" fmla="*/ 255328757 h 43"/>
                <a:gd name="T20" fmla="*/ 484854081 w 42"/>
                <a:gd name="T21" fmla="*/ 255328757 h 43"/>
                <a:gd name="T22" fmla="*/ 484854081 w 42"/>
                <a:gd name="T23" fmla="*/ 294612150 h 43"/>
                <a:gd name="T24" fmla="*/ 465459390 w 42"/>
                <a:gd name="T25" fmla="*/ 294612150 h 43"/>
                <a:gd name="T26" fmla="*/ 465459390 w 42"/>
                <a:gd name="T27" fmla="*/ 353532808 h 43"/>
                <a:gd name="T28" fmla="*/ 465459390 w 42"/>
                <a:gd name="T29" fmla="*/ 353532808 h 43"/>
                <a:gd name="T30" fmla="*/ 601217828 w 42"/>
                <a:gd name="T31" fmla="*/ 589224300 h 43"/>
                <a:gd name="T32" fmla="*/ 213337205 w 42"/>
                <a:gd name="T33" fmla="*/ 589224300 h 4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2" h="43">
                  <a:moveTo>
                    <a:pt x="21" y="0"/>
                  </a:moveTo>
                  <a:cubicBezTo>
                    <a:pt x="9" y="0"/>
                    <a:pt x="0" y="10"/>
                    <a:pt x="0" y="21"/>
                  </a:cubicBezTo>
                  <a:cubicBezTo>
                    <a:pt x="0" y="33"/>
                    <a:pt x="9" y="43"/>
                    <a:pt x="21" y="43"/>
                  </a:cubicBezTo>
                  <a:cubicBezTo>
                    <a:pt x="33" y="43"/>
                    <a:pt x="42" y="33"/>
                    <a:pt x="42" y="21"/>
                  </a:cubicBezTo>
                  <a:cubicBezTo>
                    <a:pt x="42" y="10"/>
                    <a:pt x="33" y="0"/>
                    <a:pt x="21" y="0"/>
                  </a:cubicBezTo>
                  <a:close/>
                  <a:moveTo>
                    <a:pt x="11" y="30"/>
                  </a:moveTo>
                  <a:cubicBezTo>
                    <a:pt x="18" y="18"/>
                    <a:pt x="18" y="18"/>
                    <a:pt x="18" y="18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7" y="15"/>
                    <a:pt x="17" y="15"/>
                    <a:pt x="17" y="15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25" y="13"/>
                    <a:pt x="25" y="13"/>
                    <a:pt x="25" y="13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24" y="18"/>
                    <a:pt x="24" y="18"/>
                    <a:pt x="24" y="18"/>
                  </a:cubicBezTo>
                  <a:cubicBezTo>
                    <a:pt x="24" y="18"/>
                    <a:pt x="24" y="18"/>
                    <a:pt x="24" y="18"/>
                  </a:cubicBezTo>
                  <a:cubicBezTo>
                    <a:pt x="31" y="30"/>
                    <a:pt x="31" y="30"/>
                    <a:pt x="31" y="30"/>
                  </a:cubicBezTo>
                  <a:lnTo>
                    <a:pt x="11" y="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defRPr/>
              </a:pPr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29" name="Freeform 71"/>
            <p:cNvSpPr>
              <a:spLocks/>
            </p:cNvSpPr>
            <p:nvPr/>
          </p:nvSpPr>
          <p:spPr bwMode="auto">
            <a:xfrm>
              <a:off x="3599608" y="1980790"/>
              <a:ext cx="28560" cy="17118"/>
            </a:xfrm>
            <a:custGeom>
              <a:avLst/>
              <a:gdLst>
                <a:gd name="T0" fmla="*/ 17453970 w 15"/>
                <a:gd name="T1" fmla="*/ 0 h 9"/>
                <a:gd name="T2" fmla="*/ 0 w 15"/>
                <a:gd name="T3" fmla="*/ 31416025 h 9"/>
                <a:gd name="T4" fmla="*/ 52360042 w 15"/>
                <a:gd name="T5" fmla="*/ 31416025 h 9"/>
                <a:gd name="T6" fmla="*/ 34906072 w 15"/>
                <a:gd name="T7" fmla="*/ 0 h 9"/>
                <a:gd name="T8" fmla="*/ 17453970 w 15"/>
                <a:gd name="T9" fmla="*/ 0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" h="9">
                  <a:moveTo>
                    <a:pt x="5" y="0"/>
                  </a:moveTo>
                  <a:lnTo>
                    <a:pt x="0" y="9"/>
                  </a:lnTo>
                  <a:lnTo>
                    <a:pt x="15" y="9"/>
                  </a:lnTo>
                  <a:lnTo>
                    <a:pt x="10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defRPr/>
              </a:pPr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grpSp>
          <p:nvGrpSpPr>
            <p:cNvPr id="30" name="组合 102"/>
            <p:cNvGrpSpPr>
              <a:grpSpLocks/>
            </p:cNvGrpSpPr>
            <p:nvPr/>
          </p:nvGrpSpPr>
          <p:grpSpPr bwMode="auto">
            <a:xfrm>
              <a:off x="1188525" y="1755513"/>
              <a:ext cx="2439643" cy="495423"/>
              <a:chOff x="1188525" y="1122100"/>
              <a:chExt cx="2439643" cy="495423"/>
            </a:xfrm>
          </p:grpSpPr>
          <p:sp>
            <p:nvSpPr>
              <p:cNvPr id="31" name="矩形 103"/>
              <p:cNvSpPr>
                <a:spLocks noChangeArrowheads="1"/>
              </p:cNvSpPr>
              <p:nvPr/>
            </p:nvSpPr>
            <p:spPr bwMode="auto">
              <a:xfrm>
                <a:off x="1188525" y="1122100"/>
                <a:ext cx="2439643" cy="2489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>
                <a:lvl1pPr>
                  <a:defRPr sz="1300">
                    <a:solidFill>
                      <a:schemeClr val="tx1"/>
                    </a:solidFill>
                    <a:latin typeface="Calibri" pitchFamily="34" charset="0"/>
                    <a:ea typeface="宋体" charset="-122"/>
                  </a:defRPr>
                </a:lvl1pPr>
                <a:lvl2pPr marL="742950" indent="-285750">
                  <a:defRPr sz="1300">
                    <a:solidFill>
                      <a:schemeClr val="tx1"/>
                    </a:solidFill>
                    <a:latin typeface="Calibri" pitchFamily="34" charset="0"/>
                    <a:ea typeface="宋体" charset="-122"/>
                  </a:defRPr>
                </a:lvl2pPr>
                <a:lvl3pPr marL="1143000" indent="-228600">
                  <a:defRPr sz="1300">
                    <a:solidFill>
                      <a:schemeClr val="tx1"/>
                    </a:solidFill>
                    <a:latin typeface="Calibri" pitchFamily="34" charset="0"/>
                    <a:ea typeface="宋体" charset="-122"/>
                  </a:defRPr>
                </a:lvl3pPr>
                <a:lvl4pPr marL="1600200" indent="-228600">
                  <a:defRPr sz="1300">
                    <a:solidFill>
                      <a:schemeClr val="tx1"/>
                    </a:solidFill>
                    <a:latin typeface="Calibri" pitchFamily="34" charset="0"/>
                    <a:ea typeface="宋体" charset="-122"/>
                  </a:defRPr>
                </a:lvl4pPr>
                <a:lvl5pPr marL="2057400" indent="-228600">
                  <a:defRPr sz="1300">
                    <a:solidFill>
                      <a:schemeClr val="tx1"/>
                    </a:solidFill>
                    <a:latin typeface="Calibri" pitchFamily="34" charset="0"/>
                    <a:ea typeface="宋体" charset="-122"/>
                  </a:defRPr>
                </a:lvl5pPr>
                <a:lvl6pPr marL="2514600" indent="-228600" defTabSz="685800" fontAlgn="base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itchFamily="34" charset="0"/>
                    <a:ea typeface="宋体" charset="-122"/>
                  </a:defRPr>
                </a:lvl6pPr>
                <a:lvl7pPr marL="2971800" indent="-228600" defTabSz="685800" fontAlgn="base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itchFamily="34" charset="0"/>
                    <a:ea typeface="宋体" charset="-122"/>
                  </a:defRPr>
                </a:lvl7pPr>
                <a:lvl8pPr marL="3429000" indent="-228600" defTabSz="685800" fontAlgn="base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itchFamily="34" charset="0"/>
                    <a:ea typeface="宋体" charset="-122"/>
                  </a:defRPr>
                </a:lvl8pPr>
                <a:lvl9pPr marL="3886200" indent="-228600" defTabSz="685800" fontAlgn="base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itchFamily="34" charset="0"/>
                    <a:ea typeface="宋体" charset="-122"/>
                  </a:defRPr>
                </a:lvl9pPr>
              </a:lstStyle>
              <a:p>
                <a:pPr eaLnBrk="1" hangingPunct="1"/>
                <a:r>
                  <a:rPr lang="zh-CN" altLang="en-US" sz="1200" b="1" dirty="0">
                    <a:solidFill>
                      <a:schemeClr val="bg1"/>
                    </a:solidFill>
                    <a:latin typeface="字魂36号-正文宋楷" panose="02000000000000000000" pitchFamily="2" charset="-122"/>
                    <a:ea typeface="字魂36号-正文宋楷" panose="02000000000000000000" pitchFamily="2" charset="-122"/>
                  </a:rPr>
                  <a:t>Overview of employee execution</a:t>
                </a:r>
                <a:endParaRPr lang="en-US" altLang="ko-KR" sz="1200" b="1" dirty="0">
                  <a:solidFill>
                    <a:schemeClr val="bg1"/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32" name="矩形 104"/>
              <p:cNvSpPr>
                <a:spLocks noChangeArrowheads="1"/>
              </p:cNvSpPr>
              <p:nvPr/>
            </p:nvSpPr>
            <p:spPr bwMode="auto">
              <a:xfrm>
                <a:off x="1202540" y="1331673"/>
                <a:ext cx="2161669" cy="2858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>
                <a:lvl1pPr>
                  <a:defRPr sz="1300">
                    <a:solidFill>
                      <a:schemeClr val="tx1"/>
                    </a:solidFill>
                    <a:latin typeface="Calibri" pitchFamily="34" charset="0"/>
                    <a:ea typeface="宋体" charset="-122"/>
                  </a:defRPr>
                </a:lvl1pPr>
                <a:lvl2pPr marL="742950" indent="-285750">
                  <a:defRPr sz="1300">
                    <a:solidFill>
                      <a:schemeClr val="tx1"/>
                    </a:solidFill>
                    <a:latin typeface="Calibri" pitchFamily="34" charset="0"/>
                    <a:ea typeface="宋体" charset="-122"/>
                  </a:defRPr>
                </a:lvl2pPr>
                <a:lvl3pPr marL="1143000" indent="-228600">
                  <a:defRPr sz="1300">
                    <a:solidFill>
                      <a:schemeClr val="tx1"/>
                    </a:solidFill>
                    <a:latin typeface="Calibri" pitchFamily="34" charset="0"/>
                    <a:ea typeface="宋体" charset="-122"/>
                  </a:defRPr>
                </a:lvl3pPr>
                <a:lvl4pPr marL="1600200" indent="-228600">
                  <a:defRPr sz="1300">
                    <a:solidFill>
                      <a:schemeClr val="tx1"/>
                    </a:solidFill>
                    <a:latin typeface="Calibri" pitchFamily="34" charset="0"/>
                    <a:ea typeface="宋体" charset="-122"/>
                  </a:defRPr>
                </a:lvl4pPr>
                <a:lvl5pPr marL="2057400" indent="-228600">
                  <a:defRPr sz="1300">
                    <a:solidFill>
                      <a:schemeClr val="tx1"/>
                    </a:solidFill>
                    <a:latin typeface="Calibri" pitchFamily="34" charset="0"/>
                    <a:ea typeface="宋体" charset="-122"/>
                  </a:defRPr>
                </a:lvl5pPr>
                <a:lvl6pPr marL="2514600" indent="-228600" defTabSz="685800" fontAlgn="base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itchFamily="34" charset="0"/>
                    <a:ea typeface="宋体" charset="-122"/>
                  </a:defRPr>
                </a:lvl6pPr>
                <a:lvl7pPr marL="2971800" indent="-228600" defTabSz="685800" fontAlgn="base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itchFamily="34" charset="0"/>
                    <a:ea typeface="宋体" charset="-122"/>
                  </a:defRPr>
                </a:lvl7pPr>
                <a:lvl8pPr marL="3429000" indent="-228600" defTabSz="685800" fontAlgn="base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itchFamily="34" charset="0"/>
                    <a:ea typeface="宋体" charset="-122"/>
                  </a:defRPr>
                </a:lvl8pPr>
                <a:lvl9pPr marL="3886200" indent="-228600" defTabSz="685800" fontAlgn="base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itchFamily="34" charset="0"/>
                    <a:ea typeface="宋体" charset="-122"/>
                  </a:defRPr>
                </a:lvl9pPr>
              </a:lstStyle>
              <a:p>
                <a:pPr eaLnBrk="1" hangingPunct="1"/>
                <a:r>
                  <a:rPr lang="en-US" altLang="zh-CN" sz="1467" dirty="0">
                    <a:solidFill>
                      <a:schemeClr val="bg1"/>
                    </a:solidFill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Arial" charset="0"/>
                  </a:rPr>
                  <a:t>Click to add text there</a:t>
                </a:r>
                <a:endParaRPr lang="zh-CN" altLang="en-US" sz="1467" dirty="0">
                  <a:solidFill>
                    <a:schemeClr val="bg1"/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</p:grpSp>
      </p:grpSp>
      <p:grpSp>
        <p:nvGrpSpPr>
          <p:cNvPr id="33" name="组合 32"/>
          <p:cNvGrpSpPr>
            <a:grpSpLocks/>
          </p:cNvGrpSpPr>
          <p:nvPr/>
        </p:nvGrpSpPr>
        <p:grpSpPr bwMode="auto">
          <a:xfrm>
            <a:off x="6477004" y="2521064"/>
            <a:ext cx="3357033" cy="702733"/>
            <a:chOff x="1126386" y="2317456"/>
            <a:chExt cx="3019186" cy="631488"/>
          </a:xfrm>
        </p:grpSpPr>
        <p:sp>
          <p:nvSpPr>
            <p:cNvPr id="34" name="Freeform 59"/>
            <p:cNvSpPr>
              <a:spLocks/>
            </p:cNvSpPr>
            <p:nvPr/>
          </p:nvSpPr>
          <p:spPr bwMode="auto">
            <a:xfrm>
              <a:off x="1126386" y="2317456"/>
              <a:ext cx="3019186" cy="631488"/>
            </a:xfrm>
            <a:custGeom>
              <a:avLst/>
              <a:gdLst>
                <a:gd name="T0" fmla="*/ 607 w 684"/>
                <a:gd name="T1" fmla="*/ 0 h 143"/>
                <a:gd name="T2" fmla="*/ 661 w 684"/>
                <a:gd name="T3" fmla="*/ 20 h 143"/>
                <a:gd name="T4" fmla="*/ 684 w 684"/>
                <a:gd name="T5" fmla="*/ 72 h 143"/>
                <a:gd name="T6" fmla="*/ 661 w 684"/>
                <a:gd name="T7" fmla="*/ 123 h 143"/>
                <a:gd name="T8" fmla="*/ 607 w 684"/>
                <a:gd name="T9" fmla="*/ 143 h 143"/>
                <a:gd name="T10" fmla="*/ 0 w 684"/>
                <a:gd name="T11" fmla="*/ 143 h 143"/>
                <a:gd name="T12" fmla="*/ 0 w 684"/>
                <a:gd name="T13" fmla="*/ 0 h 143"/>
                <a:gd name="T14" fmla="*/ 607 w 684"/>
                <a:gd name="T15" fmla="*/ 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84" h="143">
                  <a:moveTo>
                    <a:pt x="607" y="0"/>
                  </a:moveTo>
                  <a:cubicBezTo>
                    <a:pt x="628" y="0"/>
                    <a:pt x="647" y="7"/>
                    <a:pt x="661" y="20"/>
                  </a:cubicBezTo>
                  <a:cubicBezTo>
                    <a:pt x="676" y="34"/>
                    <a:pt x="684" y="52"/>
                    <a:pt x="684" y="72"/>
                  </a:cubicBezTo>
                  <a:cubicBezTo>
                    <a:pt x="684" y="92"/>
                    <a:pt x="676" y="110"/>
                    <a:pt x="661" y="123"/>
                  </a:cubicBezTo>
                  <a:cubicBezTo>
                    <a:pt x="647" y="136"/>
                    <a:pt x="628" y="143"/>
                    <a:pt x="607" y="143"/>
                  </a:cubicBezTo>
                  <a:cubicBezTo>
                    <a:pt x="607" y="143"/>
                    <a:pt x="0" y="143"/>
                    <a:pt x="0" y="14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607" y="0"/>
                    <a:pt x="607" y="0"/>
                  </a:cubicBezTo>
                  <a:close/>
                </a:path>
              </a:pathLst>
            </a:custGeom>
            <a:gradFill>
              <a:gsLst>
                <a:gs pos="100000">
                  <a:schemeClr val="bg1">
                    <a:lumMod val="85000"/>
                  </a:schemeClr>
                </a:gs>
                <a:gs pos="5417">
                  <a:schemeClr val="bg1">
                    <a:lumMod val="95000"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defRPr/>
              </a:pPr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35" name="Freeform 60"/>
            <p:cNvSpPr>
              <a:spLocks/>
            </p:cNvSpPr>
            <p:nvPr/>
          </p:nvSpPr>
          <p:spPr bwMode="auto">
            <a:xfrm>
              <a:off x="1126386" y="2382126"/>
              <a:ext cx="2958269" cy="504049"/>
            </a:xfrm>
            <a:custGeom>
              <a:avLst/>
              <a:gdLst>
                <a:gd name="T0" fmla="*/ 0 w 670"/>
                <a:gd name="T1" fmla="*/ 114 h 114"/>
                <a:gd name="T2" fmla="*/ 607 w 670"/>
                <a:gd name="T3" fmla="*/ 114 h 114"/>
                <a:gd name="T4" fmla="*/ 670 w 670"/>
                <a:gd name="T5" fmla="*/ 57 h 114"/>
                <a:gd name="T6" fmla="*/ 607 w 670"/>
                <a:gd name="T7" fmla="*/ 0 h 114"/>
                <a:gd name="T8" fmla="*/ 0 w 670"/>
                <a:gd name="T9" fmla="*/ 0 h 114"/>
                <a:gd name="T10" fmla="*/ 0 w 670"/>
                <a:gd name="T11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70" h="114">
                  <a:moveTo>
                    <a:pt x="0" y="114"/>
                  </a:moveTo>
                  <a:cubicBezTo>
                    <a:pt x="0" y="114"/>
                    <a:pt x="607" y="114"/>
                    <a:pt x="607" y="114"/>
                  </a:cubicBezTo>
                  <a:cubicBezTo>
                    <a:pt x="643" y="114"/>
                    <a:pt x="670" y="89"/>
                    <a:pt x="670" y="57"/>
                  </a:cubicBezTo>
                  <a:cubicBezTo>
                    <a:pt x="670" y="24"/>
                    <a:pt x="643" y="0"/>
                    <a:pt x="607" y="0"/>
                  </a:cubicBezTo>
                  <a:cubicBezTo>
                    <a:pt x="607" y="0"/>
                    <a:pt x="0" y="0"/>
                    <a:pt x="0" y="0"/>
                  </a:cubicBezTo>
                  <a:lnTo>
                    <a:pt x="0" y="114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2">
                    <a:lumMod val="90000"/>
                    <a:lumOff val="10000"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defRPr/>
              </a:pPr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36" name="Freeform 73"/>
            <p:cNvSpPr>
              <a:spLocks noEditPoints="1"/>
            </p:cNvSpPr>
            <p:nvPr/>
          </p:nvSpPr>
          <p:spPr bwMode="auto">
            <a:xfrm>
              <a:off x="3741999" y="2530488"/>
              <a:ext cx="184653" cy="188305"/>
            </a:xfrm>
            <a:custGeom>
              <a:avLst/>
              <a:gdLst>
                <a:gd name="T0" fmla="*/ 407279718 w 42"/>
                <a:gd name="T1" fmla="*/ 0 h 42"/>
                <a:gd name="T2" fmla="*/ 0 w 42"/>
                <a:gd name="T3" fmla="*/ 415547731 h 42"/>
                <a:gd name="T4" fmla="*/ 407279718 w 42"/>
                <a:gd name="T5" fmla="*/ 831091013 h 42"/>
                <a:gd name="T6" fmla="*/ 814555033 w 42"/>
                <a:gd name="T7" fmla="*/ 415547731 h 42"/>
                <a:gd name="T8" fmla="*/ 407279718 w 42"/>
                <a:gd name="T9" fmla="*/ 0 h 42"/>
                <a:gd name="T10" fmla="*/ 601217828 w 42"/>
                <a:gd name="T11" fmla="*/ 455120316 h 42"/>
                <a:gd name="T12" fmla="*/ 562432848 w 42"/>
                <a:gd name="T13" fmla="*/ 514483642 h 42"/>
                <a:gd name="T14" fmla="*/ 562432848 w 42"/>
                <a:gd name="T15" fmla="*/ 573846968 h 42"/>
                <a:gd name="T16" fmla="*/ 504248773 w 42"/>
                <a:gd name="T17" fmla="*/ 573846968 h 42"/>
                <a:gd name="T18" fmla="*/ 465459390 w 42"/>
                <a:gd name="T19" fmla="*/ 593637709 h 42"/>
                <a:gd name="T20" fmla="*/ 446064698 w 42"/>
                <a:gd name="T21" fmla="*/ 593637709 h 42"/>
                <a:gd name="T22" fmla="*/ 407279718 w 42"/>
                <a:gd name="T23" fmla="*/ 633210294 h 42"/>
                <a:gd name="T24" fmla="*/ 368490335 w 42"/>
                <a:gd name="T25" fmla="*/ 593637709 h 42"/>
                <a:gd name="T26" fmla="*/ 310306260 w 42"/>
                <a:gd name="T27" fmla="*/ 573846968 h 42"/>
                <a:gd name="T28" fmla="*/ 252122185 w 42"/>
                <a:gd name="T29" fmla="*/ 573846968 h 42"/>
                <a:gd name="T30" fmla="*/ 252122185 w 42"/>
                <a:gd name="T31" fmla="*/ 514483642 h 42"/>
                <a:gd name="T32" fmla="*/ 232731897 w 42"/>
                <a:gd name="T33" fmla="*/ 455120316 h 42"/>
                <a:gd name="T34" fmla="*/ 193942513 w 42"/>
                <a:gd name="T35" fmla="*/ 415547731 h 42"/>
                <a:gd name="T36" fmla="*/ 232731897 w 42"/>
                <a:gd name="T37" fmla="*/ 375970697 h 42"/>
                <a:gd name="T38" fmla="*/ 252122185 w 42"/>
                <a:gd name="T39" fmla="*/ 296816630 h 42"/>
                <a:gd name="T40" fmla="*/ 252122185 w 42"/>
                <a:gd name="T41" fmla="*/ 257244045 h 42"/>
                <a:gd name="T42" fmla="*/ 271516876 w 42"/>
                <a:gd name="T43" fmla="*/ 237453304 h 42"/>
                <a:gd name="T44" fmla="*/ 310306260 w 42"/>
                <a:gd name="T45" fmla="*/ 257244045 h 42"/>
                <a:gd name="T46" fmla="*/ 368490335 w 42"/>
                <a:gd name="T47" fmla="*/ 217667012 h 42"/>
                <a:gd name="T48" fmla="*/ 407279718 w 42"/>
                <a:gd name="T49" fmla="*/ 178089978 h 42"/>
                <a:gd name="T50" fmla="*/ 446064698 w 42"/>
                <a:gd name="T51" fmla="*/ 217667012 h 42"/>
                <a:gd name="T52" fmla="*/ 523643465 w 42"/>
                <a:gd name="T53" fmla="*/ 257244045 h 42"/>
                <a:gd name="T54" fmla="*/ 562432848 w 42"/>
                <a:gd name="T55" fmla="*/ 257244045 h 42"/>
                <a:gd name="T56" fmla="*/ 562432848 w 42"/>
                <a:gd name="T57" fmla="*/ 296816630 h 42"/>
                <a:gd name="T58" fmla="*/ 601217828 w 42"/>
                <a:gd name="T59" fmla="*/ 375970697 h 42"/>
                <a:gd name="T60" fmla="*/ 640007211 w 42"/>
                <a:gd name="T61" fmla="*/ 415547731 h 42"/>
                <a:gd name="T62" fmla="*/ 601217828 w 42"/>
                <a:gd name="T63" fmla="*/ 455120316 h 4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42" h="42">
                  <a:moveTo>
                    <a:pt x="21" y="0"/>
                  </a:moveTo>
                  <a:cubicBezTo>
                    <a:pt x="10" y="0"/>
                    <a:pt x="0" y="9"/>
                    <a:pt x="0" y="21"/>
                  </a:cubicBezTo>
                  <a:cubicBezTo>
                    <a:pt x="0" y="32"/>
                    <a:pt x="10" y="42"/>
                    <a:pt x="21" y="42"/>
                  </a:cubicBezTo>
                  <a:cubicBezTo>
                    <a:pt x="33" y="42"/>
                    <a:pt x="42" y="32"/>
                    <a:pt x="42" y="21"/>
                  </a:cubicBezTo>
                  <a:cubicBezTo>
                    <a:pt x="42" y="9"/>
                    <a:pt x="33" y="0"/>
                    <a:pt x="21" y="0"/>
                  </a:cubicBezTo>
                  <a:close/>
                  <a:moveTo>
                    <a:pt x="31" y="23"/>
                  </a:moveTo>
                  <a:cubicBezTo>
                    <a:pt x="30" y="24"/>
                    <a:pt x="30" y="25"/>
                    <a:pt x="29" y="26"/>
                  </a:cubicBezTo>
                  <a:cubicBezTo>
                    <a:pt x="30" y="27"/>
                    <a:pt x="30" y="28"/>
                    <a:pt x="29" y="29"/>
                  </a:cubicBezTo>
                  <a:cubicBezTo>
                    <a:pt x="28" y="30"/>
                    <a:pt x="27" y="30"/>
                    <a:pt x="26" y="29"/>
                  </a:cubicBezTo>
                  <a:cubicBezTo>
                    <a:pt x="26" y="29"/>
                    <a:pt x="25" y="30"/>
                    <a:pt x="24" y="30"/>
                  </a:cubicBezTo>
                  <a:cubicBezTo>
                    <a:pt x="24" y="30"/>
                    <a:pt x="23" y="30"/>
                    <a:pt x="23" y="30"/>
                  </a:cubicBezTo>
                  <a:cubicBezTo>
                    <a:pt x="23" y="31"/>
                    <a:pt x="22" y="32"/>
                    <a:pt x="21" y="32"/>
                  </a:cubicBezTo>
                  <a:cubicBezTo>
                    <a:pt x="20" y="32"/>
                    <a:pt x="19" y="31"/>
                    <a:pt x="19" y="30"/>
                  </a:cubicBezTo>
                  <a:cubicBezTo>
                    <a:pt x="18" y="30"/>
                    <a:pt x="17" y="29"/>
                    <a:pt x="16" y="29"/>
                  </a:cubicBezTo>
                  <a:cubicBezTo>
                    <a:pt x="15" y="29"/>
                    <a:pt x="14" y="29"/>
                    <a:pt x="13" y="29"/>
                  </a:cubicBezTo>
                  <a:cubicBezTo>
                    <a:pt x="12" y="28"/>
                    <a:pt x="12" y="27"/>
                    <a:pt x="13" y="26"/>
                  </a:cubicBezTo>
                  <a:cubicBezTo>
                    <a:pt x="12" y="25"/>
                    <a:pt x="12" y="24"/>
                    <a:pt x="12" y="23"/>
                  </a:cubicBezTo>
                  <a:cubicBezTo>
                    <a:pt x="11" y="23"/>
                    <a:pt x="10" y="22"/>
                    <a:pt x="10" y="21"/>
                  </a:cubicBezTo>
                  <a:cubicBezTo>
                    <a:pt x="10" y="20"/>
                    <a:pt x="11" y="19"/>
                    <a:pt x="12" y="19"/>
                  </a:cubicBezTo>
                  <a:cubicBezTo>
                    <a:pt x="12" y="18"/>
                    <a:pt x="12" y="16"/>
                    <a:pt x="13" y="15"/>
                  </a:cubicBezTo>
                  <a:cubicBezTo>
                    <a:pt x="12" y="15"/>
                    <a:pt x="13" y="13"/>
                    <a:pt x="13" y="13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5" y="12"/>
                    <a:pt x="15" y="12"/>
                    <a:pt x="16" y="13"/>
                  </a:cubicBezTo>
                  <a:cubicBezTo>
                    <a:pt x="17" y="12"/>
                    <a:pt x="18" y="12"/>
                    <a:pt x="19" y="11"/>
                  </a:cubicBezTo>
                  <a:cubicBezTo>
                    <a:pt x="19" y="10"/>
                    <a:pt x="20" y="9"/>
                    <a:pt x="21" y="9"/>
                  </a:cubicBezTo>
                  <a:cubicBezTo>
                    <a:pt x="22" y="9"/>
                    <a:pt x="23" y="10"/>
                    <a:pt x="23" y="11"/>
                  </a:cubicBezTo>
                  <a:cubicBezTo>
                    <a:pt x="24" y="12"/>
                    <a:pt x="26" y="12"/>
                    <a:pt x="27" y="13"/>
                  </a:cubicBezTo>
                  <a:cubicBezTo>
                    <a:pt x="27" y="12"/>
                    <a:pt x="29" y="12"/>
                    <a:pt x="29" y="13"/>
                  </a:cubicBezTo>
                  <a:cubicBezTo>
                    <a:pt x="30" y="14"/>
                    <a:pt x="30" y="15"/>
                    <a:pt x="29" y="15"/>
                  </a:cubicBezTo>
                  <a:cubicBezTo>
                    <a:pt x="30" y="17"/>
                    <a:pt x="30" y="18"/>
                    <a:pt x="31" y="19"/>
                  </a:cubicBezTo>
                  <a:cubicBezTo>
                    <a:pt x="32" y="19"/>
                    <a:pt x="33" y="20"/>
                    <a:pt x="33" y="21"/>
                  </a:cubicBezTo>
                  <a:cubicBezTo>
                    <a:pt x="33" y="22"/>
                    <a:pt x="32" y="23"/>
                    <a:pt x="31" y="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defRPr/>
              </a:pPr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37" name="Oval 74"/>
            <p:cNvSpPr>
              <a:spLocks noChangeArrowheads="1"/>
            </p:cNvSpPr>
            <p:nvPr/>
          </p:nvSpPr>
          <p:spPr bwMode="auto">
            <a:xfrm>
              <a:off x="3816240" y="2602767"/>
              <a:ext cx="39977" cy="3804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>
              <a:scene3d>
                <a:camera prst="orthographicFront"/>
                <a:lightRig rig="threePt" dir="t"/>
              </a:scene3d>
              <a:sp3d contourW="12700"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grpSp>
          <p:nvGrpSpPr>
            <p:cNvPr id="38" name="组合 105"/>
            <p:cNvGrpSpPr>
              <a:grpSpLocks/>
            </p:cNvGrpSpPr>
            <p:nvPr/>
          </p:nvGrpSpPr>
          <p:grpSpPr bwMode="auto">
            <a:xfrm>
              <a:off x="1187734" y="2395091"/>
              <a:ext cx="2896488" cy="496618"/>
              <a:chOff x="1187734" y="1128265"/>
              <a:chExt cx="2896488" cy="496618"/>
            </a:xfrm>
          </p:grpSpPr>
          <p:sp>
            <p:nvSpPr>
              <p:cNvPr id="39" name="矩形 106"/>
              <p:cNvSpPr>
                <a:spLocks noChangeArrowheads="1"/>
              </p:cNvSpPr>
              <p:nvPr/>
            </p:nvSpPr>
            <p:spPr bwMode="auto">
              <a:xfrm>
                <a:off x="1187734" y="1128265"/>
                <a:ext cx="2896488" cy="2765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>
                <a:lvl1pPr>
                  <a:defRPr sz="1300">
                    <a:solidFill>
                      <a:schemeClr val="tx1"/>
                    </a:solidFill>
                    <a:latin typeface="Calibri" pitchFamily="34" charset="0"/>
                    <a:ea typeface="宋体" charset="-122"/>
                  </a:defRPr>
                </a:lvl1pPr>
                <a:lvl2pPr marL="742950" indent="-285750">
                  <a:defRPr sz="1300">
                    <a:solidFill>
                      <a:schemeClr val="tx1"/>
                    </a:solidFill>
                    <a:latin typeface="Calibri" pitchFamily="34" charset="0"/>
                    <a:ea typeface="宋体" charset="-122"/>
                  </a:defRPr>
                </a:lvl2pPr>
                <a:lvl3pPr marL="1143000" indent="-228600">
                  <a:defRPr sz="1300">
                    <a:solidFill>
                      <a:schemeClr val="tx1"/>
                    </a:solidFill>
                    <a:latin typeface="Calibri" pitchFamily="34" charset="0"/>
                    <a:ea typeface="宋体" charset="-122"/>
                  </a:defRPr>
                </a:lvl3pPr>
                <a:lvl4pPr marL="1600200" indent="-228600">
                  <a:defRPr sz="1300">
                    <a:solidFill>
                      <a:schemeClr val="tx1"/>
                    </a:solidFill>
                    <a:latin typeface="Calibri" pitchFamily="34" charset="0"/>
                    <a:ea typeface="宋体" charset="-122"/>
                  </a:defRPr>
                </a:lvl4pPr>
                <a:lvl5pPr marL="2057400" indent="-228600">
                  <a:defRPr sz="1300">
                    <a:solidFill>
                      <a:schemeClr val="tx1"/>
                    </a:solidFill>
                    <a:latin typeface="Calibri" pitchFamily="34" charset="0"/>
                    <a:ea typeface="宋体" charset="-122"/>
                  </a:defRPr>
                </a:lvl5pPr>
                <a:lvl6pPr marL="2514600" indent="-228600" defTabSz="685800" fontAlgn="base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itchFamily="34" charset="0"/>
                    <a:ea typeface="宋体" charset="-122"/>
                  </a:defRPr>
                </a:lvl6pPr>
                <a:lvl7pPr marL="2971800" indent="-228600" defTabSz="685800" fontAlgn="base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itchFamily="34" charset="0"/>
                    <a:ea typeface="宋体" charset="-122"/>
                  </a:defRPr>
                </a:lvl7pPr>
                <a:lvl8pPr marL="3429000" indent="-228600" defTabSz="685800" fontAlgn="base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itchFamily="34" charset="0"/>
                    <a:ea typeface="宋体" charset="-122"/>
                  </a:defRPr>
                </a:lvl8pPr>
                <a:lvl9pPr marL="3886200" indent="-228600" defTabSz="685800" fontAlgn="base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itchFamily="34" charset="0"/>
                    <a:ea typeface="宋体" charset="-122"/>
                  </a:defRPr>
                </a:lvl9pPr>
              </a:lstStyle>
              <a:p>
                <a:pPr eaLnBrk="1" hangingPunct="1"/>
                <a:r>
                  <a:rPr lang="zh-CN" altLang="en-US" sz="1400" b="1" dirty="0">
                    <a:solidFill>
                      <a:schemeClr val="bg1"/>
                    </a:solidFill>
                    <a:latin typeface="字魂36号-正文宋楷" panose="02000000000000000000" pitchFamily="2" charset="-122"/>
                    <a:ea typeface="字魂36号-正文宋楷" panose="02000000000000000000" pitchFamily="2" charset="-122"/>
                  </a:rPr>
                  <a:t>Improve employee execution</a:t>
                </a:r>
                <a:endParaRPr lang="en-US" altLang="ko-KR" sz="1400" b="1" dirty="0">
                  <a:solidFill>
                    <a:schemeClr val="bg1"/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40" name="矩形 107"/>
              <p:cNvSpPr>
                <a:spLocks noChangeArrowheads="1"/>
              </p:cNvSpPr>
              <p:nvPr/>
            </p:nvSpPr>
            <p:spPr bwMode="auto">
              <a:xfrm>
                <a:off x="1201835" y="1339033"/>
                <a:ext cx="2144548" cy="2858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>
                <a:lvl1pPr>
                  <a:defRPr sz="1300">
                    <a:solidFill>
                      <a:schemeClr val="tx1"/>
                    </a:solidFill>
                    <a:latin typeface="Calibri" pitchFamily="34" charset="0"/>
                    <a:ea typeface="宋体" charset="-122"/>
                  </a:defRPr>
                </a:lvl1pPr>
                <a:lvl2pPr marL="742950" indent="-285750">
                  <a:defRPr sz="1300">
                    <a:solidFill>
                      <a:schemeClr val="tx1"/>
                    </a:solidFill>
                    <a:latin typeface="Calibri" pitchFamily="34" charset="0"/>
                    <a:ea typeface="宋体" charset="-122"/>
                  </a:defRPr>
                </a:lvl2pPr>
                <a:lvl3pPr marL="1143000" indent="-228600">
                  <a:defRPr sz="1300">
                    <a:solidFill>
                      <a:schemeClr val="tx1"/>
                    </a:solidFill>
                    <a:latin typeface="Calibri" pitchFamily="34" charset="0"/>
                    <a:ea typeface="宋体" charset="-122"/>
                  </a:defRPr>
                </a:lvl3pPr>
                <a:lvl4pPr marL="1600200" indent="-228600">
                  <a:defRPr sz="1300">
                    <a:solidFill>
                      <a:schemeClr val="tx1"/>
                    </a:solidFill>
                    <a:latin typeface="Calibri" pitchFamily="34" charset="0"/>
                    <a:ea typeface="宋体" charset="-122"/>
                  </a:defRPr>
                </a:lvl4pPr>
                <a:lvl5pPr marL="2057400" indent="-228600">
                  <a:defRPr sz="1300">
                    <a:solidFill>
                      <a:schemeClr val="tx1"/>
                    </a:solidFill>
                    <a:latin typeface="Calibri" pitchFamily="34" charset="0"/>
                    <a:ea typeface="宋体" charset="-122"/>
                  </a:defRPr>
                </a:lvl5pPr>
                <a:lvl6pPr marL="2514600" indent="-228600" defTabSz="685800" fontAlgn="base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itchFamily="34" charset="0"/>
                    <a:ea typeface="宋体" charset="-122"/>
                  </a:defRPr>
                </a:lvl6pPr>
                <a:lvl7pPr marL="2971800" indent="-228600" defTabSz="685800" fontAlgn="base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itchFamily="34" charset="0"/>
                    <a:ea typeface="宋体" charset="-122"/>
                  </a:defRPr>
                </a:lvl7pPr>
                <a:lvl8pPr marL="3429000" indent="-228600" defTabSz="685800" fontAlgn="base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itchFamily="34" charset="0"/>
                    <a:ea typeface="宋体" charset="-122"/>
                  </a:defRPr>
                </a:lvl8pPr>
                <a:lvl9pPr marL="3886200" indent="-228600" defTabSz="685800" fontAlgn="base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itchFamily="34" charset="0"/>
                    <a:ea typeface="宋体" charset="-122"/>
                  </a:defRPr>
                </a:lvl9pPr>
              </a:lstStyle>
              <a:p>
                <a:r>
                  <a:rPr lang="en-US" altLang="zh-CN" sz="1467" dirty="0">
                    <a:solidFill>
                      <a:schemeClr val="bg1"/>
                    </a:solidFill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Arial" charset="0"/>
                  </a:rPr>
                  <a:t>Click to add text there</a:t>
                </a:r>
              </a:p>
            </p:txBody>
          </p:sp>
        </p:grpSp>
      </p:grpSp>
      <p:grpSp>
        <p:nvGrpSpPr>
          <p:cNvPr id="41" name="组合 40"/>
          <p:cNvGrpSpPr>
            <a:grpSpLocks/>
          </p:cNvGrpSpPr>
          <p:nvPr/>
        </p:nvGrpSpPr>
        <p:grpSpPr bwMode="auto">
          <a:xfrm>
            <a:off x="6477000" y="3434578"/>
            <a:ext cx="3683000" cy="706967"/>
            <a:chOff x="1126386" y="2948944"/>
            <a:chExt cx="3311197" cy="635225"/>
          </a:xfrm>
        </p:grpSpPr>
        <p:sp>
          <p:nvSpPr>
            <p:cNvPr id="42" name="Freeform 61"/>
            <p:cNvSpPr>
              <a:spLocks/>
            </p:cNvSpPr>
            <p:nvPr/>
          </p:nvSpPr>
          <p:spPr bwMode="auto">
            <a:xfrm>
              <a:off x="1126386" y="2948944"/>
              <a:ext cx="3280749" cy="635225"/>
            </a:xfrm>
            <a:custGeom>
              <a:avLst/>
              <a:gdLst>
                <a:gd name="T0" fmla="*/ 666 w 743"/>
                <a:gd name="T1" fmla="*/ 0 h 144"/>
                <a:gd name="T2" fmla="*/ 720 w 743"/>
                <a:gd name="T3" fmla="*/ 20 h 144"/>
                <a:gd name="T4" fmla="*/ 743 w 743"/>
                <a:gd name="T5" fmla="*/ 72 h 144"/>
                <a:gd name="T6" fmla="*/ 720 w 743"/>
                <a:gd name="T7" fmla="*/ 123 h 144"/>
                <a:gd name="T8" fmla="*/ 666 w 743"/>
                <a:gd name="T9" fmla="*/ 144 h 144"/>
                <a:gd name="T10" fmla="*/ 0 w 743"/>
                <a:gd name="T11" fmla="*/ 144 h 144"/>
                <a:gd name="T12" fmla="*/ 0 w 743"/>
                <a:gd name="T13" fmla="*/ 0 h 144"/>
                <a:gd name="T14" fmla="*/ 666 w 743"/>
                <a:gd name="T15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43" h="144">
                  <a:moveTo>
                    <a:pt x="666" y="0"/>
                  </a:moveTo>
                  <a:cubicBezTo>
                    <a:pt x="687" y="0"/>
                    <a:pt x="706" y="7"/>
                    <a:pt x="720" y="20"/>
                  </a:cubicBezTo>
                  <a:cubicBezTo>
                    <a:pt x="735" y="34"/>
                    <a:pt x="743" y="52"/>
                    <a:pt x="743" y="72"/>
                  </a:cubicBezTo>
                  <a:cubicBezTo>
                    <a:pt x="743" y="92"/>
                    <a:pt x="735" y="110"/>
                    <a:pt x="720" y="123"/>
                  </a:cubicBezTo>
                  <a:cubicBezTo>
                    <a:pt x="706" y="136"/>
                    <a:pt x="687" y="144"/>
                    <a:pt x="666" y="144"/>
                  </a:cubicBezTo>
                  <a:cubicBezTo>
                    <a:pt x="666" y="144"/>
                    <a:pt x="0" y="144"/>
                    <a:pt x="0" y="14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666" y="0"/>
                    <a:pt x="666" y="0"/>
                  </a:cubicBezTo>
                  <a:close/>
                </a:path>
              </a:pathLst>
            </a:custGeom>
            <a:gradFill>
              <a:gsLst>
                <a:gs pos="100000">
                  <a:schemeClr val="bg1">
                    <a:lumMod val="85000"/>
                  </a:schemeClr>
                </a:gs>
                <a:gs pos="5417">
                  <a:schemeClr val="bg1">
                    <a:lumMod val="95000"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defRPr/>
              </a:pPr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43" name="Freeform 62"/>
            <p:cNvSpPr>
              <a:spLocks/>
            </p:cNvSpPr>
            <p:nvPr/>
          </p:nvSpPr>
          <p:spPr bwMode="auto">
            <a:xfrm>
              <a:off x="1126386" y="3013608"/>
              <a:ext cx="3219853" cy="503996"/>
            </a:xfrm>
            <a:custGeom>
              <a:avLst/>
              <a:gdLst>
                <a:gd name="T0" fmla="*/ 0 w 729"/>
                <a:gd name="T1" fmla="*/ 114 h 114"/>
                <a:gd name="T2" fmla="*/ 666 w 729"/>
                <a:gd name="T3" fmla="*/ 114 h 114"/>
                <a:gd name="T4" fmla="*/ 729 w 729"/>
                <a:gd name="T5" fmla="*/ 57 h 114"/>
                <a:gd name="T6" fmla="*/ 666 w 729"/>
                <a:gd name="T7" fmla="*/ 0 h 114"/>
                <a:gd name="T8" fmla="*/ 0 w 729"/>
                <a:gd name="T9" fmla="*/ 0 h 114"/>
                <a:gd name="T10" fmla="*/ 0 w 729"/>
                <a:gd name="T11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29" h="114">
                  <a:moveTo>
                    <a:pt x="0" y="114"/>
                  </a:moveTo>
                  <a:cubicBezTo>
                    <a:pt x="0" y="114"/>
                    <a:pt x="666" y="114"/>
                    <a:pt x="666" y="114"/>
                  </a:cubicBezTo>
                  <a:cubicBezTo>
                    <a:pt x="702" y="114"/>
                    <a:pt x="729" y="89"/>
                    <a:pt x="729" y="57"/>
                  </a:cubicBezTo>
                  <a:cubicBezTo>
                    <a:pt x="729" y="24"/>
                    <a:pt x="702" y="0"/>
                    <a:pt x="666" y="0"/>
                  </a:cubicBezTo>
                  <a:cubicBezTo>
                    <a:pt x="666" y="0"/>
                    <a:pt x="0" y="0"/>
                    <a:pt x="0" y="0"/>
                  </a:cubicBezTo>
                  <a:lnTo>
                    <a:pt x="0" y="114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2">
                    <a:lumMod val="90000"/>
                    <a:lumOff val="10000"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defRPr/>
              </a:pPr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44" name="Freeform 75"/>
            <p:cNvSpPr>
              <a:spLocks noEditPoints="1"/>
            </p:cNvSpPr>
            <p:nvPr/>
          </p:nvSpPr>
          <p:spPr bwMode="auto">
            <a:xfrm>
              <a:off x="4011314" y="3167660"/>
              <a:ext cx="184589" cy="186383"/>
            </a:xfrm>
            <a:custGeom>
              <a:avLst/>
              <a:gdLst>
                <a:gd name="T0" fmla="*/ 407279718 w 42"/>
                <a:gd name="T1" fmla="*/ 0 h 42"/>
                <a:gd name="T2" fmla="*/ 0 w 42"/>
                <a:gd name="T3" fmla="*/ 407273112 h 42"/>
                <a:gd name="T4" fmla="*/ 407279718 w 42"/>
                <a:gd name="T5" fmla="*/ 814546225 h 42"/>
                <a:gd name="T6" fmla="*/ 814555033 w 42"/>
                <a:gd name="T7" fmla="*/ 407273112 h 42"/>
                <a:gd name="T8" fmla="*/ 407279718 w 42"/>
                <a:gd name="T9" fmla="*/ 0 h 42"/>
                <a:gd name="T10" fmla="*/ 523643465 w 42"/>
                <a:gd name="T11" fmla="*/ 601214577 h 42"/>
                <a:gd name="T12" fmla="*/ 407279718 w 42"/>
                <a:gd name="T13" fmla="*/ 523636230 h 42"/>
                <a:gd name="T14" fmla="*/ 271516876 w 42"/>
                <a:gd name="T15" fmla="*/ 601214577 h 42"/>
                <a:gd name="T16" fmla="*/ 310306260 w 42"/>
                <a:gd name="T17" fmla="*/ 465456873 h 42"/>
                <a:gd name="T18" fmla="*/ 193942513 w 42"/>
                <a:gd name="T19" fmla="*/ 368483939 h 42"/>
                <a:gd name="T20" fmla="*/ 349095643 w 42"/>
                <a:gd name="T21" fmla="*/ 349089352 h 42"/>
                <a:gd name="T22" fmla="*/ 407279718 w 42"/>
                <a:gd name="T23" fmla="*/ 213331648 h 42"/>
                <a:gd name="T24" fmla="*/ 465459390 w 42"/>
                <a:gd name="T25" fmla="*/ 349089352 h 42"/>
                <a:gd name="T26" fmla="*/ 601217828 w 42"/>
                <a:gd name="T27" fmla="*/ 368483939 h 42"/>
                <a:gd name="T28" fmla="*/ 504248773 w 42"/>
                <a:gd name="T29" fmla="*/ 465456873 h 42"/>
                <a:gd name="T30" fmla="*/ 523643465 w 42"/>
                <a:gd name="T31" fmla="*/ 601214577 h 4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42" h="42">
                  <a:moveTo>
                    <a:pt x="21" y="0"/>
                  </a:moveTo>
                  <a:cubicBezTo>
                    <a:pt x="9" y="0"/>
                    <a:pt x="0" y="9"/>
                    <a:pt x="0" y="21"/>
                  </a:cubicBezTo>
                  <a:cubicBezTo>
                    <a:pt x="0" y="33"/>
                    <a:pt x="9" y="42"/>
                    <a:pt x="21" y="42"/>
                  </a:cubicBezTo>
                  <a:cubicBezTo>
                    <a:pt x="32" y="42"/>
                    <a:pt x="42" y="33"/>
                    <a:pt x="42" y="21"/>
                  </a:cubicBezTo>
                  <a:cubicBezTo>
                    <a:pt x="42" y="9"/>
                    <a:pt x="32" y="0"/>
                    <a:pt x="21" y="0"/>
                  </a:cubicBezTo>
                  <a:close/>
                  <a:moveTo>
                    <a:pt x="27" y="31"/>
                  </a:moveTo>
                  <a:cubicBezTo>
                    <a:pt x="21" y="27"/>
                    <a:pt x="21" y="27"/>
                    <a:pt x="21" y="27"/>
                  </a:cubicBezTo>
                  <a:cubicBezTo>
                    <a:pt x="14" y="31"/>
                    <a:pt x="14" y="31"/>
                    <a:pt x="14" y="31"/>
                  </a:cubicBezTo>
                  <a:cubicBezTo>
                    <a:pt x="16" y="24"/>
                    <a:pt x="16" y="24"/>
                    <a:pt x="16" y="24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18" y="18"/>
                    <a:pt x="18" y="18"/>
                    <a:pt x="18" y="18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4" y="18"/>
                    <a:pt x="24" y="18"/>
                    <a:pt x="24" y="18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26" y="24"/>
                    <a:pt x="26" y="24"/>
                    <a:pt x="26" y="24"/>
                  </a:cubicBezTo>
                  <a:lnTo>
                    <a:pt x="27" y="3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defRPr/>
              </a:pPr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grpSp>
          <p:nvGrpSpPr>
            <p:cNvPr id="45" name="组合 108"/>
            <p:cNvGrpSpPr>
              <a:grpSpLocks/>
            </p:cNvGrpSpPr>
            <p:nvPr/>
          </p:nvGrpSpPr>
          <p:grpSpPr bwMode="auto">
            <a:xfrm>
              <a:off x="1215554" y="3029388"/>
              <a:ext cx="3222029" cy="499177"/>
              <a:chOff x="1215554" y="1129149"/>
              <a:chExt cx="3222029" cy="499177"/>
            </a:xfrm>
          </p:grpSpPr>
          <p:sp>
            <p:nvSpPr>
              <p:cNvPr id="46" name="矩形 109"/>
              <p:cNvSpPr>
                <a:spLocks noChangeArrowheads="1"/>
              </p:cNvSpPr>
              <p:nvPr/>
            </p:nvSpPr>
            <p:spPr bwMode="auto">
              <a:xfrm>
                <a:off x="1217731" y="1129149"/>
                <a:ext cx="3219852" cy="2765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>
                <a:lvl1pPr>
                  <a:defRPr sz="1300">
                    <a:solidFill>
                      <a:schemeClr val="tx1"/>
                    </a:solidFill>
                    <a:latin typeface="Calibri" pitchFamily="34" charset="0"/>
                    <a:ea typeface="宋体" charset="-122"/>
                  </a:defRPr>
                </a:lvl1pPr>
                <a:lvl2pPr marL="742950" indent="-285750">
                  <a:defRPr sz="1300">
                    <a:solidFill>
                      <a:schemeClr val="tx1"/>
                    </a:solidFill>
                    <a:latin typeface="Calibri" pitchFamily="34" charset="0"/>
                    <a:ea typeface="宋体" charset="-122"/>
                  </a:defRPr>
                </a:lvl2pPr>
                <a:lvl3pPr marL="1143000" indent="-228600">
                  <a:defRPr sz="1300">
                    <a:solidFill>
                      <a:schemeClr val="tx1"/>
                    </a:solidFill>
                    <a:latin typeface="Calibri" pitchFamily="34" charset="0"/>
                    <a:ea typeface="宋体" charset="-122"/>
                  </a:defRPr>
                </a:lvl3pPr>
                <a:lvl4pPr marL="1600200" indent="-228600">
                  <a:defRPr sz="1300">
                    <a:solidFill>
                      <a:schemeClr val="tx1"/>
                    </a:solidFill>
                    <a:latin typeface="Calibri" pitchFamily="34" charset="0"/>
                    <a:ea typeface="宋体" charset="-122"/>
                  </a:defRPr>
                </a:lvl4pPr>
                <a:lvl5pPr marL="2057400" indent="-228600">
                  <a:defRPr sz="1300">
                    <a:solidFill>
                      <a:schemeClr val="tx1"/>
                    </a:solidFill>
                    <a:latin typeface="Calibri" pitchFamily="34" charset="0"/>
                    <a:ea typeface="宋体" charset="-122"/>
                  </a:defRPr>
                </a:lvl5pPr>
                <a:lvl6pPr marL="2514600" indent="-228600" defTabSz="685800" fontAlgn="base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itchFamily="34" charset="0"/>
                    <a:ea typeface="宋体" charset="-122"/>
                  </a:defRPr>
                </a:lvl6pPr>
                <a:lvl7pPr marL="2971800" indent="-228600" defTabSz="685800" fontAlgn="base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itchFamily="34" charset="0"/>
                    <a:ea typeface="宋体" charset="-122"/>
                  </a:defRPr>
                </a:lvl7pPr>
                <a:lvl8pPr marL="3429000" indent="-228600" defTabSz="685800" fontAlgn="base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itchFamily="34" charset="0"/>
                    <a:ea typeface="宋体" charset="-122"/>
                  </a:defRPr>
                </a:lvl8pPr>
                <a:lvl9pPr marL="3886200" indent="-228600" defTabSz="685800" fontAlgn="base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itchFamily="34" charset="0"/>
                    <a:ea typeface="宋体" charset="-122"/>
                  </a:defRPr>
                </a:lvl9pPr>
              </a:lstStyle>
              <a:p>
                <a:pPr eaLnBrk="1" hangingPunct="1"/>
                <a:r>
                  <a:rPr lang="zh-CN" altLang="en-US" sz="1400" b="1" dirty="0">
                    <a:solidFill>
                      <a:schemeClr val="bg1"/>
                    </a:solidFill>
                    <a:latin typeface="字魂36号-正文宋楷" panose="02000000000000000000" pitchFamily="2" charset="-122"/>
                    <a:ea typeface="字魂36号-正文宋楷" panose="02000000000000000000" pitchFamily="2" charset="-122"/>
                  </a:rPr>
                  <a:t>Increased employee execution</a:t>
                </a:r>
                <a:endParaRPr lang="en-US" altLang="ko-KR" sz="1400" b="1" dirty="0">
                  <a:solidFill>
                    <a:schemeClr val="bg1"/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47" name="矩形 110"/>
              <p:cNvSpPr>
                <a:spLocks noChangeArrowheads="1"/>
              </p:cNvSpPr>
              <p:nvPr/>
            </p:nvSpPr>
            <p:spPr bwMode="auto">
              <a:xfrm>
                <a:off x="1215554" y="1342506"/>
                <a:ext cx="2143803" cy="2858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>
                <a:lvl1pPr>
                  <a:defRPr sz="1300">
                    <a:solidFill>
                      <a:schemeClr val="tx1"/>
                    </a:solidFill>
                    <a:latin typeface="Calibri" pitchFamily="34" charset="0"/>
                    <a:ea typeface="宋体" charset="-122"/>
                  </a:defRPr>
                </a:lvl1pPr>
                <a:lvl2pPr marL="742950" indent="-285750">
                  <a:defRPr sz="1300">
                    <a:solidFill>
                      <a:schemeClr val="tx1"/>
                    </a:solidFill>
                    <a:latin typeface="Calibri" pitchFamily="34" charset="0"/>
                    <a:ea typeface="宋体" charset="-122"/>
                  </a:defRPr>
                </a:lvl2pPr>
                <a:lvl3pPr marL="1143000" indent="-228600">
                  <a:defRPr sz="1300">
                    <a:solidFill>
                      <a:schemeClr val="tx1"/>
                    </a:solidFill>
                    <a:latin typeface="Calibri" pitchFamily="34" charset="0"/>
                    <a:ea typeface="宋体" charset="-122"/>
                  </a:defRPr>
                </a:lvl3pPr>
                <a:lvl4pPr marL="1600200" indent="-228600">
                  <a:defRPr sz="1300">
                    <a:solidFill>
                      <a:schemeClr val="tx1"/>
                    </a:solidFill>
                    <a:latin typeface="Calibri" pitchFamily="34" charset="0"/>
                    <a:ea typeface="宋体" charset="-122"/>
                  </a:defRPr>
                </a:lvl4pPr>
                <a:lvl5pPr marL="2057400" indent="-228600">
                  <a:defRPr sz="1300">
                    <a:solidFill>
                      <a:schemeClr val="tx1"/>
                    </a:solidFill>
                    <a:latin typeface="Calibri" pitchFamily="34" charset="0"/>
                    <a:ea typeface="宋体" charset="-122"/>
                  </a:defRPr>
                </a:lvl5pPr>
                <a:lvl6pPr marL="2514600" indent="-228600" defTabSz="685800" fontAlgn="base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itchFamily="34" charset="0"/>
                    <a:ea typeface="宋体" charset="-122"/>
                  </a:defRPr>
                </a:lvl6pPr>
                <a:lvl7pPr marL="2971800" indent="-228600" defTabSz="685800" fontAlgn="base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itchFamily="34" charset="0"/>
                    <a:ea typeface="宋体" charset="-122"/>
                  </a:defRPr>
                </a:lvl7pPr>
                <a:lvl8pPr marL="3429000" indent="-228600" defTabSz="685800" fontAlgn="base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itchFamily="34" charset="0"/>
                    <a:ea typeface="宋体" charset="-122"/>
                  </a:defRPr>
                </a:lvl8pPr>
                <a:lvl9pPr marL="3886200" indent="-228600" defTabSz="685800" fontAlgn="base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itchFamily="34" charset="0"/>
                    <a:ea typeface="宋体" charset="-122"/>
                  </a:defRPr>
                </a:lvl9pPr>
              </a:lstStyle>
              <a:p>
                <a:r>
                  <a:rPr lang="en-US" altLang="zh-CN" sz="1467" dirty="0">
                    <a:solidFill>
                      <a:schemeClr val="bg1"/>
                    </a:solidFill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Arial" charset="0"/>
                  </a:rPr>
                  <a:t>Click to add text there</a:t>
                </a:r>
              </a:p>
            </p:txBody>
          </p:sp>
        </p:grpSp>
      </p:grpSp>
      <p:grpSp>
        <p:nvGrpSpPr>
          <p:cNvPr id="48" name="组合 47"/>
          <p:cNvGrpSpPr>
            <a:grpSpLocks/>
          </p:cNvGrpSpPr>
          <p:nvPr/>
        </p:nvGrpSpPr>
        <p:grpSpPr bwMode="auto">
          <a:xfrm>
            <a:off x="6481236" y="4352327"/>
            <a:ext cx="3943349" cy="702733"/>
            <a:chOff x="1130123" y="3584168"/>
            <a:chExt cx="3546049" cy="631488"/>
          </a:xfrm>
        </p:grpSpPr>
        <p:sp>
          <p:nvSpPr>
            <p:cNvPr id="49" name="Freeform 63"/>
            <p:cNvSpPr>
              <a:spLocks/>
            </p:cNvSpPr>
            <p:nvPr/>
          </p:nvSpPr>
          <p:spPr bwMode="auto">
            <a:xfrm>
              <a:off x="1130123" y="3584168"/>
              <a:ext cx="3546049" cy="631488"/>
            </a:xfrm>
            <a:custGeom>
              <a:avLst/>
              <a:gdLst>
                <a:gd name="T0" fmla="*/ 725 w 803"/>
                <a:gd name="T1" fmla="*/ 0 h 143"/>
                <a:gd name="T2" fmla="*/ 780 w 803"/>
                <a:gd name="T3" fmla="*/ 20 h 143"/>
                <a:gd name="T4" fmla="*/ 803 w 803"/>
                <a:gd name="T5" fmla="*/ 71 h 143"/>
                <a:gd name="T6" fmla="*/ 780 w 803"/>
                <a:gd name="T7" fmla="*/ 123 h 143"/>
                <a:gd name="T8" fmla="*/ 725 w 803"/>
                <a:gd name="T9" fmla="*/ 143 h 143"/>
                <a:gd name="T10" fmla="*/ 0 w 803"/>
                <a:gd name="T11" fmla="*/ 143 h 143"/>
                <a:gd name="T12" fmla="*/ 0 w 803"/>
                <a:gd name="T13" fmla="*/ 0 h 143"/>
                <a:gd name="T14" fmla="*/ 725 w 803"/>
                <a:gd name="T15" fmla="*/ 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03" h="143">
                  <a:moveTo>
                    <a:pt x="725" y="0"/>
                  </a:moveTo>
                  <a:cubicBezTo>
                    <a:pt x="746" y="0"/>
                    <a:pt x="766" y="7"/>
                    <a:pt x="780" y="20"/>
                  </a:cubicBezTo>
                  <a:cubicBezTo>
                    <a:pt x="795" y="33"/>
                    <a:pt x="803" y="51"/>
                    <a:pt x="803" y="71"/>
                  </a:cubicBezTo>
                  <a:cubicBezTo>
                    <a:pt x="803" y="91"/>
                    <a:pt x="795" y="109"/>
                    <a:pt x="780" y="123"/>
                  </a:cubicBezTo>
                  <a:cubicBezTo>
                    <a:pt x="766" y="136"/>
                    <a:pt x="746" y="143"/>
                    <a:pt x="725" y="143"/>
                  </a:cubicBezTo>
                  <a:cubicBezTo>
                    <a:pt x="725" y="143"/>
                    <a:pt x="0" y="143"/>
                    <a:pt x="0" y="14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725" y="0"/>
                    <a:pt x="725" y="0"/>
                  </a:cubicBezTo>
                  <a:close/>
                </a:path>
              </a:pathLst>
            </a:custGeom>
            <a:gradFill>
              <a:gsLst>
                <a:gs pos="100000">
                  <a:schemeClr val="bg1">
                    <a:lumMod val="85000"/>
                  </a:schemeClr>
                </a:gs>
                <a:gs pos="5417">
                  <a:schemeClr val="bg1">
                    <a:lumMod val="95000"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defRPr/>
              </a:pPr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50" name="Freeform 64"/>
            <p:cNvSpPr>
              <a:spLocks/>
            </p:cNvSpPr>
            <p:nvPr/>
          </p:nvSpPr>
          <p:spPr bwMode="auto">
            <a:xfrm>
              <a:off x="1130123" y="3645034"/>
              <a:ext cx="3481333" cy="504049"/>
            </a:xfrm>
            <a:custGeom>
              <a:avLst/>
              <a:gdLst>
                <a:gd name="T0" fmla="*/ 0 w 788"/>
                <a:gd name="T1" fmla="*/ 114 h 114"/>
                <a:gd name="T2" fmla="*/ 725 w 788"/>
                <a:gd name="T3" fmla="*/ 114 h 114"/>
                <a:gd name="T4" fmla="*/ 788 w 788"/>
                <a:gd name="T5" fmla="*/ 57 h 114"/>
                <a:gd name="T6" fmla="*/ 725 w 788"/>
                <a:gd name="T7" fmla="*/ 0 h 114"/>
                <a:gd name="T8" fmla="*/ 0 w 788"/>
                <a:gd name="T9" fmla="*/ 0 h 114"/>
                <a:gd name="T10" fmla="*/ 0 w 788"/>
                <a:gd name="T11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8" h="114">
                  <a:moveTo>
                    <a:pt x="0" y="114"/>
                  </a:moveTo>
                  <a:cubicBezTo>
                    <a:pt x="0" y="114"/>
                    <a:pt x="725" y="114"/>
                    <a:pt x="725" y="114"/>
                  </a:cubicBezTo>
                  <a:cubicBezTo>
                    <a:pt x="761" y="114"/>
                    <a:pt x="788" y="90"/>
                    <a:pt x="788" y="57"/>
                  </a:cubicBezTo>
                  <a:cubicBezTo>
                    <a:pt x="788" y="25"/>
                    <a:pt x="761" y="0"/>
                    <a:pt x="725" y="0"/>
                  </a:cubicBezTo>
                  <a:cubicBezTo>
                    <a:pt x="725" y="0"/>
                    <a:pt x="0" y="0"/>
                    <a:pt x="0" y="0"/>
                  </a:cubicBezTo>
                  <a:lnTo>
                    <a:pt x="0" y="114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2">
                    <a:lumMod val="90000"/>
                    <a:lumOff val="10000"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defRPr/>
              </a:pPr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51" name="Freeform 76"/>
            <p:cNvSpPr>
              <a:spLocks/>
            </p:cNvSpPr>
            <p:nvPr/>
          </p:nvSpPr>
          <p:spPr bwMode="auto">
            <a:xfrm>
              <a:off x="4350690" y="3892304"/>
              <a:ext cx="26648" cy="20922"/>
            </a:xfrm>
            <a:custGeom>
              <a:avLst/>
              <a:gdLst>
                <a:gd name="T0" fmla="*/ 57011361 w 6"/>
                <a:gd name="T1" fmla="*/ 100531280 h 5"/>
                <a:gd name="T2" fmla="*/ 114022723 w 6"/>
                <a:gd name="T3" fmla="*/ 0 h 5"/>
                <a:gd name="T4" fmla="*/ 0 w 6"/>
                <a:gd name="T5" fmla="*/ 0 h 5"/>
                <a:gd name="T6" fmla="*/ 57011361 w 6"/>
                <a:gd name="T7" fmla="*/ 100531280 h 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" y="5"/>
                    <a:pt x="2" y="4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defRPr/>
              </a:pPr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52" name="Freeform 77"/>
            <p:cNvSpPr>
              <a:spLocks noEditPoints="1"/>
            </p:cNvSpPr>
            <p:nvPr/>
          </p:nvSpPr>
          <p:spPr bwMode="auto">
            <a:xfrm>
              <a:off x="4272649" y="3797200"/>
              <a:ext cx="184631" cy="188305"/>
            </a:xfrm>
            <a:custGeom>
              <a:avLst/>
              <a:gdLst>
                <a:gd name="T0" fmla="*/ 407279718 w 42"/>
                <a:gd name="T1" fmla="*/ 0 h 42"/>
                <a:gd name="T2" fmla="*/ 0 w 42"/>
                <a:gd name="T3" fmla="*/ 415547731 h 42"/>
                <a:gd name="T4" fmla="*/ 407279718 w 42"/>
                <a:gd name="T5" fmla="*/ 831091013 h 42"/>
                <a:gd name="T6" fmla="*/ 814555033 w 42"/>
                <a:gd name="T7" fmla="*/ 415547731 h 42"/>
                <a:gd name="T8" fmla="*/ 407279718 w 42"/>
                <a:gd name="T9" fmla="*/ 0 h 42"/>
                <a:gd name="T10" fmla="*/ 543038156 w 42"/>
                <a:gd name="T11" fmla="*/ 613424002 h 42"/>
                <a:gd name="T12" fmla="*/ 271516876 w 42"/>
                <a:gd name="T13" fmla="*/ 613424002 h 42"/>
                <a:gd name="T14" fmla="*/ 271516876 w 42"/>
                <a:gd name="T15" fmla="*/ 494697350 h 42"/>
                <a:gd name="T16" fmla="*/ 368490335 w 42"/>
                <a:gd name="T17" fmla="*/ 375970697 h 42"/>
                <a:gd name="T18" fmla="*/ 329700951 w 42"/>
                <a:gd name="T19" fmla="*/ 296816630 h 42"/>
                <a:gd name="T20" fmla="*/ 407279718 w 42"/>
                <a:gd name="T21" fmla="*/ 217667012 h 42"/>
                <a:gd name="T22" fmla="*/ 484854081 w 42"/>
                <a:gd name="T23" fmla="*/ 296816630 h 42"/>
                <a:gd name="T24" fmla="*/ 465459390 w 42"/>
                <a:gd name="T25" fmla="*/ 375970697 h 42"/>
                <a:gd name="T26" fmla="*/ 543038156 w 42"/>
                <a:gd name="T27" fmla="*/ 494697350 h 42"/>
                <a:gd name="T28" fmla="*/ 543038156 w 42"/>
                <a:gd name="T29" fmla="*/ 613424002 h 4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42" h="42">
                  <a:moveTo>
                    <a:pt x="21" y="0"/>
                  </a:moveTo>
                  <a:cubicBezTo>
                    <a:pt x="9" y="0"/>
                    <a:pt x="0" y="10"/>
                    <a:pt x="0" y="21"/>
                  </a:cubicBezTo>
                  <a:cubicBezTo>
                    <a:pt x="0" y="33"/>
                    <a:pt x="9" y="42"/>
                    <a:pt x="21" y="42"/>
                  </a:cubicBezTo>
                  <a:cubicBezTo>
                    <a:pt x="33" y="42"/>
                    <a:pt x="42" y="33"/>
                    <a:pt x="42" y="21"/>
                  </a:cubicBezTo>
                  <a:cubicBezTo>
                    <a:pt x="42" y="10"/>
                    <a:pt x="33" y="0"/>
                    <a:pt x="21" y="0"/>
                  </a:cubicBezTo>
                  <a:close/>
                  <a:moveTo>
                    <a:pt x="28" y="31"/>
                  </a:moveTo>
                  <a:cubicBezTo>
                    <a:pt x="14" y="31"/>
                    <a:pt x="14" y="31"/>
                    <a:pt x="14" y="31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4" y="22"/>
                    <a:pt x="16" y="20"/>
                    <a:pt x="19" y="19"/>
                  </a:cubicBezTo>
                  <a:cubicBezTo>
                    <a:pt x="17" y="18"/>
                    <a:pt x="17" y="17"/>
                    <a:pt x="17" y="15"/>
                  </a:cubicBezTo>
                  <a:cubicBezTo>
                    <a:pt x="17" y="13"/>
                    <a:pt x="19" y="11"/>
                    <a:pt x="21" y="11"/>
                  </a:cubicBezTo>
                  <a:cubicBezTo>
                    <a:pt x="23" y="11"/>
                    <a:pt x="25" y="13"/>
                    <a:pt x="25" y="15"/>
                  </a:cubicBezTo>
                  <a:cubicBezTo>
                    <a:pt x="25" y="17"/>
                    <a:pt x="25" y="18"/>
                    <a:pt x="24" y="19"/>
                  </a:cubicBezTo>
                  <a:cubicBezTo>
                    <a:pt x="26" y="20"/>
                    <a:pt x="28" y="22"/>
                    <a:pt x="28" y="25"/>
                  </a:cubicBezTo>
                  <a:lnTo>
                    <a:pt x="28" y="3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defRPr/>
              </a:pPr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grpSp>
          <p:nvGrpSpPr>
            <p:cNvPr id="53" name="组合 111"/>
            <p:cNvGrpSpPr>
              <a:grpSpLocks/>
            </p:cNvGrpSpPr>
            <p:nvPr/>
          </p:nvGrpSpPr>
          <p:grpSpPr bwMode="auto">
            <a:xfrm>
              <a:off x="1225745" y="3664131"/>
              <a:ext cx="3082611" cy="494900"/>
              <a:chOff x="1225745" y="1130479"/>
              <a:chExt cx="3082611" cy="494900"/>
            </a:xfrm>
          </p:grpSpPr>
          <p:sp>
            <p:nvSpPr>
              <p:cNvPr id="54" name="矩形 112"/>
              <p:cNvSpPr>
                <a:spLocks noChangeArrowheads="1"/>
              </p:cNvSpPr>
              <p:nvPr/>
            </p:nvSpPr>
            <p:spPr bwMode="auto">
              <a:xfrm>
                <a:off x="1225745" y="1130479"/>
                <a:ext cx="3082611" cy="304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>
                <a:lvl1pPr>
                  <a:defRPr sz="1300">
                    <a:solidFill>
                      <a:schemeClr val="tx1"/>
                    </a:solidFill>
                    <a:latin typeface="Calibri" pitchFamily="34" charset="0"/>
                    <a:ea typeface="宋体" charset="-122"/>
                  </a:defRPr>
                </a:lvl1pPr>
                <a:lvl2pPr marL="742950" indent="-285750">
                  <a:defRPr sz="1300">
                    <a:solidFill>
                      <a:schemeClr val="tx1"/>
                    </a:solidFill>
                    <a:latin typeface="Calibri" pitchFamily="34" charset="0"/>
                    <a:ea typeface="宋体" charset="-122"/>
                  </a:defRPr>
                </a:lvl2pPr>
                <a:lvl3pPr marL="1143000" indent="-228600">
                  <a:defRPr sz="1300">
                    <a:solidFill>
                      <a:schemeClr val="tx1"/>
                    </a:solidFill>
                    <a:latin typeface="Calibri" pitchFamily="34" charset="0"/>
                    <a:ea typeface="宋体" charset="-122"/>
                  </a:defRPr>
                </a:lvl3pPr>
                <a:lvl4pPr marL="1600200" indent="-228600">
                  <a:defRPr sz="1300">
                    <a:solidFill>
                      <a:schemeClr val="tx1"/>
                    </a:solidFill>
                    <a:latin typeface="Calibri" pitchFamily="34" charset="0"/>
                    <a:ea typeface="宋体" charset="-122"/>
                  </a:defRPr>
                </a:lvl4pPr>
                <a:lvl5pPr marL="2057400" indent="-228600">
                  <a:defRPr sz="1300">
                    <a:solidFill>
                      <a:schemeClr val="tx1"/>
                    </a:solidFill>
                    <a:latin typeface="Calibri" pitchFamily="34" charset="0"/>
                    <a:ea typeface="宋体" charset="-122"/>
                  </a:defRPr>
                </a:lvl5pPr>
                <a:lvl6pPr marL="2514600" indent="-228600" defTabSz="685800" fontAlgn="base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itchFamily="34" charset="0"/>
                    <a:ea typeface="宋体" charset="-122"/>
                  </a:defRPr>
                </a:lvl6pPr>
                <a:lvl7pPr marL="2971800" indent="-228600" defTabSz="685800" fontAlgn="base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itchFamily="34" charset="0"/>
                    <a:ea typeface="宋体" charset="-122"/>
                  </a:defRPr>
                </a:lvl7pPr>
                <a:lvl8pPr marL="3429000" indent="-228600" defTabSz="685800" fontAlgn="base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itchFamily="34" charset="0"/>
                    <a:ea typeface="宋体" charset="-122"/>
                  </a:defRPr>
                </a:lvl8pPr>
                <a:lvl9pPr marL="3886200" indent="-228600" defTabSz="685800" fontAlgn="base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itchFamily="34" charset="0"/>
                    <a:ea typeface="宋体" charset="-122"/>
                  </a:defRPr>
                </a:lvl9pPr>
              </a:lstStyle>
              <a:p>
                <a:pPr eaLnBrk="1" hangingPunct="1"/>
                <a:r>
                  <a:rPr lang="zh-CN" altLang="en-US" sz="1600" b="1" dirty="0">
                    <a:solidFill>
                      <a:schemeClr val="bg1"/>
                    </a:solidFill>
                    <a:latin typeface="字魂36号-正文宋楷" panose="02000000000000000000" pitchFamily="2" charset="-122"/>
                    <a:ea typeface="字魂36号-正文宋楷" panose="02000000000000000000" pitchFamily="2" charset="-122"/>
                  </a:rPr>
                  <a:t>Maintain employee execution</a:t>
                </a:r>
                <a:endParaRPr lang="en-US" altLang="ko-KR" sz="1600" b="1" dirty="0">
                  <a:solidFill>
                    <a:schemeClr val="bg1"/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55" name="矩形 113"/>
              <p:cNvSpPr>
                <a:spLocks noChangeArrowheads="1"/>
              </p:cNvSpPr>
              <p:nvPr/>
            </p:nvSpPr>
            <p:spPr bwMode="auto">
              <a:xfrm>
                <a:off x="1264271" y="1339529"/>
                <a:ext cx="2441162" cy="2858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>
                <a:lvl1pPr>
                  <a:defRPr sz="1300">
                    <a:solidFill>
                      <a:schemeClr val="tx1"/>
                    </a:solidFill>
                    <a:latin typeface="Calibri" pitchFamily="34" charset="0"/>
                    <a:ea typeface="宋体" charset="-122"/>
                  </a:defRPr>
                </a:lvl1pPr>
                <a:lvl2pPr marL="742950" indent="-285750">
                  <a:defRPr sz="1300">
                    <a:solidFill>
                      <a:schemeClr val="tx1"/>
                    </a:solidFill>
                    <a:latin typeface="Calibri" pitchFamily="34" charset="0"/>
                    <a:ea typeface="宋体" charset="-122"/>
                  </a:defRPr>
                </a:lvl2pPr>
                <a:lvl3pPr marL="1143000" indent="-228600">
                  <a:defRPr sz="1300">
                    <a:solidFill>
                      <a:schemeClr val="tx1"/>
                    </a:solidFill>
                    <a:latin typeface="Calibri" pitchFamily="34" charset="0"/>
                    <a:ea typeface="宋体" charset="-122"/>
                  </a:defRPr>
                </a:lvl3pPr>
                <a:lvl4pPr marL="1600200" indent="-228600">
                  <a:defRPr sz="1300">
                    <a:solidFill>
                      <a:schemeClr val="tx1"/>
                    </a:solidFill>
                    <a:latin typeface="Calibri" pitchFamily="34" charset="0"/>
                    <a:ea typeface="宋体" charset="-122"/>
                  </a:defRPr>
                </a:lvl4pPr>
                <a:lvl5pPr marL="2057400" indent="-228600">
                  <a:defRPr sz="1300">
                    <a:solidFill>
                      <a:schemeClr val="tx1"/>
                    </a:solidFill>
                    <a:latin typeface="Calibri" pitchFamily="34" charset="0"/>
                    <a:ea typeface="宋体" charset="-122"/>
                  </a:defRPr>
                </a:lvl5pPr>
                <a:lvl6pPr marL="2514600" indent="-228600" defTabSz="685800" fontAlgn="base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itchFamily="34" charset="0"/>
                    <a:ea typeface="宋体" charset="-122"/>
                  </a:defRPr>
                </a:lvl6pPr>
                <a:lvl7pPr marL="2971800" indent="-228600" defTabSz="685800" fontAlgn="base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itchFamily="34" charset="0"/>
                    <a:ea typeface="宋体" charset="-122"/>
                  </a:defRPr>
                </a:lvl7pPr>
                <a:lvl8pPr marL="3429000" indent="-228600" defTabSz="685800" fontAlgn="base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itchFamily="34" charset="0"/>
                    <a:ea typeface="宋体" charset="-122"/>
                  </a:defRPr>
                </a:lvl8pPr>
                <a:lvl9pPr marL="3886200" indent="-228600" defTabSz="685800" fontAlgn="base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itchFamily="34" charset="0"/>
                    <a:ea typeface="宋体" charset="-122"/>
                  </a:defRPr>
                </a:lvl9pPr>
              </a:lstStyle>
              <a:p>
                <a:r>
                  <a:rPr lang="en-US" altLang="zh-CN" sz="1467" dirty="0">
                    <a:solidFill>
                      <a:schemeClr val="bg1"/>
                    </a:solidFill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Arial" charset="0"/>
                  </a:rPr>
                  <a:t>Click to add text there</a:t>
                </a:r>
              </a:p>
            </p:txBody>
          </p:sp>
        </p:grpSp>
      </p:grpSp>
      <p:sp>
        <p:nvSpPr>
          <p:cNvPr id="56" name="矩形 55"/>
          <p:cNvSpPr/>
          <p:nvPr/>
        </p:nvSpPr>
        <p:spPr>
          <a:xfrm>
            <a:off x="5668436" y="1340841"/>
            <a:ext cx="855133" cy="3871384"/>
          </a:xfrm>
          <a:prstGeom prst="rect">
            <a:avLst/>
          </a:prstGeom>
          <a:gradFill>
            <a:gsLst>
              <a:gs pos="83000">
                <a:srgbClr val="F1EEE7"/>
              </a:gs>
              <a:gs pos="100000">
                <a:srgbClr val="F1EEE7"/>
              </a:gs>
              <a:gs pos="63000">
                <a:srgbClr val="EEEAE2"/>
              </a:gs>
              <a:gs pos="0">
                <a:srgbClr val="E4DFD4"/>
              </a:gs>
            </a:gsLst>
            <a:lin ang="10800000" scaled="1"/>
          </a:gradFill>
          <a:ln>
            <a:noFill/>
          </a:ln>
          <a:effectLst>
            <a:outerShdw blurRad="50800" dist="63500" sx="98000" sy="98000" algn="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defRPr/>
            </a:pPr>
            <a:endParaRPr lang="zh-CN" altLang="en-US"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57" name="等腰三角形 56"/>
          <p:cNvSpPr/>
          <p:nvPr/>
        </p:nvSpPr>
        <p:spPr>
          <a:xfrm rot="5400000">
            <a:off x="5759453" y="1624477"/>
            <a:ext cx="239183" cy="205317"/>
          </a:xfrm>
          <a:prstGeom prst="triangle">
            <a:avLst/>
          </a:prstGeom>
          <a:gradFill>
            <a:gsLst>
              <a:gs pos="0">
                <a:schemeClr val="accent2"/>
              </a:gs>
              <a:gs pos="100000">
                <a:schemeClr val="accent2">
                  <a:lumMod val="90000"/>
                  <a:lumOff val="10000"/>
                </a:schemeClr>
              </a:gs>
            </a:gsLst>
            <a:lin ang="5400000" scaled="1"/>
          </a:gra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defRPr/>
            </a:pPr>
            <a:endParaRPr lang="zh-CN" altLang="en-US"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1638265" y="1340848"/>
            <a:ext cx="4882883" cy="3871383"/>
            <a:chOff x="1656580" y="1298574"/>
            <a:chExt cx="3662161" cy="2903537"/>
          </a:xfrm>
        </p:grpSpPr>
        <p:sp>
          <p:nvSpPr>
            <p:cNvPr id="80" name="矩形 79"/>
            <p:cNvSpPr/>
            <p:nvPr/>
          </p:nvSpPr>
          <p:spPr>
            <a:xfrm>
              <a:off x="1964663" y="2285194"/>
              <a:ext cx="2611339" cy="623248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defTabSz="914377"/>
              <a:r>
                <a:rPr lang="en-US" altLang="zh-CN" sz="4800" b="1" spc="-147" dirty="0">
                  <a:gradFill>
                    <a:gsLst>
                      <a:gs pos="0">
                        <a:schemeClr val="accent2"/>
                      </a:gs>
                      <a:gs pos="100000">
                        <a:schemeClr val="accent2">
                          <a:lumMod val="90000"/>
                          <a:lumOff val="10000"/>
                        </a:schemeClr>
                      </a:gs>
                    </a:gsLst>
                    <a:lin ang="5400000" scaled="1"/>
                  </a:gra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CONTENTS</a:t>
              </a:r>
              <a:endParaRPr lang="zh-CN" altLang="en-US" sz="4800" b="1" spc="-147" dirty="0">
                <a:gradFill>
                  <a:gsLst>
                    <a:gs pos="0">
                      <a:schemeClr val="accent2"/>
                    </a:gs>
                    <a:gs pos="100000">
                      <a:schemeClr val="accent2">
                        <a:lumMod val="90000"/>
                        <a:lumOff val="10000"/>
                      </a:schemeClr>
                    </a:gs>
                  </a:gsLst>
                  <a:lin ang="5400000" scaled="1"/>
                </a:gra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2048" name="矩形 2047"/>
            <p:cNvSpPr/>
            <p:nvPr/>
          </p:nvSpPr>
          <p:spPr>
            <a:xfrm>
              <a:off x="1656580" y="1298574"/>
              <a:ext cx="3662161" cy="2903537"/>
            </a:xfrm>
            <a:prstGeom prst="rect">
              <a:avLst/>
            </a:prstGeom>
            <a:noFill/>
            <a:ln w="3175">
              <a:solidFill>
                <a:schemeClr val="bg1">
                  <a:lumMod val="75000"/>
                  <a:alpha val="7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endParaRPr lang="zh-CN" altLang="en-US" sz="2400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37871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:a14="http://schemas.microsoft.com/office/drawing/2010/main"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5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1" y="3208151"/>
            <a:ext cx="4572531" cy="3649851"/>
          </a:xfrm>
          <a:prstGeom prst="rect">
            <a:avLst/>
          </a:prstGeom>
        </p:spPr>
      </p:pic>
      <p:cxnSp>
        <p:nvCxnSpPr>
          <p:cNvPr id="3" name="直接连接符 2"/>
          <p:cNvCxnSpPr/>
          <p:nvPr/>
        </p:nvCxnSpPr>
        <p:spPr>
          <a:xfrm>
            <a:off x="6084888" y="1709228"/>
            <a:ext cx="0" cy="1430337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本框 3"/>
          <p:cNvSpPr txBox="1"/>
          <p:nvPr/>
        </p:nvSpPr>
        <p:spPr>
          <a:xfrm>
            <a:off x="4798024" y="1662275"/>
            <a:ext cx="875561" cy="1600438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3200" dirty="0">
                <a:gradFill>
                  <a:gsLst>
                    <a:gs pos="100000">
                      <a:schemeClr val="accent2"/>
                    </a:gs>
                    <a:gs pos="0">
                      <a:schemeClr val="accent1"/>
                    </a:gs>
                  </a:gsLst>
                  <a:lin ang="1200000" scaled="0"/>
                </a:gradFill>
                <a:latin typeface="字魂36号-正文宋楷" panose="02000000000000000000" pitchFamily="2" charset="-122"/>
                <a:ea typeface="字魂36号-正文宋楷" panose="02000000000000000000" pitchFamily="2" charset="-122"/>
                <a:cs typeface="经典综艺体简" panose="02010609000101010101" pitchFamily="49" charset="-122"/>
              </a:rPr>
              <a:t>PART</a:t>
            </a:r>
          </a:p>
          <a:p>
            <a:pPr algn="ctr"/>
            <a:r>
              <a:rPr lang="en-US" altLang="zh-CN" sz="6600" b="1" dirty="0">
                <a:gradFill>
                  <a:gsLst>
                    <a:gs pos="100000">
                      <a:schemeClr val="accent2"/>
                    </a:gs>
                    <a:gs pos="0">
                      <a:schemeClr val="accent1"/>
                    </a:gs>
                  </a:gsLst>
                  <a:lin ang="1200000" scaled="0"/>
                </a:gradFill>
                <a:latin typeface="字魂36号-正文宋楷" panose="02000000000000000000" pitchFamily="2" charset="-122"/>
                <a:ea typeface="字魂36号-正文宋楷" panose="02000000000000000000" pitchFamily="2" charset="-122"/>
                <a:cs typeface="经典综艺体简" panose="02010609000101010101" pitchFamily="49" charset="-122"/>
              </a:rPr>
              <a:t>04</a:t>
            </a:r>
            <a:endParaRPr lang="zh-CN" altLang="en-US" sz="6600" b="1" dirty="0">
              <a:gradFill>
                <a:gsLst>
                  <a:gs pos="100000">
                    <a:schemeClr val="accent2"/>
                  </a:gs>
                  <a:gs pos="0">
                    <a:schemeClr val="accent1"/>
                  </a:gs>
                </a:gsLst>
                <a:lin ang="1200000" scaled="0"/>
              </a:gradFill>
              <a:latin typeface="字魂36号-正文宋楷" panose="02000000000000000000" pitchFamily="2" charset="-122"/>
              <a:ea typeface="字魂36号-正文宋楷" panose="02000000000000000000" pitchFamily="2" charset="-122"/>
              <a:cs typeface="经典综艺体简" panose="02010609000101010101" pitchFamily="49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382133" y="1662275"/>
            <a:ext cx="5371855" cy="132343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>
              <a:defRPr sz="6000" b="1">
                <a:gradFill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/>
                    </a:gs>
                  </a:gsLst>
                  <a:lin ang="5400000" scaled="1"/>
                </a:gradFill>
                <a:latin typeface="+mj-ea"/>
                <a:ea typeface="+mj-ea"/>
              </a:defRPr>
            </a:lvl1pPr>
          </a:lstStyle>
          <a:p>
            <a:r>
              <a:rPr lang="zh-CN" altLang="en-US" sz="4000" dirty="0"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Maintain </a:t>
            </a:r>
            <a:endParaRPr lang="en-US" altLang="zh-CN" sz="4000" dirty="0"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  <a:p>
            <a:r>
              <a:rPr lang="zh-CN" altLang="en-US" sz="4000" dirty="0"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employee execution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6382133" y="2903452"/>
            <a:ext cx="4782755" cy="60939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The user can can on a project or or print it into a film to be used in a wilder field field</a:t>
            </a:r>
          </a:p>
        </p:txBody>
      </p:sp>
    </p:spTree>
    <p:extLst>
      <p:ext uri="{BB962C8B-B14F-4D97-AF65-F5344CB8AC3E}">
        <p14:creationId xmlns:p14="http://schemas.microsoft.com/office/powerpoint/2010/main" val="6440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:a14="http://schemas.microsoft.com/office/drawing/2010/main"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任意多边形 17"/>
          <p:cNvSpPr/>
          <p:nvPr>
            <p:custDataLst>
              <p:tags r:id="rId2"/>
            </p:custDataLst>
          </p:nvPr>
        </p:nvSpPr>
        <p:spPr>
          <a:xfrm>
            <a:off x="1990504" y="2652943"/>
            <a:ext cx="1797051" cy="563562"/>
          </a:xfrm>
          <a:custGeom>
            <a:avLst/>
            <a:gdLst>
              <a:gd name="connsiteX0" fmla="*/ 0 w 1797050"/>
              <a:gd name="connsiteY0" fmla="*/ 0 h 563562"/>
              <a:gd name="connsiteX1" fmla="*/ 1797050 w 1797050"/>
              <a:gd name="connsiteY1" fmla="*/ 0 h 563562"/>
              <a:gd name="connsiteX2" fmla="*/ 1797050 w 1797050"/>
              <a:gd name="connsiteY2" fmla="*/ 433387 h 563562"/>
              <a:gd name="connsiteX3" fmla="*/ 185738 w 1797050"/>
              <a:gd name="connsiteY3" fmla="*/ 433387 h 563562"/>
              <a:gd name="connsiteX4" fmla="*/ 185738 w 1797050"/>
              <a:gd name="connsiteY4" fmla="*/ 563562 h 563562"/>
              <a:gd name="connsiteX5" fmla="*/ 0 w 1797050"/>
              <a:gd name="connsiteY5" fmla="*/ 433387 h 563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97050" h="563562">
                <a:moveTo>
                  <a:pt x="0" y="0"/>
                </a:moveTo>
                <a:lnTo>
                  <a:pt x="1797050" y="0"/>
                </a:lnTo>
                <a:lnTo>
                  <a:pt x="1797050" y="433387"/>
                </a:lnTo>
                <a:lnTo>
                  <a:pt x="185738" y="433387"/>
                </a:lnTo>
                <a:lnTo>
                  <a:pt x="185738" y="563562"/>
                </a:lnTo>
                <a:lnTo>
                  <a:pt x="0" y="433387"/>
                </a:lnTo>
                <a:close/>
              </a:path>
            </a:pathLst>
          </a:custGeom>
          <a:solidFill>
            <a:schemeClr val="accent1"/>
          </a:solidFill>
          <a:ln w="38100" cap="flat" cmpd="sng" algn="ctr">
            <a:solidFill>
              <a:schemeClr val="bg1">
                <a:lumMod val="85000"/>
              </a:schemeClr>
            </a:solidFill>
            <a:prstDash val="solid"/>
            <a:miter lim="800000"/>
          </a:ln>
          <a:effectLst/>
        </p:spPr>
        <p:txBody>
          <a:bodyPr wrap="square" anchor="ctr">
            <a:noAutofit/>
          </a:bodyPr>
          <a:lstStyle/>
          <a:p>
            <a:pPr algn="just">
              <a:defRPr/>
            </a:pPr>
            <a:endParaRPr lang="en-US" altLang="zh-CN" sz="1600" kern="0" dirty="0">
              <a:solidFill>
                <a:srgbClr val="FFFFFF"/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17" name="任意多边形 16"/>
          <p:cNvSpPr/>
          <p:nvPr>
            <p:custDataLst>
              <p:tags r:id="rId3"/>
            </p:custDataLst>
          </p:nvPr>
        </p:nvSpPr>
        <p:spPr>
          <a:xfrm>
            <a:off x="6269037" y="2671884"/>
            <a:ext cx="1797051" cy="563563"/>
          </a:xfrm>
          <a:custGeom>
            <a:avLst/>
            <a:gdLst>
              <a:gd name="connsiteX0" fmla="*/ 0 w 1797050"/>
              <a:gd name="connsiteY0" fmla="*/ 0 h 563563"/>
              <a:gd name="connsiteX1" fmla="*/ 1797050 w 1797050"/>
              <a:gd name="connsiteY1" fmla="*/ 0 h 563563"/>
              <a:gd name="connsiteX2" fmla="*/ 1797050 w 1797050"/>
              <a:gd name="connsiteY2" fmla="*/ 434975 h 563563"/>
              <a:gd name="connsiteX3" fmla="*/ 185738 w 1797050"/>
              <a:gd name="connsiteY3" fmla="*/ 434975 h 563563"/>
              <a:gd name="connsiteX4" fmla="*/ 185738 w 1797050"/>
              <a:gd name="connsiteY4" fmla="*/ 563563 h 563563"/>
              <a:gd name="connsiteX5" fmla="*/ 2266 w 1797050"/>
              <a:gd name="connsiteY5" fmla="*/ 434975 h 563563"/>
              <a:gd name="connsiteX6" fmla="*/ 0 w 1797050"/>
              <a:gd name="connsiteY6" fmla="*/ 434975 h 563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97050" h="563563">
                <a:moveTo>
                  <a:pt x="0" y="0"/>
                </a:moveTo>
                <a:lnTo>
                  <a:pt x="1797050" y="0"/>
                </a:lnTo>
                <a:lnTo>
                  <a:pt x="1797050" y="434975"/>
                </a:lnTo>
                <a:lnTo>
                  <a:pt x="185738" y="434975"/>
                </a:lnTo>
                <a:lnTo>
                  <a:pt x="185738" y="563563"/>
                </a:lnTo>
                <a:lnTo>
                  <a:pt x="2266" y="434975"/>
                </a:lnTo>
                <a:lnTo>
                  <a:pt x="0" y="434975"/>
                </a:lnTo>
                <a:close/>
              </a:path>
            </a:pathLst>
          </a:custGeom>
          <a:solidFill>
            <a:schemeClr val="accent1"/>
          </a:solidFill>
          <a:ln w="38100" cap="flat" cmpd="sng" algn="ctr">
            <a:solidFill>
              <a:schemeClr val="bg1">
                <a:lumMod val="85000"/>
              </a:schemeClr>
            </a:solidFill>
            <a:prstDash val="solid"/>
            <a:miter lim="800000"/>
          </a:ln>
          <a:effectLst/>
        </p:spPr>
        <p:txBody>
          <a:bodyPr wrap="square" anchor="ctr">
            <a:noAutofit/>
          </a:bodyPr>
          <a:lstStyle/>
          <a:p>
            <a:pPr algn="just">
              <a:defRPr/>
            </a:pPr>
            <a:endParaRPr lang="en-US" altLang="zh-CN" sz="1600" kern="0" dirty="0">
              <a:solidFill>
                <a:srgbClr val="FFFFFF"/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16" name="任意多边形 15"/>
          <p:cNvSpPr/>
          <p:nvPr>
            <p:custDataLst>
              <p:tags r:id="rId4"/>
            </p:custDataLst>
          </p:nvPr>
        </p:nvSpPr>
        <p:spPr>
          <a:xfrm>
            <a:off x="4195766" y="4695940"/>
            <a:ext cx="1795463" cy="565150"/>
          </a:xfrm>
          <a:custGeom>
            <a:avLst/>
            <a:gdLst>
              <a:gd name="connsiteX0" fmla="*/ 182562 w 1795462"/>
              <a:gd name="connsiteY0" fmla="*/ 0 h 565150"/>
              <a:gd name="connsiteX1" fmla="*/ 182562 w 1795462"/>
              <a:gd name="connsiteY1" fmla="*/ 130175 h 565150"/>
              <a:gd name="connsiteX2" fmla="*/ 1795462 w 1795462"/>
              <a:gd name="connsiteY2" fmla="*/ 130175 h 565150"/>
              <a:gd name="connsiteX3" fmla="*/ 1795462 w 1795462"/>
              <a:gd name="connsiteY3" fmla="*/ 565150 h 565150"/>
              <a:gd name="connsiteX4" fmla="*/ 0 w 1795462"/>
              <a:gd name="connsiteY4" fmla="*/ 565150 h 565150"/>
              <a:gd name="connsiteX5" fmla="*/ 0 w 1795462"/>
              <a:gd name="connsiteY5" fmla="*/ 130175 h 565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95462" h="565150">
                <a:moveTo>
                  <a:pt x="182562" y="0"/>
                </a:moveTo>
                <a:lnTo>
                  <a:pt x="182562" y="130175"/>
                </a:lnTo>
                <a:lnTo>
                  <a:pt x="1795462" y="130175"/>
                </a:lnTo>
                <a:lnTo>
                  <a:pt x="1795462" y="565150"/>
                </a:lnTo>
                <a:lnTo>
                  <a:pt x="0" y="565150"/>
                </a:lnTo>
                <a:lnTo>
                  <a:pt x="0" y="130175"/>
                </a:lnTo>
                <a:close/>
              </a:path>
            </a:pathLst>
          </a:custGeom>
          <a:solidFill>
            <a:schemeClr val="accent2"/>
          </a:solidFill>
          <a:ln w="38100" cap="flat" cmpd="sng" algn="ctr">
            <a:solidFill>
              <a:schemeClr val="bg1">
                <a:lumMod val="85000"/>
              </a:schemeClr>
            </a:solidFill>
            <a:prstDash val="solid"/>
            <a:miter lim="800000"/>
          </a:ln>
          <a:effectLst/>
        </p:spPr>
        <p:txBody>
          <a:bodyPr wrap="square" anchor="ctr">
            <a:noAutofit/>
          </a:bodyPr>
          <a:lstStyle/>
          <a:p>
            <a:pPr algn="just">
              <a:defRPr/>
            </a:pPr>
            <a:endParaRPr lang="en-US" altLang="zh-CN" sz="1600" kern="0" dirty="0">
              <a:solidFill>
                <a:srgbClr val="FFFFFF"/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19" name="任意多边形 18"/>
          <p:cNvSpPr/>
          <p:nvPr>
            <p:custDataLst>
              <p:tags r:id="rId5"/>
            </p:custDataLst>
          </p:nvPr>
        </p:nvSpPr>
        <p:spPr>
          <a:xfrm flipH="1">
            <a:off x="8302625" y="4695940"/>
            <a:ext cx="1797051" cy="565150"/>
          </a:xfrm>
          <a:custGeom>
            <a:avLst/>
            <a:gdLst>
              <a:gd name="connsiteX0" fmla="*/ 1612900 w 1797050"/>
              <a:gd name="connsiteY0" fmla="*/ 0 h 565150"/>
              <a:gd name="connsiteX1" fmla="*/ 1612900 w 1797050"/>
              <a:gd name="connsiteY1" fmla="*/ 130175 h 565150"/>
              <a:gd name="connsiteX2" fmla="*/ 0 w 1797050"/>
              <a:gd name="connsiteY2" fmla="*/ 130175 h 565150"/>
              <a:gd name="connsiteX3" fmla="*/ 0 w 1797050"/>
              <a:gd name="connsiteY3" fmla="*/ 565150 h 565150"/>
              <a:gd name="connsiteX4" fmla="*/ 1797050 w 1797050"/>
              <a:gd name="connsiteY4" fmla="*/ 565150 h 565150"/>
              <a:gd name="connsiteX5" fmla="*/ 1797050 w 1797050"/>
              <a:gd name="connsiteY5" fmla="*/ 130175 h 565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97050" h="565150">
                <a:moveTo>
                  <a:pt x="1612900" y="0"/>
                </a:moveTo>
                <a:lnTo>
                  <a:pt x="1612900" y="130175"/>
                </a:lnTo>
                <a:lnTo>
                  <a:pt x="0" y="130175"/>
                </a:lnTo>
                <a:lnTo>
                  <a:pt x="0" y="565150"/>
                </a:lnTo>
                <a:lnTo>
                  <a:pt x="1797050" y="565150"/>
                </a:lnTo>
                <a:lnTo>
                  <a:pt x="1797050" y="130175"/>
                </a:lnTo>
                <a:close/>
              </a:path>
            </a:pathLst>
          </a:custGeom>
          <a:solidFill>
            <a:schemeClr val="accent2"/>
          </a:solidFill>
          <a:ln w="38100" cap="flat" cmpd="sng" algn="ctr">
            <a:solidFill>
              <a:schemeClr val="bg1">
                <a:lumMod val="85000"/>
              </a:schemeClr>
            </a:solidFill>
            <a:prstDash val="solid"/>
            <a:miter lim="800000"/>
          </a:ln>
          <a:effectLst/>
        </p:spPr>
        <p:txBody>
          <a:bodyPr wrap="square" anchor="ctr">
            <a:noAutofit/>
          </a:bodyPr>
          <a:lstStyle/>
          <a:p>
            <a:pPr algn="ctr">
              <a:defRPr/>
            </a:pPr>
            <a:endParaRPr lang="zh-CN" altLang="en-US" sz="1600" kern="0">
              <a:solidFill>
                <a:prstClr val="white"/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1919290" y="4724970"/>
            <a:ext cx="2143127" cy="6740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20000"/>
              </a:lnSpc>
            </a:pPr>
            <a:r>
              <a:rPr lang="en-US" altLang="zh-CN" sz="1050" dirty="0">
                <a:solidFill>
                  <a:schemeClr val="bg1">
                    <a:lumMod val="50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The user-will able on a project or or computer, or print the presentation and make it into a film to be used</a:t>
            </a:r>
          </a:p>
        </p:txBody>
      </p:sp>
      <p:sp>
        <p:nvSpPr>
          <p:cNvPr id="25" name="矩形 24"/>
          <p:cNvSpPr/>
          <p:nvPr/>
        </p:nvSpPr>
        <p:spPr>
          <a:xfrm>
            <a:off x="1919291" y="2693421"/>
            <a:ext cx="1970086" cy="36279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600" b="1" dirty="0">
                <a:solidFill>
                  <a:schemeClr val="bg1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Title text added</a:t>
            </a:r>
          </a:p>
        </p:txBody>
      </p:sp>
      <p:sp>
        <p:nvSpPr>
          <p:cNvPr id="28" name="矩形 27"/>
          <p:cNvSpPr/>
          <p:nvPr/>
        </p:nvSpPr>
        <p:spPr>
          <a:xfrm>
            <a:off x="6221986" y="2683059"/>
            <a:ext cx="1970088" cy="36279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600" b="1" dirty="0">
                <a:solidFill>
                  <a:schemeClr val="bg1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Title text added</a:t>
            </a:r>
          </a:p>
        </p:txBody>
      </p:sp>
      <p:sp>
        <p:nvSpPr>
          <p:cNvPr id="31" name="矩形 30"/>
          <p:cNvSpPr/>
          <p:nvPr/>
        </p:nvSpPr>
        <p:spPr>
          <a:xfrm>
            <a:off x="4169006" y="4855823"/>
            <a:ext cx="1913957" cy="36279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600" b="1" dirty="0">
                <a:solidFill>
                  <a:schemeClr val="bg1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Title text added</a:t>
            </a:r>
          </a:p>
        </p:txBody>
      </p:sp>
      <p:sp>
        <p:nvSpPr>
          <p:cNvPr id="34" name="矩形 33"/>
          <p:cNvSpPr/>
          <p:nvPr/>
        </p:nvSpPr>
        <p:spPr>
          <a:xfrm>
            <a:off x="8192074" y="4855823"/>
            <a:ext cx="1981311" cy="36279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600" b="1" dirty="0">
                <a:solidFill>
                  <a:schemeClr val="bg1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Title text added</a:t>
            </a:r>
          </a:p>
        </p:txBody>
      </p:sp>
      <p:sp>
        <p:nvSpPr>
          <p:cNvPr id="37" name="矩形 36"/>
          <p:cNvSpPr/>
          <p:nvPr/>
        </p:nvSpPr>
        <p:spPr>
          <a:xfrm>
            <a:off x="6189553" y="4724970"/>
            <a:ext cx="2143127" cy="6740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20000"/>
              </a:lnSpc>
            </a:pPr>
            <a:r>
              <a:rPr lang="en-US" altLang="zh-CN" sz="1050" dirty="0">
                <a:solidFill>
                  <a:schemeClr val="bg1">
                    <a:lumMod val="50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The user-will able on a project or or computer, or print the presentation and make it into a film to be used</a:t>
            </a:r>
          </a:p>
        </p:txBody>
      </p:sp>
      <p:sp>
        <p:nvSpPr>
          <p:cNvPr id="42" name="矩形 41"/>
          <p:cNvSpPr/>
          <p:nvPr/>
        </p:nvSpPr>
        <p:spPr>
          <a:xfrm>
            <a:off x="8302629" y="2260693"/>
            <a:ext cx="2143127" cy="6740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20000"/>
              </a:lnSpc>
            </a:pPr>
            <a:r>
              <a:rPr lang="en-US" altLang="zh-CN" sz="1050" dirty="0">
                <a:solidFill>
                  <a:schemeClr val="bg1">
                    <a:lumMod val="50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The user-will able on a project or or computer, or print the presentation and make it into a film to be used</a:t>
            </a:r>
          </a:p>
        </p:txBody>
      </p:sp>
      <p:sp>
        <p:nvSpPr>
          <p:cNvPr id="43" name="矩形 42"/>
          <p:cNvSpPr/>
          <p:nvPr/>
        </p:nvSpPr>
        <p:spPr>
          <a:xfrm>
            <a:off x="4078859" y="2260693"/>
            <a:ext cx="2143127" cy="6740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20000"/>
              </a:lnSpc>
            </a:pPr>
            <a:r>
              <a:rPr lang="en-US" altLang="zh-CN" sz="1050" dirty="0">
                <a:solidFill>
                  <a:schemeClr val="bg1">
                    <a:lumMod val="50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The user-will able on a project or or computer, or print the presentation and make it into a film to be used</a:t>
            </a:r>
          </a:p>
        </p:txBody>
      </p:sp>
      <p:pic>
        <p:nvPicPr>
          <p:cNvPr id="6" name="图片占位符 5"/>
          <p:cNvPicPr>
            <a:picLocks noGrp="1" noChangeAspect="1"/>
          </p:cNvPicPr>
          <p:nvPr>
            <p:ph type="pic" sz="quarter" idx="10"/>
          </p:nvPr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7" name="图片占位符 6"/>
          <p:cNvPicPr>
            <a:picLocks noGrp="1" noChangeAspect="1"/>
          </p:cNvPicPr>
          <p:nvPr>
            <p:ph type="pic" sz="quarter" idx="11"/>
          </p:nvPr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8" name="图片占位符 7"/>
          <p:cNvPicPr>
            <a:picLocks noGrp="1" noChangeAspect="1"/>
          </p:cNvPicPr>
          <p:nvPr>
            <p:ph type="pic" sz="quarter" idx="12"/>
          </p:nvPr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9" name="图片占位符 8"/>
          <p:cNvPicPr>
            <a:picLocks noGrp="1" noChangeAspect="1"/>
          </p:cNvPicPr>
          <p:nvPr>
            <p:ph type="pic" sz="quarter" idx="13"/>
          </p:nvPr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cxnSp>
        <p:nvCxnSpPr>
          <p:cNvPr id="26" name="直接连接符 25"/>
          <p:cNvCxnSpPr/>
          <p:nvPr/>
        </p:nvCxnSpPr>
        <p:spPr>
          <a:xfrm flipV="1">
            <a:off x="-16668" y="1032867"/>
            <a:ext cx="12208669" cy="7740"/>
          </a:xfrm>
          <a:prstGeom prst="line">
            <a:avLst/>
          </a:prstGeom>
          <a:ln w="69850" cmpd="thickThin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矩形 26"/>
          <p:cNvSpPr/>
          <p:nvPr/>
        </p:nvSpPr>
        <p:spPr>
          <a:xfrm>
            <a:off x="0" y="288137"/>
            <a:ext cx="333829" cy="720695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accent2">
                  <a:lumMod val="90000"/>
                  <a:lumOff val="1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565535" y="333486"/>
            <a:ext cx="3068469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>
              <a:defRPr sz="6000" b="1">
                <a:gradFill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/>
                    </a:gs>
                  </a:gsLst>
                  <a:lin ang="5400000" scaled="1"/>
                </a:gradFill>
                <a:latin typeface="+mj-ea"/>
                <a:ea typeface="+mj-ea"/>
              </a:defRPr>
            </a:lvl1pPr>
          </a:lstStyle>
          <a:p>
            <a:r>
              <a:rPr lang="zh-CN" altLang="en-US" sz="3200" dirty="0"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Maintain employee execution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6730171" y="476966"/>
            <a:ext cx="4527763" cy="49859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The user can can on a project or or print it into a film to be used in a wilder field field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60618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:a14="http://schemas.microsoft.com/office/drawing/2010/main"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500"/>
                            </p:stCondLst>
                            <p:childTnLst>
                              <p:par>
                                <p:cTn id="6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7" grpId="0" animBg="1"/>
      <p:bldP spid="16" grpId="0" animBg="1"/>
      <p:bldP spid="19" grpId="0" animBg="1"/>
      <p:bldP spid="24" grpId="0"/>
      <p:bldP spid="25" grpId="0"/>
      <p:bldP spid="28" grpId="0"/>
      <p:bldP spid="31" grpId="0"/>
      <p:bldP spid="34" grpId="0"/>
      <p:bldP spid="37" grpId="0"/>
      <p:bldP spid="42" grpId="0"/>
      <p:bldP spid="4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组合 15"/>
          <p:cNvGrpSpPr/>
          <p:nvPr/>
        </p:nvGrpSpPr>
        <p:grpSpPr>
          <a:xfrm>
            <a:off x="6479539" y="2057400"/>
            <a:ext cx="1794404" cy="3693882"/>
            <a:chOff x="1595744" y="1504948"/>
            <a:chExt cx="2109927" cy="4343402"/>
          </a:xfrm>
        </p:grpSpPr>
        <p:grpSp>
          <p:nvGrpSpPr>
            <p:cNvPr id="18" name="组合 17"/>
            <p:cNvGrpSpPr/>
            <p:nvPr/>
          </p:nvGrpSpPr>
          <p:grpSpPr>
            <a:xfrm>
              <a:off x="1595744" y="1504948"/>
              <a:ext cx="1718965" cy="1546248"/>
              <a:chOff x="1800523" y="1479548"/>
              <a:chExt cx="1718965" cy="1546248"/>
            </a:xfrm>
            <a:solidFill>
              <a:srgbClr val="494951"/>
            </a:solidFill>
          </p:grpSpPr>
          <p:sp>
            <p:nvSpPr>
              <p:cNvPr id="23" name="同侧圆角矩形 40"/>
              <p:cNvSpPr/>
              <p:nvPr/>
            </p:nvSpPr>
            <p:spPr>
              <a:xfrm>
                <a:off x="3251803" y="1479548"/>
                <a:ext cx="267685" cy="244475"/>
              </a:xfrm>
              <a:prstGeom prst="round2SameRect">
                <a:avLst>
                  <a:gd name="adj1" fmla="val 9849"/>
                  <a:gd name="adj2" fmla="val 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24" name="同侧圆角矩形 41"/>
              <p:cNvSpPr/>
              <p:nvPr/>
            </p:nvSpPr>
            <p:spPr>
              <a:xfrm rot="16200000">
                <a:off x="1821708" y="2055264"/>
                <a:ext cx="202105" cy="244475"/>
              </a:xfrm>
              <a:prstGeom prst="round2SameRect">
                <a:avLst>
                  <a:gd name="adj1" fmla="val 11954"/>
                  <a:gd name="adj2" fmla="val 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25" name="同侧圆角矩形 42"/>
              <p:cNvSpPr/>
              <p:nvPr/>
            </p:nvSpPr>
            <p:spPr>
              <a:xfrm rot="16200000">
                <a:off x="1840232" y="2455840"/>
                <a:ext cx="165058" cy="244475"/>
              </a:xfrm>
              <a:prstGeom prst="round2SameRect">
                <a:avLst>
                  <a:gd name="adj1" fmla="val 11954"/>
                  <a:gd name="adj2" fmla="val 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26" name="同侧圆角矩形 43"/>
              <p:cNvSpPr/>
              <p:nvPr/>
            </p:nvSpPr>
            <p:spPr>
              <a:xfrm rot="16200000">
                <a:off x="1840233" y="2821029"/>
                <a:ext cx="165058" cy="244475"/>
              </a:xfrm>
              <a:prstGeom prst="round2SameRect">
                <a:avLst>
                  <a:gd name="adj1" fmla="val 11954"/>
                  <a:gd name="adj2" fmla="val 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</p:grpSp>
        <p:sp>
          <p:nvSpPr>
            <p:cNvPr id="19" name="圆角矩形 36"/>
            <p:cNvSpPr/>
            <p:nvPr/>
          </p:nvSpPr>
          <p:spPr>
            <a:xfrm rot="16200000">
              <a:off x="501671" y="2644350"/>
              <a:ext cx="4320000" cy="2088000"/>
            </a:xfrm>
            <a:prstGeom prst="roundRect">
              <a:avLst>
                <a:gd name="adj" fmla="val 14809"/>
              </a:avLst>
            </a:prstGeom>
            <a:solidFill>
              <a:srgbClr val="D8DBDD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20" name="圆角矩形 37"/>
            <p:cNvSpPr/>
            <p:nvPr/>
          </p:nvSpPr>
          <p:spPr>
            <a:xfrm rot="16200000">
              <a:off x="554471" y="2690766"/>
              <a:ext cx="4214400" cy="1995168"/>
            </a:xfrm>
            <a:prstGeom prst="roundRect">
              <a:avLst>
                <a:gd name="adj" fmla="val 13725"/>
              </a:avLst>
            </a:prstGeom>
            <a:solidFill>
              <a:schemeClr val="bg1">
                <a:lumMod val="95000"/>
              </a:schemeClr>
            </a:solidFill>
            <a:ln w="19050">
              <a:solidFill>
                <a:srgbClr val="BCBD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21" name="椭圆 20"/>
            <p:cNvSpPr/>
            <p:nvPr/>
          </p:nvSpPr>
          <p:spPr>
            <a:xfrm>
              <a:off x="2468571" y="5336102"/>
              <a:ext cx="347150" cy="347150"/>
            </a:xfrm>
            <a:prstGeom prst="ellipse">
              <a:avLst/>
            </a:prstGeom>
            <a:solidFill>
              <a:srgbClr val="DDDEE0"/>
            </a:solidFill>
            <a:ln w="19050">
              <a:solidFill>
                <a:srgbClr val="A4A7A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22" name="圆角矩形 39"/>
            <p:cNvSpPr/>
            <p:nvPr/>
          </p:nvSpPr>
          <p:spPr>
            <a:xfrm>
              <a:off x="2464535" y="1853651"/>
              <a:ext cx="354806" cy="45793"/>
            </a:xfrm>
            <a:prstGeom prst="roundRect">
              <a:avLst>
                <a:gd name="adj" fmla="val 50000"/>
              </a:avLst>
            </a:prstGeom>
            <a:solidFill>
              <a:srgbClr val="4949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8608233" y="1583925"/>
            <a:ext cx="2190835" cy="4509954"/>
            <a:chOff x="1595744" y="1504948"/>
            <a:chExt cx="2109927" cy="4343402"/>
          </a:xfrm>
        </p:grpSpPr>
        <p:grpSp>
          <p:nvGrpSpPr>
            <p:cNvPr id="30" name="组合 29"/>
            <p:cNvGrpSpPr/>
            <p:nvPr/>
          </p:nvGrpSpPr>
          <p:grpSpPr>
            <a:xfrm>
              <a:off x="1595744" y="1504948"/>
              <a:ext cx="1718965" cy="1546248"/>
              <a:chOff x="1800523" y="1479548"/>
              <a:chExt cx="1718965" cy="1546248"/>
            </a:xfrm>
            <a:solidFill>
              <a:srgbClr val="494951"/>
            </a:solidFill>
          </p:grpSpPr>
          <p:sp>
            <p:nvSpPr>
              <p:cNvPr id="35" name="同侧圆角矩形 23"/>
              <p:cNvSpPr/>
              <p:nvPr/>
            </p:nvSpPr>
            <p:spPr>
              <a:xfrm>
                <a:off x="3251803" y="1479548"/>
                <a:ext cx="267685" cy="244475"/>
              </a:xfrm>
              <a:prstGeom prst="round2SameRect">
                <a:avLst>
                  <a:gd name="adj1" fmla="val 9849"/>
                  <a:gd name="adj2" fmla="val 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36" name="同侧圆角矩形 24"/>
              <p:cNvSpPr/>
              <p:nvPr/>
            </p:nvSpPr>
            <p:spPr>
              <a:xfrm rot="16200000">
                <a:off x="1821708" y="2055264"/>
                <a:ext cx="202105" cy="244475"/>
              </a:xfrm>
              <a:prstGeom prst="round2SameRect">
                <a:avLst>
                  <a:gd name="adj1" fmla="val 11954"/>
                  <a:gd name="adj2" fmla="val 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37" name="同侧圆角矩形 25"/>
              <p:cNvSpPr/>
              <p:nvPr/>
            </p:nvSpPr>
            <p:spPr>
              <a:xfrm rot="16200000">
                <a:off x="1840232" y="2455840"/>
                <a:ext cx="165058" cy="244475"/>
              </a:xfrm>
              <a:prstGeom prst="round2SameRect">
                <a:avLst>
                  <a:gd name="adj1" fmla="val 11954"/>
                  <a:gd name="adj2" fmla="val 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38" name="同侧圆角矩形 26"/>
              <p:cNvSpPr/>
              <p:nvPr/>
            </p:nvSpPr>
            <p:spPr>
              <a:xfrm rot="16200000">
                <a:off x="1840233" y="2821029"/>
                <a:ext cx="165058" cy="244475"/>
              </a:xfrm>
              <a:prstGeom prst="round2SameRect">
                <a:avLst>
                  <a:gd name="adj1" fmla="val 11954"/>
                  <a:gd name="adj2" fmla="val 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</p:grpSp>
        <p:sp>
          <p:nvSpPr>
            <p:cNvPr id="31" name="圆角矩形 19"/>
            <p:cNvSpPr/>
            <p:nvPr/>
          </p:nvSpPr>
          <p:spPr>
            <a:xfrm rot="16200000">
              <a:off x="501671" y="2644350"/>
              <a:ext cx="4320000" cy="2088000"/>
            </a:xfrm>
            <a:prstGeom prst="roundRect">
              <a:avLst>
                <a:gd name="adj" fmla="val 14809"/>
              </a:avLst>
            </a:prstGeom>
            <a:solidFill>
              <a:srgbClr val="D8DBDD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32" name="圆角矩形 20"/>
            <p:cNvSpPr/>
            <p:nvPr/>
          </p:nvSpPr>
          <p:spPr>
            <a:xfrm rot="16200000">
              <a:off x="554471" y="2690766"/>
              <a:ext cx="4214400" cy="1995168"/>
            </a:xfrm>
            <a:prstGeom prst="roundRect">
              <a:avLst>
                <a:gd name="adj" fmla="val 13725"/>
              </a:avLst>
            </a:prstGeom>
            <a:solidFill>
              <a:schemeClr val="bg1">
                <a:lumMod val="95000"/>
              </a:schemeClr>
            </a:solidFill>
            <a:ln w="19050">
              <a:solidFill>
                <a:srgbClr val="BCBD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33" name="椭圆 32"/>
            <p:cNvSpPr/>
            <p:nvPr/>
          </p:nvSpPr>
          <p:spPr>
            <a:xfrm>
              <a:off x="2468571" y="5336102"/>
              <a:ext cx="347150" cy="347150"/>
            </a:xfrm>
            <a:prstGeom prst="ellipse">
              <a:avLst/>
            </a:prstGeom>
            <a:solidFill>
              <a:srgbClr val="DDDEE0"/>
            </a:solidFill>
            <a:ln w="19050">
              <a:solidFill>
                <a:srgbClr val="A4A7A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34" name="圆角矩形 22"/>
            <p:cNvSpPr/>
            <p:nvPr/>
          </p:nvSpPr>
          <p:spPr>
            <a:xfrm>
              <a:off x="2464535" y="1853651"/>
              <a:ext cx="354806" cy="45793"/>
            </a:xfrm>
            <a:prstGeom prst="roundRect">
              <a:avLst>
                <a:gd name="adj" fmla="val 50000"/>
              </a:avLst>
            </a:prstGeom>
            <a:solidFill>
              <a:srgbClr val="4949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1163823" y="2026664"/>
            <a:ext cx="1800000" cy="1800000"/>
            <a:chOff x="998722" y="2077464"/>
            <a:chExt cx="1800000" cy="1800000"/>
          </a:xfrm>
        </p:grpSpPr>
        <p:sp>
          <p:nvSpPr>
            <p:cNvPr id="40" name="椭圆 39"/>
            <p:cNvSpPr/>
            <p:nvPr/>
          </p:nvSpPr>
          <p:spPr>
            <a:xfrm>
              <a:off x="998722" y="2077464"/>
              <a:ext cx="1800000" cy="1800000"/>
            </a:xfrm>
            <a:prstGeom prst="ellipse">
              <a:avLst/>
            </a:prstGeom>
            <a:noFill/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41" name="弧形 40"/>
            <p:cNvSpPr/>
            <p:nvPr/>
          </p:nvSpPr>
          <p:spPr>
            <a:xfrm>
              <a:off x="998722" y="2077464"/>
              <a:ext cx="1800000" cy="1800000"/>
            </a:xfrm>
            <a:prstGeom prst="arc">
              <a:avLst>
                <a:gd name="adj1" fmla="val 16200000"/>
                <a:gd name="adj2" fmla="val 8851924"/>
              </a:avLst>
            </a:prstGeom>
            <a:ln w="127000" cap="rnd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3745287" y="2026664"/>
            <a:ext cx="1800000" cy="1800000"/>
            <a:chOff x="3580187" y="2077464"/>
            <a:chExt cx="1800000" cy="1800000"/>
          </a:xfrm>
        </p:grpSpPr>
        <p:sp>
          <p:nvSpPr>
            <p:cNvPr id="43" name="椭圆 42"/>
            <p:cNvSpPr/>
            <p:nvPr/>
          </p:nvSpPr>
          <p:spPr>
            <a:xfrm>
              <a:off x="3580187" y="2077464"/>
              <a:ext cx="1800000" cy="1800000"/>
            </a:xfrm>
            <a:prstGeom prst="ellipse">
              <a:avLst/>
            </a:prstGeom>
            <a:noFill/>
            <a:ln w="1905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44" name="弧形 43"/>
            <p:cNvSpPr/>
            <p:nvPr/>
          </p:nvSpPr>
          <p:spPr>
            <a:xfrm>
              <a:off x="3580187" y="2077464"/>
              <a:ext cx="1800000" cy="1800000"/>
            </a:xfrm>
            <a:prstGeom prst="arc">
              <a:avLst>
                <a:gd name="adj1" fmla="val 16200000"/>
                <a:gd name="adj2" fmla="val 11250901"/>
              </a:avLst>
            </a:prstGeom>
            <a:ln w="127000" cap="rnd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1435046" y="2297885"/>
            <a:ext cx="1257559" cy="1257558"/>
            <a:chOff x="1269943" y="2348685"/>
            <a:chExt cx="1257558" cy="1257558"/>
          </a:xfrm>
        </p:grpSpPr>
        <p:sp>
          <p:nvSpPr>
            <p:cNvPr id="46" name="椭圆 45"/>
            <p:cNvSpPr/>
            <p:nvPr/>
          </p:nvSpPr>
          <p:spPr>
            <a:xfrm>
              <a:off x="1269943" y="2348685"/>
              <a:ext cx="1257558" cy="1257558"/>
            </a:xfrm>
            <a:prstGeom prst="ellipse">
              <a:avLst/>
            </a:prstGeom>
            <a:solidFill>
              <a:schemeClr val="accent2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47" name="矩形 46"/>
            <p:cNvSpPr/>
            <p:nvPr/>
          </p:nvSpPr>
          <p:spPr>
            <a:xfrm>
              <a:off x="1459340" y="2654299"/>
              <a:ext cx="878766" cy="646331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ctr"/>
              <a:r>
                <a:rPr lang="en-US" altLang="zh-CN" sz="3600" dirty="0">
                  <a:solidFill>
                    <a:schemeClr val="bg1"/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65%</a:t>
              </a:r>
              <a:endParaRPr lang="zh-CN" altLang="en-US" sz="3600" dirty="0">
                <a:solidFill>
                  <a:schemeClr val="bg1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4016511" y="2297885"/>
            <a:ext cx="1257559" cy="1257558"/>
            <a:chOff x="3862790" y="2348685"/>
            <a:chExt cx="1257558" cy="1257558"/>
          </a:xfrm>
        </p:grpSpPr>
        <p:sp>
          <p:nvSpPr>
            <p:cNvPr id="49" name="椭圆 48"/>
            <p:cNvSpPr/>
            <p:nvPr/>
          </p:nvSpPr>
          <p:spPr>
            <a:xfrm>
              <a:off x="3862790" y="2348685"/>
              <a:ext cx="1257558" cy="1257558"/>
            </a:xfrm>
            <a:prstGeom prst="ellipse">
              <a:avLst/>
            </a:prstGeom>
            <a:solidFill>
              <a:schemeClr val="accent3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50" name="矩形 49"/>
            <p:cNvSpPr/>
            <p:nvPr/>
          </p:nvSpPr>
          <p:spPr>
            <a:xfrm>
              <a:off x="4043854" y="2677160"/>
              <a:ext cx="849911" cy="646331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ctr"/>
              <a:r>
                <a:rPr lang="en-US" altLang="zh-CN" sz="3600" dirty="0">
                  <a:solidFill>
                    <a:schemeClr val="bg1"/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75%</a:t>
              </a:r>
              <a:endParaRPr lang="zh-CN" altLang="en-US" sz="3600" dirty="0">
                <a:solidFill>
                  <a:schemeClr val="bg1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1163821" y="4155141"/>
            <a:ext cx="4881379" cy="592239"/>
            <a:chOff x="1136195" y="2091953"/>
            <a:chExt cx="4881378" cy="592239"/>
          </a:xfrm>
        </p:grpSpPr>
        <p:sp>
          <p:nvSpPr>
            <p:cNvPr id="55" name="文本框 27"/>
            <p:cNvSpPr txBox="1"/>
            <p:nvPr/>
          </p:nvSpPr>
          <p:spPr>
            <a:xfrm>
              <a:off x="1136195" y="2091953"/>
              <a:ext cx="15792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The title is added here</a:t>
              </a:r>
            </a:p>
          </p:txBody>
        </p:sp>
        <p:sp>
          <p:nvSpPr>
            <p:cNvPr id="56" name="文本框 28"/>
            <p:cNvSpPr txBox="1"/>
            <p:nvPr/>
          </p:nvSpPr>
          <p:spPr>
            <a:xfrm>
              <a:off x="1136195" y="2407193"/>
              <a:ext cx="488137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The user-document can on a project or or computer, or print the presentation and make it into</a:t>
              </a:r>
            </a:p>
          </p:txBody>
        </p:sp>
      </p:grpSp>
      <p:grpSp>
        <p:nvGrpSpPr>
          <p:cNvPr id="60" name="组合 59"/>
          <p:cNvGrpSpPr/>
          <p:nvPr/>
        </p:nvGrpSpPr>
        <p:grpSpPr>
          <a:xfrm>
            <a:off x="1163821" y="5083996"/>
            <a:ext cx="4881379" cy="592239"/>
            <a:chOff x="1136195" y="2091953"/>
            <a:chExt cx="4881378" cy="592239"/>
          </a:xfrm>
        </p:grpSpPr>
        <p:sp>
          <p:nvSpPr>
            <p:cNvPr id="61" name="文本框 27"/>
            <p:cNvSpPr txBox="1"/>
            <p:nvPr/>
          </p:nvSpPr>
          <p:spPr>
            <a:xfrm>
              <a:off x="1136195" y="2091953"/>
              <a:ext cx="15792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The title is added here</a:t>
              </a:r>
            </a:p>
          </p:txBody>
        </p:sp>
        <p:sp>
          <p:nvSpPr>
            <p:cNvPr id="62" name="文本框 28"/>
            <p:cNvSpPr txBox="1"/>
            <p:nvPr/>
          </p:nvSpPr>
          <p:spPr>
            <a:xfrm>
              <a:off x="1136195" y="2407193"/>
              <a:ext cx="488137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r>
                <a:rPr lang="en-US" altLang="zh-CN" sz="1200" dirty="0">
                  <a:solidFill>
                    <a:prstClr val="white">
                      <a:lumMod val="50000"/>
                    </a:prst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The user-document can on a project or or computer, or print the presentation and make it into</a:t>
              </a:r>
            </a:p>
          </p:txBody>
        </p:sp>
      </p:grpSp>
      <p:pic>
        <p:nvPicPr>
          <p:cNvPr id="66" name="图片占位符 65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20933" y="2522334"/>
            <a:ext cx="1527088" cy="2559926"/>
          </a:xfrm>
        </p:spPr>
      </p:pic>
      <p:pic>
        <p:nvPicPr>
          <p:cNvPr id="68" name="图片占位符 67"/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08429" y="2171525"/>
            <a:ext cx="1825704" cy="3194910"/>
          </a:xfrm>
        </p:spPr>
      </p:pic>
      <p:cxnSp>
        <p:nvCxnSpPr>
          <p:cNvPr id="58" name="直接连接符 57"/>
          <p:cNvCxnSpPr/>
          <p:nvPr/>
        </p:nvCxnSpPr>
        <p:spPr>
          <a:xfrm flipV="1">
            <a:off x="-16668" y="1032867"/>
            <a:ext cx="12208669" cy="7740"/>
          </a:xfrm>
          <a:prstGeom prst="line">
            <a:avLst/>
          </a:prstGeom>
          <a:ln w="69850" cmpd="thickThin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矩形 58"/>
          <p:cNvSpPr/>
          <p:nvPr/>
        </p:nvSpPr>
        <p:spPr>
          <a:xfrm>
            <a:off x="0" y="288137"/>
            <a:ext cx="333829" cy="720695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accent2">
                  <a:lumMod val="90000"/>
                  <a:lumOff val="1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63" name="文本框 62"/>
          <p:cNvSpPr txBox="1"/>
          <p:nvPr/>
        </p:nvSpPr>
        <p:spPr>
          <a:xfrm>
            <a:off x="565535" y="333486"/>
            <a:ext cx="3068469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>
              <a:defRPr sz="6000" b="1">
                <a:gradFill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/>
                    </a:gs>
                  </a:gsLst>
                  <a:lin ang="5400000" scaled="1"/>
                </a:gradFill>
                <a:latin typeface="+mj-ea"/>
                <a:ea typeface="+mj-ea"/>
              </a:defRPr>
            </a:lvl1pPr>
          </a:lstStyle>
          <a:p>
            <a:r>
              <a:rPr lang="zh-CN" altLang="en-US" sz="3200" dirty="0"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Maintain employee execution</a:t>
            </a:r>
          </a:p>
        </p:txBody>
      </p:sp>
      <p:sp>
        <p:nvSpPr>
          <p:cNvPr id="64" name="文本框 63"/>
          <p:cNvSpPr txBox="1"/>
          <p:nvPr/>
        </p:nvSpPr>
        <p:spPr>
          <a:xfrm>
            <a:off x="6687455" y="476966"/>
            <a:ext cx="4527763" cy="49859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The user can can on a project or or print it into a film to be used in a wilder field field</a:t>
            </a:r>
          </a:p>
        </p:txBody>
      </p:sp>
    </p:spTree>
    <p:extLst>
      <p:ext uri="{BB962C8B-B14F-4D97-AF65-F5344CB8AC3E}">
        <p14:creationId xmlns:p14="http://schemas.microsoft.com/office/powerpoint/2010/main" val="4228712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:a14="http://schemas.microsoft.com/office/drawing/2010/main"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900" decel="100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0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组合 62"/>
          <p:cNvGrpSpPr/>
          <p:nvPr/>
        </p:nvGrpSpPr>
        <p:grpSpPr>
          <a:xfrm>
            <a:off x="1004891" y="2075502"/>
            <a:ext cx="2396756" cy="3398693"/>
            <a:chOff x="1004890" y="2075502"/>
            <a:chExt cx="2396756" cy="3398693"/>
          </a:xfrm>
        </p:grpSpPr>
        <p:sp>
          <p:nvSpPr>
            <p:cNvPr id="25" name="ïṧḷïḓê-矩形: 圆角 2"/>
            <p:cNvSpPr/>
            <p:nvPr/>
          </p:nvSpPr>
          <p:spPr>
            <a:xfrm>
              <a:off x="1004890" y="2075502"/>
              <a:ext cx="2396756" cy="3398693"/>
            </a:xfrm>
            <a:prstGeom prst="roundRect">
              <a:avLst>
                <a:gd name="adj" fmla="val 4246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solidFill>
                  <a:schemeClr val="tx1">
                    <a:lumMod val="65000"/>
                    <a:lumOff val="35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31" name="椭圆 30"/>
            <p:cNvSpPr/>
            <p:nvPr/>
          </p:nvSpPr>
          <p:spPr>
            <a:xfrm>
              <a:off x="1822268" y="2316802"/>
              <a:ext cx="762000" cy="7620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47" name="椭圆 31"/>
            <p:cNvSpPr/>
            <p:nvPr/>
          </p:nvSpPr>
          <p:spPr>
            <a:xfrm>
              <a:off x="2033405" y="2563197"/>
              <a:ext cx="339726" cy="269210"/>
            </a:xfrm>
            <a:custGeom>
              <a:avLst/>
              <a:gdLst>
                <a:gd name="connsiteX0" fmla="*/ 511657 w 606157"/>
                <a:gd name="connsiteY0" fmla="*/ 343654 h 480339"/>
                <a:gd name="connsiteX1" fmla="*/ 521432 w 606157"/>
                <a:gd name="connsiteY1" fmla="*/ 353421 h 480339"/>
                <a:gd name="connsiteX2" fmla="*/ 521432 w 606157"/>
                <a:gd name="connsiteY2" fmla="*/ 376178 h 480339"/>
                <a:gd name="connsiteX3" fmla="*/ 544305 w 606157"/>
                <a:gd name="connsiteY3" fmla="*/ 376178 h 480339"/>
                <a:gd name="connsiteX4" fmla="*/ 554080 w 606157"/>
                <a:gd name="connsiteY4" fmla="*/ 385945 h 480339"/>
                <a:gd name="connsiteX5" fmla="*/ 544305 w 606157"/>
                <a:gd name="connsiteY5" fmla="*/ 395712 h 480339"/>
                <a:gd name="connsiteX6" fmla="*/ 521432 w 606157"/>
                <a:gd name="connsiteY6" fmla="*/ 395712 h 480339"/>
                <a:gd name="connsiteX7" fmla="*/ 521432 w 606157"/>
                <a:gd name="connsiteY7" fmla="*/ 418566 h 480339"/>
                <a:gd name="connsiteX8" fmla="*/ 511657 w 606157"/>
                <a:gd name="connsiteY8" fmla="*/ 428333 h 480339"/>
                <a:gd name="connsiteX9" fmla="*/ 501882 w 606157"/>
                <a:gd name="connsiteY9" fmla="*/ 418566 h 480339"/>
                <a:gd name="connsiteX10" fmla="*/ 501882 w 606157"/>
                <a:gd name="connsiteY10" fmla="*/ 395712 h 480339"/>
                <a:gd name="connsiteX11" fmla="*/ 479106 w 606157"/>
                <a:gd name="connsiteY11" fmla="*/ 395712 h 480339"/>
                <a:gd name="connsiteX12" fmla="*/ 469331 w 606157"/>
                <a:gd name="connsiteY12" fmla="*/ 385945 h 480339"/>
                <a:gd name="connsiteX13" fmla="*/ 479106 w 606157"/>
                <a:gd name="connsiteY13" fmla="*/ 376178 h 480339"/>
                <a:gd name="connsiteX14" fmla="*/ 501882 w 606157"/>
                <a:gd name="connsiteY14" fmla="*/ 376178 h 480339"/>
                <a:gd name="connsiteX15" fmla="*/ 501882 w 606157"/>
                <a:gd name="connsiteY15" fmla="*/ 353421 h 480339"/>
                <a:gd name="connsiteX16" fmla="*/ 511657 w 606157"/>
                <a:gd name="connsiteY16" fmla="*/ 343654 h 480339"/>
                <a:gd name="connsiteX17" fmla="*/ 511621 w 606157"/>
                <a:gd name="connsiteY17" fmla="*/ 311170 h 480339"/>
                <a:gd name="connsiteX18" fmla="*/ 436735 w 606157"/>
                <a:gd name="connsiteY18" fmla="*/ 385944 h 480339"/>
                <a:gd name="connsiteX19" fmla="*/ 511621 w 606157"/>
                <a:gd name="connsiteY19" fmla="*/ 460816 h 480339"/>
                <a:gd name="connsiteX20" fmla="*/ 586605 w 606157"/>
                <a:gd name="connsiteY20" fmla="*/ 385944 h 480339"/>
                <a:gd name="connsiteX21" fmla="*/ 511621 w 606157"/>
                <a:gd name="connsiteY21" fmla="*/ 311170 h 480339"/>
                <a:gd name="connsiteX22" fmla="*/ 511621 w 606157"/>
                <a:gd name="connsiteY22" fmla="*/ 291647 h 480339"/>
                <a:gd name="connsiteX23" fmla="*/ 606157 w 606157"/>
                <a:gd name="connsiteY23" fmla="*/ 385944 h 480339"/>
                <a:gd name="connsiteX24" fmla="*/ 511621 w 606157"/>
                <a:gd name="connsiteY24" fmla="*/ 480339 h 480339"/>
                <a:gd name="connsiteX25" fmla="*/ 417183 w 606157"/>
                <a:gd name="connsiteY25" fmla="*/ 385944 h 480339"/>
                <a:gd name="connsiteX26" fmla="*/ 511621 w 606157"/>
                <a:gd name="connsiteY26" fmla="*/ 291647 h 480339"/>
                <a:gd name="connsiteX27" fmla="*/ 368279 w 606157"/>
                <a:gd name="connsiteY27" fmla="*/ 200476 h 480339"/>
                <a:gd name="connsiteX28" fmla="*/ 489505 w 606157"/>
                <a:gd name="connsiteY28" fmla="*/ 259991 h 480339"/>
                <a:gd name="connsiteX29" fmla="*/ 487746 w 606157"/>
                <a:gd name="connsiteY29" fmla="*/ 273650 h 480339"/>
                <a:gd name="connsiteX30" fmla="*/ 481782 w 606157"/>
                <a:gd name="connsiteY30" fmla="*/ 275699 h 480339"/>
                <a:gd name="connsiteX31" fmla="*/ 474059 w 606157"/>
                <a:gd name="connsiteY31" fmla="*/ 271894 h 480339"/>
                <a:gd name="connsiteX32" fmla="*/ 368279 w 606157"/>
                <a:gd name="connsiteY32" fmla="*/ 219989 h 480339"/>
                <a:gd name="connsiteX33" fmla="*/ 293588 w 606157"/>
                <a:gd name="connsiteY33" fmla="*/ 242819 h 480339"/>
                <a:gd name="connsiteX34" fmla="*/ 279999 w 606157"/>
                <a:gd name="connsiteY34" fmla="*/ 240185 h 480339"/>
                <a:gd name="connsiteX35" fmla="*/ 282639 w 606157"/>
                <a:gd name="connsiteY35" fmla="*/ 226623 h 480339"/>
                <a:gd name="connsiteX36" fmla="*/ 368279 w 606157"/>
                <a:gd name="connsiteY36" fmla="*/ 200476 h 480339"/>
                <a:gd name="connsiteX37" fmla="*/ 153211 w 606157"/>
                <a:gd name="connsiteY37" fmla="*/ 200476 h 480339"/>
                <a:gd name="connsiteX38" fmla="*/ 306325 w 606157"/>
                <a:gd name="connsiteY38" fmla="*/ 353439 h 480339"/>
                <a:gd name="connsiteX39" fmla="*/ 296547 w 606157"/>
                <a:gd name="connsiteY39" fmla="*/ 363200 h 480339"/>
                <a:gd name="connsiteX40" fmla="*/ 286770 w 606157"/>
                <a:gd name="connsiteY40" fmla="*/ 353439 h 480339"/>
                <a:gd name="connsiteX41" fmla="*/ 153211 w 606157"/>
                <a:gd name="connsiteY41" fmla="*/ 219999 h 480339"/>
                <a:gd name="connsiteX42" fmla="*/ 19554 w 606157"/>
                <a:gd name="connsiteY42" fmla="*/ 353439 h 480339"/>
                <a:gd name="connsiteX43" fmla="*/ 9777 w 606157"/>
                <a:gd name="connsiteY43" fmla="*/ 363200 h 480339"/>
                <a:gd name="connsiteX44" fmla="*/ 0 w 606157"/>
                <a:gd name="connsiteY44" fmla="*/ 353439 h 480339"/>
                <a:gd name="connsiteX45" fmla="*/ 153211 w 606157"/>
                <a:gd name="connsiteY45" fmla="*/ 200476 h 480339"/>
                <a:gd name="connsiteX46" fmla="*/ 368295 w 606157"/>
                <a:gd name="connsiteY46" fmla="*/ 19531 h 480339"/>
                <a:gd name="connsiteX47" fmla="*/ 306326 w 606157"/>
                <a:gd name="connsiteY47" fmla="*/ 81348 h 480339"/>
                <a:gd name="connsiteX48" fmla="*/ 368295 w 606157"/>
                <a:gd name="connsiteY48" fmla="*/ 143262 h 480339"/>
                <a:gd name="connsiteX49" fmla="*/ 430165 w 606157"/>
                <a:gd name="connsiteY49" fmla="*/ 81348 h 480339"/>
                <a:gd name="connsiteX50" fmla="*/ 368295 w 606157"/>
                <a:gd name="connsiteY50" fmla="*/ 19531 h 480339"/>
                <a:gd name="connsiteX51" fmla="*/ 153211 w 606157"/>
                <a:gd name="connsiteY51" fmla="*/ 19531 h 480339"/>
                <a:gd name="connsiteX52" fmla="*/ 91242 w 606157"/>
                <a:gd name="connsiteY52" fmla="*/ 81348 h 480339"/>
                <a:gd name="connsiteX53" fmla="*/ 153211 w 606157"/>
                <a:gd name="connsiteY53" fmla="*/ 143262 h 480339"/>
                <a:gd name="connsiteX54" fmla="*/ 215081 w 606157"/>
                <a:gd name="connsiteY54" fmla="*/ 81348 h 480339"/>
                <a:gd name="connsiteX55" fmla="*/ 153211 w 606157"/>
                <a:gd name="connsiteY55" fmla="*/ 19531 h 480339"/>
                <a:gd name="connsiteX56" fmla="*/ 368295 w 606157"/>
                <a:gd name="connsiteY56" fmla="*/ 0 h 480339"/>
                <a:gd name="connsiteX57" fmla="*/ 449714 w 606157"/>
                <a:gd name="connsiteY57" fmla="*/ 81348 h 480339"/>
                <a:gd name="connsiteX58" fmla="*/ 368295 w 606157"/>
                <a:gd name="connsiteY58" fmla="*/ 162794 h 480339"/>
                <a:gd name="connsiteX59" fmla="*/ 286778 w 606157"/>
                <a:gd name="connsiteY59" fmla="*/ 81348 h 480339"/>
                <a:gd name="connsiteX60" fmla="*/ 368295 w 606157"/>
                <a:gd name="connsiteY60" fmla="*/ 0 h 480339"/>
                <a:gd name="connsiteX61" fmla="*/ 153211 w 606157"/>
                <a:gd name="connsiteY61" fmla="*/ 0 h 480339"/>
                <a:gd name="connsiteX62" fmla="*/ 234630 w 606157"/>
                <a:gd name="connsiteY62" fmla="*/ 81348 h 480339"/>
                <a:gd name="connsiteX63" fmla="*/ 153211 w 606157"/>
                <a:gd name="connsiteY63" fmla="*/ 162794 h 480339"/>
                <a:gd name="connsiteX64" fmla="*/ 71694 w 606157"/>
                <a:gd name="connsiteY64" fmla="*/ 81348 h 480339"/>
                <a:gd name="connsiteX65" fmla="*/ 153211 w 606157"/>
                <a:gd name="connsiteY65" fmla="*/ 0 h 480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606157" h="480339">
                  <a:moveTo>
                    <a:pt x="511657" y="343654"/>
                  </a:moveTo>
                  <a:cubicBezTo>
                    <a:pt x="517131" y="343654"/>
                    <a:pt x="521432" y="348049"/>
                    <a:pt x="521432" y="353421"/>
                  </a:cubicBezTo>
                  <a:lnTo>
                    <a:pt x="521432" y="376178"/>
                  </a:lnTo>
                  <a:lnTo>
                    <a:pt x="544305" y="376178"/>
                  </a:lnTo>
                  <a:cubicBezTo>
                    <a:pt x="549682" y="376178"/>
                    <a:pt x="554080" y="380573"/>
                    <a:pt x="554080" y="385945"/>
                  </a:cubicBezTo>
                  <a:cubicBezTo>
                    <a:pt x="554080" y="391414"/>
                    <a:pt x="549682" y="395712"/>
                    <a:pt x="544305" y="395712"/>
                  </a:cubicBezTo>
                  <a:lnTo>
                    <a:pt x="521432" y="395712"/>
                  </a:lnTo>
                  <a:lnTo>
                    <a:pt x="521432" y="418566"/>
                  </a:lnTo>
                  <a:cubicBezTo>
                    <a:pt x="521432" y="423938"/>
                    <a:pt x="517131" y="428333"/>
                    <a:pt x="511657" y="428333"/>
                  </a:cubicBezTo>
                  <a:cubicBezTo>
                    <a:pt x="506281" y="428333"/>
                    <a:pt x="501882" y="423938"/>
                    <a:pt x="501882" y="418566"/>
                  </a:cubicBezTo>
                  <a:lnTo>
                    <a:pt x="501882" y="395712"/>
                  </a:lnTo>
                  <a:lnTo>
                    <a:pt x="479106" y="395712"/>
                  </a:lnTo>
                  <a:cubicBezTo>
                    <a:pt x="473730" y="395712"/>
                    <a:pt x="469331" y="391414"/>
                    <a:pt x="469331" y="385945"/>
                  </a:cubicBezTo>
                  <a:cubicBezTo>
                    <a:pt x="469331" y="380573"/>
                    <a:pt x="473730" y="376178"/>
                    <a:pt x="479106" y="376178"/>
                  </a:cubicBezTo>
                  <a:lnTo>
                    <a:pt x="501882" y="376178"/>
                  </a:lnTo>
                  <a:lnTo>
                    <a:pt x="501882" y="353421"/>
                  </a:lnTo>
                  <a:cubicBezTo>
                    <a:pt x="501882" y="348049"/>
                    <a:pt x="506281" y="343654"/>
                    <a:pt x="511657" y="343654"/>
                  </a:cubicBezTo>
                  <a:close/>
                  <a:moveTo>
                    <a:pt x="511621" y="311170"/>
                  </a:moveTo>
                  <a:cubicBezTo>
                    <a:pt x="470366" y="311170"/>
                    <a:pt x="436735" y="344750"/>
                    <a:pt x="436735" y="385944"/>
                  </a:cubicBezTo>
                  <a:cubicBezTo>
                    <a:pt x="436735" y="427236"/>
                    <a:pt x="470366" y="460816"/>
                    <a:pt x="511621" y="460816"/>
                  </a:cubicBezTo>
                  <a:cubicBezTo>
                    <a:pt x="552975" y="460816"/>
                    <a:pt x="586605" y="427236"/>
                    <a:pt x="586605" y="385944"/>
                  </a:cubicBezTo>
                  <a:cubicBezTo>
                    <a:pt x="586605" y="344750"/>
                    <a:pt x="552975" y="311170"/>
                    <a:pt x="511621" y="311170"/>
                  </a:cubicBezTo>
                  <a:close/>
                  <a:moveTo>
                    <a:pt x="511621" y="291647"/>
                  </a:moveTo>
                  <a:cubicBezTo>
                    <a:pt x="563729" y="291647"/>
                    <a:pt x="606157" y="333915"/>
                    <a:pt x="606157" y="385944"/>
                  </a:cubicBezTo>
                  <a:cubicBezTo>
                    <a:pt x="606157" y="437974"/>
                    <a:pt x="563729" y="480339"/>
                    <a:pt x="511621" y="480339"/>
                  </a:cubicBezTo>
                  <a:cubicBezTo>
                    <a:pt x="459514" y="480339"/>
                    <a:pt x="417183" y="437974"/>
                    <a:pt x="417183" y="385944"/>
                  </a:cubicBezTo>
                  <a:cubicBezTo>
                    <a:pt x="417183" y="333915"/>
                    <a:pt x="459514" y="291647"/>
                    <a:pt x="511621" y="291647"/>
                  </a:cubicBezTo>
                  <a:close/>
                  <a:moveTo>
                    <a:pt x="368279" y="200476"/>
                  </a:moveTo>
                  <a:cubicBezTo>
                    <a:pt x="416085" y="200476"/>
                    <a:pt x="460274" y="222135"/>
                    <a:pt x="489505" y="259991"/>
                  </a:cubicBezTo>
                  <a:cubicBezTo>
                    <a:pt x="492829" y="264284"/>
                    <a:pt x="492047" y="270333"/>
                    <a:pt x="487746" y="273650"/>
                  </a:cubicBezTo>
                  <a:cubicBezTo>
                    <a:pt x="485986" y="275016"/>
                    <a:pt x="483835" y="275699"/>
                    <a:pt x="481782" y="275699"/>
                  </a:cubicBezTo>
                  <a:cubicBezTo>
                    <a:pt x="478849" y="275699"/>
                    <a:pt x="475916" y="274430"/>
                    <a:pt x="474059" y="271894"/>
                  </a:cubicBezTo>
                  <a:cubicBezTo>
                    <a:pt x="448542" y="238917"/>
                    <a:pt x="409926" y="219989"/>
                    <a:pt x="368279" y="219989"/>
                  </a:cubicBezTo>
                  <a:cubicBezTo>
                    <a:pt x="341492" y="219989"/>
                    <a:pt x="315683" y="227892"/>
                    <a:pt x="293588" y="242819"/>
                  </a:cubicBezTo>
                  <a:cubicBezTo>
                    <a:pt x="289091" y="245844"/>
                    <a:pt x="283030" y="244673"/>
                    <a:pt x="279999" y="240185"/>
                  </a:cubicBezTo>
                  <a:cubicBezTo>
                    <a:pt x="276969" y="235697"/>
                    <a:pt x="278142" y="229648"/>
                    <a:pt x="282639" y="226623"/>
                  </a:cubicBezTo>
                  <a:cubicBezTo>
                    <a:pt x="307960" y="209549"/>
                    <a:pt x="337582" y="200476"/>
                    <a:pt x="368279" y="200476"/>
                  </a:cubicBezTo>
                  <a:close/>
                  <a:moveTo>
                    <a:pt x="153211" y="200476"/>
                  </a:moveTo>
                  <a:cubicBezTo>
                    <a:pt x="237688" y="200476"/>
                    <a:pt x="306325" y="269099"/>
                    <a:pt x="306325" y="353439"/>
                  </a:cubicBezTo>
                  <a:cubicBezTo>
                    <a:pt x="306325" y="358808"/>
                    <a:pt x="302023" y="363200"/>
                    <a:pt x="296547" y="363200"/>
                  </a:cubicBezTo>
                  <a:cubicBezTo>
                    <a:pt x="291170" y="363200"/>
                    <a:pt x="286770" y="358808"/>
                    <a:pt x="286770" y="353439"/>
                  </a:cubicBezTo>
                  <a:cubicBezTo>
                    <a:pt x="286770" y="279837"/>
                    <a:pt x="226835" y="219999"/>
                    <a:pt x="153211" y="219999"/>
                  </a:cubicBezTo>
                  <a:cubicBezTo>
                    <a:pt x="79490" y="219999"/>
                    <a:pt x="19554" y="279837"/>
                    <a:pt x="19554" y="353439"/>
                  </a:cubicBezTo>
                  <a:cubicBezTo>
                    <a:pt x="19554" y="358808"/>
                    <a:pt x="15155" y="363200"/>
                    <a:pt x="9777" y="363200"/>
                  </a:cubicBezTo>
                  <a:cubicBezTo>
                    <a:pt x="4400" y="363200"/>
                    <a:pt x="0" y="358808"/>
                    <a:pt x="0" y="353439"/>
                  </a:cubicBezTo>
                  <a:cubicBezTo>
                    <a:pt x="0" y="269099"/>
                    <a:pt x="68735" y="200476"/>
                    <a:pt x="153211" y="200476"/>
                  </a:cubicBezTo>
                  <a:close/>
                  <a:moveTo>
                    <a:pt x="368295" y="19531"/>
                  </a:moveTo>
                  <a:cubicBezTo>
                    <a:pt x="334085" y="19531"/>
                    <a:pt x="306326" y="47266"/>
                    <a:pt x="306326" y="81348"/>
                  </a:cubicBezTo>
                  <a:cubicBezTo>
                    <a:pt x="306326" y="115528"/>
                    <a:pt x="334085" y="143262"/>
                    <a:pt x="368295" y="143262"/>
                  </a:cubicBezTo>
                  <a:cubicBezTo>
                    <a:pt x="402407" y="143262"/>
                    <a:pt x="430165" y="115528"/>
                    <a:pt x="430165" y="81348"/>
                  </a:cubicBezTo>
                  <a:cubicBezTo>
                    <a:pt x="430165" y="47266"/>
                    <a:pt x="402407" y="19531"/>
                    <a:pt x="368295" y="19531"/>
                  </a:cubicBezTo>
                  <a:close/>
                  <a:moveTo>
                    <a:pt x="153211" y="19531"/>
                  </a:moveTo>
                  <a:cubicBezTo>
                    <a:pt x="119001" y="19531"/>
                    <a:pt x="91242" y="47266"/>
                    <a:pt x="91242" y="81348"/>
                  </a:cubicBezTo>
                  <a:cubicBezTo>
                    <a:pt x="91242" y="115528"/>
                    <a:pt x="119001" y="143262"/>
                    <a:pt x="153211" y="143262"/>
                  </a:cubicBezTo>
                  <a:cubicBezTo>
                    <a:pt x="187323" y="143262"/>
                    <a:pt x="215081" y="115528"/>
                    <a:pt x="215081" y="81348"/>
                  </a:cubicBezTo>
                  <a:cubicBezTo>
                    <a:pt x="215081" y="47266"/>
                    <a:pt x="187323" y="19531"/>
                    <a:pt x="153211" y="19531"/>
                  </a:cubicBezTo>
                  <a:close/>
                  <a:moveTo>
                    <a:pt x="368295" y="0"/>
                  </a:moveTo>
                  <a:cubicBezTo>
                    <a:pt x="413158" y="0"/>
                    <a:pt x="449714" y="36523"/>
                    <a:pt x="449714" y="81348"/>
                  </a:cubicBezTo>
                  <a:cubicBezTo>
                    <a:pt x="449714" y="126270"/>
                    <a:pt x="413158" y="162794"/>
                    <a:pt x="368295" y="162794"/>
                  </a:cubicBezTo>
                  <a:cubicBezTo>
                    <a:pt x="323333" y="162794"/>
                    <a:pt x="286778" y="126270"/>
                    <a:pt x="286778" y="81348"/>
                  </a:cubicBezTo>
                  <a:cubicBezTo>
                    <a:pt x="286778" y="36523"/>
                    <a:pt x="323333" y="0"/>
                    <a:pt x="368295" y="0"/>
                  </a:cubicBezTo>
                  <a:close/>
                  <a:moveTo>
                    <a:pt x="153211" y="0"/>
                  </a:moveTo>
                  <a:cubicBezTo>
                    <a:pt x="198074" y="0"/>
                    <a:pt x="234630" y="36523"/>
                    <a:pt x="234630" y="81348"/>
                  </a:cubicBezTo>
                  <a:cubicBezTo>
                    <a:pt x="234630" y="126270"/>
                    <a:pt x="198074" y="162794"/>
                    <a:pt x="153211" y="162794"/>
                  </a:cubicBezTo>
                  <a:cubicBezTo>
                    <a:pt x="108249" y="162794"/>
                    <a:pt x="71694" y="126270"/>
                    <a:pt x="71694" y="81348"/>
                  </a:cubicBezTo>
                  <a:cubicBezTo>
                    <a:pt x="71694" y="36523"/>
                    <a:pt x="108249" y="0"/>
                    <a:pt x="15321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grpSp>
          <p:nvGrpSpPr>
            <p:cNvPr id="51" name="组合 50"/>
            <p:cNvGrpSpPr/>
            <p:nvPr/>
          </p:nvGrpSpPr>
          <p:grpSpPr>
            <a:xfrm>
              <a:off x="1161074" y="3320102"/>
              <a:ext cx="2084388" cy="1329193"/>
              <a:chOff x="2677265" y="1996356"/>
              <a:chExt cx="2084388" cy="1329193"/>
            </a:xfrm>
          </p:grpSpPr>
          <p:sp>
            <p:nvSpPr>
              <p:cNvPr id="52" name="矩形 51"/>
              <p:cNvSpPr/>
              <p:nvPr/>
            </p:nvSpPr>
            <p:spPr>
              <a:xfrm>
                <a:off x="2677265" y="2346820"/>
                <a:ext cx="2084388" cy="978729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altLang="zh-CN" sz="1200" dirty="0">
                    <a:solidFill>
                      <a:schemeClr val="bg1">
                        <a:lumMod val="50000"/>
                      </a:schemeClr>
                    </a:solidFill>
                    <a:latin typeface="字魂36号-正文宋楷" panose="02000000000000000000" pitchFamily="2" charset="-122"/>
                    <a:ea typeface="字魂36号-正文宋楷" panose="02000000000000000000" pitchFamily="2" charset="-122"/>
                  </a:rPr>
                  <a:t>The user-will able on a project or or computer, or print the presentation and make it into a film to be used</a:t>
                </a:r>
              </a:p>
            </p:txBody>
          </p:sp>
          <p:sp>
            <p:nvSpPr>
              <p:cNvPr id="53" name="矩形 52"/>
              <p:cNvSpPr/>
              <p:nvPr/>
            </p:nvSpPr>
            <p:spPr>
              <a:xfrm>
                <a:off x="2677265" y="1996356"/>
                <a:ext cx="2084387" cy="387798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zh-CN" altLang="en-US" sz="16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字魂36号-正文宋楷" panose="02000000000000000000" pitchFamily="2" charset="-122"/>
                    <a:ea typeface="字魂36号-正文宋楷" panose="02000000000000000000" pitchFamily="2" charset="-122"/>
                  </a:rPr>
                  <a:t>Title text added</a:t>
                </a:r>
              </a:p>
            </p:txBody>
          </p:sp>
        </p:grpSp>
      </p:grpSp>
      <p:grpSp>
        <p:nvGrpSpPr>
          <p:cNvPr id="64" name="组合 63"/>
          <p:cNvGrpSpPr/>
          <p:nvPr/>
        </p:nvGrpSpPr>
        <p:grpSpPr>
          <a:xfrm>
            <a:off x="3609571" y="2075502"/>
            <a:ext cx="2396756" cy="3398693"/>
            <a:chOff x="3609571" y="2075502"/>
            <a:chExt cx="2396756" cy="3398693"/>
          </a:xfrm>
        </p:grpSpPr>
        <p:sp>
          <p:nvSpPr>
            <p:cNvPr id="19" name="ïṧḷïḓê-矩形: 圆角 12"/>
            <p:cNvSpPr/>
            <p:nvPr/>
          </p:nvSpPr>
          <p:spPr>
            <a:xfrm>
              <a:off x="3609571" y="2075502"/>
              <a:ext cx="2396756" cy="3398693"/>
            </a:xfrm>
            <a:prstGeom prst="roundRect">
              <a:avLst>
                <a:gd name="adj" fmla="val 4246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solidFill>
                  <a:schemeClr val="tx1">
                    <a:lumMod val="65000"/>
                    <a:lumOff val="35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35" name="椭圆 34"/>
            <p:cNvSpPr/>
            <p:nvPr/>
          </p:nvSpPr>
          <p:spPr>
            <a:xfrm>
              <a:off x="4426949" y="2316802"/>
              <a:ext cx="762000" cy="762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48" name="椭圆 35"/>
            <p:cNvSpPr/>
            <p:nvPr/>
          </p:nvSpPr>
          <p:spPr>
            <a:xfrm>
              <a:off x="4643053" y="2527939"/>
              <a:ext cx="329791" cy="339726"/>
            </a:xfrm>
            <a:custGeom>
              <a:avLst/>
              <a:gdLst>
                <a:gd name="connsiteX0" fmla="*/ 288471 w 590280"/>
                <a:gd name="connsiteY0" fmla="*/ 493393 h 608062"/>
                <a:gd name="connsiteX1" fmla="*/ 301667 w 590280"/>
                <a:gd name="connsiteY1" fmla="*/ 493393 h 608062"/>
                <a:gd name="connsiteX2" fmla="*/ 311369 w 590280"/>
                <a:gd name="connsiteY2" fmla="*/ 499110 h 608062"/>
                <a:gd name="connsiteX3" fmla="*/ 311078 w 590280"/>
                <a:gd name="connsiteY3" fmla="*/ 510446 h 608062"/>
                <a:gd name="connsiteX4" fmla="*/ 307876 w 590280"/>
                <a:gd name="connsiteY4" fmla="*/ 515485 h 608062"/>
                <a:gd name="connsiteX5" fmla="*/ 302249 w 590280"/>
                <a:gd name="connsiteY5" fmla="*/ 518585 h 608062"/>
                <a:gd name="connsiteX6" fmla="*/ 287889 w 590280"/>
                <a:gd name="connsiteY6" fmla="*/ 518585 h 608062"/>
                <a:gd name="connsiteX7" fmla="*/ 282261 w 590280"/>
                <a:gd name="connsiteY7" fmla="*/ 515485 h 608062"/>
                <a:gd name="connsiteX8" fmla="*/ 279059 w 590280"/>
                <a:gd name="connsiteY8" fmla="*/ 510446 h 608062"/>
                <a:gd name="connsiteX9" fmla="*/ 278768 w 590280"/>
                <a:gd name="connsiteY9" fmla="*/ 499110 h 608062"/>
                <a:gd name="connsiteX10" fmla="*/ 288471 w 590280"/>
                <a:gd name="connsiteY10" fmla="*/ 493393 h 608062"/>
                <a:gd name="connsiteX11" fmla="*/ 253371 w 590280"/>
                <a:gd name="connsiteY11" fmla="*/ 486196 h 608062"/>
                <a:gd name="connsiteX12" fmla="*/ 282769 w 590280"/>
                <a:gd name="connsiteY12" fmla="*/ 557899 h 608062"/>
                <a:gd name="connsiteX13" fmla="*/ 282769 w 590280"/>
                <a:gd name="connsiteY13" fmla="*/ 535807 h 608062"/>
                <a:gd name="connsiteX14" fmla="*/ 290337 w 590280"/>
                <a:gd name="connsiteY14" fmla="*/ 528249 h 608062"/>
                <a:gd name="connsiteX15" fmla="*/ 300039 w 590280"/>
                <a:gd name="connsiteY15" fmla="*/ 528249 h 608062"/>
                <a:gd name="connsiteX16" fmla="*/ 307607 w 590280"/>
                <a:gd name="connsiteY16" fmla="*/ 535807 h 608062"/>
                <a:gd name="connsiteX17" fmla="*/ 307607 w 590280"/>
                <a:gd name="connsiteY17" fmla="*/ 557608 h 608062"/>
                <a:gd name="connsiteX18" fmla="*/ 336810 w 590280"/>
                <a:gd name="connsiteY18" fmla="*/ 486196 h 608062"/>
                <a:gd name="connsiteX19" fmla="*/ 357767 w 590280"/>
                <a:gd name="connsiteY19" fmla="*/ 500634 h 608062"/>
                <a:gd name="connsiteX20" fmla="*/ 372417 w 590280"/>
                <a:gd name="connsiteY20" fmla="*/ 538907 h 608062"/>
                <a:gd name="connsiteX21" fmla="*/ 374843 w 590280"/>
                <a:gd name="connsiteY21" fmla="*/ 545109 h 608062"/>
                <a:gd name="connsiteX22" fmla="*/ 300039 w 590280"/>
                <a:gd name="connsiteY22" fmla="*/ 576987 h 608062"/>
                <a:gd name="connsiteX23" fmla="*/ 295188 w 590280"/>
                <a:gd name="connsiteY23" fmla="*/ 577084 h 608062"/>
                <a:gd name="connsiteX24" fmla="*/ 291016 w 590280"/>
                <a:gd name="connsiteY24" fmla="*/ 576987 h 608062"/>
                <a:gd name="connsiteX25" fmla="*/ 215436 w 590280"/>
                <a:gd name="connsiteY25" fmla="*/ 545109 h 608062"/>
                <a:gd name="connsiteX26" fmla="*/ 217764 w 590280"/>
                <a:gd name="connsiteY26" fmla="*/ 538907 h 608062"/>
                <a:gd name="connsiteX27" fmla="*/ 232221 w 590280"/>
                <a:gd name="connsiteY27" fmla="*/ 500827 h 608062"/>
                <a:gd name="connsiteX28" fmla="*/ 253371 w 590280"/>
                <a:gd name="connsiteY28" fmla="*/ 486196 h 608062"/>
                <a:gd name="connsiteX29" fmla="*/ 295188 w 590280"/>
                <a:gd name="connsiteY29" fmla="*/ 366279 h 608062"/>
                <a:gd name="connsiteX30" fmla="*/ 262960 w 590280"/>
                <a:gd name="connsiteY30" fmla="*/ 414607 h 608062"/>
                <a:gd name="connsiteX31" fmla="*/ 295188 w 590280"/>
                <a:gd name="connsiteY31" fmla="*/ 462839 h 608062"/>
                <a:gd name="connsiteX32" fmla="*/ 327320 w 590280"/>
                <a:gd name="connsiteY32" fmla="*/ 414607 h 608062"/>
                <a:gd name="connsiteX33" fmla="*/ 295188 w 590280"/>
                <a:gd name="connsiteY33" fmla="*/ 366279 h 608062"/>
                <a:gd name="connsiteX34" fmla="*/ 295188 w 590280"/>
                <a:gd name="connsiteY34" fmla="*/ 351557 h 608062"/>
                <a:gd name="connsiteX35" fmla="*/ 342172 w 590280"/>
                <a:gd name="connsiteY35" fmla="*/ 414607 h 608062"/>
                <a:gd name="connsiteX36" fmla="*/ 322757 w 590280"/>
                <a:gd name="connsiteY36" fmla="*/ 465551 h 608062"/>
                <a:gd name="connsiteX37" fmla="*/ 295188 w 590280"/>
                <a:gd name="connsiteY37" fmla="*/ 477657 h 608062"/>
                <a:gd name="connsiteX38" fmla="*/ 267522 w 590280"/>
                <a:gd name="connsiteY38" fmla="*/ 465551 h 608062"/>
                <a:gd name="connsiteX39" fmla="*/ 248108 w 590280"/>
                <a:gd name="connsiteY39" fmla="*/ 414607 h 608062"/>
                <a:gd name="connsiteX40" fmla="*/ 295188 w 590280"/>
                <a:gd name="connsiteY40" fmla="*/ 351557 h 608062"/>
                <a:gd name="connsiteX41" fmla="*/ 295188 w 590280"/>
                <a:gd name="connsiteY41" fmla="*/ 336295 h 608062"/>
                <a:gd name="connsiteX42" fmla="*/ 169427 w 590280"/>
                <a:gd name="connsiteY42" fmla="*/ 461860 h 608062"/>
                <a:gd name="connsiteX43" fmla="*/ 295188 w 590280"/>
                <a:gd name="connsiteY43" fmla="*/ 587425 h 608062"/>
                <a:gd name="connsiteX44" fmla="*/ 420852 w 590280"/>
                <a:gd name="connsiteY44" fmla="*/ 461860 h 608062"/>
                <a:gd name="connsiteX45" fmla="*/ 295188 w 590280"/>
                <a:gd name="connsiteY45" fmla="*/ 336295 h 608062"/>
                <a:gd name="connsiteX46" fmla="*/ 426654 w 590280"/>
                <a:gd name="connsiteY46" fmla="*/ 149810 h 608062"/>
                <a:gd name="connsiteX47" fmla="*/ 461485 w 590280"/>
                <a:gd name="connsiteY47" fmla="*/ 179065 h 608062"/>
                <a:gd name="connsiteX48" fmla="*/ 496315 w 590280"/>
                <a:gd name="connsiteY48" fmla="*/ 149810 h 608062"/>
                <a:gd name="connsiteX49" fmla="*/ 512615 w 590280"/>
                <a:gd name="connsiteY49" fmla="*/ 162500 h 608062"/>
                <a:gd name="connsiteX50" fmla="*/ 523966 w 590280"/>
                <a:gd name="connsiteY50" fmla="*/ 192142 h 608062"/>
                <a:gd name="connsiteX51" fmla="*/ 526974 w 590280"/>
                <a:gd name="connsiteY51" fmla="*/ 200086 h 608062"/>
                <a:gd name="connsiteX52" fmla="*/ 522899 w 590280"/>
                <a:gd name="connsiteY52" fmla="*/ 212679 h 608062"/>
                <a:gd name="connsiteX53" fmla="*/ 461485 w 590280"/>
                <a:gd name="connsiteY53" fmla="*/ 230890 h 608062"/>
                <a:gd name="connsiteX54" fmla="*/ 400070 w 590280"/>
                <a:gd name="connsiteY54" fmla="*/ 212679 h 608062"/>
                <a:gd name="connsiteX55" fmla="*/ 395995 w 590280"/>
                <a:gd name="connsiteY55" fmla="*/ 200086 h 608062"/>
                <a:gd name="connsiteX56" fmla="*/ 399003 w 590280"/>
                <a:gd name="connsiteY56" fmla="*/ 192239 h 608062"/>
                <a:gd name="connsiteX57" fmla="*/ 410451 w 590280"/>
                <a:gd name="connsiteY57" fmla="*/ 162500 h 608062"/>
                <a:gd name="connsiteX58" fmla="*/ 426654 w 590280"/>
                <a:gd name="connsiteY58" fmla="*/ 149810 h 608062"/>
                <a:gd name="connsiteX59" fmla="*/ 94788 w 590280"/>
                <a:gd name="connsiteY59" fmla="*/ 142613 h 608062"/>
                <a:gd name="connsiteX60" fmla="*/ 107988 w 590280"/>
                <a:gd name="connsiteY60" fmla="*/ 174970 h 608062"/>
                <a:gd name="connsiteX61" fmla="*/ 130991 w 590280"/>
                <a:gd name="connsiteY61" fmla="*/ 190374 h 608062"/>
                <a:gd name="connsiteX62" fmla="*/ 153994 w 590280"/>
                <a:gd name="connsiteY62" fmla="*/ 174970 h 608062"/>
                <a:gd name="connsiteX63" fmla="*/ 167194 w 590280"/>
                <a:gd name="connsiteY63" fmla="*/ 142613 h 608062"/>
                <a:gd name="connsiteX64" fmla="*/ 179229 w 590280"/>
                <a:gd name="connsiteY64" fmla="*/ 150848 h 608062"/>
                <a:gd name="connsiteX65" fmla="*/ 193788 w 590280"/>
                <a:gd name="connsiteY65" fmla="*/ 188145 h 608062"/>
                <a:gd name="connsiteX66" fmla="*/ 196894 w 590280"/>
                <a:gd name="connsiteY66" fmla="*/ 196186 h 608062"/>
                <a:gd name="connsiteX67" fmla="*/ 193011 w 590280"/>
                <a:gd name="connsiteY67" fmla="*/ 208393 h 608062"/>
                <a:gd name="connsiteX68" fmla="*/ 130991 w 590280"/>
                <a:gd name="connsiteY68" fmla="*/ 227574 h 608062"/>
                <a:gd name="connsiteX69" fmla="*/ 68970 w 590280"/>
                <a:gd name="connsiteY69" fmla="*/ 208393 h 608062"/>
                <a:gd name="connsiteX70" fmla="*/ 65088 w 590280"/>
                <a:gd name="connsiteY70" fmla="*/ 196186 h 608062"/>
                <a:gd name="connsiteX71" fmla="*/ 68194 w 590280"/>
                <a:gd name="connsiteY71" fmla="*/ 188145 h 608062"/>
                <a:gd name="connsiteX72" fmla="*/ 81200 w 590280"/>
                <a:gd name="connsiteY72" fmla="*/ 154723 h 608062"/>
                <a:gd name="connsiteX73" fmla="*/ 94788 w 590280"/>
                <a:gd name="connsiteY73" fmla="*/ 142613 h 608062"/>
                <a:gd name="connsiteX74" fmla="*/ 131088 w 590280"/>
                <a:gd name="connsiteY74" fmla="*/ 70440 h 608062"/>
                <a:gd name="connsiteX75" fmla="*/ 105944 w 590280"/>
                <a:gd name="connsiteY75" fmla="*/ 87488 h 608062"/>
                <a:gd name="connsiteX76" fmla="*/ 130991 w 590280"/>
                <a:gd name="connsiteY76" fmla="*/ 123329 h 608062"/>
                <a:gd name="connsiteX77" fmla="*/ 156038 w 590280"/>
                <a:gd name="connsiteY77" fmla="*/ 86907 h 608062"/>
                <a:gd name="connsiteX78" fmla="*/ 131088 w 590280"/>
                <a:gd name="connsiteY78" fmla="*/ 70440 h 608062"/>
                <a:gd name="connsiteX79" fmla="*/ 461485 w 590280"/>
                <a:gd name="connsiteY79" fmla="*/ 52732 h 608062"/>
                <a:gd name="connsiteX80" fmla="*/ 435473 w 590280"/>
                <a:gd name="connsiteY80" fmla="*/ 91685 h 608062"/>
                <a:gd name="connsiteX81" fmla="*/ 461485 w 590280"/>
                <a:gd name="connsiteY81" fmla="*/ 130735 h 608062"/>
                <a:gd name="connsiteX82" fmla="*/ 487498 w 590280"/>
                <a:gd name="connsiteY82" fmla="*/ 91685 h 608062"/>
                <a:gd name="connsiteX83" fmla="*/ 461485 w 590280"/>
                <a:gd name="connsiteY83" fmla="*/ 52732 h 608062"/>
                <a:gd name="connsiteX84" fmla="*/ 461485 w 590280"/>
                <a:gd name="connsiteY84" fmla="*/ 40716 h 608062"/>
                <a:gd name="connsiteX85" fmla="*/ 499533 w 590280"/>
                <a:gd name="connsiteY85" fmla="*/ 91685 h 608062"/>
                <a:gd name="connsiteX86" fmla="*/ 479539 w 590280"/>
                <a:gd name="connsiteY86" fmla="*/ 136355 h 608062"/>
                <a:gd name="connsiteX87" fmla="*/ 479539 w 590280"/>
                <a:gd name="connsiteY87" fmla="*/ 149631 h 608062"/>
                <a:gd name="connsiteX88" fmla="*/ 483809 w 590280"/>
                <a:gd name="connsiteY88" fmla="*/ 149631 h 608062"/>
                <a:gd name="connsiteX89" fmla="*/ 461485 w 590280"/>
                <a:gd name="connsiteY89" fmla="*/ 167169 h 608062"/>
                <a:gd name="connsiteX90" fmla="*/ 439161 w 590280"/>
                <a:gd name="connsiteY90" fmla="*/ 149631 h 608062"/>
                <a:gd name="connsiteX91" fmla="*/ 443529 w 590280"/>
                <a:gd name="connsiteY91" fmla="*/ 149631 h 608062"/>
                <a:gd name="connsiteX92" fmla="*/ 443529 w 590280"/>
                <a:gd name="connsiteY92" fmla="*/ 136355 h 608062"/>
                <a:gd name="connsiteX93" fmla="*/ 423534 w 590280"/>
                <a:gd name="connsiteY93" fmla="*/ 91685 h 608062"/>
                <a:gd name="connsiteX94" fmla="*/ 461485 w 590280"/>
                <a:gd name="connsiteY94" fmla="*/ 40716 h 608062"/>
                <a:gd name="connsiteX95" fmla="*/ 130991 w 590280"/>
                <a:gd name="connsiteY95" fmla="*/ 32178 h 608062"/>
                <a:gd name="connsiteX96" fmla="*/ 173416 w 590280"/>
                <a:gd name="connsiteY96" fmla="*/ 86326 h 608062"/>
                <a:gd name="connsiteX97" fmla="*/ 185162 w 590280"/>
                <a:gd name="connsiteY97" fmla="*/ 114611 h 608062"/>
                <a:gd name="connsiteX98" fmla="*/ 185648 w 590280"/>
                <a:gd name="connsiteY98" fmla="*/ 120810 h 608062"/>
                <a:gd name="connsiteX99" fmla="*/ 180405 w 590280"/>
                <a:gd name="connsiteY99" fmla="*/ 124007 h 608062"/>
                <a:gd name="connsiteX100" fmla="*/ 154582 w 590280"/>
                <a:gd name="connsiteY100" fmla="*/ 124007 h 608062"/>
                <a:gd name="connsiteX101" fmla="*/ 148563 w 590280"/>
                <a:gd name="connsiteY101" fmla="*/ 129431 h 608062"/>
                <a:gd name="connsiteX102" fmla="*/ 148563 w 590280"/>
                <a:gd name="connsiteY102" fmla="*/ 142024 h 608062"/>
                <a:gd name="connsiteX103" fmla="*/ 154194 w 590280"/>
                <a:gd name="connsiteY103" fmla="*/ 142024 h 608062"/>
                <a:gd name="connsiteX104" fmla="*/ 142641 w 590280"/>
                <a:gd name="connsiteY104" fmla="*/ 170308 h 608062"/>
                <a:gd name="connsiteX105" fmla="*/ 119341 w 590280"/>
                <a:gd name="connsiteY105" fmla="*/ 170308 h 608062"/>
                <a:gd name="connsiteX106" fmla="*/ 107692 w 590280"/>
                <a:gd name="connsiteY106" fmla="*/ 142024 h 608062"/>
                <a:gd name="connsiteX107" fmla="*/ 113420 w 590280"/>
                <a:gd name="connsiteY107" fmla="*/ 142024 h 608062"/>
                <a:gd name="connsiteX108" fmla="*/ 113420 w 590280"/>
                <a:gd name="connsiteY108" fmla="*/ 129431 h 608062"/>
                <a:gd name="connsiteX109" fmla="*/ 107401 w 590280"/>
                <a:gd name="connsiteY109" fmla="*/ 124007 h 608062"/>
                <a:gd name="connsiteX110" fmla="*/ 81674 w 590280"/>
                <a:gd name="connsiteY110" fmla="*/ 124007 h 608062"/>
                <a:gd name="connsiteX111" fmla="*/ 76335 w 590280"/>
                <a:gd name="connsiteY111" fmla="*/ 120810 h 608062"/>
                <a:gd name="connsiteX112" fmla="*/ 76820 w 590280"/>
                <a:gd name="connsiteY112" fmla="*/ 114611 h 608062"/>
                <a:gd name="connsiteX113" fmla="*/ 88567 w 590280"/>
                <a:gd name="connsiteY113" fmla="*/ 86520 h 608062"/>
                <a:gd name="connsiteX114" fmla="*/ 130991 w 590280"/>
                <a:gd name="connsiteY114" fmla="*/ 32178 h 608062"/>
                <a:gd name="connsiteX115" fmla="*/ 461996 w 590280"/>
                <a:gd name="connsiteY115" fmla="*/ 27613 h 608062"/>
                <a:gd name="connsiteX116" fmla="*/ 354284 w 590280"/>
                <a:gd name="connsiteY116" fmla="*/ 135061 h 608062"/>
                <a:gd name="connsiteX117" fmla="*/ 461996 w 590280"/>
                <a:gd name="connsiteY117" fmla="*/ 242508 h 608062"/>
                <a:gd name="connsiteX118" fmla="*/ 569611 w 590280"/>
                <a:gd name="connsiteY118" fmla="*/ 135061 h 608062"/>
                <a:gd name="connsiteX119" fmla="*/ 461996 w 590280"/>
                <a:gd name="connsiteY119" fmla="*/ 27613 h 608062"/>
                <a:gd name="connsiteX120" fmla="*/ 130224 w 590280"/>
                <a:gd name="connsiteY120" fmla="*/ 20637 h 608062"/>
                <a:gd name="connsiteX121" fmla="*/ 20669 w 590280"/>
                <a:gd name="connsiteY121" fmla="*/ 130022 h 608062"/>
                <a:gd name="connsiteX122" fmla="*/ 130224 w 590280"/>
                <a:gd name="connsiteY122" fmla="*/ 239408 h 608062"/>
                <a:gd name="connsiteX123" fmla="*/ 239877 w 590280"/>
                <a:gd name="connsiteY123" fmla="*/ 130022 h 608062"/>
                <a:gd name="connsiteX124" fmla="*/ 130224 w 590280"/>
                <a:gd name="connsiteY124" fmla="*/ 20637 h 608062"/>
                <a:gd name="connsiteX125" fmla="*/ 130224 w 590280"/>
                <a:gd name="connsiteY125" fmla="*/ 0 h 608062"/>
                <a:gd name="connsiteX126" fmla="*/ 260546 w 590280"/>
                <a:gd name="connsiteY126" fmla="*/ 130022 h 608062"/>
                <a:gd name="connsiteX127" fmla="*/ 235316 w 590280"/>
                <a:gd name="connsiteY127" fmla="*/ 206854 h 608062"/>
                <a:gd name="connsiteX128" fmla="*/ 295188 w 590280"/>
                <a:gd name="connsiteY128" fmla="*/ 266536 h 608062"/>
                <a:gd name="connsiteX129" fmla="*/ 355449 w 590280"/>
                <a:gd name="connsiteY129" fmla="*/ 206369 h 608062"/>
                <a:gd name="connsiteX130" fmla="*/ 333615 w 590280"/>
                <a:gd name="connsiteY130" fmla="*/ 135061 h 608062"/>
                <a:gd name="connsiteX131" fmla="*/ 461996 w 590280"/>
                <a:gd name="connsiteY131" fmla="*/ 6976 h 608062"/>
                <a:gd name="connsiteX132" fmla="*/ 590280 w 590280"/>
                <a:gd name="connsiteY132" fmla="*/ 135061 h 608062"/>
                <a:gd name="connsiteX133" fmla="*/ 461996 w 590280"/>
                <a:gd name="connsiteY133" fmla="*/ 263145 h 608062"/>
                <a:gd name="connsiteX134" fmla="*/ 383687 w 590280"/>
                <a:gd name="connsiteY134" fmla="*/ 236501 h 608062"/>
                <a:gd name="connsiteX135" fmla="*/ 315760 w 590280"/>
                <a:gd name="connsiteY135" fmla="*/ 304322 h 608062"/>
                <a:gd name="connsiteX136" fmla="*/ 315760 w 590280"/>
                <a:gd name="connsiteY136" fmla="*/ 317111 h 608062"/>
                <a:gd name="connsiteX137" fmla="*/ 441522 w 590280"/>
                <a:gd name="connsiteY137" fmla="*/ 461860 h 608062"/>
                <a:gd name="connsiteX138" fmla="*/ 295188 w 590280"/>
                <a:gd name="connsiteY138" fmla="*/ 608062 h 608062"/>
                <a:gd name="connsiteX139" fmla="*/ 148758 w 590280"/>
                <a:gd name="connsiteY139" fmla="*/ 461860 h 608062"/>
                <a:gd name="connsiteX140" fmla="*/ 274422 w 590280"/>
                <a:gd name="connsiteY140" fmla="*/ 317111 h 608062"/>
                <a:gd name="connsiteX141" fmla="*/ 274422 w 590280"/>
                <a:gd name="connsiteY141" fmla="*/ 304322 h 608062"/>
                <a:gd name="connsiteX142" fmla="*/ 205914 w 590280"/>
                <a:gd name="connsiteY142" fmla="*/ 235823 h 608062"/>
                <a:gd name="connsiteX143" fmla="*/ 130224 w 590280"/>
                <a:gd name="connsiteY143" fmla="*/ 260141 h 608062"/>
                <a:gd name="connsiteX144" fmla="*/ 0 w 590280"/>
                <a:gd name="connsiteY144" fmla="*/ 130022 h 608062"/>
                <a:gd name="connsiteX145" fmla="*/ 130224 w 590280"/>
                <a:gd name="connsiteY145" fmla="*/ 0 h 608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590280" h="608062">
                  <a:moveTo>
                    <a:pt x="288471" y="493393"/>
                  </a:moveTo>
                  <a:lnTo>
                    <a:pt x="301667" y="493393"/>
                  </a:lnTo>
                  <a:cubicBezTo>
                    <a:pt x="305742" y="493393"/>
                    <a:pt x="309429" y="495622"/>
                    <a:pt x="311369" y="499110"/>
                  </a:cubicBezTo>
                  <a:cubicBezTo>
                    <a:pt x="313310" y="502695"/>
                    <a:pt x="313213" y="506958"/>
                    <a:pt x="311078" y="510446"/>
                  </a:cubicBezTo>
                  <a:lnTo>
                    <a:pt x="307876" y="515485"/>
                  </a:lnTo>
                  <a:cubicBezTo>
                    <a:pt x="306712" y="517423"/>
                    <a:pt x="304577" y="518585"/>
                    <a:pt x="302249" y="518585"/>
                  </a:cubicBezTo>
                  <a:lnTo>
                    <a:pt x="287889" y="518585"/>
                  </a:lnTo>
                  <a:cubicBezTo>
                    <a:pt x="285560" y="518585"/>
                    <a:pt x="283523" y="517423"/>
                    <a:pt x="282261" y="515485"/>
                  </a:cubicBezTo>
                  <a:lnTo>
                    <a:pt x="279059" y="510446"/>
                  </a:lnTo>
                  <a:cubicBezTo>
                    <a:pt x="276925" y="506958"/>
                    <a:pt x="276828" y="502695"/>
                    <a:pt x="278768" y="499110"/>
                  </a:cubicBezTo>
                  <a:cubicBezTo>
                    <a:pt x="280709" y="495622"/>
                    <a:pt x="284493" y="493393"/>
                    <a:pt x="288471" y="493393"/>
                  </a:cubicBezTo>
                  <a:close/>
                  <a:moveTo>
                    <a:pt x="253371" y="486196"/>
                  </a:moveTo>
                  <a:lnTo>
                    <a:pt x="282769" y="557899"/>
                  </a:lnTo>
                  <a:lnTo>
                    <a:pt x="282769" y="535807"/>
                  </a:lnTo>
                  <a:cubicBezTo>
                    <a:pt x="282769" y="531640"/>
                    <a:pt x="286068" y="528249"/>
                    <a:pt x="290337" y="528249"/>
                  </a:cubicBezTo>
                  <a:lnTo>
                    <a:pt x="300039" y="528249"/>
                  </a:lnTo>
                  <a:cubicBezTo>
                    <a:pt x="304211" y="528249"/>
                    <a:pt x="307607" y="531640"/>
                    <a:pt x="307607" y="535807"/>
                  </a:cubicBezTo>
                  <a:lnTo>
                    <a:pt x="307607" y="557608"/>
                  </a:lnTo>
                  <a:lnTo>
                    <a:pt x="336810" y="486196"/>
                  </a:lnTo>
                  <a:cubicBezTo>
                    <a:pt x="346124" y="486196"/>
                    <a:pt x="354468" y="491913"/>
                    <a:pt x="357767" y="500634"/>
                  </a:cubicBezTo>
                  <a:lnTo>
                    <a:pt x="372417" y="538907"/>
                  </a:lnTo>
                  <a:lnTo>
                    <a:pt x="374843" y="545109"/>
                  </a:lnTo>
                  <a:cubicBezTo>
                    <a:pt x="355147" y="563906"/>
                    <a:pt x="328951" y="575825"/>
                    <a:pt x="300039" y="576987"/>
                  </a:cubicBezTo>
                  <a:cubicBezTo>
                    <a:pt x="298389" y="577084"/>
                    <a:pt x="296740" y="577084"/>
                    <a:pt x="295188" y="577084"/>
                  </a:cubicBezTo>
                  <a:cubicBezTo>
                    <a:pt x="293732" y="577084"/>
                    <a:pt x="292374" y="577084"/>
                    <a:pt x="291016" y="576987"/>
                  </a:cubicBezTo>
                  <a:cubicBezTo>
                    <a:pt x="261715" y="575921"/>
                    <a:pt x="235228" y="564003"/>
                    <a:pt x="215436" y="545109"/>
                  </a:cubicBezTo>
                  <a:lnTo>
                    <a:pt x="217764" y="538907"/>
                  </a:lnTo>
                  <a:lnTo>
                    <a:pt x="232221" y="500827"/>
                  </a:lnTo>
                  <a:cubicBezTo>
                    <a:pt x="235519" y="492010"/>
                    <a:pt x="243960" y="486196"/>
                    <a:pt x="253371" y="486196"/>
                  </a:cubicBezTo>
                  <a:close/>
                  <a:moveTo>
                    <a:pt x="295188" y="366279"/>
                  </a:moveTo>
                  <a:cubicBezTo>
                    <a:pt x="277715" y="366279"/>
                    <a:pt x="262960" y="388457"/>
                    <a:pt x="262960" y="414607"/>
                  </a:cubicBezTo>
                  <a:cubicBezTo>
                    <a:pt x="262960" y="440757"/>
                    <a:pt x="277715" y="462839"/>
                    <a:pt x="295188" y="462839"/>
                  </a:cubicBezTo>
                  <a:cubicBezTo>
                    <a:pt x="312564" y="462839"/>
                    <a:pt x="327320" y="440757"/>
                    <a:pt x="327320" y="414607"/>
                  </a:cubicBezTo>
                  <a:cubicBezTo>
                    <a:pt x="327320" y="388457"/>
                    <a:pt x="312564" y="366279"/>
                    <a:pt x="295188" y="366279"/>
                  </a:cubicBezTo>
                  <a:close/>
                  <a:moveTo>
                    <a:pt x="295188" y="351557"/>
                  </a:moveTo>
                  <a:cubicBezTo>
                    <a:pt x="321107" y="351557"/>
                    <a:pt x="342172" y="379838"/>
                    <a:pt x="342172" y="414607"/>
                  </a:cubicBezTo>
                  <a:cubicBezTo>
                    <a:pt x="342172" y="435527"/>
                    <a:pt x="334503" y="454026"/>
                    <a:pt x="322757" y="465551"/>
                  </a:cubicBezTo>
                  <a:cubicBezTo>
                    <a:pt x="314991" y="473105"/>
                    <a:pt x="305478" y="477657"/>
                    <a:pt x="295188" y="477657"/>
                  </a:cubicBezTo>
                  <a:cubicBezTo>
                    <a:pt x="284801" y="477657"/>
                    <a:pt x="275288" y="473105"/>
                    <a:pt x="267522" y="465551"/>
                  </a:cubicBezTo>
                  <a:cubicBezTo>
                    <a:pt x="255777" y="454026"/>
                    <a:pt x="248108" y="435527"/>
                    <a:pt x="248108" y="414607"/>
                  </a:cubicBezTo>
                  <a:cubicBezTo>
                    <a:pt x="248108" y="379838"/>
                    <a:pt x="269173" y="351557"/>
                    <a:pt x="295188" y="351557"/>
                  </a:cubicBezTo>
                  <a:close/>
                  <a:moveTo>
                    <a:pt x="295188" y="336295"/>
                  </a:moveTo>
                  <a:cubicBezTo>
                    <a:pt x="225806" y="336295"/>
                    <a:pt x="169427" y="392586"/>
                    <a:pt x="169427" y="461860"/>
                  </a:cubicBezTo>
                  <a:cubicBezTo>
                    <a:pt x="169427" y="531037"/>
                    <a:pt x="225806" y="587425"/>
                    <a:pt x="295188" y="587425"/>
                  </a:cubicBezTo>
                  <a:cubicBezTo>
                    <a:pt x="364473" y="587425"/>
                    <a:pt x="420852" y="531037"/>
                    <a:pt x="420852" y="461860"/>
                  </a:cubicBezTo>
                  <a:cubicBezTo>
                    <a:pt x="420852" y="392586"/>
                    <a:pt x="364473" y="336295"/>
                    <a:pt x="295188" y="336295"/>
                  </a:cubicBezTo>
                  <a:close/>
                  <a:moveTo>
                    <a:pt x="426654" y="149810"/>
                  </a:moveTo>
                  <a:cubicBezTo>
                    <a:pt x="429565" y="166375"/>
                    <a:pt x="444021" y="179065"/>
                    <a:pt x="461485" y="179065"/>
                  </a:cubicBezTo>
                  <a:cubicBezTo>
                    <a:pt x="478948" y="179065"/>
                    <a:pt x="493405" y="166375"/>
                    <a:pt x="496315" y="149810"/>
                  </a:cubicBezTo>
                  <a:cubicBezTo>
                    <a:pt x="503689" y="150682"/>
                    <a:pt x="509995" y="155622"/>
                    <a:pt x="512615" y="162500"/>
                  </a:cubicBezTo>
                  <a:lnTo>
                    <a:pt x="523966" y="192142"/>
                  </a:lnTo>
                  <a:lnTo>
                    <a:pt x="526974" y="200086"/>
                  </a:lnTo>
                  <a:cubicBezTo>
                    <a:pt x="528817" y="204735"/>
                    <a:pt x="527071" y="209966"/>
                    <a:pt x="522899" y="212679"/>
                  </a:cubicBezTo>
                  <a:cubicBezTo>
                    <a:pt x="505144" y="224206"/>
                    <a:pt x="484091" y="230890"/>
                    <a:pt x="461485" y="230890"/>
                  </a:cubicBezTo>
                  <a:cubicBezTo>
                    <a:pt x="438879" y="230890"/>
                    <a:pt x="417825" y="224206"/>
                    <a:pt x="400070" y="212679"/>
                  </a:cubicBezTo>
                  <a:cubicBezTo>
                    <a:pt x="395898" y="209966"/>
                    <a:pt x="394249" y="204735"/>
                    <a:pt x="395995" y="200086"/>
                  </a:cubicBezTo>
                  <a:lnTo>
                    <a:pt x="399003" y="192239"/>
                  </a:lnTo>
                  <a:lnTo>
                    <a:pt x="410451" y="162500"/>
                  </a:lnTo>
                  <a:cubicBezTo>
                    <a:pt x="413071" y="155622"/>
                    <a:pt x="419280" y="150682"/>
                    <a:pt x="426654" y="149810"/>
                  </a:cubicBezTo>
                  <a:close/>
                  <a:moveTo>
                    <a:pt x="94788" y="142613"/>
                  </a:moveTo>
                  <a:lnTo>
                    <a:pt x="107988" y="174970"/>
                  </a:lnTo>
                  <a:cubicBezTo>
                    <a:pt x="111870" y="184367"/>
                    <a:pt x="120897" y="190374"/>
                    <a:pt x="130991" y="190374"/>
                  </a:cubicBezTo>
                  <a:cubicBezTo>
                    <a:pt x="141085" y="190374"/>
                    <a:pt x="150111" y="184367"/>
                    <a:pt x="153994" y="174970"/>
                  </a:cubicBezTo>
                  <a:lnTo>
                    <a:pt x="167194" y="142613"/>
                  </a:lnTo>
                  <a:cubicBezTo>
                    <a:pt x="172532" y="142613"/>
                    <a:pt x="177288" y="145907"/>
                    <a:pt x="179229" y="150848"/>
                  </a:cubicBezTo>
                  <a:lnTo>
                    <a:pt x="193788" y="188145"/>
                  </a:lnTo>
                  <a:lnTo>
                    <a:pt x="196894" y="196186"/>
                  </a:lnTo>
                  <a:cubicBezTo>
                    <a:pt x="198641" y="200642"/>
                    <a:pt x="196991" y="205777"/>
                    <a:pt x="193011" y="208393"/>
                  </a:cubicBezTo>
                  <a:cubicBezTo>
                    <a:pt x="175347" y="220502"/>
                    <a:pt x="153994" y="227574"/>
                    <a:pt x="130991" y="227574"/>
                  </a:cubicBezTo>
                  <a:cubicBezTo>
                    <a:pt x="107988" y="227574"/>
                    <a:pt x="86635" y="220502"/>
                    <a:pt x="68970" y="208393"/>
                  </a:cubicBezTo>
                  <a:cubicBezTo>
                    <a:pt x="64991" y="205680"/>
                    <a:pt x="63438" y="200642"/>
                    <a:pt x="65088" y="196186"/>
                  </a:cubicBezTo>
                  <a:lnTo>
                    <a:pt x="68194" y="188145"/>
                  </a:lnTo>
                  <a:lnTo>
                    <a:pt x="81200" y="154723"/>
                  </a:lnTo>
                  <a:cubicBezTo>
                    <a:pt x="83529" y="148813"/>
                    <a:pt x="88576" y="144260"/>
                    <a:pt x="94788" y="142613"/>
                  </a:cubicBezTo>
                  <a:close/>
                  <a:moveTo>
                    <a:pt x="131088" y="70440"/>
                  </a:moveTo>
                  <a:cubicBezTo>
                    <a:pt x="117400" y="70440"/>
                    <a:pt x="106333" y="77996"/>
                    <a:pt x="105944" y="87488"/>
                  </a:cubicBezTo>
                  <a:cubicBezTo>
                    <a:pt x="106721" y="107055"/>
                    <a:pt x="117788" y="123329"/>
                    <a:pt x="130991" y="123329"/>
                  </a:cubicBezTo>
                  <a:cubicBezTo>
                    <a:pt x="144291" y="123329"/>
                    <a:pt x="155553" y="106765"/>
                    <a:pt x="156038" y="86907"/>
                  </a:cubicBezTo>
                  <a:cubicBezTo>
                    <a:pt x="155164" y="77705"/>
                    <a:pt x="144485" y="70440"/>
                    <a:pt x="131088" y="70440"/>
                  </a:cubicBezTo>
                  <a:close/>
                  <a:moveTo>
                    <a:pt x="461485" y="52732"/>
                  </a:moveTo>
                  <a:cubicBezTo>
                    <a:pt x="447411" y="52732"/>
                    <a:pt x="435473" y="70561"/>
                    <a:pt x="435473" y="91685"/>
                  </a:cubicBezTo>
                  <a:cubicBezTo>
                    <a:pt x="435473" y="112906"/>
                    <a:pt x="447411" y="130735"/>
                    <a:pt x="461485" y="130735"/>
                  </a:cubicBezTo>
                  <a:cubicBezTo>
                    <a:pt x="475559" y="130735"/>
                    <a:pt x="487498" y="112906"/>
                    <a:pt x="487498" y="91685"/>
                  </a:cubicBezTo>
                  <a:cubicBezTo>
                    <a:pt x="487498" y="70561"/>
                    <a:pt x="475559" y="52732"/>
                    <a:pt x="461485" y="52732"/>
                  </a:cubicBezTo>
                  <a:close/>
                  <a:moveTo>
                    <a:pt x="461485" y="40716"/>
                  </a:moveTo>
                  <a:cubicBezTo>
                    <a:pt x="482450" y="40716"/>
                    <a:pt x="499533" y="63584"/>
                    <a:pt x="499533" y="91685"/>
                  </a:cubicBezTo>
                  <a:cubicBezTo>
                    <a:pt x="499533" y="111065"/>
                    <a:pt x="491380" y="127731"/>
                    <a:pt x="479539" y="136355"/>
                  </a:cubicBezTo>
                  <a:lnTo>
                    <a:pt x="479539" y="149631"/>
                  </a:lnTo>
                  <a:lnTo>
                    <a:pt x="483809" y="149631"/>
                  </a:lnTo>
                  <a:cubicBezTo>
                    <a:pt x="481092" y="159611"/>
                    <a:pt x="472356" y="167169"/>
                    <a:pt x="461485" y="167169"/>
                  </a:cubicBezTo>
                  <a:cubicBezTo>
                    <a:pt x="450614" y="167169"/>
                    <a:pt x="441879" y="159611"/>
                    <a:pt x="439161" y="149631"/>
                  </a:cubicBezTo>
                  <a:lnTo>
                    <a:pt x="443529" y="149631"/>
                  </a:lnTo>
                  <a:lnTo>
                    <a:pt x="443529" y="136355"/>
                  </a:lnTo>
                  <a:cubicBezTo>
                    <a:pt x="431687" y="127731"/>
                    <a:pt x="423534" y="111065"/>
                    <a:pt x="423534" y="91685"/>
                  </a:cubicBezTo>
                  <a:cubicBezTo>
                    <a:pt x="423534" y="63584"/>
                    <a:pt x="440520" y="40716"/>
                    <a:pt x="461485" y="40716"/>
                  </a:cubicBezTo>
                  <a:close/>
                  <a:moveTo>
                    <a:pt x="130991" y="32178"/>
                  </a:moveTo>
                  <a:cubicBezTo>
                    <a:pt x="164193" y="32178"/>
                    <a:pt x="172639" y="81483"/>
                    <a:pt x="173416" y="86326"/>
                  </a:cubicBezTo>
                  <a:cubicBezTo>
                    <a:pt x="174678" y="95528"/>
                    <a:pt x="179241" y="106377"/>
                    <a:pt x="185162" y="114611"/>
                  </a:cubicBezTo>
                  <a:cubicBezTo>
                    <a:pt x="186522" y="116451"/>
                    <a:pt x="186716" y="118776"/>
                    <a:pt x="185648" y="120810"/>
                  </a:cubicBezTo>
                  <a:cubicBezTo>
                    <a:pt x="184677" y="122747"/>
                    <a:pt x="182541" y="124007"/>
                    <a:pt x="180405" y="124007"/>
                  </a:cubicBezTo>
                  <a:lnTo>
                    <a:pt x="154582" y="124007"/>
                  </a:lnTo>
                  <a:cubicBezTo>
                    <a:pt x="152737" y="126041"/>
                    <a:pt x="150699" y="127881"/>
                    <a:pt x="148563" y="129431"/>
                  </a:cubicBezTo>
                  <a:lnTo>
                    <a:pt x="148563" y="142024"/>
                  </a:lnTo>
                  <a:lnTo>
                    <a:pt x="154194" y="142024"/>
                  </a:lnTo>
                  <a:lnTo>
                    <a:pt x="142641" y="170308"/>
                  </a:lnTo>
                  <a:cubicBezTo>
                    <a:pt x="138758" y="179801"/>
                    <a:pt x="123225" y="179801"/>
                    <a:pt x="119341" y="170308"/>
                  </a:cubicBezTo>
                  <a:lnTo>
                    <a:pt x="107692" y="142024"/>
                  </a:lnTo>
                  <a:lnTo>
                    <a:pt x="113420" y="142024"/>
                  </a:lnTo>
                  <a:lnTo>
                    <a:pt x="113420" y="129431"/>
                  </a:lnTo>
                  <a:cubicBezTo>
                    <a:pt x="111284" y="127881"/>
                    <a:pt x="109245" y="126041"/>
                    <a:pt x="107401" y="124007"/>
                  </a:cubicBezTo>
                  <a:lnTo>
                    <a:pt x="81674" y="124007"/>
                  </a:lnTo>
                  <a:cubicBezTo>
                    <a:pt x="79441" y="124007"/>
                    <a:pt x="77402" y="122747"/>
                    <a:pt x="76335" y="120810"/>
                  </a:cubicBezTo>
                  <a:cubicBezTo>
                    <a:pt x="75364" y="118776"/>
                    <a:pt x="75558" y="116451"/>
                    <a:pt x="76820" y="114611"/>
                  </a:cubicBezTo>
                  <a:cubicBezTo>
                    <a:pt x="82742" y="106377"/>
                    <a:pt x="88567" y="95722"/>
                    <a:pt x="88567" y="86520"/>
                  </a:cubicBezTo>
                  <a:cubicBezTo>
                    <a:pt x="88567" y="72474"/>
                    <a:pt x="100896" y="32178"/>
                    <a:pt x="130991" y="32178"/>
                  </a:cubicBezTo>
                  <a:close/>
                  <a:moveTo>
                    <a:pt x="461996" y="27613"/>
                  </a:moveTo>
                  <a:cubicBezTo>
                    <a:pt x="402609" y="27613"/>
                    <a:pt x="354284" y="75766"/>
                    <a:pt x="354284" y="135061"/>
                  </a:cubicBezTo>
                  <a:cubicBezTo>
                    <a:pt x="354284" y="194355"/>
                    <a:pt x="402609" y="242508"/>
                    <a:pt x="461996" y="242508"/>
                  </a:cubicBezTo>
                  <a:cubicBezTo>
                    <a:pt x="521286" y="242508"/>
                    <a:pt x="569611" y="194355"/>
                    <a:pt x="569611" y="135061"/>
                  </a:cubicBezTo>
                  <a:cubicBezTo>
                    <a:pt x="569611" y="75766"/>
                    <a:pt x="521286" y="27613"/>
                    <a:pt x="461996" y="27613"/>
                  </a:cubicBezTo>
                  <a:close/>
                  <a:moveTo>
                    <a:pt x="130224" y="20637"/>
                  </a:moveTo>
                  <a:cubicBezTo>
                    <a:pt x="69867" y="20637"/>
                    <a:pt x="20669" y="69759"/>
                    <a:pt x="20669" y="130022"/>
                  </a:cubicBezTo>
                  <a:cubicBezTo>
                    <a:pt x="20669" y="190383"/>
                    <a:pt x="69867" y="239408"/>
                    <a:pt x="130224" y="239408"/>
                  </a:cubicBezTo>
                  <a:cubicBezTo>
                    <a:pt x="190679" y="239408"/>
                    <a:pt x="239877" y="190383"/>
                    <a:pt x="239877" y="130022"/>
                  </a:cubicBezTo>
                  <a:cubicBezTo>
                    <a:pt x="239877" y="69759"/>
                    <a:pt x="190679" y="20637"/>
                    <a:pt x="130224" y="20637"/>
                  </a:cubicBezTo>
                  <a:close/>
                  <a:moveTo>
                    <a:pt x="130224" y="0"/>
                  </a:moveTo>
                  <a:cubicBezTo>
                    <a:pt x="202032" y="0"/>
                    <a:pt x="260546" y="58326"/>
                    <a:pt x="260546" y="130022"/>
                  </a:cubicBezTo>
                  <a:cubicBezTo>
                    <a:pt x="260546" y="158701"/>
                    <a:pt x="251133" y="185248"/>
                    <a:pt x="235316" y="206854"/>
                  </a:cubicBezTo>
                  <a:lnTo>
                    <a:pt x="295188" y="266536"/>
                  </a:lnTo>
                  <a:lnTo>
                    <a:pt x="355449" y="206369"/>
                  </a:lnTo>
                  <a:cubicBezTo>
                    <a:pt x="341669" y="186023"/>
                    <a:pt x="333615" y="161414"/>
                    <a:pt x="333615" y="135061"/>
                  </a:cubicBezTo>
                  <a:cubicBezTo>
                    <a:pt x="333615" y="64430"/>
                    <a:pt x="391256" y="6976"/>
                    <a:pt x="461996" y="6976"/>
                  </a:cubicBezTo>
                  <a:cubicBezTo>
                    <a:pt x="532737" y="6976"/>
                    <a:pt x="590280" y="64430"/>
                    <a:pt x="590280" y="135061"/>
                  </a:cubicBezTo>
                  <a:cubicBezTo>
                    <a:pt x="590280" y="205691"/>
                    <a:pt x="532737" y="263145"/>
                    <a:pt x="461996" y="263145"/>
                  </a:cubicBezTo>
                  <a:cubicBezTo>
                    <a:pt x="432497" y="263145"/>
                    <a:pt x="405423" y="253263"/>
                    <a:pt x="383687" y="236501"/>
                  </a:cubicBezTo>
                  <a:lnTo>
                    <a:pt x="315760" y="304322"/>
                  </a:lnTo>
                  <a:lnTo>
                    <a:pt x="315760" y="317111"/>
                  </a:lnTo>
                  <a:cubicBezTo>
                    <a:pt x="386792" y="327187"/>
                    <a:pt x="441522" y="388226"/>
                    <a:pt x="441522" y="461860"/>
                  </a:cubicBezTo>
                  <a:cubicBezTo>
                    <a:pt x="441522" y="542470"/>
                    <a:pt x="375924" y="608062"/>
                    <a:pt x="295188" y="608062"/>
                  </a:cubicBezTo>
                  <a:cubicBezTo>
                    <a:pt x="214453" y="608062"/>
                    <a:pt x="148758" y="542470"/>
                    <a:pt x="148758" y="461860"/>
                  </a:cubicBezTo>
                  <a:cubicBezTo>
                    <a:pt x="148758" y="388226"/>
                    <a:pt x="203488" y="327187"/>
                    <a:pt x="274422" y="317111"/>
                  </a:cubicBezTo>
                  <a:lnTo>
                    <a:pt x="274422" y="304322"/>
                  </a:lnTo>
                  <a:lnTo>
                    <a:pt x="205914" y="235823"/>
                  </a:lnTo>
                  <a:cubicBezTo>
                    <a:pt x="184565" y="251131"/>
                    <a:pt x="158462" y="260141"/>
                    <a:pt x="130224" y="260141"/>
                  </a:cubicBezTo>
                  <a:cubicBezTo>
                    <a:pt x="58416" y="260141"/>
                    <a:pt x="0" y="201719"/>
                    <a:pt x="0" y="130022"/>
                  </a:cubicBezTo>
                  <a:cubicBezTo>
                    <a:pt x="0" y="58326"/>
                    <a:pt x="58416" y="0"/>
                    <a:pt x="13022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grpSp>
          <p:nvGrpSpPr>
            <p:cNvPr id="54" name="组合 53"/>
            <p:cNvGrpSpPr/>
            <p:nvPr/>
          </p:nvGrpSpPr>
          <p:grpSpPr>
            <a:xfrm>
              <a:off x="3765754" y="3320102"/>
              <a:ext cx="2084388" cy="1329193"/>
              <a:chOff x="2677265" y="1996356"/>
              <a:chExt cx="2084388" cy="1329193"/>
            </a:xfrm>
          </p:grpSpPr>
          <p:sp>
            <p:nvSpPr>
              <p:cNvPr id="55" name="矩形 54"/>
              <p:cNvSpPr/>
              <p:nvPr/>
            </p:nvSpPr>
            <p:spPr>
              <a:xfrm>
                <a:off x="2677265" y="2346820"/>
                <a:ext cx="2084388" cy="978729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altLang="zh-CN" sz="1200" dirty="0">
                    <a:solidFill>
                      <a:schemeClr val="bg1">
                        <a:lumMod val="50000"/>
                      </a:schemeClr>
                    </a:solidFill>
                    <a:latin typeface="字魂36号-正文宋楷" panose="02000000000000000000" pitchFamily="2" charset="-122"/>
                    <a:ea typeface="字魂36号-正文宋楷" panose="02000000000000000000" pitchFamily="2" charset="-122"/>
                  </a:rPr>
                  <a:t>The user-will able on a project or or computer, or print the presentation and make it into a film to be used</a:t>
                </a:r>
              </a:p>
            </p:txBody>
          </p:sp>
          <p:sp>
            <p:nvSpPr>
              <p:cNvPr id="56" name="矩形 55"/>
              <p:cNvSpPr/>
              <p:nvPr/>
            </p:nvSpPr>
            <p:spPr>
              <a:xfrm>
                <a:off x="2677265" y="1996356"/>
                <a:ext cx="2084387" cy="387798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zh-CN" altLang="en-US" sz="16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字魂36号-正文宋楷" panose="02000000000000000000" pitchFamily="2" charset="-122"/>
                    <a:ea typeface="字魂36号-正文宋楷" panose="02000000000000000000" pitchFamily="2" charset="-122"/>
                  </a:rPr>
                  <a:t>Title text added</a:t>
                </a:r>
              </a:p>
            </p:txBody>
          </p:sp>
        </p:grpSp>
      </p:grpSp>
      <p:grpSp>
        <p:nvGrpSpPr>
          <p:cNvPr id="65" name="组合 64"/>
          <p:cNvGrpSpPr/>
          <p:nvPr/>
        </p:nvGrpSpPr>
        <p:grpSpPr>
          <a:xfrm>
            <a:off x="6214255" y="2075502"/>
            <a:ext cx="2396756" cy="3398693"/>
            <a:chOff x="6214252" y="2075502"/>
            <a:chExt cx="2396756" cy="3398693"/>
          </a:xfrm>
        </p:grpSpPr>
        <p:sp>
          <p:nvSpPr>
            <p:cNvPr id="13" name="ïṧḷïḓê-矩形: 圆角 13"/>
            <p:cNvSpPr/>
            <p:nvPr/>
          </p:nvSpPr>
          <p:spPr>
            <a:xfrm>
              <a:off x="6214252" y="2075502"/>
              <a:ext cx="2396756" cy="3398693"/>
            </a:xfrm>
            <a:prstGeom prst="roundRect">
              <a:avLst>
                <a:gd name="adj" fmla="val 4246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solidFill>
                  <a:schemeClr val="tx1">
                    <a:lumMod val="65000"/>
                    <a:lumOff val="35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38" name="椭圆 37"/>
            <p:cNvSpPr/>
            <p:nvPr/>
          </p:nvSpPr>
          <p:spPr>
            <a:xfrm>
              <a:off x="7031630" y="2316802"/>
              <a:ext cx="762000" cy="7620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49" name="椭圆 38"/>
            <p:cNvSpPr/>
            <p:nvPr/>
          </p:nvSpPr>
          <p:spPr>
            <a:xfrm>
              <a:off x="7242767" y="2528195"/>
              <a:ext cx="339726" cy="339213"/>
            </a:xfrm>
            <a:custGeom>
              <a:avLst/>
              <a:gdLst>
                <a:gd name="connsiteX0" fmla="*/ 303775 w 607639"/>
                <a:gd name="connsiteY0" fmla="*/ 525007 h 606722"/>
                <a:gd name="connsiteX1" fmla="*/ 315710 w 607639"/>
                <a:gd name="connsiteY1" fmla="*/ 536902 h 606722"/>
                <a:gd name="connsiteX2" fmla="*/ 315710 w 607639"/>
                <a:gd name="connsiteY2" fmla="*/ 552347 h 606722"/>
                <a:gd name="connsiteX3" fmla="*/ 303775 w 607639"/>
                <a:gd name="connsiteY3" fmla="*/ 564241 h 606722"/>
                <a:gd name="connsiteX4" fmla="*/ 291929 w 607639"/>
                <a:gd name="connsiteY4" fmla="*/ 552347 h 606722"/>
                <a:gd name="connsiteX5" fmla="*/ 291929 w 607639"/>
                <a:gd name="connsiteY5" fmla="*/ 536902 h 606722"/>
                <a:gd name="connsiteX6" fmla="*/ 303775 w 607639"/>
                <a:gd name="connsiteY6" fmla="*/ 525007 h 606722"/>
                <a:gd name="connsiteX7" fmla="*/ 429885 w 607639"/>
                <a:gd name="connsiteY7" fmla="*/ 509483 h 606722"/>
                <a:gd name="connsiteX8" fmla="*/ 441811 w 607639"/>
                <a:gd name="connsiteY8" fmla="*/ 521409 h 606722"/>
                <a:gd name="connsiteX9" fmla="*/ 429885 w 607639"/>
                <a:gd name="connsiteY9" fmla="*/ 533335 h 606722"/>
                <a:gd name="connsiteX10" fmla="*/ 417959 w 607639"/>
                <a:gd name="connsiteY10" fmla="*/ 521409 h 606722"/>
                <a:gd name="connsiteX11" fmla="*/ 429885 w 607639"/>
                <a:gd name="connsiteY11" fmla="*/ 509483 h 606722"/>
                <a:gd name="connsiteX12" fmla="*/ 177720 w 607639"/>
                <a:gd name="connsiteY12" fmla="*/ 509483 h 606722"/>
                <a:gd name="connsiteX13" fmla="*/ 189611 w 607639"/>
                <a:gd name="connsiteY13" fmla="*/ 521409 h 606722"/>
                <a:gd name="connsiteX14" fmla="*/ 177720 w 607639"/>
                <a:gd name="connsiteY14" fmla="*/ 533335 h 606722"/>
                <a:gd name="connsiteX15" fmla="*/ 165829 w 607639"/>
                <a:gd name="connsiteY15" fmla="*/ 521409 h 606722"/>
                <a:gd name="connsiteX16" fmla="*/ 177720 w 607639"/>
                <a:gd name="connsiteY16" fmla="*/ 509483 h 606722"/>
                <a:gd name="connsiteX17" fmla="*/ 522185 w 607639"/>
                <a:gd name="connsiteY17" fmla="*/ 417324 h 606722"/>
                <a:gd name="connsiteX18" fmla="*/ 534111 w 607639"/>
                <a:gd name="connsiteY18" fmla="*/ 429250 h 606722"/>
                <a:gd name="connsiteX19" fmla="*/ 522185 w 607639"/>
                <a:gd name="connsiteY19" fmla="*/ 441176 h 606722"/>
                <a:gd name="connsiteX20" fmla="*/ 510259 w 607639"/>
                <a:gd name="connsiteY20" fmla="*/ 429250 h 606722"/>
                <a:gd name="connsiteX21" fmla="*/ 522185 w 607639"/>
                <a:gd name="connsiteY21" fmla="*/ 417324 h 606722"/>
                <a:gd name="connsiteX22" fmla="*/ 85420 w 607639"/>
                <a:gd name="connsiteY22" fmla="*/ 417324 h 606722"/>
                <a:gd name="connsiteX23" fmla="*/ 97311 w 607639"/>
                <a:gd name="connsiteY23" fmla="*/ 429250 h 606722"/>
                <a:gd name="connsiteX24" fmla="*/ 85420 w 607639"/>
                <a:gd name="connsiteY24" fmla="*/ 441176 h 606722"/>
                <a:gd name="connsiteX25" fmla="*/ 73529 w 607639"/>
                <a:gd name="connsiteY25" fmla="*/ 429250 h 606722"/>
                <a:gd name="connsiteX26" fmla="*/ 85420 w 607639"/>
                <a:gd name="connsiteY26" fmla="*/ 417324 h 606722"/>
                <a:gd name="connsiteX27" fmla="*/ 537643 w 607639"/>
                <a:gd name="connsiteY27" fmla="*/ 291506 h 606722"/>
                <a:gd name="connsiteX28" fmla="*/ 555628 w 607639"/>
                <a:gd name="connsiteY28" fmla="*/ 291506 h 606722"/>
                <a:gd name="connsiteX29" fmla="*/ 567558 w 607639"/>
                <a:gd name="connsiteY29" fmla="*/ 303316 h 606722"/>
                <a:gd name="connsiteX30" fmla="*/ 555628 w 607639"/>
                <a:gd name="connsiteY30" fmla="*/ 315216 h 606722"/>
                <a:gd name="connsiteX31" fmla="*/ 537643 w 607639"/>
                <a:gd name="connsiteY31" fmla="*/ 315216 h 606722"/>
                <a:gd name="connsiteX32" fmla="*/ 525713 w 607639"/>
                <a:gd name="connsiteY32" fmla="*/ 303316 h 606722"/>
                <a:gd name="connsiteX33" fmla="*/ 537643 w 607639"/>
                <a:gd name="connsiteY33" fmla="*/ 291506 h 606722"/>
                <a:gd name="connsiteX34" fmla="*/ 51991 w 607639"/>
                <a:gd name="connsiteY34" fmla="*/ 291506 h 606722"/>
                <a:gd name="connsiteX35" fmla="*/ 69946 w 607639"/>
                <a:gd name="connsiteY35" fmla="*/ 291506 h 606722"/>
                <a:gd name="connsiteX36" fmla="*/ 81856 w 607639"/>
                <a:gd name="connsiteY36" fmla="*/ 303316 h 606722"/>
                <a:gd name="connsiteX37" fmla="*/ 69946 w 607639"/>
                <a:gd name="connsiteY37" fmla="*/ 315216 h 606722"/>
                <a:gd name="connsiteX38" fmla="*/ 51991 w 607639"/>
                <a:gd name="connsiteY38" fmla="*/ 315216 h 606722"/>
                <a:gd name="connsiteX39" fmla="*/ 40081 w 607639"/>
                <a:gd name="connsiteY39" fmla="*/ 303316 h 606722"/>
                <a:gd name="connsiteX40" fmla="*/ 51991 w 607639"/>
                <a:gd name="connsiteY40" fmla="*/ 291506 h 606722"/>
                <a:gd name="connsiteX41" fmla="*/ 412608 w 607639"/>
                <a:gd name="connsiteY41" fmla="*/ 222096 h 606722"/>
                <a:gd name="connsiteX42" fmla="*/ 345491 w 607639"/>
                <a:gd name="connsiteY42" fmla="*/ 334245 h 606722"/>
                <a:gd name="connsiteX43" fmla="*/ 412608 w 607639"/>
                <a:gd name="connsiteY43" fmla="*/ 334245 h 606722"/>
                <a:gd name="connsiteX44" fmla="*/ 427651 w 607639"/>
                <a:gd name="connsiteY44" fmla="*/ 167533 h 606722"/>
                <a:gd name="connsiteX45" fmla="*/ 436375 w 607639"/>
                <a:gd name="connsiteY45" fmla="*/ 178996 h 606722"/>
                <a:gd name="connsiteX46" fmla="*/ 436375 w 607639"/>
                <a:gd name="connsiteY46" fmla="*/ 334245 h 606722"/>
                <a:gd name="connsiteX47" fmla="*/ 469399 w 607639"/>
                <a:gd name="connsiteY47" fmla="*/ 334245 h 606722"/>
                <a:gd name="connsiteX48" fmla="*/ 481327 w 607639"/>
                <a:gd name="connsiteY48" fmla="*/ 346153 h 606722"/>
                <a:gd name="connsiteX49" fmla="*/ 469399 w 607639"/>
                <a:gd name="connsiteY49" fmla="*/ 357973 h 606722"/>
                <a:gd name="connsiteX50" fmla="*/ 436375 w 607639"/>
                <a:gd name="connsiteY50" fmla="*/ 357973 h 606722"/>
                <a:gd name="connsiteX51" fmla="*/ 436375 w 607639"/>
                <a:gd name="connsiteY51" fmla="*/ 427733 h 606722"/>
                <a:gd name="connsiteX52" fmla="*/ 424536 w 607639"/>
                <a:gd name="connsiteY52" fmla="*/ 439552 h 606722"/>
                <a:gd name="connsiteX53" fmla="*/ 412608 w 607639"/>
                <a:gd name="connsiteY53" fmla="*/ 427733 h 606722"/>
                <a:gd name="connsiteX54" fmla="*/ 412608 w 607639"/>
                <a:gd name="connsiteY54" fmla="*/ 357973 h 606722"/>
                <a:gd name="connsiteX55" fmla="*/ 324573 w 607639"/>
                <a:gd name="connsiteY55" fmla="*/ 357973 h 606722"/>
                <a:gd name="connsiteX56" fmla="*/ 314158 w 607639"/>
                <a:gd name="connsiteY56" fmla="*/ 352019 h 606722"/>
                <a:gd name="connsiteX57" fmla="*/ 314336 w 607639"/>
                <a:gd name="connsiteY57" fmla="*/ 340022 h 606722"/>
                <a:gd name="connsiteX58" fmla="*/ 414299 w 607639"/>
                <a:gd name="connsiteY58" fmla="*/ 172953 h 606722"/>
                <a:gd name="connsiteX59" fmla="*/ 427651 w 607639"/>
                <a:gd name="connsiteY59" fmla="*/ 167533 h 606722"/>
                <a:gd name="connsiteX60" fmla="*/ 216270 w 607639"/>
                <a:gd name="connsiteY60" fmla="*/ 167099 h 606722"/>
                <a:gd name="connsiteX61" fmla="*/ 290518 w 607639"/>
                <a:gd name="connsiteY61" fmla="*/ 241210 h 606722"/>
                <a:gd name="connsiteX62" fmla="*/ 242978 w 607639"/>
                <a:gd name="connsiteY62" fmla="*/ 355754 h 606722"/>
                <a:gd name="connsiteX63" fmla="*/ 182707 w 607639"/>
                <a:gd name="connsiteY63" fmla="*/ 415825 h 606722"/>
                <a:gd name="connsiteX64" fmla="*/ 278588 w 607639"/>
                <a:gd name="connsiteY64" fmla="*/ 415825 h 606722"/>
                <a:gd name="connsiteX65" fmla="*/ 290518 w 607639"/>
                <a:gd name="connsiteY65" fmla="*/ 427734 h 606722"/>
                <a:gd name="connsiteX66" fmla="*/ 278588 w 607639"/>
                <a:gd name="connsiteY66" fmla="*/ 439552 h 606722"/>
                <a:gd name="connsiteX67" fmla="*/ 154040 w 607639"/>
                <a:gd name="connsiteY67" fmla="*/ 439552 h 606722"/>
                <a:gd name="connsiteX68" fmla="*/ 143001 w 607639"/>
                <a:gd name="connsiteY68" fmla="*/ 432265 h 606722"/>
                <a:gd name="connsiteX69" fmla="*/ 145582 w 607639"/>
                <a:gd name="connsiteY69" fmla="*/ 419292 h 606722"/>
                <a:gd name="connsiteX70" fmla="*/ 226152 w 607639"/>
                <a:gd name="connsiteY70" fmla="*/ 338959 h 606722"/>
                <a:gd name="connsiteX71" fmla="*/ 266659 w 607639"/>
                <a:gd name="connsiteY71" fmla="*/ 241210 h 606722"/>
                <a:gd name="connsiteX72" fmla="*/ 216270 w 607639"/>
                <a:gd name="connsiteY72" fmla="*/ 190914 h 606722"/>
                <a:gd name="connsiteX73" fmla="*/ 165880 w 607639"/>
                <a:gd name="connsiteY73" fmla="*/ 241210 h 606722"/>
                <a:gd name="connsiteX74" fmla="*/ 154040 w 607639"/>
                <a:gd name="connsiteY74" fmla="*/ 253029 h 606722"/>
                <a:gd name="connsiteX75" fmla="*/ 142110 w 607639"/>
                <a:gd name="connsiteY75" fmla="*/ 241210 h 606722"/>
                <a:gd name="connsiteX76" fmla="*/ 216270 w 607639"/>
                <a:gd name="connsiteY76" fmla="*/ 167099 h 606722"/>
                <a:gd name="connsiteX77" fmla="*/ 522185 w 607639"/>
                <a:gd name="connsiteY77" fmla="*/ 165547 h 606722"/>
                <a:gd name="connsiteX78" fmla="*/ 534111 w 607639"/>
                <a:gd name="connsiteY78" fmla="*/ 177438 h 606722"/>
                <a:gd name="connsiteX79" fmla="*/ 522185 w 607639"/>
                <a:gd name="connsiteY79" fmla="*/ 189329 h 606722"/>
                <a:gd name="connsiteX80" fmla="*/ 510259 w 607639"/>
                <a:gd name="connsiteY80" fmla="*/ 177438 h 606722"/>
                <a:gd name="connsiteX81" fmla="*/ 522185 w 607639"/>
                <a:gd name="connsiteY81" fmla="*/ 165547 h 606722"/>
                <a:gd name="connsiteX82" fmla="*/ 85420 w 607639"/>
                <a:gd name="connsiteY82" fmla="*/ 165547 h 606722"/>
                <a:gd name="connsiteX83" fmla="*/ 97311 w 607639"/>
                <a:gd name="connsiteY83" fmla="*/ 177438 h 606722"/>
                <a:gd name="connsiteX84" fmla="*/ 85420 w 607639"/>
                <a:gd name="connsiteY84" fmla="*/ 189329 h 606722"/>
                <a:gd name="connsiteX85" fmla="*/ 73529 w 607639"/>
                <a:gd name="connsiteY85" fmla="*/ 177438 h 606722"/>
                <a:gd name="connsiteX86" fmla="*/ 85420 w 607639"/>
                <a:gd name="connsiteY86" fmla="*/ 165547 h 606722"/>
                <a:gd name="connsiteX87" fmla="*/ 429885 w 607639"/>
                <a:gd name="connsiteY87" fmla="*/ 73388 h 606722"/>
                <a:gd name="connsiteX88" fmla="*/ 441811 w 607639"/>
                <a:gd name="connsiteY88" fmla="*/ 85279 h 606722"/>
                <a:gd name="connsiteX89" fmla="*/ 429885 w 607639"/>
                <a:gd name="connsiteY89" fmla="*/ 97170 h 606722"/>
                <a:gd name="connsiteX90" fmla="*/ 417959 w 607639"/>
                <a:gd name="connsiteY90" fmla="*/ 85279 h 606722"/>
                <a:gd name="connsiteX91" fmla="*/ 429885 w 607639"/>
                <a:gd name="connsiteY91" fmla="*/ 73388 h 606722"/>
                <a:gd name="connsiteX92" fmla="*/ 177720 w 607639"/>
                <a:gd name="connsiteY92" fmla="*/ 73388 h 606722"/>
                <a:gd name="connsiteX93" fmla="*/ 189611 w 607639"/>
                <a:gd name="connsiteY93" fmla="*/ 85279 h 606722"/>
                <a:gd name="connsiteX94" fmla="*/ 177720 w 607639"/>
                <a:gd name="connsiteY94" fmla="*/ 97170 h 606722"/>
                <a:gd name="connsiteX95" fmla="*/ 165829 w 607639"/>
                <a:gd name="connsiteY95" fmla="*/ 85279 h 606722"/>
                <a:gd name="connsiteX96" fmla="*/ 177720 w 607639"/>
                <a:gd name="connsiteY96" fmla="*/ 73388 h 606722"/>
                <a:gd name="connsiteX97" fmla="*/ 303775 w 607639"/>
                <a:gd name="connsiteY97" fmla="*/ 42480 h 606722"/>
                <a:gd name="connsiteX98" fmla="*/ 315710 w 607639"/>
                <a:gd name="connsiteY98" fmla="*/ 54396 h 606722"/>
                <a:gd name="connsiteX99" fmla="*/ 315710 w 607639"/>
                <a:gd name="connsiteY99" fmla="*/ 69869 h 606722"/>
                <a:gd name="connsiteX100" fmla="*/ 303775 w 607639"/>
                <a:gd name="connsiteY100" fmla="*/ 81785 h 606722"/>
                <a:gd name="connsiteX101" fmla="*/ 291929 w 607639"/>
                <a:gd name="connsiteY101" fmla="*/ 69869 h 606722"/>
                <a:gd name="connsiteX102" fmla="*/ 291929 w 607639"/>
                <a:gd name="connsiteY102" fmla="*/ 54396 h 606722"/>
                <a:gd name="connsiteX103" fmla="*/ 303775 w 607639"/>
                <a:gd name="connsiteY103" fmla="*/ 42480 h 606722"/>
                <a:gd name="connsiteX104" fmla="*/ 303775 w 607639"/>
                <a:gd name="connsiteY104" fmla="*/ 0 h 606722"/>
                <a:gd name="connsiteX105" fmla="*/ 537058 w 607639"/>
                <a:gd name="connsiteY105" fmla="*/ 108956 h 606722"/>
                <a:gd name="connsiteX106" fmla="*/ 537058 w 607639"/>
                <a:gd name="connsiteY106" fmla="*/ 93048 h 606722"/>
                <a:gd name="connsiteX107" fmla="*/ 548895 w 607639"/>
                <a:gd name="connsiteY107" fmla="*/ 81139 h 606722"/>
                <a:gd name="connsiteX108" fmla="*/ 560822 w 607639"/>
                <a:gd name="connsiteY108" fmla="*/ 93048 h 606722"/>
                <a:gd name="connsiteX109" fmla="*/ 560822 w 607639"/>
                <a:gd name="connsiteY109" fmla="*/ 138994 h 606722"/>
                <a:gd name="connsiteX110" fmla="*/ 548895 w 607639"/>
                <a:gd name="connsiteY110" fmla="*/ 150903 h 606722"/>
                <a:gd name="connsiteX111" fmla="*/ 502880 w 607639"/>
                <a:gd name="connsiteY111" fmla="*/ 150903 h 606722"/>
                <a:gd name="connsiteX112" fmla="*/ 490953 w 607639"/>
                <a:gd name="connsiteY112" fmla="*/ 138994 h 606722"/>
                <a:gd name="connsiteX113" fmla="*/ 502880 w 607639"/>
                <a:gd name="connsiteY113" fmla="*/ 127174 h 606722"/>
                <a:gd name="connsiteX114" fmla="*/ 521126 w 607639"/>
                <a:gd name="connsiteY114" fmla="*/ 127174 h 606722"/>
                <a:gd name="connsiteX115" fmla="*/ 303775 w 607639"/>
                <a:gd name="connsiteY115" fmla="*/ 23728 h 606722"/>
                <a:gd name="connsiteX116" fmla="*/ 23764 w 607639"/>
                <a:gd name="connsiteY116" fmla="*/ 303316 h 606722"/>
                <a:gd name="connsiteX117" fmla="*/ 303775 w 607639"/>
                <a:gd name="connsiteY117" fmla="*/ 582905 h 606722"/>
                <a:gd name="connsiteX118" fmla="*/ 583786 w 607639"/>
                <a:gd name="connsiteY118" fmla="*/ 303316 h 606722"/>
                <a:gd name="connsiteX119" fmla="*/ 573906 w 607639"/>
                <a:gd name="connsiteY119" fmla="*/ 229376 h 606722"/>
                <a:gd name="connsiteX120" fmla="*/ 582273 w 607639"/>
                <a:gd name="connsiteY120" fmla="*/ 214801 h 606722"/>
                <a:gd name="connsiteX121" fmla="*/ 596869 w 607639"/>
                <a:gd name="connsiteY121" fmla="*/ 223066 h 606722"/>
                <a:gd name="connsiteX122" fmla="*/ 607639 w 607639"/>
                <a:gd name="connsiteY122" fmla="*/ 303316 h 606722"/>
                <a:gd name="connsiteX123" fmla="*/ 303775 w 607639"/>
                <a:gd name="connsiteY123" fmla="*/ 606722 h 606722"/>
                <a:gd name="connsiteX124" fmla="*/ 0 w 607639"/>
                <a:gd name="connsiteY124" fmla="*/ 303316 h 606722"/>
                <a:gd name="connsiteX125" fmla="*/ 303775 w 607639"/>
                <a:gd name="connsiteY125" fmla="*/ 0 h 606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</a:cxnLst>
              <a:rect l="l" t="t" r="r" b="b"/>
              <a:pathLst>
                <a:path w="607639" h="606722">
                  <a:moveTo>
                    <a:pt x="303775" y="525007"/>
                  </a:moveTo>
                  <a:cubicBezTo>
                    <a:pt x="310366" y="525007"/>
                    <a:pt x="315710" y="530333"/>
                    <a:pt x="315710" y="536902"/>
                  </a:cubicBezTo>
                  <a:lnTo>
                    <a:pt x="315710" y="552347"/>
                  </a:lnTo>
                  <a:cubicBezTo>
                    <a:pt x="315710" y="558915"/>
                    <a:pt x="310366" y="564241"/>
                    <a:pt x="303775" y="564241"/>
                  </a:cubicBezTo>
                  <a:cubicBezTo>
                    <a:pt x="297184" y="564241"/>
                    <a:pt x="291929" y="558915"/>
                    <a:pt x="291929" y="552347"/>
                  </a:cubicBezTo>
                  <a:lnTo>
                    <a:pt x="291929" y="536902"/>
                  </a:lnTo>
                  <a:cubicBezTo>
                    <a:pt x="291929" y="530333"/>
                    <a:pt x="297184" y="525007"/>
                    <a:pt x="303775" y="525007"/>
                  </a:cubicBezTo>
                  <a:close/>
                  <a:moveTo>
                    <a:pt x="429885" y="509483"/>
                  </a:moveTo>
                  <a:cubicBezTo>
                    <a:pt x="436472" y="509483"/>
                    <a:pt x="441811" y="514822"/>
                    <a:pt x="441811" y="521409"/>
                  </a:cubicBezTo>
                  <a:cubicBezTo>
                    <a:pt x="441811" y="527996"/>
                    <a:pt x="436472" y="533335"/>
                    <a:pt x="429885" y="533335"/>
                  </a:cubicBezTo>
                  <a:cubicBezTo>
                    <a:pt x="423298" y="533335"/>
                    <a:pt x="417959" y="527996"/>
                    <a:pt x="417959" y="521409"/>
                  </a:cubicBezTo>
                  <a:cubicBezTo>
                    <a:pt x="417959" y="514822"/>
                    <a:pt x="423298" y="509483"/>
                    <a:pt x="429885" y="509483"/>
                  </a:cubicBezTo>
                  <a:close/>
                  <a:moveTo>
                    <a:pt x="177720" y="509483"/>
                  </a:moveTo>
                  <a:cubicBezTo>
                    <a:pt x="184287" y="509483"/>
                    <a:pt x="189611" y="514822"/>
                    <a:pt x="189611" y="521409"/>
                  </a:cubicBezTo>
                  <a:cubicBezTo>
                    <a:pt x="189611" y="527996"/>
                    <a:pt x="184287" y="533335"/>
                    <a:pt x="177720" y="533335"/>
                  </a:cubicBezTo>
                  <a:cubicBezTo>
                    <a:pt x="171153" y="533335"/>
                    <a:pt x="165829" y="527996"/>
                    <a:pt x="165829" y="521409"/>
                  </a:cubicBezTo>
                  <a:cubicBezTo>
                    <a:pt x="165829" y="514822"/>
                    <a:pt x="171153" y="509483"/>
                    <a:pt x="177720" y="509483"/>
                  </a:cubicBezTo>
                  <a:close/>
                  <a:moveTo>
                    <a:pt x="522185" y="417324"/>
                  </a:moveTo>
                  <a:cubicBezTo>
                    <a:pt x="528772" y="417324"/>
                    <a:pt x="534111" y="422663"/>
                    <a:pt x="534111" y="429250"/>
                  </a:cubicBezTo>
                  <a:cubicBezTo>
                    <a:pt x="534111" y="435837"/>
                    <a:pt x="528772" y="441176"/>
                    <a:pt x="522185" y="441176"/>
                  </a:cubicBezTo>
                  <a:cubicBezTo>
                    <a:pt x="515598" y="441176"/>
                    <a:pt x="510259" y="435837"/>
                    <a:pt x="510259" y="429250"/>
                  </a:cubicBezTo>
                  <a:cubicBezTo>
                    <a:pt x="510259" y="422663"/>
                    <a:pt x="515598" y="417324"/>
                    <a:pt x="522185" y="417324"/>
                  </a:cubicBezTo>
                  <a:close/>
                  <a:moveTo>
                    <a:pt x="85420" y="417324"/>
                  </a:moveTo>
                  <a:cubicBezTo>
                    <a:pt x="91987" y="417324"/>
                    <a:pt x="97311" y="422663"/>
                    <a:pt x="97311" y="429250"/>
                  </a:cubicBezTo>
                  <a:cubicBezTo>
                    <a:pt x="97311" y="435837"/>
                    <a:pt x="91987" y="441176"/>
                    <a:pt x="85420" y="441176"/>
                  </a:cubicBezTo>
                  <a:cubicBezTo>
                    <a:pt x="78853" y="441176"/>
                    <a:pt x="73529" y="435837"/>
                    <a:pt x="73529" y="429250"/>
                  </a:cubicBezTo>
                  <a:cubicBezTo>
                    <a:pt x="73529" y="422663"/>
                    <a:pt x="78853" y="417324"/>
                    <a:pt x="85420" y="417324"/>
                  </a:cubicBezTo>
                  <a:close/>
                  <a:moveTo>
                    <a:pt x="537643" y="291506"/>
                  </a:moveTo>
                  <a:lnTo>
                    <a:pt x="555628" y="291506"/>
                  </a:lnTo>
                  <a:cubicBezTo>
                    <a:pt x="562216" y="291506"/>
                    <a:pt x="567558" y="296745"/>
                    <a:pt x="567558" y="303316"/>
                  </a:cubicBezTo>
                  <a:cubicBezTo>
                    <a:pt x="567558" y="309888"/>
                    <a:pt x="562216" y="315216"/>
                    <a:pt x="555628" y="315216"/>
                  </a:cubicBezTo>
                  <a:lnTo>
                    <a:pt x="537643" y="315216"/>
                  </a:lnTo>
                  <a:cubicBezTo>
                    <a:pt x="531055" y="315216"/>
                    <a:pt x="525713" y="309888"/>
                    <a:pt x="525713" y="303316"/>
                  </a:cubicBezTo>
                  <a:cubicBezTo>
                    <a:pt x="525713" y="296745"/>
                    <a:pt x="531055" y="291506"/>
                    <a:pt x="537643" y="291506"/>
                  </a:cubicBezTo>
                  <a:close/>
                  <a:moveTo>
                    <a:pt x="51991" y="291506"/>
                  </a:moveTo>
                  <a:lnTo>
                    <a:pt x="69946" y="291506"/>
                  </a:lnTo>
                  <a:cubicBezTo>
                    <a:pt x="76523" y="291506"/>
                    <a:pt x="81856" y="296745"/>
                    <a:pt x="81856" y="303316"/>
                  </a:cubicBezTo>
                  <a:cubicBezTo>
                    <a:pt x="81856" y="309888"/>
                    <a:pt x="76523" y="315216"/>
                    <a:pt x="69946" y="315216"/>
                  </a:cubicBezTo>
                  <a:lnTo>
                    <a:pt x="51991" y="315216"/>
                  </a:lnTo>
                  <a:cubicBezTo>
                    <a:pt x="45414" y="315216"/>
                    <a:pt x="40081" y="309888"/>
                    <a:pt x="40081" y="303316"/>
                  </a:cubicBezTo>
                  <a:cubicBezTo>
                    <a:pt x="40081" y="296745"/>
                    <a:pt x="45414" y="291506"/>
                    <a:pt x="51991" y="291506"/>
                  </a:cubicBezTo>
                  <a:close/>
                  <a:moveTo>
                    <a:pt x="412608" y="222096"/>
                  </a:moveTo>
                  <a:lnTo>
                    <a:pt x="345491" y="334245"/>
                  </a:lnTo>
                  <a:lnTo>
                    <a:pt x="412608" y="334245"/>
                  </a:lnTo>
                  <a:close/>
                  <a:moveTo>
                    <a:pt x="427651" y="167533"/>
                  </a:moveTo>
                  <a:cubicBezTo>
                    <a:pt x="432814" y="168954"/>
                    <a:pt x="436375" y="173664"/>
                    <a:pt x="436375" y="178996"/>
                  </a:cubicBezTo>
                  <a:lnTo>
                    <a:pt x="436375" y="334245"/>
                  </a:lnTo>
                  <a:lnTo>
                    <a:pt x="469399" y="334245"/>
                  </a:lnTo>
                  <a:cubicBezTo>
                    <a:pt x="475986" y="334245"/>
                    <a:pt x="481327" y="339577"/>
                    <a:pt x="481327" y="346153"/>
                  </a:cubicBezTo>
                  <a:cubicBezTo>
                    <a:pt x="481327" y="352641"/>
                    <a:pt x="475986" y="357973"/>
                    <a:pt x="469399" y="357973"/>
                  </a:cubicBezTo>
                  <a:lnTo>
                    <a:pt x="436375" y="357973"/>
                  </a:lnTo>
                  <a:lnTo>
                    <a:pt x="436375" y="427733"/>
                  </a:lnTo>
                  <a:cubicBezTo>
                    <a:pt x="436375" y="434220"/>
                    <a:pt x="431123" y="439552"/>
                    <a:pt x="424536" y="439552"/>
                  </a:cubicBezTo>
                  <a:cubicBezTo>
                    <a:pt x="417949" y="439552"/>
                    <a:pt x="412608" y="434220"/>
                    <a:pt x="412608" y="427733"/>
                  </a:cubicBezTo>
                  <a:lnTo>
                    <a:pt x="412608" y="357973"/>
                  </a:lnTo>
                  <a:lnTo>
                    <a:pt x="324573" y="357973"/>
                  </a:lnTo>
                  <a:cubicBezTo>
                    <a:pt x="320300" y="357973"/>
                    <a:pt x="316295" y="355662"/>
                    <a:pt x="314158" y="352019"/>
                  </a:cubicBezTo>
                  <a:cubicBezTo>
                    <a:pt x="312111" y="348286"/>
                    <a:pt x="312111" y="343665"/>
                    <a:pt x="314336" y="340022"/>
                  </a:cubicBezTo>
                  <a:lnTo>
                    <a:pt x="414299" y="172953"/>
                  </a:lnTo>
                  <a:cubicBezTo>
                    <a:pt x="417059" y="168332"/>
                    <a:pt x="422489" y="166111"/>
                    <a:pt x="427651" y="167533"/>
                  </a:cubicBezTo>
                  <a:close/>
                  <a:moveTo>
                    <a:pt x="216270" y="167099"/>
                  </a:moveTo>
                  <a:cubicBezTo>
                    <a:pt x="257222" y="167099"/>
                    <a:pt x="290518" y="200333"/>
                    <a:pt x="290518" y="241210"/>
                  </a:cubicBezTo>
                  <a:cubicBezTo>
                    <a:pt x="290518" y="284486"/>
                    <a:pt x="273603" y="325097"/>
                    <a:pt x="242978" y="355754"/>
                  </a:cubicBezTo>
                  <a:lnTo>
                    <a:pt x="182707" y="415825"/>
                  </a:lnTo>
                  <a:lnTo>
                    <a:pt x="278588" y="415825"/>
                  </a:lnTo>
                  <a:cubicBezTo>
                    <a:pt x="285176" y="415825"/>
                    <a:pt x="290518" y="421158"/>
                    <a:pt x="290518" y="427734"/>
                  </a:cubicBezTo>
                  <a:cubicBezTo>
                    <a:pt x="290518" y="434220"/>
                    <a:pt x="285176" y="439552"/>
                    <a:pt x="278588" y="439552"/>
                  </a:cubicBezTo>
                  <a:lnTo>
                    <a:pt x="154040" y="439552"/>
                  </a:lnTo>
                  <a:cubicBezTo>
                    <a:pt x="149232" y="439552"/>
                    <a:pt x="144870" y="436709"/>
                    <a:pt x="143001" y="432265"/>
                  </a:cubicBezTo>
                  <a:cubicBezTo>
                    <a:pt x="141131" y="427822"/>
                    <a:pt x="142199" y="422668"/>
                    <a:pt x="145582" y="419292"/>
                  </a:cubicBezTo>
                  <a:lnTo>
                    <a:pt x="226152" y="338959"/>
                  </a:lnTo>
                  <a:cubicBezTo>
                    <a:pt x="252236" y="312834"/>
                    <a:pt x="266659" y="278088"/>
                    <a:pt x="266659" y="241210"/>
                  </a:cubicBezTo>
                  <a:cubicBezTo>
                    <a:pt x="266659" y="213485"/>
                    <a:pt x="244046" y="190914"/>
                    <a:pt x="216270" y="190914"/>
                  </a:cubicBezTo>
                  <a:cubicBezTo>
                    <a:pt x="188493" y="190914"/>
                    <a:pt x="165880" y="213485"/>
                    <a:pt x="165880" y="241210"/>
                  </a:cubicBezTo>
                  <a:cubicBezTo>
                    <a:pt x="165880" y="247786"/>
                    <a:pt x="160539" y="253029"/>
                    <a:pt x="154040" y="253029"/>
                  </a:cubicBezTo>
                  <a:cubicBezTo>
                    <a:pt x="147452" y="253029"/>
                    <a:pt x="142110" y="247786"/>
                    <a:pt x="142110" y="241210"/>
                  </a:cubicBezTo>
                  <a:cubicBezTo>
                    <a:pt x="142110" y="200333"/>
                    <a:pt x="175406" y="167099"/>
                    <a:pt x="216270" y="167099"/>
                  </a:cubicBezTo>
                  <a:close/>
                  <a:moveTo>
                    <a:pt x="522185" y="165547"/>
                  </a:moveTo>
                  <a:cubicBezTo>
                    <a:pt x="528772" y="165547"/>
                    <a:pt x="534111" y="170871"/>
                    <a:pt x="534111" y="177438"/>
                  </a:cubicBezTo>
                  <a:cubicBezTo>
                    <a:pt x="534111" y="184005"/>
                    <a:pt x="528772" y="189329"/>
                    <a:pt x="522185" y="189329"/>
                  </a:cubicBezTo>
                  <a:cubicBezTo>
                    <a:pt x="515598" y="189329"/>
                    <a:pt x="510259" y="184005"/>
                    <a:pt x="510259" y="177438"/>
                  </a:cubicBezTo>
                  <a:cubicBezTo>
                    <a:pt x="510259" y="170871"/>
                    <a:pt x="515598" y="165547"/>
                    <a:pt x="522185" y="165547"/>
                  </a:cubicBezTo>
                  <a:close/>
                  <a:moveTo>
                    <a:pt x="85420" y="165547"/>
                  </a:moveTo>
                  <a:cubicBezTo>
                    <a:pt x="91987" y="165547"/>
                    <a:pt x="97311" y="170871"/>
                    <a:pt x="97311" y="177438"/>
                  </a:cubicBezTo>
                  <a:cubicBezTo>
                    <a:pt x="97311" y="184005"/>
                    <a:pt x="91987" y="189329"/>
                    <a:pt x="85420" y="189329"/>
                  </a:cubicBezTo>
                  <a:cubicBezTo>
                    <a:pt x="78853" y="189329"/>
                    <a:pt x="73529" y="184005"/>
                    <a:pt x="73529" y="177438"/>
                  </a:cubicBezTo>
                  <a:cubicBezTo>
                    <a:pt x="73529" y="170871"/>
                    <a:pt x="78853" y="165547"/>
                    <a:pt x="85420" y="165547"/>
                  </a:cubicBezTo>
                  <a:close/>
                  <a:moveTo>
                    <a:pt x="429885" y="73388"/>
                  </a:moveTo>
                  <a:cubicBezTo>
                    <a:pt x="436472" y="73388"/>
                    <a:pt x="441811" y="78712"/>
                    <a:pt x="441811" y="85279"/>
                  </a:cubicBezTo>
                  <a:cubicBezTo>
                    <a:pt x="441811" y="91846"/>
                    <a:pt x="436472" y="97170"/>
                    <a:pt x="429885" y="97170"/>
                  </a:cubicBezTo>
                  <a:cubicBezTo>
                    <a:pt x="423298" y="97170"/>
                    <a:pt x="417959" y="91846"/>
                    <a:pt x="417959" y="85279"/>
                  </a:cubicBezTo>
                  <a:cubicBezTo>
                    <a:pt x="417959" y="78712"/>
                    <a:pt x="423298" y="73388"/>
                    <a:pt x="429885" y="73388"/>
                  </a:cubicBezTo>
                  <a:close/>
                  <a:moveTo>
                    <a:pt x="177720" y="73388"/>
                  </a:moveTo>
                  <a:cubicBezTo>
                    <a:pt x="184287" y="73388"/>
                    <a:pt x="189611" y="78712"/>
                    <a:pt x="189611" y="85279"/>
                  </a:cubicBezTo>
                  <a:cubicBezTo>
                    <a:pt x="189611" y="91846"/>
                    <a:pt x="184287" y="97170"/>
                    <a:pt x="177720" y="97170"/>
                  </a:cubicBezTo>
                  <a:cubicBezTo>
                    <a:pt x="171153" y="97170"/>
                    <a:pt x="165829" y="91846"/>
                    <a:pt x="165829" y="85279"/>
                  </a:cubicBezTo>
                  <a:cubicBezTo>
                    <a:pt x="165829" y="78712"/>
                    <a:pt x="171153" y="73388"/>
                    <a:pt x="177720" y="73388"/>
                  </a:cubicBezTo>
                  <a:close/>
                  <a:moveTo>
                    <a:pt x="303775" y="42480"/>
                  </a:moveTo>
                  <a:cubicBezTo>
                    <a:pt x="310366" y="42480"/>
                    <a:pt x="315710" y="47815"/>
                    <a:pt x="315710" y="54396"/>
                  </a:cubicBezTo>
                  <a:lnTo>
                    <a:pt x="315710" y="69869"/>
                  </a:lnTo>
                  <a:cubicBezTo>
                    <a:pt x="315710" y="76449"/>
                    <a:pt x="310366" y="81785"/>
                    <a:pt x="303775" y="81785"/>
                  </a:cubicBezTo>
                  <a:cubicBezTo>
                    <a:pt x="297184" y="81785"/>
                    <a:pt x="291929" y="76449"/>
                    <a:pt x="291929" y="69869"/>
                  </a:cubicBezTo>
                  <a:lnTo>
                    <a:pt x="291929" y="54396"/>
                  </a:lnTo>
                  <a:cubicBezTo>
                    <a:pt x="291929" y="47815"/>
                    <a:pt x="297184" y="42480"/>
                    <a:pt x="303775" y="42480"/>
                  </a:cubicBezTo>
                  <a:close/>
                  <a:moveTo>
                    <a:pt x="303775" y="0"/>
                  </a:moveTo>
                  <a:cubicBezTo>
                    <a:pt x="394204" y="0"/>
                    <a:pt x="479560" y="40347"/>
                    <a:pt x="537058" y="108956"/>
                  </a:cubicBezTo>
                  <a:lnTo>
                    <a:pt x="537058" y="93048"/>
                  </a:lnTo>
                  <a:cubicBezTo>
                    <a:pt x="537058" y="86471"/>
                    <a:pt x="542309" y="81139"/>
                    <a:pt x="548895" y="81139"/>
                  </a:cubicBezTo>
                  <a:cubicBezTo>
                    <a:pt x="555482" y="81139"/>
                    <a:pt x="560822" y="86471"/>
                    <a:pt x="560822" y="93048"/>
                  </a:cubicBezTo>
                  <a:lnTo>
                    <a:pt x="560822" y="138994"/>
                  </a:lnTo>
                  <a:cubicBezTo>
                    <a:pt x="560822" y="145570"/>
                    <a:pt x="555482" y="150903"/>
                    <a:pt x="548895" y="150903"/>
                  </a:cubicBezTo>
                  <a:lnTo>
                    <a:pt x="502880" y="150903"/>
                  </a:lnTo>
                  <a:cubicBezTo>
                    <a:pt x="496293" y="150903"/>
                    <a:pt x="490953" y="145570"/>
                    <a:pt x="490953" y="138994"/>
                  </a:cubicBezTo>
                  <a:cubicBezTo>
                    <a:pt x="490953" y="132417"/>
                    <a:pt x="496293" y="127174"/>
                    <a:pt x="502880" y="127174"/>
                  </a:cubicBezTo>
                  <a:lnTo>
                    <a:pt x="521126" y="127174"/>
                  </a:lnTo>
                  <a:cubicBezTo>
                    <a:pt x="468168" y="62032"/>
                    <a:pt x="388419" y="23728"/>
                    <a:pt x="303775" y="23728"/>
                  </a:cubicBezTo>
                  <a:cubicBezTo>
                    <a:pt x="149440" y="23728"/>
                    <a:pt x="23764" y="149214"/>
                    <a:pt x="23764" y="303316"/>
                  </a:cubicBezTo>
                  <a:cubicBezTo>
                    <a:pt x="23764" y="457508"/>
                    <a:pt x="149440" y="582905"/>
                    <a:pt x="303775" y="582905"/>
                  </a:cubicBezTo>
                  <a:cubicBezTo>
                    <a:pt x="458199" y="582905"/>
                    <a:pt x="583786" y="457508"/>
                    <a:pt x="583786" y="303316"/>
                  </a:cubicBezTo>
                  <a:cubicBezTo>
                    <a:pt x="583786" y="278255"/>
                    <a:pt x="580492" y="253371"/>
                    <a:pt x="573906" y="229376"/>
                  </a:cubicBezTo>
                  <a:cubicBezTo>
                    <a:pt x="572126" y="223066"/>
                    <a:pt x="575864" y="216489"/>
                    <a:pt x="582273" y="214801"/>
                  </a:cubicBezTo>
                  <a:cubicBezTo>
                    <a:pt x="588592" y="213023"/>
                    <a:pt x="595089" y="216756"/>
                    <a:pt x="596869" y="223066"/>
                  </a:cubicBezTo>
                  <a:cubicBezTo>
                    <a:pt x="603990" y="249194"/>
                    <a:pt x="607639" y="276122"/>
                    <a:pt x="607639" y="303316"/>
                  </a:cubicBezTo>
                  <a:cubicBezTo>
                    <a:pt x="607639" y="470572"/>
                    <a:pt x="471283" y="606722"/>
                    <a:pt x="303775" y="606722"/>
                  </a:cubicBezTo>
                  <a:cubicBezTo>
                    <a:pt x="136267" y="606722"/>
                    <a:pt x="0" y="470572"/>
                    <a:pt x="0" y="303316"/>
                  </a:cubicBezTo>
                  <a:cubicBezTo>
                    <a:pt x="0" y="136061"/>
                    <a:pt x="136267" y="0"/>
                    <a:pt x="30377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grpSp>
          <p:nvGrpSpPr>
            <p:cNvPr id="57" name="组合 56"/>
            <p:cNvGrpSpPr/>
            <p:nvPr/>
          </p:nvGrpSpPr>
          <p:grpSpPr>
            <a:xfrm>
              <a:off x="6370434" y="3320102"/>
              <a:ext cx="2084388" cy="1329193"/>
              <a:chOff x="2677265" y="1996356"/>
              <a:chExt cx="2084388" cy="1329193"/>
            </a:xfrm>
          </p:grpSpPr>
          <p:sp>
            <p:nvSpPr>
              <p:cNvPr id="58" name="矩形 57"/>
              <p:cNvSpPr/>
              <p:nvPr/>
            </p:nvSpPr>
            <p:spPr>
              <a:xfrm>
                <a:off x="2677265" y="2346820"/>
                <a:ext cx="2084388" cy="978729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altLang="zh-CN" sz="1200" dirty="0">
                    <a:solidFill>
                      <a:schemeClr val="bg1">
                        <a:lumMod val="50000"/>
                      </a:schemeClr>
                    </a:solidFill>
                    <a:latin typeface="字魂36号-正文宋楷" panose="02000000000000000000" pitchFamily="2" charset="-122"/>
                    <a:ea typeface="字魂36号-正文宋楷" panose="02000000000000000000" pitchFamily="2" charset="-122"/>
                  </a:rPr>
                  <a:t>The user-will able on a project or or computer, or print the presentation and make it into a film to be used</a:t>
                </a:r>
              </a:p>
            </p:txBody>
          </p:sp>
          <p:sp>
            <p:nvSpPr>
              <p:cNvPr id="59" name="矩形 58"/>
              <p:cNvSpPr/>
              <p:nvPr/>
            </p:nvSpPr>
            <p:spPr>
              <a:xfrm>
                <a:off x="2677265" y="1996356"/>
                <a:ext cx="2084387" cy="387798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zh-CN" altLang="en-US" sz="16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字魂36号-正文宋楷" panose="02000000000000000000" pitchFamily="2" charset="-122"/>
                    <a:ea typeface="字魂36号-正文宋楷" panose="02000000000000000000" pitchFamily="2" charset="-122"/>
                  </a:rPr>
                  <a:t>Title text added</a:t>
                </a:r>
              </a:p>
            </p:txBody>
          </p:sp>
        </p:grpSp>
      </p:grpSp>
      <p:grpSp>
        <p:nvGrpSpPr>
          <p:cNvPr id="66" name="组合 65"/>
          <p:cNvGrpSpPr/>
          <p:nvPr/>
        </p:nvGrpSpPr>
        <p:grpSpPr>
          <a:xfrm>
            <a:off x="8818934" y="2075502"/>
            <a:ext cx="2396756" cy="3398693"/>
            <a:chOff x="8818934" y="2075502"/>
            <a:chExt cx="2396756" cy="3398693"/>
          </a:xfrm>
        </p:grpSpPr>
        <p:sp>
          <p:nvSpPr>
            <p:cNvPr id="7" name="ïṧḷïḓê-矩形: 圆角 11"/>
            <p:cNvSpPr/>
            <p:nvPr/>
          </p:nvSpPr>
          <p:spPr>
            <a:xfrm>
              <a:off x="8818934" y="2075502"/>
              <a:ext cx="2396756" cy="3398693"/>
            </a:xfrm>
            <a:prstGeom prst="roundRect">
              <a:avLst>
                <a:gd name="adj" fmla="val 4246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solidFill>
                  <a:schemeClr val="tx1">
                    <a:lumMod val="65000"/>
                    <a:lumOff val="35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41" name="椭圆 40"/>
            <p:cNvSpPr/>
            <p:nvPr/>
          </p:nvSpPr>
          <p:spPr>
            <a:xfrm>
              <a:off x="9636312" y="2316802"/>
              <a:ext cx="762000" cy="762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50" name="椭圆 41"/>
            <p:cNvSpPr/>
            <p:nvPr/>
          </p:nvSpPr>
          <p:spPr>
            <a:xfrm>
              <a:off x="9847449" y="2528200"/>
              <a:ext cx="339726" cy="339205"/>
            </a:xfrm>
            <a:custGeom>
              <a:avLst/>
              <a:gdLst>
                <a:gd name="connsiteX0" fmla="*/ 325000 h 606722"/>
                <a:gd name="connsiteY0" fmla="*/ 325000 h 606722"/>
                <a:gd name="connsiteX1" fmla="*/ 325000 h 606722"/>
                <a:gd name="connsiteY1" fmla="*/ 325000 h 606722"/>
                <a:gd name="connsiteX2" fmla="*/ 325000 h 606722"/>
                <a:gd name="connsiteY2" fmla="*/ 325000 h 606722"/>
                <a:gd name="connsiteX3" fmla="*/ 325000 h 606722"/>
                <a:gd name="connsiteY3" fmla="*/ 325000 h 606722"/>
                <a:gd name="connsiteX4" fmla="*/ 325000 h 606722"/>
                <a:gd name="connsiteY4" fmla="*/ 325000 h 606722"/>
                <a:gd name="connsiteX5" fmla="*/ 325000 h 606722"/>
                <a:gd name="connsiteY5" fmla="*/ 325000 h 606722"/>
                <a:gd name="connsiteX6" fmla="*/ 325000 h 606722"/>
                <a:gd name="connsiteY6" fmla="*/ 325000 h 606722"/>
                <a:gd name="connsiteX7" fmla="*/ 325000 h 606722"/>
                <a:gd name="connsiteY7" fmla="*/ 325000 h 606722"/>
                <a:gd name="connsiteX8" fmla="*/ 325000 h 606722"/>
                <a:gd name="connsiteY8" fmla="*/ 325000 h 606722"/>
                <a:gd name="connsiteX9" fmla="*/ 325000 h 606722"/>
                <a:gd name="connsiteY9" fmla="*/ 325000 h 606722"/>
                <a:gd name="connsiteX10" fmla="*/ 325000 h 606722"/>
                <a:gd name="connsiteY10" fmla="*/ 325000 h 606722"/>
                <a:gd name="connsiteX11" fmla="*/ 325000 h 606722"/>
                <a:gd name="connsiteY11" fmla="*/ 325000 h 606722"/>
                <a:gd name="connsiteX12" fmla="*/ 325000 h 606722"/>
                <a:gd name="connsiteY12" fmla="*/ 325000 h 606722"/>
                <a:gd name="connsiteX13" fmla="*/ 325000 h 606722"/>
                <a:gd name="connsiteY13" fmla="*/ 325000 h 606722"/>
                <a:gd name="connsiteX14" fmla="*/ 325000 h 606722"/>
                <a:gd name="connsiteY14" fmla="*/ 325000 h 606722"/>
                <a:gd name="connsiteX15" fmla="*/ 325000 h 606722"/>
                <a:gd name="connsiteY15" fmla="*/ 325000 h 606722"/>
                <a:gd name="connsiteX16" fmla="*/ 325000 h 606722"/>
                <a:gd name="connsiteY16" fmla="*/ 325000 h 606722"/>
                <a:gd name="connsiteX17" fmla="*/ 325000 h 606722"/>
                <a:gd name="connsiteY17" fmla="*/ 325000 h 606722"/>
                <a:gd name="connsiteX18" fmla="*/ 325000 h 606722"/>
                <a:gd name="connsiteY18" fmla="*/ 325000 h 606722"/>
                <a:gd name="connsiteX19" fmla="*/ 325000 h 606722"/>
                <a:gd name="connsiteY19" fmla="*/ 325000 h 606722"/>
                <a:gd name="connsiteX20" fmla="*/ 325000 h 606722"/>
                <a:gd name="connsiteY20" fmla="*/ 325000 h 606722"/>
                <a:gd name="connsiteX21" fmla="*/ 325000 h 606722"/>
                <a:gd name="connsiteY21" fmla="*/ 325000 h 606722"/>
                <a:gd name="connsiteX22" fmla="*/ 325000 h 606722"/>
                <a:gd name="connsiteY22" fmla="*/ 325000 h 606722"/>
                <a:gd name="connsiteX23" fmla="*/ 325000 h 606722"/>
                <a:gd name="connsiteY23" fmla="*/ 325000 h 606722"/>
                <a:gd name="connsiteX24" fmla="*/ 325000 h 606722"/>
                <a:gd name="connsiteY24" fmla="*/ 325000 h 606722"/>
                <a:gd name="connsiteX25" fmla="*/ 325000 h 606722"/>
                <a:gd name="connsiteY25" fmla="*/ 325000 h 606722"/>
                <a:gd name="connsiteX26" fmla="*/ 325000 h 606722"/>
                <a:gd name="connsiteY26" fmla="*/ 325000 h 606722"/>
                <a:gd name="connsiteX27" fmla="*/ 325000 h 606722"/>
                <a:gd name="connsiteY27" fmla="*/ 325000 h 606722"/>
                <a:gd name="connsiteX28" fmla="*/ 325000 h 606722"/>
                <a:gd name="connsiteY28" fmla="*/ 325000 h 606722"/>
                <a:gd name="connsiteX29" fmla="*/ 325000 h 606722"/>
                <a:gd name="connsiteY29" fmla="*/ 325000 h 606722"/>
                <a:gd name="connsiteX30" fmla="*/ 325000 h 606722"/>
                <a:gd name="connsiteY30" fmla="*/ 325000 h 606722"/>
                <a:gd name="connsiteX31" fmla="*/ 325000 h 606722"/>
                <a:gd name="connsiteY31" fmla="*/ 325000 h 606722"/>
                <a:gd name="connsiteX32" fmla="*/ 325000 h 606722"/>
                <a:gd name="connsiteY32" fmla="*/ 325000 h 606722"/>
                <a:gd name="connsiteX33" fmla="*/ 325000 h 606722"/>
                <a:gd name="connsiteY33" fmla="*/ 325000 h 606722"/>
                <a:gd name="connsiteX34" fmla="*/ 325000 h 606722"/>
                <a:gd name="connsiteY34" fmla="*/ 325000 h 606722"/>
                <a:gd name="connsiteX35" fmla="*/ 325000 h 606722"/>
                <a:gd name="connsiteY35" fmla="*/ 325000 h 606722"/>
                <a:gd name="connsiteX36" fmla="*/ 325000 h 606722"/>
                <a:gd name="connsiteY36" fmla="*/ 325000 h 606722"/>
                <a:gd name="connsiteX37" fmla="*/ 325000 h 606722"/>
                <a:gd name="connsiteY37" fmla="*/ 325000 h 606722"/>
                <a:gd name="connsiteX38" fmla="*/ 325000 h 606722"/>
                <a:gd name="connsiteY38" fmla="*/ 325000 h 606722"/>
                <a:gd name="connsiteX39" fmla="*/ 325000 h 606722"/>
                <a:gd name="connsiteY39" fmla="*/ 325000 h 606722"/>
                <a:gd name="connsiteX40" fmla="*/ 325000 h 606722"/>
                <a:gd name="connsiteY40" fmla="*/ 325000 h 606722"/>
                <a:gd name="connsiteX41" fmla="*/ 325000 h 606722"/>
                <a:gd name="connsiteY41" fmla="*/ 325000 h 606722"/>
                <a:gd name="connsiteX42" fmla="*/ 325000 h 606722"/>
                <a:gd name="connsiteY42" fmla="*/ 325000 h 606722"/>
                <a:gd name="connsiteX43" fmla="*/ 325000 h 606722"/>
                <a:gd name="connsiteY43" fmla="*/ 325000 h 606722"/>
                <a:gd name="connsiteX44" fmla="*/ 325000 h 606722"/>
                <a:gd name="connsiteY44" fmla="*/ 325000 h 606722"/>
                <a:gd name="connsiteX45" fmla="*/ 325000 h 606722"/>
                <a:gd name="connsiteY45" fmla="*/ 325000 h 606722"/>
                <a:gd name="connsiteX46" fmla="*/ 325000 h 606722"/>
                <a:gd name="connsiteY46" fmla="*/ 325000 h 606722"/>
                <a:gd name="connsiteX47" fmla="*/ 325000 h 606722"/>
                <a:gd name="connsiteY47" fmla="*/ 325000 h 606722"/>
                <a:gd name="connsiteX48" fmla="*/ 325000 h 606722"/>
                <a:gd name="connsiteY48" fmla="*/ 325000 h 606722"/>
                <a:gd name="connsiteX49" fmla="*/ 325000 h 606722"/>
                <a:gd name="connsiteY49" fmla="*/ 325000 h 606722"/>
                <a:gd name="connsiteX50" fmla="*/ 325000 h 606722"/>
                <a:gd name="connsiteY50" fmla="*/ 325000 h 606722"/>
                <a:gd name="connsiteX51" fmla="*/ 325000 h 606722"/>
                <a:gd name="connsiteY51" fmla="*/ 325000 h 606722"/>
                <a:gd name="connsiteX52" fmla="*/ 325000 h 606722"/>
                <a:gd name="connsiteY52" fmla="*/ 325000 h 606722"/>
                <a:gd name="connsiteX53" fmla="*/ 325000 h 606722"/>
                <a:gd name="connsiteY53" fmla="*/ 325000 h 606722"/>
                <a:gd name="connsiteX54" fmla="*/ 325000 h 606722"/>
                <a:gd name="connsiteY54" fmla="*/ 325000 h 606722"/>
                <a:gd name="connsiteX55" fmla="*/ 325000 h 606722"/>
                <a:gd name="connsiteY55" fmla="*/ 325000 h 606722"/>
                <a:gd name="connsiteX56" fmla="*/ 325000 h 606722"/>
                <a:gd name="connsiteY56" fmla="*/ 325000 h 606722"/>
                <a:gd name="connsiteX57" fmla="*/ 325000 h 606722"/>
                <a:gd name="connsiteY57" fmla="*/ 325000 h 606722"/>
                <a:gd name="connsiteX58" fmla="*/ 325000 h 606722"/>
                <a:gd name="connsiteY58" fmla="*/ 325000 h 606722"/>
                <a:gd name="connsiteX59" fmla="*/ 325000 h 606722"/>
                <a:gd name="connsiteY59" fmla="*/ 325000 h 606722"/>
                <a:gd name="connsiteX60" fmla="*/ 325000 h 606722"/>
                <a:gd name="connsiteY60" fmla="*/ 325000 h 606722"/>
                <a:gd name="connsiteX61" fmla="*/ 325000 h 606722"/>
                <a:gd name="connsiteY61" fmla="*/ 325000 h 606722"/>
                <a:gd name="connsiteX62" fmla="*/ 325000 h 606722"/>
                <a:gd name="connsiteY62" fmla="*/ 325000 h 606722"/>
                <a:gd name="connsiteX63" fmla="*/ 325000 h 606722"/>
                <a:gd name="connsiteY63" fmla="*/ 325000 h 606722"/>
                <a:gd name="connsiteX64" fmla="*/ 325000 h 606722"/>
                <a:gd name="connsiteY64" fmla="*/ 325000 h 606722"/>
                <a:gd name="connsiteX65" fmla="*/ 325000 h 606722"/>
                <a:gd name="connsiteY65" fmla="*/ 325000 h 606722"/>
                <a:gd name="connsiteX66" fmla="*/ 325000 h 606722"/>
                <a:gd name="connsiteY66" fmla="*/ 325000 h 606722"/>
                <a:gd name="connsiteX67" fmla="*/ 325000 h 606722"/>
                <a:gd name="connsiteY67" fmla="*/ 325000 h 606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607535" h="606604">
                  <a:moveTo>
                    <a:pt x="394900" y="353768"/>
                  </a:moveTo>
                  <a:cubicBezTo>
                    <a:pt x="400507" y="353768"/>
                    <a:pt x="405045" y="358301"/>
                    <a:pt x="405045" y="363900"/>
                  </a:cubicBezTo>
                  <a:lnTo>
                    <a:pt x="405045" y="515616"/>
                  </a:lnTo>
                  <a:cubicBezTo>
                    <a:pt x="405045" y="543435"/>
                    <a:pt x="382353" y="566099"/>
                    <a:pt x="354410" y="566099"/>
                  </a:cubicBezTo>
                  <a:lnTo>
                    <a:pt x="212649" y="566099"/>
                  </a:lnTo>
                  <a:cubicBezTo>
                    <a:pt x="207131" y="566099"/>
                    <a:pt x="202593" y="561566"/>
                    <a:pt x="202593" y="556056"/>
                  </a:cubicBezTo>
                  <a:cubicBezTo>
                    <a:pt x="202593" y="550457"/>
                    <a:pt x="207131" y="545924"/>
                    <a:pt x="212649" y="545924"/>
                  </a:cubicBezTo>
                  <a:lnTo>
                    <a:pt x="354410" y="545924"/>
                  </a:lnTo>
                  <a:cubicBezTo>
                    <a:pt x="371140" y="545924"/>
                    <a:pt x="384845" y="532325"/>
                    <a:pt x="384845" y="515616"/>
                  </a:cubicBezTo>
                  <a:lnTo>
                    <a:pt x="384845" y="363900"/>
                  </a:lnTo>
                  <a:cubicBezTo>
                    <a:pt x="384845" y="358301"/>
                    <a:pt x="389294" y="353768"/>
                    <a:pt x="394900" y="353768"/>
                  </a:cubicBezTo>
                  <a:close/>
                  <a:moveTo>
                    <a:pt x="131640" y="262739"/>
                  </a:moveTo>
                  <a:cubicBezTo>
                    <a:pt x="137236" y="262739"/>
                    <a:pt x="141766" y="267271"/>
                    <a:pt x="141766" y="272870"/>
                  </a:cubicBezTo>
                  <a:lnTo>
                    <a:pt x="141766" y="333565"/>
                  </a:lnTo>
                  <a:cubicBezTo>
                    <a:pt x="141766" y="339075"/>
                    <a:pt x="137236" y="343607"/>
                    <a:pt x="131640" y="343607"/>
                  </a:cubicBezTo>
                  <a:cubicBezTo>
                    <a:pt x="126044" y="343607"/>
                    <a:pt x="121514" y="339075"/>
                    <a:pt x="121514" y="333565"/>
                  </a:cubicBezTo>
                  <a:lnTo>
                    <a:pt x="121514" y="272870"/>
                  </a:lnTo>
                  <a:cubicBezTo>
                    <a:pt x="121514" y="267271"/>
                    <a:pt x="126044" y="262739"/>
                    <a:pt x="131640" y="262739"/>
                  </a:cubicBezTo>
                  <a:close/>
                  <a:moveTo>
                    <a:pt x="489057" y="194973"/>
                  </a:moveTo>
                  <a:cubicBezTo>
                    <a:pt x="492973" y="190974"/>
                    <a:pt x="499381" y="190974"/>
                    <a:pt x="503386" y="194973"/>
                  </a:cubicBezTo>
                  <a:lnTo>
                    <a:pt x="604576" y="296095"/>
                  </a:lnTo>
                  <a:cubicBezTo>
                    <a:pt x="605555" y="296983"/>
                    <a:pt x="606267" y="298138"/>
                    <a:pt x="606801" y="299383"/>
                  </a:cubicBezTo>
                  <a:cubicBezTo>
                    <a:pt x="607780" y="301871"/>
                    <a:pt x="607780" y="304625"/>
                    <a:pt x="606801" y="307113"/>
                  </a:cubicBezTo>
                  <a:cubicBezTo>
                    <a:pt x="606267" y="308357"/>
                    <a:pt x="605555" y="309424"/>
                    <a:pt x="604576" y="310401"/>
                  </a:cubicBezTo>
                  <a:lnTo>
                    <a:pt x="503386" y="411434"/>
                  </a:lnTo>
                  <a:cubicBezTo>
                    <a:pt x="501339" y="413478"/>
                    <a:pt x="498758" y="414455"/>
                    <a:pt x="496177" y="414455"/>
                  </a:cubicBezTo>
                  <a:cubicBezTo>
                    <a:pt x="493596" y="414455"/>
                    <a:pt x="491015" y="413478"/>
                    <a:pt x="489057" y="411434"/>
                  </a:cubicBezTo>
                  <a:cubicBezTo>
                    <a:pt x="485052" y="407524"/>
                    <a:pt x="485052" y="401126"/>
                    <a:pt x="489057" y="397217"/>
                  </a:cubicBezTo>
                  <a:lnTo>
                    <a:pt x="572982" y="313333"/>
                  </a:lnTo>
                  <a:lnTo>
                    <a:pt x="232921" y="313333"/>
                  </a:lnTo>
                  <a:cubicBezTo>
                    <a:pt x="227314" y="313333"/>
                    <a:pt x="222775" y="308802"/>
                    <a:pt x="222775" y="303203"/>
                  </a:cubicBezTo>
                  <a:cubicBezTo>
                    <a:pt x="222775" y="297605"/>
                    <a:pt x="227314" y="293074"/>
                    <a:pt x="232921" y="293074"/>
                  </a:cubicBezTo>
                  <a:lnTo>
                    <a:pt x="572982" y="293074"/>
                  </a:lnTo>
                  <a:lnTo>
                    <a:pt x="489057" y="209279"/>
                  </a:lnTo>
                  <a:cubicBezTo>
                    <a:pt x="485052" y="205281"/>
                    <a:pt x="485052" y="198883"/>
                    <a:pt x="489057" y="194973"/>
                  </a:cubicBezTo>
                  <a:close/>
                  <a:moveTo>
                    <a:pt x="211398" y="40317"/>
                  </a:moveTo>
                  <a:lnTo>
                    <a:pt x="354409" y="40317"/>
                  </a:lnTo>
                  <a:cubicBezTo>
                    <a:pt x="382353" y="40317"/>
                    <a:pt x="405046" y="62981"/>
                    <a:pt x="405046" y="90889"/>
                  </a:cubicBezTo>
                  <a:lnTo>
                    <a:pt x="405046" y="242605"/>
                  </a:lnTo>
                  <a:cubicBezTo>
                    <a:pt x="405046" y="248115"/>
                    <a:pt x="400508" y="252648"/>
                    <a:pt x="394901" y="252648"/>
                  </a:cubicBezTo>
                  <a:cubicBezTo>
                    <a:pt x="389295" y="252648"/>
                    <a:pt x="384845" y="248115"/>
                    <a:pt x="384845" y="242605"/>
                  </a:cubicBezTo>
                  <a:lnTo>
                    <a:pt x="384845" y="90889"/>
                  </a:lnTo>
                  <a:cubicBezTo>
                    <a:pt x="384845" y="74180"/>
                    <a:pt x="371140" y="60581"/>
                    <a:pt x="354409" y="60581"/>
                  </a:cubicBezTo>
                  <a:lnTo>
                    <a:pt x="211398" y="60581"/>
                  </a:lnTo>
                  <a:cubicBezTo>
                    <a:pt x="205791" y="60581"/>
                    <a:pt x="201253" y="56048"/>
                    <a:pt x="201253" y="50449"/>
                  </a:cubicBezTo>
                  <a:cubicBezTo>
                    <a:pt x="201253" y="44850"/>
                    <a:pt x="205791" y="40317"/>
                    <a:pt x="211398" y="40317"/>
                  </a:cubicBezTo>
                  <a:close/>
                  <a:moveTo>
                    <a:pt x="147115" y="20146"/>
                  </a:moveTo>
                  <a:cubicBezTo>
                    <a:pt x="144890" y="20146"/>
                    <a:pt x="142576" y="20590"/>
                    <a:pt x="140084" y="21568"/>
                  </a:cubicBezTo>
                  <a:lnTo>
                    <a:pt x="44232" y="59782"/>
                  </a:lnTo>
                  <a:cubicBezTo>
                    <a:pt x="24919" y="66981"/>
                    <a:pt x="20292" y="73024"/>
                    <a:pt x="20292" y="90887"/>
                  </a:cubicBezTo>
                  <a:lnTo>
                    <a:pt x="20292" y="515689"/>
                  </a:lnTo>
                  <a:cubicBezTo>
                    <a:pt x="20292" y="533464"/>
                    <a:pt x="24919" y="539596"/>
                    <a:pt x="44054" y="546616"/>
                  </a:cubicBezTo>
                  <a:lnTo>
                    <a:pt x="140262" y="585098"/>
                  </a:lnTo>
                  <a:cubicBezTo>
                    <a:pt x="142576" y="585897"/>
                    <a:pt x="144890" y="586431"/>
                    <a:pt x="147115" y="586431"/>
                  </a:cubicBezTo>
                  <a:cubicBezTo>
                    <a:pt x="156015" y="586431"/>
                    <a:pt x="161978" y="578254"/>
                    <a:pt x="161978" y="566257"/>
                  </a:cubicBezTo>
                  <a:lnTo>
                    <a:pt x="161978" y="40319"/>
                  </a:lnTo>
                  <a:cubicBezTo>
                    <a:pt x="161978" y="28233"/>
                    <a:pt x="156015" y="20146"/>
                    <a:pt x="147115" y="20146"/>
                  </a:cubicBezTo>
                  <a:close/>
                  <a:moveTo>
                    <a:pt x="151669" y="315"/>
                  </a:moveTo>
                  <a:cubicBezTo>
                    <a:pt x="169354" y="2727"/>
                    <a:pt x="182270" y="18724"/>
                    <a:pt x="182270" y="40319"/>
                  </a:cubicBezTo>
                  <a:lnTo>
                    <a:pt x="182270" y="566257"/>
                  </a:lnTo>
                  <a:cubicBezTo>
                    <a:pt x="182270" y="589630"/>
                    <a:pt x="167496" y="606604"/>
                    <a:pt x="147115" y="606604"/>
                  </a:cubicBezTo>
                  <a:cubicBezTo>
                    <a:pt x="142487" y="606604"/>
                    <a:pt x="137681" y="605716"/>
                    <a:pt x="132964" y="603938"/>
                  </a:cubicBezTo>
                  <a:lnTo>
                    <a:pt x="36756" y="565457"/>
                  </a:lnTo>
                  <a:cubicBezTo>
                    <a:pt x="10057" y="555592"/>
                    <a:pt x="0" y="542084"/>
                    <a:pt x="0" y="515689"/>
                  </a:cubicBezTo>
                  <a:lnTo>
                    <a:pt x="0" y="90887"/>
                  </a:lnTo>
                  <a:cubicBezTo>
                    <a:pt x="0" y="64492"/>
                    <a:pt x="10057" y="50895"/>
                    <a:pt x="37023" y="40942"/>
                  </a:cubicBezTo>
                  <a:lnTo>
                    <a:pt x="132697" y="2727"/>
                  </a:lnTo>
                  <a:cubicBezTo>
                    <a:pt x="139350" y="217"/>
                    <a:pt x="145774" y="-489"/>
                    <a:pt x="151669" y="31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grpSp>
          <p:nvGrpSpPr>
            <p:cNvPr id="60" name="组合 59"/>
            <p:cNvGrpSpPr/>
            <p:nvPr/>
          </p:nvGrpSpPr>
          <p:grpSpPr>
            <a:xfrm>
              <a:off x="8975114" y="3320102"/>
              <a:ext cx="2084388" cy="1329193"/>
              <a:chOff x="2677265" y="1996356"/>
              <a:chExt cx="2084388" cy="1329193"/>
            </a:xfrm>
          </p:grpSpPr>
          <p:sp>
            <p:nvSpPr>
              <p:cNvPr id="61" name="矩形 60"/>
              <p:cNvSpPr/>
              <p:nvPr/>
            </p:nvSpPr>
            <p:spPr>
              <a:xfrm>
                <a:off x="2677265" y="2346820"/>
                <a:ext cx="2084388" cy="978729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altLang="zh-CN" sz="1200" dirty="0">
                    <a:solidFill>
                      <a:schemeClr val="bg1">
                        <a:lumMod val="50000"/>
                      </a:schemeClr>
                    </a:solidFill>
                    <a:latin typeface="字魂36号-正文宋楷" panose="02000000000000000000" pitchFamily="2" charset="-122"/>
                    <a:ea typeface="字魂36号-正文宋楷" panose="02000000000000000000" pitchFamily="2" charset="-122"/>
                  </a:rPr>
                  <a:t>The user-will able on a project or or computer, or print the presentation and make it into a film to be used</a:t>
                </a:r>
              </a:p>
            </p:txBody>
          </p:sp>
          <p:sp>
            <p:nvSpPr>
              <p:cNvPr id="62" name="矩形 61"/>
              <p:cNvSpPr/>
              <p:nvPr/>
            </p:nvSpPr>
            <p:spPr>
              <a:xfrm>
                <a:off x="2677265" y="1996356"/>
                <a:ext cx="2084387" cy="387798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zh-CN" altLang="en-US" sz="16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字魂36号-正文宋楷" panose="02000000000000000000" pitchFamily="2" charset="-122"/>
                    <a:ea typeface="字魂36号-正文宋楷" panose="02000000000000000000" pitchFamily="2" charset="-122"/>
                  </a:rPr>
                  <a:t>Title text added</a:t>
                </a:r>
              </a:p>
            </p:txBody>
          </p:sp>
        </p:grpSp>
      </p:grpSp>
      <p:cxnSp>
        <p:nvCxnSpPr>
          <p:cNvPr id="36" name="直接连接符 35"/>
          <p:cNvCxnSpPr/>
          <p:nvPr/>
        </p:nvCxnSpPr>
        <p:spPr>
          <a:xfrm flipV="1">
            <a:off x="-16668" y="1032867"/>
            <a:ext cx="12208669" cy="7740"/>
          </a:xfrm>
          <a:prstGeom prst="line">
            <a:avLst/>
          </a:prstGeom>
          <a:ln w="69850" cmpd="thickThin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矩形 36"/>
          <p:cNvSpPr/>
          <p:nvPr/>
        </p:nvSpPr>
        <p:spPr>
          <a:xfrm>
            <a:off x="0" y="288137"/>
            <a:ext cx="333829" cy="720695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accent2">
                  <a:lumMod val="90000"/>
                  <a:lumOff val="1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565535" y="333486"/>
            <a:ext cx="3068469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>
              <a:defRPr sz="6000" b="1">
                <a:gradFill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/>
                    </a:gs>
                  </a:gsLst>
                  <a:lin ang="5400000" scaled="1"/>
                </a:gradFill>
                <a:latin typeface="+mj-ea"/>
                <a:ea typeface="+mj-ea"/>
              </a:defRPr>
            </a:lvl1pPr>
          </a:lstStyle>
          <a:p>
            <a:r>
              <a:rPr lang="zh-CN" altLang="en-US" sz="3200" dirty="0"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Maintain employee execution</a:t>
            </a:r>
          </a:p>
        </p:txBody>
      </p:sp>
      <p:sp>
        <p:nvSpPr>
          <p:cNvPr id="40" name="文本框 39"/>
          <p:cNvSpPr txBox="1"/>
          <p:nvPr/>
        </p:nvSpPr>
        <p:spPr>
          <a:xfrm>
            <a:off x="6711232" y="476966"/>
            <a:ext cx="4527763" cy="49859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The user can can on a project or or print it into a film to be used in a wilder field field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86728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组合 44"/>
          <p:cNvGrpSpPr/>
          <p:nvPr/>
        </p:nvGrpSpPr>
        <p:grpSpPr>
          <a:xfrm>
            <a:off x="1144401" y="4919373"/>
            <a:ext cx="9917299" cy="931697"/>
            <a:chOff x="874712" y="3325188"/>
            <a:chExt cx="9917299" cy="931697"/>
          </a:xfrm>
        </p:grpSpPr>
        <p:sp>
          <p:nvSpPr>
            <p:cNvPr id="46" name="矩形 45">
              <a:extLst>
                <a:ext uri="{FF2B5EF4-FFF2-40B4-BE49-F238E27FC236}">
                  <a16:creationId xmlns:a16="http://schemas.microsoft.com/office/drawing/2014/main" id="{E3EB1709-6D20-4440-8800-976CC5E9712E}"/>
                </a:ext>
              </a:extLst>
            </p:cNvPr>
            <p:cNvSpPr/>
            <p:nvPr/>
          </p:nvSpPr>
          <p:spPr>
            <a:xfrm>
              <a:off x="874712" y="3721354"/>
              <a:ext cx="9917299" cy="535531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The user-document can on a project or or computer, or print the presentation and make it into </a:t>
              </a:r>
              <a:r>
                <a:rPr lang="en-US" altLang="zh-CN" sz="1200" dirty="0" err="1">
                  <a:solidFill>
                    <a:schemeClr val="bg1">
                      <a:lumMod val="50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aThe</a:t>
              </a:r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 user can will on a project or or computer, or print the presentation and make it into a film to be used film to be</a:t>
              </a:r>
            </a:p>
          </p:txBody>
        </p:sp>
        <p:sp>
          <p:nvSpPr>
            <p:cNvPr id="47" name="矩形 46">
              <a:extLst>
                <a:ext uri="{FF2B5EF4-FFF2-40B4-BE49-F238E27FC236}">
                  <a16:creationId xmlns:a16="http://schemas.microsoft.com/office/drawing/2014/main" id="{CBCE2F27-1948-4AAF-B7D2-B7B4F23C2784}"/>
                </a:ext>
              </a:extLst>
            </p:cNvPr>
            <p:cNvSpPr/>
            <p:nvPr/>
          </p:nvSpPr>
          <p:spPr>
            <a:xfrm>
              <a:off x="874712" y="3325188"/>
              <a:ext cx="2241973" cy="42473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Title text added</a:t>
              </a:r>
            </a:p>
          </p:txBody>
        </p:sp>
      </p:grpSp>
      <p:pic>
        <p:nvPicPr>
          <p:cNvPr id="18" name="图片占位符 17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9" name="图片占位符 18"/>
          <p:cNvPicPr>
            <a:picLocks noGrp="1" noChangeAspect="1"/>
          </p:cNvPicPr>
          <p:nvPr>
            <p:ph type="pic" sz="quarter" idx="11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22" name="图片占位符 21"/>
          <p:cNvPicPr>
            <a:picLocks noGrp="1" noChangeAspect="1"/>
          </p:cNvPicPr>
          <p:nvPr>
            <p:ph type="pic" sz="quarter" idx="12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20" name="图片占位符 19"/>
          <p:cNvPicPr>
            <a:picLocks noGrp="1" noChangeAspect="1"/>
          </p:cNvPicPr>
          <p:nvPr>
            <p:ph type="pic" sz="quarter" idx="13"/>
          </p:nvPr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21" name="图片占位符 20"/>
          <p:cNvPicPr>
            <a:picLocks noGrp="1" noChangeAspect="1"/>
          </p:cNvPicPr>
          <p:nvPr>
            <p:ph type="pic" sz="quarter" idx="14"/>
          </p:nvPr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cxnSp>
        <p:nvCxnSpPr>
          <p:cNvPr id="14" name="直接连接符 13"/>
          <p:cNvCxnSpPr/>
          <p:nvPr/>
        </p:nvCxnSpPr>
        <p:spPr>
          <a:xfrm flipV="1">
            <a:off x="-16668" y="1032867"/>
            <a:ext cx="12208669" cy="7740"/>
          </a:xfrm>
          <a:prstGeom prst="line">
            <a:avLst/>
          </a:prstGeom>
          <a:ln w="69850" cmpd="thickThin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矩形 14"/>
          <p:cNvSpPr/>
          <p:nvPr/>
        </p:nvSpPr>
        <p:spPr>
          <a:xfrm>
            <a:off x="0" y="288137"/>
            <a:ext cx="333829" cy="720695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accent2">
                  <a:lumMod val="90000"/>
                  <a:lumOff val="1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565535" y="333486"/>
            <a:ext cx="3068469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>
              <a:defRPr sz="6000" b="1">
                <a:gradFill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/>
                    </a:gs>
                  </a:gsLst>
                  <a:lin ang="5400000" scaled="1"/>
                </a:gradFill>
                <a:latin typeface="+mj-ea"/>
                <a:ea typeface="+mj-ea"/>
              </a:defRPr>
            </a:lvl1pPr>
          </a:lstStyle>
          <a:p>
            <a:r>
              <a:rPr lang="zh-CN" altLang="en-US" sz="3200" dirty="0"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Maintain employee execution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6730171" y="465266"/>
            <a:ext cx="4527763" cy="49859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The user can can on a project or or print it into a film to be used in a wilder field field</a:t>
            </a:r>
          </a:p>
        </p:txBody>
      </p:sp>
    </p:spTree>
    <p:extLst>
      <p:ext uri="{BB962C8B-B14F-4D97-AF65-F5344CB8AC3E}">
        <p14:creationId xmlns:p14="http://schemas.microsoft.com/office/powerpoint/2010/main" val="4065914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:a16="http://schemas.microsoft.com/office/drawing/2014/main" xmlns:a14="http://schemas.microsoft.com/office/drawing/2010/main"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02277" y="2396212"/>
            <a:ext cx="5589723" cy="4461788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809624" y="2370224"/>
            <a:ext cx="4230389" cy="1015663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6000" b="1" dirty="0">
                <a:gradFill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/>
                    </a:gs>
                  </a:gsLst>
                  <a:lin ang="5400000" scaled="1"/>
                </a:gradFill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Thank you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809629" y="1141429"/>
            <a:ext cx="3062057" cy="144655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8800" b="1" dirty="0">
                <a:gradFill>
                  <a:gsLst>
                    <a:gs pos="0">
                      <a:schemeClr val="accent1"/>
                    </a:gs>
                    <a:gs pos="100000">
                      <a:schemeClr val="accent1">
                        <a:lumMod val="50000"/>
                      </a:schemeClr>
                    </a:gs>
                  </a:gsLst>
                  <a:lin ang="5400000" scaled="1"/>
                </a:gradFill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202X</a:t>
            </a:r>
            <a:endParaRPr lang="zh-CN" altLang="en-US" sz="8800" b="1" dirty="0">
              <a:gradFill>
                <a:gsLst>
                  <a:gs pos="0">
                    <a:schemeClr val="accent1"/>
                  </a:gs>
                  <a:gs pos="100000">
                    <a:schemeClr val="accent1">
                      <a:lumMod val="50000"/>
                    </a:schemeClr>
                  </a:gs>
                </a:gsLst>
                <a:lin ang="5400000" scaled="1"/>
              </a:gradFill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11" name="PA_矩形 104"/>
          <p:cNvSpPr/>
          <p:nvPr>
            <p:custDataLst>
              <p:tags r:id="rId1"/>
            </p:custDataLst>
          </p:nvPr>
        </p:nvSpPr>
        <p:spPr>
          <a:xfrm>
            <a:off x="822325" y="3583935"/>
            <a:ext cx="6096000" cy="461665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ea"/>
                <a:sym typeface="+mn-lt"/>
              </a:rPr>
              <a:t>Please add your text content, copy your text, paste here, and select only only the text. Please add, copy your text, paste here, and select only only the text.</a:t>
            </a:r>
            <a:endParaRPr lang="zh-CN" altLang="en-US" sz="1200" dirty="0">
              <a:solidFill>
                <a:schemeClr val="bg1">
                  <a:lumMod val="50000"/>
                </a:schemeClr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  <a:cs typeface="+mn-ea"/>
              <a:sym typeface="+mn-lt"/>
            </a:endParaRPr>
          </a:p>
        </p:txBody>
      </p:sp>
      <p:cxnSp>
        <p:nvCxnSpPr>
          <p:cNvPr id="13" name="直接连接符 12"/>
          <p:cNvCxnSpPr/>
          <p:nvPr/>
        </p:nvCxnSpPr>
        <p:spPr>
          <a:xfrm>
            <a:off x="0" y="3449381"/>
            <a:ext cx="6380381" cy="0"/>
          </a:xfrm>
          <a:prstGeom prst="line">
            <a:avLst/>
          </a:prstGeom>
          <a:ln w="69850" cmpd="thickThin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图片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29053" y="434238"/>
            <a:ext cx="2103303" cy="707197"/>
          </a:xfrm>
          <a:prstGeom prst="rect">
            <a:avLst/>
          </a:prstGeom>
        </p:spPr>
      </p:pic>
      <p:sp>
        <p:nvSpPr>
          <p:cNvPr id="16" name="圆角矩形 15"/>
          <p:cNvSpPr/>
          <p:nvPr/>
        </p:nvSpPr>
        <p:spPr>
          <a:xfrm>
            <a:off x="918848" y="4180143"/>
            <a:ext cx="1633855" cy="314486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2"/>
              </a:gs>
              <a:gs pos="100000">
                <a:schemeClr val="accent2">
                  <a:lumMod val="90000"/>
                  <a:lumOff val="1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17" name="圆角矩形 16"/>
          <p:cNvSpPr/>
          <p:nvPr/>
        </p:nvSpPr>
        <p:spPr>
          <a:xfrm>
            <a:off x="2778079" y="4180143"/>
            <a:ext cx="1633855" cy="314486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2"/>
              </a:gs>
              <a:gs pos="100000">
                <a:schemeClr val="accent2">
                  <a:lumMod val="90000"/>
                  <a:lumOff val="1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1079203" y="4198653"/>
            <a:ext cx="1328312" cy="27699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1200" dirty="0">
                <a:solidFill>
                  <a:schemeClr val="bg1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Reporter: </a:t>
            </a:r>
            <a:r>
              <a:rPr lang="en-US" altLang="zh-CN" sz="1200" dirty="0">
                <a:solidFill>
                  <a:schemeClr val="bg1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name</a:t>
            </a:r>
            <a:endParaRPr lang="zh-CN" altLang="en-US" sz="1200" dirty="0">
              <a:solidFill>
                <a:schemeClr val="bg1"/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2887137" y="4198653"/>
            <a:ext cx="1175322" cy="27699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1200" dirty="0">
                <a:solidFill>
                  <a:schemeClr val="bg1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Time:</a:t>
            </a:r>
            <a:r>
              <a:rPr lang="en-US" altLang="zh-CN" sz="1200" dirty="0">
                <a:solidFill>
                  <a:schemeClr val="bg1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2030.10.24</a:t>
            </a:r>
            <a:endParaRPr lang="zh-CN" altLang="en-US" sz="1200" dirty="0">
              <a:solidFill>
                <a:schemeClr val="bg1"/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98829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:a14="http://schemas.microsoft.com/office/drawing/2010/main"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6" grpId="0" animBg="1"/>
      <p:bldP spid="17" grpId="0" animBg="1"/>
      <p:bldP spid="18" grpId="0"/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1" y="3208151"/>
            <a:ext cx="4572531" cy="3649851"/>
          </a:xfrm>
          <a:prstGeom prst="rect">
            <a:avLst/>
          </a:prstGeom>
        </p:spPr>
      </p:pic>
      <p:cxnSp>
        <p:nvCxnSpPr>
          <p:cNvPr id="3" name="直接连接符 2"/>
          <p:cNvCxnSpPr/>
          <p:nvPr/>
        </p:nvCxnSpPr>
        <p:spPr>
          <a:xfrm>
            <a:off x="6084888" y="1709228"/>
            <a:ext cx="0" cy="1430337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本框 3"/>
          <p:cNvSpPr txBox="1"/>
          <p:nvPr/>
        </p:nvSpPr>
        <p:spPr>
          <a:xfrm>
            <a:off x="4819665" y="1662275"/>
            <a:ext cx="832279" cy="1600438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3200" dirty="0">
                <a:gradFill>
                  <a:gsLst>
                    <a:gs pos="100000">
                      <a:schemeClr val="accent2"/>
                    </a:gs>
                    <a:gs pos="0">
                      <a:schemeClr val="accent1"/>
                    </a:gs>
                  </a:gsLst>
                  <a:lin ang="1200000" scaled="0"/>
                </a:gradFill>
                <a:latin typeface="字魂36号-正文宋楷" panose="02000000000000000000" pitchFamily="2" charset="-122"/>
                <a:ea typeface="字魂36号-正文宋楷" panose="02000000000000000000" pitchFamily="2" charset="-122"/>
                <a:cs typeface="经典综艺体简" panose="02010609000101010101" pitchFamily="49" charset="-122"/>
              </a:rPr>
              <a:t>PART</a:t>
            </a:r>
          </a:p>
          <a:p>
            <a:pPr algn="ctr"/>
            <a:r>
              <a:rPr lang="en-US" altLang="zh-CN" sz="6600" b="1" dirty="0">
                <a:gradFill>
                  <a:gsLst>
                    <a:gs pos="100000">
                      <a:schemeClr val="accent2"/>
                    </a:gs>
                    <a:gs pos="0">
                      <a:schemeClr val="accent1"/>
                    </a:gs>
                  </a:gsLst>
                  <a:lin ang="1200000" scaled="0"/>
                </a:gradFill>
                <a:latin typeface="字魂36号-正文宋楷" panose="02000000000000000000" pitchFamily="2" charset="-122"/>
                <a:ea typeface="字魂36号-正文宋楷" panose="02000000000000000000" pitchFamily="2" charset="-122"/>
                <a:cs typeface="经典综艺体简" panose="02010609000101010101" pitchFamily="49" charset="-122"/>
              </a:rPr>
              <a:t>01</a:t>
            </a:r>
            <a:endParaRPr lang="zh-CN" altLang="en-US" sz="6600" b="1" dirty="0">
              <a:gradFill>
                <a:gsLst>
                  <a:gs pos="100000">
                    <a:schemeClr val="accent2"/>
                  </a:gs>
                  <a:gs pos="0">
                    <a:schemeClr val="accent1"/>
                  </a:gs>
                </a:gsLst>
                <a:lin ang="1200000" scaled="0"/>
              </a:gradFill>
              <a:latin typeface="字魂36号-正文宋楷" panose="02000000000000000000" pitchFamily="2" charset="-122"/>
              <a:ea typeface="字魂36号-正文宋楷" panose="02000000000000000000" pitchFamily="2" charset="-122"/>
              <a:cs typeface="经典综艺体简" panose="02010609000101010101" pitchFamily="49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382133" y="1580013"/>
            <a:ext cx="5371855" cy="132343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>
              <a:defRPr sz="6000" b="1">
                <a:gradFill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/>
                    </a:gs>
                  </a:gsLst>
                  <a:lin ang="5400000" scaled="1"/>
                </a:gradFill>
                <a:latin typeface="+mj-ea"/>
                <a:ea typeface="+mj-ea"/>
              </a:defRPr>
            </a:lvl1pPr>
          </a:lstStyle>
          <a:p>
            <a:r>
              <a:rPr lang="zh-CN" altLang="en-US" sz="4000" dirty="0"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Overview of </a:t>
            </a:r>
            <a:endParaRPr lang="en-US" altLang="zh-CN" sz="4000" dirty="0"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  <a:p>
            <a:r>
              <a:rPr lang="zh-CN" altLang="en-US" sz="4000" dirty="0"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employee execution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6382133" y="2903452"/>
            <a:ext cx="4782755" cy="60939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The user can can on a project or or print it into a film to be used in a wilder field field</a:t>
            </a:r>
          </a:p>
        </p:txBody>
      </p:sp>
    </p:spTree>
    <p:extLst>
      <p:ext uri="{BB962C8B-B14F-4D97-AF65-F5344CB8AC3E}">
        <p14:creationId xmlns:p14="http://schemas.microsoft.com/office/powerpoint/2010/main" val="1301321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:a14="http://schemas.microsoft.com/office/drawing/2010/main"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矩形 26"/>
          <p:cNvSpPr/>
          <p:nvPr/>
        </p:nvSpPr>
        <p:spPr>
          <a:xfrm>
            <a:off x="4549322" y="1518469"/>
            <a:ext cx="3238500" cy="45158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7889787" y="1518469"/>
            <a:ext cx="3238500" cy="451584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pic>
        <p:nvPicPr>
          <p:cNvPr id="12" name="图片占位符 11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3" name="图片占位符 12"/>
          <p:cNvPicPr>
            <a:picLocks noGrp="1" noChangeAspect="1"/>
          </p:cNvPicPr>
          <p:nvPr>
            <p:ph type="pic" sz="quarter" idx="11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grpSp>
        <p:nvGrpSpPr>
          <p:cNvPr id="33" name="组合 32"/>
          <p:cNvGrpSpPr/>
          <p:nvPr/>
        </p:nvGrpSpPr>
        <p:grpSpPr>
          <a:xfrm>
            <a:off x="4795243" y="3452546"/>
            <a:ext cx="2728518" cy="1592966"/>
            <a:chOff x="7483988" y="3339882"/>
            <a:chExt cx="2728518" cy="1592966"/>
          </a:xfrm>
        </p:grpSpPr>
        <p:sp>
          <p:nvSpPr>
            <p:cNvPr id="34" name="矩形 33"/>
            <p:cNvSpPr/>
            <p:nvPr/>
          </p:nvSpPr>
          <p:spPr>
            <a:xfrm>
              <a:off x="7483989" y="3732519"/>
              <a:ext cx="2728517" cy="1200329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200" dirty="0">
                  <a:solidFill>
                    <a:schemeClr val="bg1"/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Users can present on a projector or computer or they can present on a projector or computer, or they can print a presentation into a film presentation</a:t>
              </a:r>
            </a:p>
          </p:txBody>
        </p:sp>
        <p:sp>
          <p:nvSpPr>
            <p:cNvPr id="35" name="矩形 34"/>
            <p:cNvSpPr/>
            <p:nvPr/>
          </p:nvSpPr>
          <p:spPr>
            <a:xfrm>
              <a:off x="7483988" y="3339882"/>
              <a:ext cx="2671571" cy="43037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2000" b="1" dirty="0">
                  <a:solidFill>
                    <a:schemeClr val="bg1"/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Title text added</a:t>
              </a: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8144779" y="3452546"/>
            <a:ext cx="2728518" cy="1592966"/>
            <a:chOff x="7483988" y="3339882"/>
            <a:chExt cx="2728518" cy="1592966"/>
          </a:xfrm>
        </p:grpSpPr>
        <p:sp>
          <p:nvSpPr>
            <p:cNvPr id="44" name="矩形 43"/>
            <p:cNvSpPr/>
            <p:nvPr/>
          </p:nvSpPr>
          <p:spPr>
            <a:xfrm>
              <a:off x="7483989" y="3732519"/>
              <a:ext cx="2728517" cy="1200329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200" dirty="0">
                  <a:solidFill>
                    <a:schemeClr val="bg1"/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Users can present on a projector or computer or they can present on a projector or computer, or they can print a presentation into a film presentation</a:t>
              </a:r>
            </a:p>
          </p:txBody>
        </p:sp>
        <p:sp>
          <p:nvSpPr>
            <p:cNvPr id="45" name="矩形 44"/>
            <p:cNvSpPr/>
            <p:nvPr/>
          </p:nvSpPr>
          <p:spPr>
            <a:xfrm>
              <a:off x="7483988" y="3339882"/>
              <a:ext cx="2728517" cy="43037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2000" b="1" dirty="0">
                  <a:solidFill>
                    <a:schemeClr val="bg1"/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Title text added</a:t>
              </a:r>
            </a:p>
          </p:txBody>
        </p:sp>
      </p:grpSp>
      <p:sp>
        <p:nvSpPr>
          <p:cNvPr id="47" name="椭圆 13"/>
          <p:cNvSpPr/>
          <p:nvPr/>
        </p:nvSpPr>
        <p:spPr>
          <a:xfrm>
            <a:off x="5229137" y="2326081"/>
            <a:ext cx="755387" cy="708526"/>
          </a:xfrm>
          <a:custGeom>
            <a:avLst/>
            <a:gdLst>
              <a:gd name="connsiteX0" fmla="*/ 258582 w 606298"/>
              <a:gd name="connsiteY0" fmla="*/ 455598 h 568686"/>
              <a:gd name="connsiteX1" fmla="*/ 303149 w 606298"/>
              <a:gd name="connsiteY1" fmla="*/ 490637 h 568686"/>
              <a:gd name="connsiteX2" fmla="*/ 347716 w 606298"/>
              <a:gd name="connsiteY2" fmla="*/ 455598 h 568686"/>
              <a:gd name="connsiteX3" fmla="*/ 311784 w 606298"/>
              <a:gd name="connsiteY3" fmla="*/ 456896 h 568686"/>
              <a:gd name="connsiteX4" fmla="*/ 294607 w 606298"/>
              <a:gd name="connsiteY4" fmla="*/ 456896 h 568686"/>
              <a:gd name="connsiteX5" fmla="*/ 258582 w 606298"/>
              <a:gd name="connsiteY5" fmla="*/ 455598 h 568686"/>
              <a:gd name="connsiteX6" fmla="*/ 482810 w 606298"/>
              <a:gd name="connsiteY6" fmla="*/ 426955 h 568686"/>
              <a:gd name="connsiteX7" fmla="*/ 402311 w 606298"/>
              <a:gd name="connsiteY7" fmla="*/ 449202 h 568686"/>
              <a:gd name="connsiteX8" fmla="*/ 391633 w 606298"/>
              <a:gd name="connsiteY8" fmla="*/ 460233 h 568686"/>
              <a:gd name="connsiteX9" fmla="*/ 333696 w 606298"/>
              <a:gd name="connsiteY9" fmla="*/ 510752 h 568686"/>
              <a:gd name="connsiteX10" fmla="*/ 407603 w 606298"/>
              <a:gd name="connsiteY10" fmla="*/ 533647 h 568686"/>
              <a:gd name="connsiteX11" fmla="*/ 445578 w 606298"/>
              <a:gd name="connsiteY11" fmla="*/ 523358 h 568686"/>
              <a:gd name="connsiteX12" fmla="*/ 482810 w 606298"/>
              <a:gd name="connsiteY12" fmla="*/ 426955 h 568686"/>
              <a:gd name="connsiteX13" fmla="*/ 123488 w 606298"/>
              <a:gd name="connsiteY13" fmla="*/ 426955 h 568686"/>
              <a:gd name="connsiteX14" fmla="*/ 160720 w 606298"/>
              <a:gd name="connsiteY14" fmla="*/ 523358 h 568686"/>
              <a:gd name="connsiteX15" fmla="*/ 198788 w 606298"/>
              <a:gd name="connsiteY15" fmla="*/ 533647 h 568686"/>
              <a:gd name="connsiteX16" fmla="*/ 272602 w 606298"/>
              <a:gd name="connsiteY16" fmla="*/ 510752 h 568686"/>
              <a:gd name="connsiteX17" fmla="*/ 214665 w 606298"/>
              <a:gd name="connsiteY17" fmla="*/ 460233 h 568686"/>
              <a:gd name="connsiteX18" fmla="*/ 204080 w 606298"/>
              <a:gd name="connsiteY18" fmla="*/ 449202 h 568686"/>
              <a:gd name="connsiteX19" fmla="*/ 123488 w 606298"/>
              <a:gd name="connsiteY19" fmla="*/ 426955 h 568686"/>
              <a:gd name="connsiteX20" fmla="*/ 469069 w 606298"/>
              <a:gd name="connsiteY20" fmla="*/ 346681 h 568686"/>
              <a:gd name="connsiteX21" fmla="*/ 450777 w 606298"/>
              <a:gd name="connsiteY21" fmla="*/ 374953 h 568686"/>
              <a:gd name="connsiteX22" fmla="*/ 449292 w 606298"/>
              <a:gd name="connsiteY22" fmla="*/ 377178 h 568686"/>
              <a:gd name="connsiteX23" fmla="*/ 425523 w 606298"/>
              <a:gd name="connsiteY23" fmla="*/ 409250 h 568686"/>
              <a:gd name="connsiteX24" fmla="*/ 479189 w 606298"/>
              <a:gd name="connsiteY24" fmla="*/ 391360 h 568686"/>
              <a:gd name="connsiteX25" fmla="*/ 469069 w 606298"/>
              <a:gd name="connsiteY25" fmla="*/ 346681 h 568686"/>
              <a:gd name="connsiteX26" fmla="*/ 137229 w 606298"/>
              <a:gd name="connsiteY26" fmla="*/ 346681 h 568686"/>
              <a:gd name="connsiteX27" fmla="*/ 127109 w 606298"/>
              <a:gd name="connsiteY27" fmla="*/ 391360 h 568686"/>
              <a:gd name="connsiteX28" fmla="*/ 180868 w 606298"/>
              <a:gd name="connsiteY28" fmla="*/ 409250 h 568686"/>
              <a:gd name="connsiteX29" fmla="*/ 157006 w 606298"/>
              <a:gd name="connsiteY29" fmla="*/ 377178 h 568686"/>
              <a:gd name="connsiteX30" fmla="*/ 155521 w 606298"/>
              <a:gd name="connsiteY30" fmla="*/ 375046 h 568686"/>
              <a:gd name="connsiteX31" fmla="*/ 137229 w 606298"/>
              <a:gd name="connsiteY31" fmla="*/ 346681 h 568686"/>
              <a:gd name="connsiteX32" fmla="*/ 303114 w 606298"/>
              <a:gd name="connsiteY32" fmla="*/ 237523 h 568686"/>
              <a:gd name="connsiteX33" fmla="*/ 350005 w 606298"/>
              <a:gd name="connsiteY33" fmla="*/ 284343 h 568686"/>
              <a:gd name="connsiteX34" fmla="*/ 303114 w 606298"/>
              <a:gd name="connsiteY34" fmla="*/ 331163 h 568686"/>
              <a:gd name="connsiteX35" fmla="*/ 256223 w 606298"/>
              <a:gd name="connsiteY35" fmla="*/ 284343 h 568686"/>
              <a:gd name="connsiteX36" fmla="*/ 303114 w 606298"/>
              <a:gd name="connsiteY36" fmla="*/ 237523 h 568686"/>
              <a:gd name="connsiteX37" fmla="*/ 517257 w 606298"/>
              <a:gd name="connsiteY37" fmla="*/ 210604 h 568686"/>
              <a:gd name="connsiteX38" fmla="*/ 516792 w 606298"/>
              <a:gd name="connsiteY38" fmla="*/ 213292 h 568686"/>
              <a:gd name="connsiteX39" fmla="*/ 490888 w 606298"/>
              <a:gd name="connsiteY39" fmla="*/ 303392 h 568686"/>
              <a:gd name="connsiteX40" fmla="*/ 511500 w 606298"/>
              <a:gd name="connsiteY40" fmla="*/ 374953 h 568686"/>
              <a:gd name="connsiteX41" fmla="*/ 572130 w 606298"/>
              <a:gd name="connsiteY41" fmla="*/ 290971 h 568686"/>
              <a:gd name="connsiteX42" fmla="*/ 517257 w 606298"/>
              <a:gd name="connsiteY42" fmla="*/ 210604 h 568686"/>
              <a:gd name="connsiteX43" fmla="*/ 89041 w 606298"/>
              <a:gd name="connsiteY43" fmla="*/ 210604 h 568686"/>
              <a:gd name="connsiteX44" fmla="*/ 34168 w 606298"/>
              <a:gd name="connsiteY44" fmla="*/ 290971 h 568686"/>
              <a:gd name="connsiteX45" fmla="*/ 94798 w 606298"/>
              <a:gd name="connsiteY45" fmla="*/ 374953 h 568686"/>
              <a:gd name="connsiteX46" fmla="*/ 115410 w 606298"/>
              <a:gd name="connsiteY46" fmla="*/ 303392 h 568686"/>
              <a:gd name="connsiteX47" fmla="*/ 89506 w 606298"/>
              <a:gd name="connsiteY47" fmla="*/ 213292 h 568686"/>
              <a:gd name="connsiteX48" fmla="*/ 419952 w 606298"/>
              <a:gd name="connsiteY48" fmla="*/ 171487 h 568686"/>
              <a:gd name="connsiteX49" fmla="*/ 438893 w 606298"/>
              <a:gd name="connsiteY49" fmla="*/ 199666 h 568686"/>
              <a:gd name="connsiteX50" fmla="*/ 470833 w 606298"/>
              <a:gd name="connsiteY50" fmla="*/ 256952 h 568686"/>
              <a:gd name="connsiteX51" fmla="*/ 484017 w 606298"/>
              <a:gd name="connsiteY51" fmla="*/ 200407 h 568686"/>
              <a:gd name="connsiteX52" fmla="*/ 484946 w 606298"/>
              <a:gd name="connsiteY52" fmla="*/ 193085 h 568686"/>
              <a:gd name="connsiteX53" fmla="*/ 419952 w 606298"/>
              <a:gd name="connsiteY53" fmla="*/ 171487 h 568686"/>
              <a:gd name="connsiteX54" fmla="*/ 186346 w 606298"/>
              <a:gd name="connsiteY54" fmla="*/ 171487 h 568686"/>
              <a:gd name="connsiteX55" fmla="*/ 121352 w 606298"/>
              <a:gd name="connsiteY55" fmla="*/ 193085 h 568686"/>
              <a:gd name="connsiteX56" fmla="*/ 122281 w 606298"/>
              <a:gd name="connsiteY56" fmla="*/ 200407 h 568686"/>
              <a:gd name="connsiteX57" fmla="*/ 135465 w 606298"/>
              <a:gd name="connsiteY57" fmla="*/ 256952 h 568686"/>
              <a:gd name="connsiteX58" fmla="*/ 167405 w 606298"/>
              <a:gd name="connsiteY58" fmla="*/ 199666 h 568686"/>
              <a:gd name="connsiteX59" fmla="*/ 186346 w 606298"/>
              <a:gd name="connsiteY59" fmla="*/ 171487 h 568686"/>
              <a:gd name="connsiteX60" fmla="*/ 303149 w 606298"/>
              <a:gd name="connsiteY60" fmla="*/ 159459 h 568686"/>
              <a:gd name="connsiteX61" fmla="*/ 236113 w 606298"/>
              <a:gd name="connsiteY61" fmla="*/ 162866 h 568686"/>
              <a:gd name="connsiteX62" fmla="*/ 196559 w 606298"/>
              <a:gd name="connsiteY62" fmla="*/ 218020 h 568686"/>
              <a:gd name="connsiteX63" fmla="*/ 153385 w 606298"/>
              <a:gd name="connsiteY63" fmla="*/ 301260 h 568686"/>
              <a:gd name="connsiteX64" fmla="*/ 184118 w 606298"/>
              <a:gd name="connsiteY64" fmla="*/ 356321 h 568686"/>
              <a:gd name="connsiteX65" fmla="*/ 222835 w 606298"/>
              <a:gd name="connsiteY65" fmla="*/ 406284 h 568686"/>
              <a:gd name="connsiteX66" fmla="*/ 227385 w 606298"/>
              <a:gd name="connsiteY66" fmla="*/ 411104 h 568686"/>
              <a:gd name="connsiteX67" fmla="*/ 234813 w 606298"/>
              <a:gd name="connsiteY67" fmla="*/ 419169 h 568686"/>
              <a:gd name="connsiteX68" fmla="*/ 294607 w 606298"/>
              <a:gd name="connsiteY68" fmla="*/ 422691 h 568686"/>
              <a:gd name="connsiteX69" fmla="*/ 311784 w 606298"/>
              <a:gd name="connsiteY69" fmla="*/ 422691 h 568686"/>
              <a:gd name="connsiteX70" fmla="*/ 371485 w 606298"/>
              <a:gd name="connsiteY70" fmla="*/ 419169 h 568686"/>
              <a:gd name="connsiteX71" fmla="*/ 378913 w 606298"/>
              <a:gd name="connsiteY71" fmla="*/ 411104 h 568686"/>
              <a:gd name="connsiteX72" fmla="*/ 383463 w 606298"/>
              <a:gd name="connsiteY72" fmla="*/ 406284 h 568686"/>
              <a:gd name="connsiteX73" fmla="*/ 422273 w 606298"/>
              <a:gd name="connsiteY73" fmla="*/ 356321 h 568686"/>
              <a:gd name="connsiteX74" fmla="*/ 452913 w 606298"/>
              <a:gd name="connsiteY74" fmla="*/ 301260 h 568686"/>
              <a:gd name="connsiteX75" fmla="*/ 409831 w 606298"/>
              <a:gd name="connsiteY75" fmla="*/ 218020 h 568686"/>
              <a:gd name="connsiteX76" fmla="*/ 370185 w 606298"/>
              <a:gd name="connsiteY76" fmla="*/ 162866 h 568686"/>
              <a:gd name="connsiteX77" fmla="*/ 303149 w 606298"/>
              <a:gd name="connsiteY77" fmla="*/ 159459 h 568686"/>
              <a:gd name="connsiteX78" fmla="*/ 303149 w 606298"/>
              <a:gd name="connsiteY78" fmla="*/ 95754 h 568686"/>
              <a:gd name="connsiteX79" fmla="*/ 269631 w 606298"/>
              <a:gd name="connsiteY79" fmla="*/ 125788 h 568686"/>
              <a:gd name="connsiteX80" fmla="*/ 336667 w 606298"/>
              <a:gd name="connsiteY80" fmla="*/ 125788 h 568686"/>
              <a:gd name="connsiteX81" fmla="*/ 303149 w 606298"/>
              <a:gd name="connsiteY81" fmla="*/ 95754 h 568686"/>
              <a:gd name="connsiteX82" fmla="*/ 413453 w 606298"/>
              <a:gd name="connsiteY82" fmla="*/ 34112 h 568686"/>
              <a:gd name="connsiteX83" fmla="*/ 326454 w 606298"/>
              <a:gd name="connsiteY83" fmla="*/ 70078 h 568686"/>
              <a:gd name="connsiteX84" fmla="*/ 388012 w 606298"/>
              <a:gd name="connsiteY84" fmla="*/ 130608 h 568686"/>
              <a:gd name="connsiteX85" fmla="*/ 490424 w 606298"/>
              <a:gd name="connsiteY85" fmla="*/ 158138 h 568686"/>
              <a:gd name="connsiteX86" fmla="*/ 490424 w 606298"/>
              <a:gd name="connsiteY86" fmla="*/ 156933 h 568686"/>
              <a:gd name="connsiteX87" fmla="*/ 453841 w 606298"/>
              <a:gd name="connsiteY87" fmla="*/ 45143 h 568686"/>
              <a:gd name="connsiteX88" fmla="*/ 413453 w 606298"/>
              <a:gd name="connsiteY88" fmla="*/ 34112 h 568686"/>
              <a:gd name="connsiteX89" fmla="*/ 192845 w 606298"/>
              <a:gd name="connsiteY89" fmla="*/ 34112 h 568686"/>
              <a:gd name="connsiteX90" fmla="*/ 152549 w 606298"/>
              <a:gd name="connsiteY90" fmla="*/ 45143 h 568686"/>
              <a:gd name="connsiteX91" fmla="*/ 115874 w 606298"/>
              <a:gd name="connsiteY91" fmla="*/ 156933 h 568686"/>
              <a:gd name="connsiteX92" fmla="*/ 115967 w 606298"/>
              <a:gd name="connsiteY92" fmla="*/ 158138 h 568686"/>
              <a:gd name="connsiteX93" fmla="*/ 218286 w 606298"/>
              <a:gd name="connsiteY93" fmla="*/ 130608 h 568686"/>
              <a:gd name="connsiteX94" fmla="*/ 279937 w 606298"/>
              <a:gd name="connsiteY94" fmla="*/ 70078 h 568686"/>
              <a:gd name="connsiteX95" fmla="*/ 192845 w 606298"/>
              <a:gd name="connsiteY95" fmla="*/ 34112 h 568686"/>
              <a:gd name="connsiteX96" fmla="*/ 192845 w 606298"/>
              <a:gd name="connsiteY96" fmla="*/ 0 h 568686"/>
              <a:gd name="connsiteX97" fmla="*/ 303149 w 606298"/>
              <a:gd name="connsiteY97" fmla="*/ 44494 h 568686"/>
              <a:gd name="connsiteX98" fmla="*/ 413453 w 606298"/>
              <a:gd name="connsiteY98" fmla="*/ 0 h 568686"/>
              <a:gd name="connsiteX99" fmla="*/ 472411 w 606298"/>
              <a:gd name="connsiteY99" fmla="*/ 16500 h 568686"/>
              <a:gd name="connsiteX100" fmla="*/ 515214 w 606298"/>
              <a:gd name="connsiteY100" fmla="*/ 78050 h 568686"/>
              <a:gd name="connsiteX101" fmla="*/ 524127 w 606298"/>
              <a:gd name="connsiteY101" fmla="*/ 167964 h 568686"/>
              <a:gd name="connsiteX102" fmla="*/ 524127 w 606298"/>
              <a:gd name="connsiteY102" fmla="*/ 174824 h 568686"/>
              <a:gd name="connsiteX103" fmla="*/ 606298 w 606298"/>
              <a:gd name="connsiteY103" fmla="*/ 290971 h 568686"/>
              <a:gd name="connsiteX104" fmla="*/ 516607 w 606298"/>
              <a:gd name="connsiteY104" fmla="*/ 411382 h 568686"/>
              <a:gd name="connsiteX105" fmla="*/ 516792 w 606298"/>
              <a:gd name="connsiteY105" fmla="*/ 413792 h 568686"/>
              <a:gd name="connsiteX106" fmla="*/ 464519 w 606298"/>
              <a:gd name="connsiteY106" fmla="*/ 553299 h 568686"/>
              <a:gd name="connsiteX107" fmla="*/ 408903 w 606298"/>
              <a:gd name="connsiteY107" fmla="*/ 568686 h 568686"/>
              <a:gd name="connsiteX108" fmla="*/ 303149 w 606298"/>
              <a:gd name="connsiteY108" fmla="*/ 532628 h 568686"/>
              <a:gd name="connsiteX109" fmla="*/ 197395 w 606298"/>
              <a:gd name="connsiteY109" fmla="*/ 568686 h 568686"/>
              <a:gd name="connsiteX110" fmla="*/ 141779 w 606298"/>
              <a:gd name="connsiteY110" fmla="*/ 553299 h 568686"/>
              <a:gd name="connsiteX111" fmla="*/ 89506 w 606298"/>
              <a:gd name="connsiteY111" fmla="*/ 413700 h 568686"/>
              <a:gd name="connsiteX112" fmla="*/ 89784 w 606298"/>
              <a:gd name="connsiteY112" fmla="*/ 411382 h 568686"/>
              <a:gd name="connsiteX113" fmla="*/ 0 w 606298"/>
              <a:gd name="connsiteY113" fmla="*/ 290971 h 568686"/>
              <a:gd name="connsiteX114" fmla="*/ 82171 w 606298"/>
              <a:gd name="connsiteY114" fmla="*/ 174824 h 568686"/>
              <a:gd name="connsiteX115" fmla="*/ 82171 w 606298"/>
              <a:gd name="connsiteY115" fmla="*/ 167964 h 568686"/>
              <a:gd name="connsiteX116" fmla="*/ 91084 w 606298"/>
              <a:gd name="connsiteY116" fmla="*/ 78050 h 568686"/>
              <a:gd name="connsiteX117" fmla="*/ 133887 w 606298"/>
              <a:gd name="connsiteY117" fmla="*/ 16500 h 568686"/>
              <a:gd name="connsiteX118" fmla="*/ 192845 w 606298"/>
              <a:gd name="connsiteY118" fmla="*/ 0 h 568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</a:cxnLst>
            <a:rect l="l" t="t" r="r" b="b"/>
            <a:pathLst>
              <a:path w="606298" h="568686">
                <a:moveTo>
                  <a:pt x="258582" y="455598"/>
                </a:moveTo>
                <a:cubicBezTo>
                  <a:pt x="273159" y="469039"/>
                  <a:pt x="288200" y="480811"/>
                  <a:pt x="303149" y="490637"/>
                </a:cubicBezTo>
                <a:cubicBezTo>
                  <a:pt x="318190" y="480811"/>
                  <a:pt x="333139" y="469039"/>
                  <a:pt x="347716" y="455598"/>
                </a:cubicBezTo>
                <a:cubicBezTo>
                  <a:pt x="335274" y="456432"/>
                  <a:pt x="323483" y="456896"/>
                  <a:pt x="311784" y="456896"/>
                </a:cubicBezTo>
                <a:lnTo>
                  <a:pt x="294607" y="456896"/>
                </a:lnTo>
                <a:cubicBezTo>
                  <a:pt x="282908" y="456896"/>
                  <a:pt x="271024" y="456432"/>
                  <a:pt x="258582" y="455598"/>
                </a:cubicBezTo>
                <a:close/>
                <a:moveTo>
                  <a:pt x="482810" y="426955"/>
                </a:moveTo>
                <a:cubicBezTo>
                  <a:pt x="458020" y="436688"/>
                  <a:pt x="431001" y="444104"/>
                  <a:pt x="402311" y="449202"/>
                </a:cubicBezTo>
                <a:lnTo>
                  <a:pt x="391633" y="460233"/>
                </a:lnTo>
                <a:cubicBezTo>
                  <a:pt x="373249" y="479421"/>
                  <a:pt x="353751" y="496384"/>
                  <a:pt x="333696" y="510752"/>
                </a:cubicBezTo>
                <a:cubicBezTo>
                  <a:pt x="360436" y="525768"/>
                  <a:pt x="385877" y="533647"/>
                  <a:pt x="407603" y="533647"/>
                </a:cubicBezTo>
                <a:cubicBezTo>
                  <a:pt x="421995" y="533647"/>
                  <a:pt x="434808" y="530218"/>
                  <a:pt x="445578" y="523358"/>
                </a:cubicBezTo>
                <a:cubicBezTo>
                  <a:pt x="470833" y="507507"/>
                  <a:pt x="484017" y="473303"/>
                  <a:pt x="482810" y="426955"/>
                </a:cubicBezTo>
                <a:close/>
                <a:moveTo>
                  <a:pt x="123488" y="426955"/>
                </a:moveTo>
                <a:cubicBezTo>
                  <a:pt x="122281" y="473303"/>
                  <a:pt x="135465" y="507507"/>
                  <a:pt x="160720" y="523358"/>
                </a:cubicBezTo>
                <a:cubicBezTo>
                  <a:pt x="171490" y="530218"/>
                  <a:pt x="184303" y="533647"/>
                  <a:pt x="198788" y="533647"/>
                </a:cubicBezTo>
                <a:cubicBezTo>
                  <a:pt x="220421" y="533647"/>
                  <a:pt x="245862" y="525768"/>
                  <a:pt x="272602" y="510752"/>
                </a:cubicBezTo>
                <a:cubicBezTo>
                  <a:pt x="252547" y="496384"/>
                  <a:pt x="233142" y="479421"/>
                  <a:pt x="214665" y="460233"/>
                </a:cubicBezTo>
                <a:lnTo>
                  <a:pt x="204080" y="449202"/>
                </a:lnTo>
                <a:cubicBezTo>
                  <a:pt x="175297" y="444104"/>
                  <a:pt x="148278" y="436688"/>
                  <a:pt x="123488" y="426955"/>
                </a:cubicBezTo>
                <a:close/>
                <a:moveTo>
                  <a:pt x="469069" y="346681"/>
                </a:moveTo>
                <a:cubicBezTo>
                  <a:pt x="463591" y="356043"/>
                  <a:pt x="457555" y="365313"/>
                  <a:pt x="450777" y="374953"/>
                </a:cubicBezTo>
                <a:lnTo>
                  <a:pt x="449292" y="377178"/>
                </a:lnTo>
                <a:cubicBezTo>
                  <a:pt x="437686" y="393770"/>
                  <a:pt x="434529" y="398405"/>
                  <a:pt x="425523" y="409250"/>
                </a:cubicBezTo>
                <a:cubicBezTo>
                  <a:pt x="444464" y="404523"/>
                  <a:pt x="462476" y="398497"/>
                  <a:pt x="479189" y="391360"/>
                </a:cubicBezTo>
                <a:cubicBezTo>
                  <a:pt x="476961" y="376992"/>
                  <a:pt x="473525" y="361976"/>
                  <a:pt x="469069" y="346681"/>
                </a:cubicBezTo>
                <a:close/>
                <a:moveTo>
                  <a:pt x="137229" y="346681"/>
                </a:moveTo>
                <a:cubicBezTo>
                  <a:pt x="132773" y="361976"/>
                  <a:pt x="129337" y="376992"/>
                  <a:pt x="127109" y="391360"/>
                </a:cubicBezTo>
                <a:cubicBezTo>
                  <a:pt x="143822" y="398497"/>
                  <a:pt x="161834" y="404523"/>
                  <a:pt x="180868" y="409250"/>
                </a:cubicBezTo>
                <a:cubicBezTo>
                  <a:pt x="171769" y="398312"/>
                  <a:pt x="168426" y="393492"/>
                  <a:pt x="157006" y="377178"/>
                </a:cubicBezTo>
                <a:lnTo>
                  <a:pt x="155521" y="375046"/>
                </a:lnTo>
                <a:cubicBezTo>
                  <a:pt x="148743" y="365313"/>
                  <a:pt x="142800" y="356043"/>
                  <a:pt x="137229" y="346681"/>
                </a:cubicBezTo>
                <a:close/>
                <a:moveTo>
                  <a:pt x="303114" y="237523"/>
                </a:moveTo>
                <a:cubicBezTo>
                  <a:pt x="329011" y="237523"/>
                  <a:pt x="350005" y="258485"/>
                  <a:pt x="350005" y="284343"/>
                </a:cubicBezTo>
                <a:cubicBezTo>
                  <a:pt x="350005" y="310201"/>
                  <a:pt x="329011" y="331163"/>
                  <a:pt x="303114" y="331163"/>
                </a:cubicBezTo>
                <a:cubicBezTo>
                  <a:pt x="277217" y="331163"/>
                  <a:pt x="256223" y="310201"/>
                  <a:pt x="256223" y="284343"/>
                </a:cubicBezTo>
                <a:cubicBezTo>
                  <a:pt x="256223" y="258485"/>
                  <a:pt x="277217" y="237523"/>
                  <a:pt x="303114" y="237523"/>
                </a:cubicBezTo>
                <a:close/>
                <a:moveTo>
                  <a:pt x="517257" y="210604"/>
                </a:moveTo>
                <a:lnTo>
                  <a:pt x="516792" y="213292"/>
                </a:lnTo>
                <a:cubicBezTo>
                  <a:pt x="511593" y="245550"/>
                  <a:pt x="503144" y="275027"/>
                  <a:pt x="490888" y="303392"/>
                </a:cubicBezTo>
                <a:cubicBezTo>
                  <a:pt x="500173" y="327771"/>
                  <a:pt x="507043" y="351872"/>
                  <a:pt x="511500" y="374953"/>
                </a:cubicBezTo>
                <a:cubicBezTo>
                  <a:pt x="550682" y="351223"/>
                  <a:pt x="572130" y="321560"/>
                  <a:pt x="572130" y="290971"/>
                </a:cubicBezTo>
                <a:cubicBezTo>
                  <a:pt x="572130" y="262143"/>
                  <a:pt x="552725" y="233778"/>
                  <a:pt x="517257" y="210604"/>
                </a:cubicBezTo>
                <a:close/>
                <a:moveTo>
                  <a:pt x="89041" y="210604"/>
                </a:moveTo>
                <a:cubicBezTo>
                  <a:pt x="53573" y="233778"/>
                  <a:pt x="34168" y="262143"/>
                  <a:pt x="34168" y="290971"/>
                </a:cubicBezTo>
                <a:cubicBezTo>
                  <a:pt x="34168" y="321560"/>
                  <a:pt x="55616" y="351223"/>
                  <a:pt x="94798" y="374953"/>
                </a:cubicBezTo>
                <a:cubicBezTo>
                  <a:pt x="99255" y="351872"/>
                  <a:pt x="106218" y="327771"/>
                  <a:pt x="115410" y="303392"/>
                </a:cubicBezTo>
                <a:cubicBezTo>
                  <a:pt x="103247" y="275027"/>
                  <a:pt x="94705" y="245550"/>
                  <a:pt x="89506" y="213292"/>
                </a:cubicBezTo>
                <a:close/>
                <a:moveTo>
                  <a:pt x="419952" y="171487"/>
                </a:moveTo>
                <a:cubicBezTo>
                  <a:pt x="426451" y="180571"/>
                  <a:pt x="432765" y="190026"/>
                  <a:pt x="438893" y="199666"/>
                </a:cubicBezTo>
                <a:cubicBezTo>
                  <a:pt x="450777" y="218576"/>
                  <a:pt x="461548" y="237856"/>
                  <a:pt x="470833" y="256952"/>
                </a:cubicBezTo>
                <a:cubicBezTo>
                  <a:pt x="477146" y="237949"/>
                  <a:pt x="481510" y="219410"/>
                  <a:pt x="484017" y="200407"/>
                </a:cubicBezTo>
                <a:lnTo>
                  <a:pt x="484946" y="193085"/>
                </a:lnTo>
                <a:cubicBezTo>
                  <a:pt x="465633" y="184278"/>
                  <a:pt x="443814" y="177048"/>
                  <a:pt x="419952" y="171487"/>
                </a:cubicBezTo>
                <a:close/>
                <a:moveTo>
                  <a:pt x="186346" y="171487"/>
                </a:moveTo>
                <a:cubicBezTo>
                  <a:pt x="162577" y="177048"/>
                  <a:pt x="140758" y="184278"/>
                  <a:pt x="121352" y="193085"/>
                </a:cubicBezTo>
                <a:lnTo>
                  <a:pt x="122281" y="200407"/>
                </a:lnTo>
                <a:cubicBezTo>
                  <a:pt x="124881" y="219410"/>
                  <a:pt x="129152" y="237949"/>
                  <a:pt x="135465" y="256952"/>
                </a:cubicBezTo>
                <a:cubicBezTo>
                  <a:pt x="144750" y="237856"/>
                  <a:pt x="155521" y="218576"/>
                  <a:pt x="167405" y="199666"/>
                </a:cubicBezTo>
                <a:cubicBezTo>
                  <a:pt x="173533" y="190026"/>
                  <a:pt x="179847" y="180571"/>
                  <a:pt x="186346" y="171487"/>
                </a:cubicBezTo>
                <a:close/>
                <a:moveTo>
                  <a:pt x="303149" y="159459"/>
                </a:moveTo>
                <a:cubicBezTo>
                  <a:pt x="279473" y="159459"/>
                  <a:pt x="255797" y="160595"/>
                  <a:pt x="236113" y="162866"/>
                </a:cubicBezTo>
                <a:cubicBezTo>
                  <a:pt x="222000" y="180200"/>
                  <a:pt x="208630" y="198739"/>
                  <a:pt x="196559" y="218020"/>
                </a:cubicBezTo>
                <a:cubicBezTo>
                  <a:pt x="179754" y="244438"/>
                  <a:pt x="165270" y="272432"/>
                  <a:pt x="153385" y="301260"/>
                </a:cubicBezTo>
                <a:cubicBezTo>
                  <a:pt x="162020" y="318965"/>
                  <a:pt x="172047" y="337040"/>
                  <a:pt x="184118" y="356321"/>
                </a:cubicBezTo>
                <a:cubicBezTo>
                  <a:pt x="199809" y="381534"/>
                  <a:pt x="207980" y="390340"/>
                  <a:pt x="222835" y="406284"/>
                </a:cubicBezTo>
                <a:cubicBezTo>
                  <a:pt x="224321" y="407767"/>
                  <a:pt x="225807" y="409436"/>
                  <a:pt x="227385" y="411104"/>
                </a:cubicBezTo>
                <a:lnTo>
                  <a:pt x="234813" y="419169"/>
                </a:lnTo>
                <a:cubicBezTo>
                  <a:pt x="254218" y="421486"/>
                  <a:pt x="274273" y="422691"/>
                  <a:pt x="294607" y="422691"/>
                </a:cubicBezTo>
                <a:lnTo>
                  <a:pt x="311784" y="422691"/>
                </a:lnTo>
                <a:cubicBezTo>
                  <a:pt x="332025" y="422691"/>
                  <a:pt x="352080" y="421486"/>
                  <a:pt x="371485" y="419169"/>
                </a:cubicBezTo>
                <a:lnTo>
                  <a:pt x="378913" y="411104"/>
                </a:lnTo>
                <a:cubicBezTo>
                  <a:pt x="380491" y="409436"/>
                  <a:pt x="382070" y="407767"/>
                  <a:pt x="383463" y="406284"/>
                </a:cubicBezTo>
                <a:cubicBezTo>
                  <a:pt x="398318" y="390340"/>
                  <a:pt x="406489" y="381534"/>
                  <a:pt x="422273" y="356321"/>
                </a:cubicBezTo>
                <a:cubicBezTo>
                  <a:pt x="434343" y="337040"/>
                  <a:pt x="444371" y="318965"/>
                  <a:pt x="452913" y="301260"/>
                </a:cubicBezTo>
                <a:cubicBezTo>
                  <a:pt x="441028" y="272432"/>
                  <a:pt x="426544" y="244438"/>
                  <a:pt x="409831" y="218020"/>
                </a:cubicBezTo>
                <a:cubicBezTo>
                  <a:pt x="397668" y="198739"/>
                  <a:pt x="384391" y="180200"/>
                  <a:pt x="370185" y="162866"/>
                </a:cubicBezTo>
                <a:cubicBezTo>
                  <a:pt x="350502" y="160595"/>
                  <a:pt x="326825" y="159459"/>
                  <a:pt x="303149" y="159459"/>
                </a:cubicBezTo>
                <a:close/>
                <a:moveTo>
                  <a:pt x="303149" y="95754"/>
                </a:moveTo>
                <a:cubicBezTo>
                  <a:pt x="291729" y="104931"/>
                  <a:pt x="280494" y="115035"/>
                  <a:pt x="269631" y="125788"/>
                </a:cubicBezTo>
                <a:cubicBezTo>
                  <a:pt x="288758" y="124861"/>
                  <a:pt x="317540" y="124861"/>
                  <a:pt x="336667" y="125788"/>
                </a:cubicBezTo>
                <a:cubicBezTo>
                  <a:pt x="325897" y="115035"/>
                  <a:pt x="314662" y="104931"/>
                  <a:pt x="303149" y="95754"/>
                </a:cubicBezTo>
                <a:close/>
                <a:moveTo>
                  <a:pt x="413453" y="34112"/>
                </a:moveTo>
                <a:cubicBezTo>
                  <a:pt x="388941" y="34112"/>
                  <a:pt x="359693" y="46162"/>
                  <a:pt x="326454" y="70078"/>
                </a:cubicBezTo>
                <a:cubicBezTo>
                  <a:pt x="347530" y="87226"/>
                  <a:pt x="368235" y="107619"/>
                  <a:pt x="388012" y="130608"/>
                </a:cubicBezTo>
                <a:cubicBezTo>
                  <a:pt x="425801" y="136077"/>
                  <a:pt x="460155" y="145346"/>
                  <a:pt x="490424" y="158138"/>
                </a:cubicBezTo>
                <a:lnTo>
                  <a:pt x="490424" y="156933"/>
                </a:lnTo>
                <a:cubicBezTo>
                  <a:pt x="493023" y="105117"/>
                  <a:pt x="478632" y="61179"/>
                  <a:pt x="453841" y="45143"/>
                </a:cubicBezTo>
                <a:cubicBezTo>
                  <a:pt x="442607" y="37820"/>
                  <a:pt x="428958" y="34112"/>
                  <a:pt x="413453" y="34112"/>
                </a:cubicBezTo>
                <a:close/>
                <a:moveTo>
                  <a:pt x="192845" y="34112"/>
                </a:moveTo>
                <a:cubicBezTo>
                  <a:pt x="177340" y="34112"/>
                  <a:pt x="163784" y="37820"/>
                  <a:pt x="152549" y="45143"/>
                </a:cubicBezTo>
                <a:cubicBezTo>
                  <a:pt x="127759" y="61179"/>
                  <a:pt x="113368" y="105117"/>
                  <a:pt x="115874" y="156933"/>
                </a:cubicBezTo>
                <a:lnTo>
                  <a:pt x="115967" y="158138"/>
                </a:lnTo>
                <a:cubicBezTo>
                  <a:pt x="146143" y="145346"/>
                  <a:pt x="180497" y="136077"/>
                  <a:pt x="218286" y="130608"/>
                </a:cubicBezTo>
                <a:cubicBezTo>
                  <a:pt x="238062" y="107619"/>
                  <a:pt x="258768" y="87226"/>
                  <a:pt x="279937" y="70078"/>
                </a:cubicBezTo>
                <a:cubicBezTo>
                  <a:pt x="246697" y="46162"/>
                  <a:pt x="217450" y="34112"/>
                  <a:pt x="192845" y="34112"/>
                </a:cubicBezTo>
                <a:close/>
                <a:moveTo>
                  <a:pt x="192845" y="0"/>
                </a:moveTo>
                <a:cubicBezTo>
                  <a:pt x="225342" y="0"/>
                  <a:pt x="262482" y="14924"/>
                  <a:pt x="303149" y="44494"/>
                </a:cubicBezTo>
                <a:cubicBezTo>
                  <a:pt x="343816" y="14924"/>
                  <a:pt x="380956" y="0"/>
                  <a:pt x="413453" y="0"/>
                </a:cubicBezTo>
                <a:cubicBezTo>
                  <a:pt x="435643" y="0"/>
                  <a:pt x="455513" y="5562"/>
                  <a:pt x="472411" y="16500"/>
                </a:cubicBezTo>
                <a:cubicBezTo>
                  <a:pt x="491445" y="28828"/>
                  <a:pt x="506208" y="50148"/>
                  <a:pt x="515214" y="78050"/>
                </a:cubicBezTo>
                <a:cubicBezTo>
                  <a:pt x="523756" y="104468"/>
                  <a:pt x="526820" y="135613"/>
                  <a:pt x="524127" y="167964"/>
                </a:cubicBezTo>
                <a:lnTo>
                  <a:pt x="524127" y="174824"/>
                </a:lnTo>
                <a:cubicBezTo>
                  <a:pt x="577144" y="205506"/>
                  <a:pt x="606298" y="246662"/>
                  <a:pt x="606298" y="290971"/>
                </a:cubicBezTo>
                <a:cubicBezTo>
                  <a:pt x="606298" y="337597"/>
                  <a:pt x="574451" y="380236"/>
                  <a:pt x="516607" y="411382"/>
                </a:cubicBezTo>
                <a:cubicBezTo>
                  <a:pt x="516700" y="412216"/>
                  <a:pt x="516792" y="412958"/>
                  <a:pt x="516792" y="413792"/>
                </a:cubicBezTo>
                <a:cubicBezTo>
                  <a:pt x="521528" y="479513"/>
                  <a:pt x="503051" y="529105"/>
                  <a:pt x="464519" y="553299"/>
                </a:cubicBezTo>
                <a:cubicBezTo>
                  <a:pt x="448363" y="563495"/>
                  <a:pt x="429701" y="568686"/>
                  <a:pt x="408903" y="568686"/>
                </a:cubicBezTo>
                <a:cubicBezTo>
                  <a:pt x="376870" y="568686"/>
                  <a:pt x="340381" y="556172"/>
                  <a:pt x="303149" y="532628"/>
                </a:cubicBezTo>
                <a:cubicBezTo>
                  <a:pt x="266010" y="556172"/>
                  <a:pt x="229428" y="568686"/>
                  <a:pt x="197395" y="568686"/>
                </a:cubicBezTo>
                <a:cubicBezTo>
                  <a:pt x="176690" y="568686"/>
                  <a:pt x="157935" y="563495"/>
                  <a:pt x="141779" y="553299"/>
                </a:cubicBezTo>
                <a:cubicBezTo>
                  <a:pt x="103340" y="529105"/>
                  <a:pt x="84770" y="479513"/>
                  <a:pt x="89506" y="413700"/>
                </a:cubicBezTo>
                <a:cubicBezTo>
                  <a:pt x="89598" y="412958"/>
                  <a:pt x="89691" y="412124"/>
                  <a:pt x="89784" y="411382"/>
                </a:cubicBezTo>
                <a:cubicBezTo>
                  <a:pt x="31847" y="380236"/>
                  <a:pt x="0" y="337597"/>
                  <a:pt x="0" y="290971"/>
                </a:cubicBezTo>
                <a:cubicBezTo>
                  <a:pt x="0" y="246662"/>
                  <a:pt x="29154" y="205506"/>
                  <a:pt x="82171" y="174824"/>
                </a:cubicBezTo>
                <a:lnTo>
                  <a:pt x="82171" y="167964"/>
                </a:lnTo>
                <a:cubicBezTo>
                  <a:pt x="79478" y="135613"/>
                  <a:pt x="82542" y="104468"/>
                  <a:pt x="91084" y="78050"/>
                </a:cubicBezTo>
                <a:cubicBezTo>
                  <a:pt x="100090" y="50148"/>
                  <a:pt x="114946" y="28828"/>
                  <a:pt x="133887" y="16500"/>
                </a:cubicBezTo>
                <a:cubicBezTo>
                  <a:pt x="150785" y="5562"/>
                  <a:pt x="170655" y="0"/>
                  <a:pt x="19284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48" name="椭圆 45"/>
          <p:cNvSpPr/>
          <p:nvPr/>
        </p:nvSpPr>
        <p:spPr>
          <a:xfrm>
            <a:off x="8551177" y="2313480"/>
            <a:ext cx="755387" cy="733741"/>
          </a:xfrm>
          <a:custGeom>
            <a:avLst/>
            <a:gdLst>
              <a:gd name="connsiteX0" fmla="*/ 357006 w 608274"/>
              <a:gd name="connsiteY0" fmla="*/ 315793 h 590844"/>
              <a:gd name="connsiteX1" fmla="*/ 344664 w 608274"/>
              <a:gd name="connsiteY1" fmla="*/ 351821 h 590844"/>
              <a:gd name="connsiteX2" fmla="*/ 552405 w 608274"/>
              <a:gd name="connsiteY2" fmla="*/ 559238 h 590844"/>
              <a:gd name="connsiteX3" fmla="*/ 554572 w 608274"/>
              <a:gd name="connsiteY3" fmla="*/ 560178 h 590844"/>
              <a:gd name="connsiteX4" fmla="*/ 554666 w 608274"/>
              <a:gd name="connsiteY4" fmla="*/ 560178 h 590844"/>
              <a:gd name="connsiteX5" fmla="*/ 556928 w 608274"/>
              <a:gd name="connsiteY5" fmla="*/ 559238 h 590844"/>
              <a:gd name="connsiteX6" fmla="*/ 576618 w 608274"/>
              <a:gd name="connsiteY6" fmla="*/ 539578 h 590844"/>
              <a:gd name="connsiteX7" fmla="*/ 577560 w 608274"/>
              <a:gd name="connsiteY7" fmla="*/ 537320 h 590844"/>
              <a:gd name="connsiteX8" fmla="*/ 576618 w 608274"/>
              <a:gd name="connsiteY8" fmla="*/ 535063 h 590844"/>
              <a:gd name="connsiteX9" fmla="*/ 347019 w 608274"/>
              <a:gd name="connsiteY9" fmla="*/ 272617 h 590844"/>
              <a:gd name="connsiteX10" fmla="*/ 361339 w 608274"/>
              <a:gd name="connsiteY10" fmla="*/ 276756 h 590844"/>
              <a:gd name="connsiteX11" fmla="*/ 370572 w 608274"/>
              <a:gd name="connsiteY11" fmla="*/ 285974 h 590844"/>
              <a:gd name="connsiteX12" fmla="*/ 598287 w 608274"/>
              <a:gd name="connsiteY12" fmla="*/ 513333 h 590844"/>
              <a:gd name="connsiteX13" fmla="*/ 608274 w 608274"/>
              <a:gd name="connsiteY13" fmla="*/ 537320 h 590844"/>
              <a:gd name="connsiteX14" fmla="*/ 598287 w 608274"/>
              <a:gd name="connsiteY14" fmla="*/ 561213 h 590844"/>
              <a:gd name="connsiteX15" fmla="*/ 578691 w 608274"/>
              <a:gd name="connsiteY15" fmla="*/ 580873 h 590844"/>
              <a:gd name="connsiteX16" fmla="*/ 554666 w 608274"/>
              <a:gd name="connsiteY16" fmla="*/ 590844 h 590844"/>
              <a:gd name="connsiteX17" fmla="*/ 554572 w 608274"/>
              <a:gd name="connsiteY17" fmla="*/ 590844 h 590844"/>
              <a:gd name="connsiteX18" fmla="*/ 530736 w 608274"/>
              <a:gd name="connsiteY18" fmla="*/ 580873 h 590844"/>
              <a:gd name="connsiteX19" fmla="*/ 316211 w 608274"/>
              <a:gd name="connsiteY19" fmla="*/ 366683 h 590844"/>
              <a:gd name="connsiteX20" fmla="*/ 312442 w 608274"/>
              <a:gd name="connsiteY20" fmla="*/ 350880 h 590844"/>
              <a:gd name="connsiteX21" fmla="*/ 327328 w 608274"/>
              <a:gd name="connsiteY21" fmla="*/ 307610 h 590844"/>
              <a:gd name="connsiteX22" fmla="*/ 335902 w 608274"/>
              <a:gd name="connsiteY22" fmla="*/ 282588 h 590844"/>
              <a:gd name="connsiteX23" fmla="*/ 347019 w 608274"/>
              <a:gd name="connsiteY23" fmla="*/ 272617 h 590844"/>
              <a:gd name="connsiteX24" fmla="*/ 74870 w 608274"/>
              <a:gd name="connsiteY24" fmla="*/ 82350 h 590844"/>
              <a:gd name="connsiteX25" fmla="*/ 426850 w 608274"/>
              <a:gd name="connsiteY25" fmla="*/ 82350 h 590844"/>
              <a:gd name="connsiteX26" fmla="*/ 426850 w 608274"/>
              <a:gd name="connsiteY26" fmla="*/ 306027 h 590844"/>
              <a:gd name="connsiteX27" fmla="*/ 379461 w 608274"/>
              <a:gd name="connsiteY27" fmla="*/ 258714 h 590844"/>
              <a:gd name="connsiteX28" fmla="*/ 341210 w 608274"/>
              <a:gd name="connsiteY28" fmla="*/ 247709 h 590844"/>
              <a:gd name="connsiteX29" fmla="*/ 315867 w 608274"/>
              <a:gd name="connsiteY29" fmla="*/ 265957 h 590844"/>
              <a:gd name="connsiteX30" fmla="*/ 204507 w 608274"/>
              <a:gd name="connsiteY30" fmla="*/ 235763 h 590844"/>
              <a:gd name="connsiteX31" fmla="*/ 195274 w 608274"/>
              <a:gd name="connsiteY31" fmla="*/ 230590 h 590844"/>
              <a:gd name="connsiteX32" fmla="*/ 213740 w 608274"/>
              <a:gd name="connsiteY32" fmla="*/ 231154 h 590844"/>
              <a:gd name="connsiteX33" fmla="*/ 225517 w 608274"/>
              <a:gd name="connsiteY33" fmla="*/ 231719 h 590844"/>
              <a:gd name="connsiteX34" fmla="*/ 248599 w 608274"/>
              <a:gd name="connsiteY34" fmla="*/ 232377 h 590844"/>
              <a:gd name="connsiteX35" fmla="*/ 322085 w 608274"/>
              <a:gd name="connsiteY35" fmla="*/ 227674 h 590844"/>
              <a:gd name="connsiteX36" fmla="*/ 361749 w 608274"/>
              <a:gd name="connsiteY36" fmla="*/ 186852 h 590844"/>
              <a:gd name="connsiteX37" fmla="*/ 323216 w 608274"/>
              <a:gd name="connsiteY37" fmla="*/ 133049 h 590844"/>
              <a:gd name="connsiteX38" fmla="*/ 205167 w 608274"/>
              <a:gd name="connsiteY38" fmla="*/ 122514 h 590844"/>
              <a:gd name="connsiteX39" fmla="*/ 158248 w 608274"/>
              <a:gd name="connsiteY39" fmla="*/ 124395 h 590844"/>
              <a:gd name="connsiteX40" fmla="*/ 157683 w 608274"/>
              <a:gd name="connsiteY40" fmla="*/ 124395 h 590844"/>
              <a:gd name="connsiteX41" fmla="*/ 137239 w 608274"/>
              <a:gd name="connsiteY41" fmla="*/ 144336 h 590844"/>
              <a:gd name="connsiteX42" fmla="*/ 157212 w 608274"/>
              <a:gd name="connsiteY42" fmla="*/ 165312 h 590844"/>
              <a:gd name="connsiteX43" fmla="*/ 208087 w 608274"/>
              <a:gd name="connsiteY43" fmla="*/ 163336 h 590844"/>
              <a:gd name="connsiteX44" fmla="*/ 306634 w 608274"/>
              <a:gd name="connsiteY44" fmla="*/ 170485 h 590844"/>
              <a:gd name="connsiteX45" fmla="*/ 321049 w 608274"/>
              <a:gd name="connsiteY45" fmla="*/ 183465 h 590844"/>
              <a:gd name="connsiteX46" fmla="*/ 311251 w 608274"/>
              <a:gd name="connsiteY46" fmla="*/ 188263 h 590844"/>
              <a:gd name="connsiteX47" fmla="*/ 250200 w 608274"/>
              <a:gd name="connsiteY47" fmla="*/ 191461 h 590844"/>
              <a:gd name="connsiteX48" fmla="*/ 225517 w 608274"/>
              <a:gd name="connsiteY48" fmla="*/ 190896 h 590844"/>
              <a:gd name="connsiteX49" fmla="*/ 216755 w 608274"/>
              <a:gd name="connsiteY49" fmla="*/ 190426 h 590844"/>
              <a:gd name="connsiteX50" fmla="*/ 156929 w 608274"/>
              <a:gd name="connsiteY50" fmla="*/ 206040 h 590844"/>
              <a:gd name="connsiteX51" fmla="*/ 150335 w 608274"/>
              <a:gd name="connsiteY51" fmla="*/ 236516 h 590844"/>
              <a:gd name="connsiteX52" fmla="*/ 187078 w 608274"/>
              <a:gd name="connsiteY52" fmla="*/ 272823 h 590844"/>
              <a:gd name="connsiteX53" fmla="*/ 300887 w 608274"/>
              <a:gd name="connsiteY53" fmla="*/ 305839 h 590844"/>
              <a:gd name="connsiteX54" fmla="*/ 291277 w 608274"/>
              <a:gd name="connsiteY54" fmla="*/ 334057 h 590844"/>
              <a:gd name="connsiteX55" fmla="*/ 74870 w 608274"/>
              <a:gd name="connsiteY55" fmla="*/ 334057 h 590844"/>
              <a:gd name="connsiteX56" fmla="*/ 41731 w 608274"/>
              <a:gd name="connsiteY56" fmla="*/ 0 h 590844"/>
              <a:gd name="connsiteX57" fmla="*/ 459894 w 608274"/>
              <a:gd name="connsiteY57" fmla="*/ 0 h 590844"/>
              <a:gd name="connsiteX58" fmla="*/ 501720 w 608274"/>
              <a:gd name="connsiteY58" fmla="*/ 41669 h 590844"/>
              <a:gd name="connsiteX59" fmla="*/ 501720 w 608274"/>
              <a:gd name="connsiteY59" fmla="*/ 374737 h 590844"/>
              <a:gd name="connsiteX60" fmla="*/ 501155 w 608274"/>
              <a:gd name="connsiteY60" fmla="*/ 380193 h 590844"/>
              <a:gd name="connsiteX61" fmla="*/ 457539 w 608274"/>
              <a:gd name="connsiteY61" fmla="*/ 336643 h 590844"/>
              <a:gd name="connsiteX62" fmla="*/ 457539 w 608274"/>
              <a:gd name="connsiteY62" fmla="*/ 66971 h 590844"/>
              <a:gd name="connsiteX63" fmla="*/ 442184 w 608274"/>
              <a:gd name="connsiteY63" fmla="*/ 51639 h 590844"/>
              <a:gd name="connsiteX64" fmla="*/ 59536 w 608274"/>
              <a:gd name="connsiteY64" fmla="*/ 51639 h 590844"/>
              <a:gd name="connsiteX65" fmla="*/ 44181 w 608274"/>
              <a:gd name="connsiteY65" fmla="*/ 66971 h 590844"/>
              <a:gd name="connsiteX66" fmla="*/ 44181 w 608274"/>
              <a:gd name="connsiteY66" fmla="*/ 349341 h 590844"/>
              <a:gd name="connsiteX67" fmla="*/ 59536 w 608274"/>
              <a:gd name="connsiteY67" fmla="*/ 364673 h 590844"/>
              <a:gd name="connsiteX68" fmla="*/ 287128 w 608274"/>
              <a:gd name="connsiteY68" fmla="*/ 364673 h 590844"/>
              <a:gd name="connsiteX69" fmla="*/ 298055 w 608274"/>
              <a:gd name="connsiteY69" fmla="*/ 384708 h 590844"/>
              <a:gd name="connsiteX70" fmla="*/ 329801 w 608274"/>
              <a:gd name="connsiteY70" fmla="*/ 416406 h 590844"/>
              <a:gd name="connsiteX71" fmla="*/ 41731 w 608274"/>
              <a:gd name="connsiteY71" fmla="*/ 416406 h 590844"/>
              <a:gd name="connsiteX72" fmla="*/ 0 w 608274"/>
              <a:gd name="connsiteY72" fmla="*/ 374737 h 590844"/>
              <a:gd name="connsiteX73" fmla="*/ 0 w 608274"/>
              <a:gd name="connsiteY73" fmla="*/ 41669 h 590844"/>
              <a:gd name="connsiteX74" fmla="*/ 41731 w 608274"/>
              <a:gd name="connsiteY74" fmla="*/ 0 h 590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</a:cxnLst>
            <a:rect l="l" t="t" r="r" b="b"/>
            <a:pathLst>
              <a:path w="608274" h="590844">
                <a:moveTo>
                  <a:pt x="357006" y="315793"/>
                </a:moveTo>
                <a:lnTo>
                  <a:pt x="344664" y="351821"/>
                </a:lnTo>
                <a:lnTo>
                  <a:pt x="552405" y="559238"/>
                </a:lnTo>
                <a:cubicBezTo>
                  <a:pt x="552971" y="559802"/>
                  <a:pt x="553818" y="560178"/>
                  <a:pt x="554572" y="560178"/>
                </a:cubicBezTo>
                <a:lnTo>
                  <a:pt x="554666" y="560178"/>
                </a:lnTo>
                <a:cubicBezTo>
                  <a:pt x="555514" y="560178"/>
                  <a:pt x="556362" y="559802"/>
                  <a:pt x="556928" y="559238"/>
                </a:cubicBezTo>
                <a:lnTo>
                  <a:pt x="576618" y="539578"/>
                </a:lnTo>
                <a:cubicBezTo>
                  <a:pt x="577372" y="538825"/>
                  <a:pt x="577560" y="537885"/>
                  <a:pt x="577560" y="537320"/>
                </a:cubicBezTo>
                <a:cubicBezTo>
                  <a:pt x="577560" y="536756"/>
                  <a:pt x="577372" y="535815"/>
                  <a:pt x="576618" y="535063"/>
                </a:cubicBezTo>
                <a:close/>
                <a:moveTo>
                  <a:pt x="347019" y="272617"/>
                </a:moveTo>
                <a:cubicBezTo>
                  <a:pt x="352106" y="271394"/>
                  <a:pt x="357571" y="272993"/>
                  <a:pt x="361339" y="276756"/>
                </a:cubicBezTo>
                <a:lnTo>
                  <a:pt x="370572" y="285974"/>
                </a:lnTo>
                <a:lnTo>
                  <a:pt x="598287" y="513333"/>
                </a:lnTo>
                <a:cubicBezTo>
                  <a:pt x="604694" y="519730"/>
                  <a:pt x="608274" y="528290"/>
                  <a:pt x="608274" y="537320"/>
                </a:cubicBezTo>
                <a:cubicBezTo>
                  <a:pt x="608274" y="546351"/>
                  <a:pt x="604694" y="554817"/>
                  <a:pt x="598287" y="561213"/>
                </a:cubicBezTo>
                <a:lnTo>
                  <a:pt x="578691" y="580873"/>
                </a:lnTo>
                <a:cubicBezTo>
                  <a:pt x="572284" y="587269"/>
                  <a:pt x="563805" y="590844"/>
                  <a:pt x="554666" y="590844"/>
                </a:cubicBezTo>
                <a:lnTo>
                  <a:pt x="554572" y="590844"/>
                </a:lnTo>
                <a:cubicBezTo>
                  <a:pt x="545622" y="590844"/>
                  <a:pt x="537143" y="587269"/>
                  <a:pt x="530736" y="580873"/>
                </a:cubicBezTo>
                <a:lnTo>
                  <a:pt x="316211" y="366683"/>
                </a:lnTo>
                <a:cubicBezTo>
                  <a:pt x="312066" y="362544"/>
                  <a:pt x="310558" y="356430"/>
                  <a:pt x="312442" y="350880"/>
                </a:cubicBezTo>
                <a:lnTo>
                  <a:pt x="327328" y="307610"/>
                </a:lnTo>
                <a:lnTo>
                  <a:pt x="335902" y="282588"/>
                </a:lnTo>
                <a:cubicBezTo>
                  <a:pt x="337598" y="277602"/>
                  <a:pt x="341837" y="273840"/>
                  <a:pt x="347019" y="272617"/>
                </a:cubicBezTo>
                <a:close/>
                <a:moveTo>
                  <a:pt x="74870" y="82350"/>
                </a:moveTo>
                <a:lnTo>
                  <a:pt x="426850" y="82350"/>
                </a:lnTo>
                <a:lnTo>
                  <a:pt x="426850" y="306027"/>
                </a:lnTo>
                <a:lnTo>
                  <a:pt x="379461" y="258714"/>
                </a:lnTo>
                <a:cubicBezTo>
                  <a:pt x="369474" y="248650"/>
                  <a:pt x="354966" y="244511"/>
                  <a:pt x="341210" y="247709"/>
                </a:cubicBezTo>
                <a:cubicBezTo>
                  <a:pt x="330564" y="250249"/>
                  <a:pt x="321520" y="256927"/>
                  <a:pt x="315867" y="265957"/>
                </a:cubicBezTo>
                <a:cubicBezTo>
                  <a:pt x="275073" y="263229"/>
                  <a:pt x="245113" y="254764"/>
                  <a:pt x="204507" y="235763"/>
                </a:cubicBezTo>
                <a:cubicBezTo>
                  <a:pt x="200550" y="233882"/>
                  <a:pt x="197535" y="232095"/>
                  <a:pt x="195274" y="230590"/>
                </a:cubicBezTo>
                <a:cubicBezTo>
                  <a:pt x="201398" y="230308"/>
                  <a:pt x="209500" y="230872"/>
                  <a:pt x="213740" y="231154"/>
                </a:cubicBezTo>
                <a:cubicBezTo>
                  <a:pt x="218262" y="231531"/>
                  <a:pt x="222313" y="231719"/>
                  <a:pt x="225517" y="231719"/>
                </a:cubicBezTo>
                <a:cubicBezTo>
                  <a:pt x="232959" y="231719"/>
                  <a:pt x="240779" y="232095"/>
                  <a:pt x="248599" y="232377"/>
                </a:cubicBezTo>
                <a:cubicBezTo>
                  <a:pt x="272812" y="233318"/>
                  <a:pt x="297966" y="234258"/>
                  <a:pt x="322085" y="227674"/>
                </a:cubicBezTo>
                <a:cubicBezTo>
                  <a:pt x="355813" y="218456"/>
                  <a:pt x="361089" y="196070"/>
                  <a:pt x="361749" y="186852"/>
                </a:cubicBezTo>
                <a:cubicBezTo>
                  <a:pt x="363351" y="165594"/>
                  <a:pt x="347900" y="143960"/>
                  <a:pt x="323216" y="133049"/>
                </a:cubicBezTo>
                <a:cubicBezTo>
                  <a:pt x="286190" y="116776"/>
                  <a:pt x="245019" y="119692"/>
                  <a:pt x="205167" y="122514"/>
                </a:cubicBezTo>
                <a:cubicBezTo>
                  <a:pt x="188585" y="123737"/>
                  <a:pt x="172851" y="124866"/>
                  <a:pt x="158248" y="124395"/>
                </a:cubicBezTo>
                <a:lnTo>
                  <a:pt x="157683" y="124395"/>
                </a:lnTo>
                <a:cubicBezTo>
                  <a:pt x="146660" y="124395"/>
                  <a:pt x="137522" y="133237"/>
                  <a:pt x="137239" y="144336"/>
                </a:cubicBezTo>
                <a:cubicBezTo>
                  <a:pt x="136956" y="155623"/>
                  <a:pt x="145907" y="165030"/>
                  <a:pt x="157212" y="165312"/>
                </a:cubicBezTo>
                <a:cubicBezTo>
                  <a:pt x="173699" y="165688"/>
                  <a:pt x="191223" y="164465"/>
                  <a:pt x="208087" y="163336"/>
                </a:cubicBezTo>
                <a:cubicBezTo>
                  <a:pt x="242946" y="160891"/>
                  <a:pt x="278935" y="158257"/>
                  <a:pt x="306634" y="170485"/>
                </a:cubicBezTo>
                <a:cubicBezTo>
                  <a:pt x="316809" y="174906"/>
                  <a:pt x="320955" y="181866"/>
                  <a:pt x="321049" y="183465"/>
                </a:cubicBezTo>
                <a:cubicBezTo>
                  <a:pt x="320672" y="184124"/>
                  <a:pt x="318034" y="186381"/>
                  <a:pt x="311251" y="188263"/>
                </a:cubicBezTo>
                <a:cubicBezTo>
                  <a:pt x="293256" y="193248"/>
                  <a:pt x="271398" y="192307"/>
                  <a:pt x="250200" y="191461"/>
                </a:cubicBezTo>
                <a:cubicBezTo>
                  <a:pt x="241815" y="191178"/>
                  <a:pt x="233525" y="190896"/>
                  <a:pt x="225517" y="190896"/>
                </a:cubicBezTo>
                <a:cubicBezTo>
                  <a:pt x="223067" y="190896"/>
                  <a:pt x="220052" y="190614"/>
                  <a:pt x="216755" y="190426"/>
                </a:cubicBezTo>
                <a:cubicBezTo>
                  <a:pt x="198477" y="189015"/>
                  <a:pt x="170873" y="187134"/>
                  <a:pt x="156929" y="206040"/>
                </a:cubicBezTo>
                <a:cubicBezTo>
                  <a:pt x="150052" y="215258"/>
                  <a:pt x="147697" y="226075"/>
                  <a:pt x="150335" y="236516"/>
                </a:cubicBezTo>
                <a:cubicBezTo>
                  <a:pt x="154857" y="254387"/>
                  <a:pt x="172851" y="266145"/>
                  <a:pt x="187078" y="272823"/>
                </a:cubicBezTo>
                <a:cubicBezTo>
                  <a:pt x="228437" y="292200"/>
                  <a:pt x="260752" y="301888"/>
                  <a:pt x="300887" y="305839"/>
                </a:cubicBezTo>
                <a:lnTo>
                  <a:pt x="291277" y="334057"/>
                </a:lnTo>
                <a:lnTo>
                  <a:pt x="74870" y="334057"/>
                </a:lnTo>
                <a:close/>
                <a:moveTo>
                  <a:pt x="41731" y="0"/>
                </a:moveTo>
                <a:lnTo>
                  <a:pt x="459894" y="0"/>
                </a:lnTo>
                <a:cubicBezTo>
                  <a:pt x="482974" y="0"/>
                  <a:pt x="501720" y="18624"/>
                  <a:pt x="501720" y="41669"/>
                </a:cubicBezTo>
                <a:lnTo>
                  <a:pt x="501720" y="374737"/>
                </a:lnTo>
                <a:cubicBezTo>
                  <a:pt x="501720" y="376618"/>
                  <a:pt x="501343" y="378311"/>
                  <a:pt x="501155" y="380193"/>
                </a:cubicBezTo>
                <a:lnTo>
                  <a:pt x="457539" y="336643"/>
                </a:lnTo>
                <a:lnTo>
                  <a:pt x="457539" y="66971"/>
                </a:lnTo>
                <a:cubicBezTo>
                  <a:pt x="457539" y="58506"/>
                  <a:pt x="450663" y="51639"/>
                  <a:pt x="442184" y="51639"/>
                </a:cubicBezTo>
                <a:lnTo>
                  <a:pt x="59536" y="51639"/>
                </a:lnTo>
                <a:cubicBezTo>
                  <a:pt x="51057" y="51639"/>
                  <a:pt x="44181" y="58506"/>
                  <a:pt x="44181" y="66971"/>
                </a:cubicBezTo>
                <a:lnTo>
                  <a:pt x="44181" y="349341"/>
                </a:lnTo>
                <a:cubicBezTo>
                  <a:pt x="44181" y="357806"/>
                  <a:pt x="51057" y="364673"/>
                  <a:pt x="59536" y="364673"/>
                </a:cubicBezTo>
                <a:lnTo>
                  <a:pt x="287128" y="364673"/>
                </a:lnTo>
                <a:cubicBezTo>
                  <a:pt x="288729" y="372198"/>
                  <a:pt x="292497" y="379158"/>
                  <a:pt x="298055" y="384708"/>
                </a:cubicBezTo>
                <a:lnTo>
                  <a:pt x="329801" y="416406"/>
                </a:lnTo>
                <a:lnTo>
                  <a:pt x="41731" y="416406"/>
                </a:lnTo>
                <a:cubicBezTo>
                  <a:pt x="18746" y="416406"/>
                  <a:pt x="0" y="397688"/>
                  <a:pt x="0" y="374737"/>
                </a:cubicBezTo>
                <a:lnTo>
                  <a:pt x="0" y="41669"/>
                </a:lnTo>
                <a:cubicBezTo>
                  <a:pt x="0" y="18624"/>
                  <a:pt x="18746" y="0"/>
                  <a:pt x="4173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cxnSp>
        <p:nvCxnSpPr>
          <p:cNvPr id="14" name="直接连接符 13"/>
          <p:cNvCxnSpPr/>
          <p:nvPr/>
        </p:nvCxnSpPr>
        <p:spPr>
          <a:xfrm flipV="1">
            <a:off x="-16668" y="1032867"/>
            <a:ext cx="12208669" cy="7740"/>
          </a:xfrm>
          <a:prstGeom prst="line">
            <a:avLst/>
          </a:prstGeom>
          <a:ln w="69850" cmpd="thickThin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矩形 2"/>
          <p:cNvSpPr/>
          <p:nvPr/>
        </p:nvSpPr>
        <p:spPr>
          <a:xfrm>
            <a:off x="0" y="288137"/>
            <a:ext cx="333829" cy="720695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accent2">
                  <a:lumMod val="90000"/>
                  <a:lumOff val="1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565535" y="333486"/>
            <a:ext cx="3068469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>
              <a:defRPr sz="6000" b="1">
                <a:gradFill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/>
                    </a:gs>
                  </a:gsLst>
                  <a:lin ang="5400000" scaled="1"/>
                </a:gradFill>
                <a:latin typeface="+mj-ea"/>
                <a:ea typeface="+mj-ea"/>
              </a:defRPr>
            </a:lvl1pPr>
          </a:lstStyle>
          <a:p>
            <a:r>
              <a:rPr lang="zh-CN" altLang="en-US" sz="3200" dirty="0"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Overview of employee execution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7405673" y="476966"/>
            <a:ext cx="4527763" cy="49859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The user can can on a project or or print it into a film to be used in a wilder field field</a:t>
            </a:r>
          </a:p>
        </p:txBody>
      </p:sp>
    </p:spTree>
    <p:extLst>
      <p:ext uri="{BB962C8B-B14F-4D97-AF65-F5344CB8AC3E}">
        <p14:creationId xmlns:p14="http://schemas.microsoft.com/office/powerpoint/2010/main" val="449542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:a14="http://schemas.microsoft.com/office/drawing/2010/main"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37" grpId="0" animBg="1"/>
      <p:bldP spid="47" grpId="0" animBg="1"/>
      <p:bldP spid="4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íślíḋè-Rectangle 25"/>
          <p:cNvSpPr/>
          <p:nvPr/>
        </p:nvSpPr>
        <p:spPr>
          <a:xfrm>
            <a:off x="959931" y="2946276"/>
            <a:ext cx="2376264" cy="266429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29" name="íślíḋè-矩形: 圆角 32"/>
          <p:cNvSpPr/>
          <p:nvPr/>
        </p:nvSpPr>
        <p:spPr>
          <a:xfrm>
            <a:off x="1427169" y="5079698"/>
            <a:ext cx="1441787" cy="36004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 fontScale="85000" lnSpcReduction="20000"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1400" b="1"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Keywords</a:t>
            </a:r>
            <a:endParaRPr lang="zh-CN" altLang="en-US" sz="1400" b="1" dirty="0"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20" name="íślíḋè-Rectangle 19"/>
          <p:cNvSpPr/>
          <p:nvPr/>
        </p:nvSpPr>
        <p:spPr>
          <a:xfrm>
            <a:off x="3591889" y="2946276"/>
            <a:ext cx="2376264" cy="266429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23" name="íślíḋè-矩形: 圆角 38"/>
          <p:cNvSpPr/>
          <p:nvPr/>
        </p:nvSpPr>
        <p:spPr>
          <a:xfrm>
            <a:off x="4059129" y="5079698"/>
            <a:ext cx="1441787" cy="3600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 fontScale="85000" lnSpcReduction="20000"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1400" b="1"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Keywords</a:t>
            </a:r>
            <a:endParaRPr lang="zh-CN" altLang="en-US" sz="1400" b="1" dirty="0"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14" name="íślíḋè-Rectangle 13"/>
          <p:cNvSpPr/>
          <p:nvPr/>
        </p:nvSpPr>
        <p:spPr>
          <a:xfrm>
            <a:off x="6223847" y="2946276"/>
            <a:ext cx="2376264" cy="266429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17" name="íślíḋè-矩形: 圆角 45"/>
          <p:cNvSpPr/>
          <p:nvPr/>
        </p:nvSpPr>
        <p:spPr>
          <a:xfrm>
            <a:off x="6691085" y="5079698"/>
            <a:ext cx="1441787" cy="36004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 fontScale="85000" lnSpcReduction="20000"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1400" b="1" dirty="0"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Keywords</a:t>
            </a:r>
          </a:p>
        </p:txBody>
      </p:sp>
      <p:sp>
        <p:nvSpPr>
          <p:cNvPr id="8" name="íślíḋè-Rectangle 7"/>
          <p:cNvSpPr/>
          <p:nvPr/>
        </p:nvSpPr>
        <p:spPr>
          <a:xfrm>
            <a:off x="8855805" y="2946276"/>
            <a:ext cx="2376264" cy="266429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11" name="íślíḋè-矩形: 圆角 52"/>
          <p:cNvSpPr/>
          <p:nvPr/>
        </p:nvSpPr>
        <p:spPr>
          <a:xfrm>
            <a:off x="9323045" y="5079698"/>
            <a:ext cx="1441787" cy="36004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 fontScale="85000" lnSpcReduction="20000"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1400" b="1" dirty="0"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Keywords</a:t>
            </a:r>
          </a:p>
        </p:txBody>
      </p:sp>
      <p:sp>
        <p:nvSpPr>
          <p:cNvPr id="37" name="矩形 36"/>
          <p:cNvSpPr/>
          <p:nvPr/>
        </p:nvSpPr>
        <p:spPr>
          <a:xfrm>
            <a:off x="1159968" y="3896715"/>
            <a:ext cx="1976189" cy="6740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050" dirty="0">
                <a:solidFill>
                  <a:schemeClr val="bg1">
                    <a:lumMod val="50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The user-will able on a project or or computer, or print the presentation and make it into a film to be used</a:t>
            </a:r>
          </a:p>
        </p:txBody>
      </p:sp>
      <p:sp>
        <p:nvSpPr>
          <p:cNvPr id="38" name="矩形 37"/>
          <p:cNvSpPr/>
          <p:nvPr/>
        </p:nvSpPr>
        <p:spPr>
          <a:xfrm>
            <a:off x="3791928" y="3896715"/>
            <a:ext cx="1976189" cy="6740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050" dirty="0">
                <a:solidFill>
                  <a:schemeClr val="bg1">
                    <a:lumMod val="50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The user-will able on a project or or computer, or print the presentation and make it into a film to be used</a:t>
            </a:r>
          </a:p>
        </p:txBody>
      </p:sp>
      <p:sp>
        <p:nvSpPr>
          <p:cNvPr id="39" name="矩形 38"/>
          <p:cNvSpPr/>
          <p:nvPr/>
        </p:nvSpPr>
        <p:spPr>
          <a:xfrm>
            <a:off x="6423884" y="3896715"/>
            <a:ext cx="1976189" cy="6740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050" dirty="0">
                <a:solidFill>
                  <a:schemeClr val="bg1">
                    <a:lumMod val="50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The user-will able on a project or or computer, or print the presentation and make it into a film to be used</a:t>
            </a:r>
          </a:p>
        </p:txBody>
      </p:sp>
      <p:sp>
        <p:nvSpPr>
          <p:cNvPr id="40" name="矩形 39"/>
          <p:cNvSpPr/>
          <p:nvPr/>
        </p:nvSpPr>
        <p:spPr>
          <a:xfrm>
            <a:off x="9055844" y="3896715"/>
            <a:ext cx="1976189" cy="6740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050" dirty="0">
                <a:solidFill>
                  <a:schemeClr val="bg1">
                    <a:lumMod val="50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The user-will able on a project or or computer, or print the presentation and make it into a film to be used</a:t>
            </a:r>
          </a:p>
        </p:txBody>
      </p:sp>
      <p:pic>
        <p:nvPicPr>
          <p:cNvPr id="45" name="图片占位符 44"/>
          <p:cNvPicPr>
            <a:picLocks noGrp="1" noChangeAspect="1"/>
          </p:cNvPicPr>
          <p:nvPr>
            <p:ph type="pic" sz="quarter" idx="10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277259" y="1915601"/>
            <a:ext cx="1741612" cy="1741612"/>
          </a:xfrm>
          <a:prstGeom prst="ellipse">
            <a:avLst/>
          </a:prstGeom>
          <a:ln>
            <a:solidFill>
              <a:schemeClr val="bg1">
                <a:lumMod val="85000"/>
              </a:schemeClr>
            </a:solidFill>
          </a:ln>
          <a:effectLst/>
        </p:spPr>
      </p:pic>
      <p:pic>
        <p:nvPicPr>
          <p:cNvPr id="46" name="图片占位符 45"/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09215" y="1915601"/>
            <a:ext cx="1741612" cy="1741612"/>
          </a:xfrm>
          <a:prstGeom prst="ellipse">
            <a:avLst/>
          </a:prstGeom>
          <a:ln>
            <a:solidFill>
              <a:schemeClr val="bg1">
                <a:lumMod val="85000"/>
              </a:schemeClr>
            </a:solidFill>
          </a:ln>
          <a:effectLst/>
        </p:spPr>
      </p:pic>
      <p:pic>
        <p:nvPicPr>
          <p:cNvPr id="47" name="图片占位符 46"/>
          <p:cNvPicPr>
            <a:picLocks noGrp="1" noChangeAspect="1"/>
          </p:cNvPicPr>
          <p:nvPr>
            <p:ph type="pic" sz="quarter" idx="12"/>
          </p:nvPr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541175" y="1915601"/>
            <a:ext cx="1741612" cy="1741612"/>
          </a:xfrm>
          <a:prstGeom prst="ellipse">
            <a:avLst/>
          </a:prstGeom>
          <a:ln>
            <a:solidFill>
              <a:schemeClr val="bg1">
                <a:lumMod val="85000"/>
              </a:schemeClr>
            </a:solidFill>
          </a:ln>
          <a:effectLst/>
        </p:spPr>
      </p:pic>
      <p:pic>
        <p:nvPicPr>
          <p:cNvPr id="48" name="图片占位符 47"/>
          <p:cNvPicPr>
            <a:picLocks noGrp="1" noChangeAspect="1"/>
          </p:cNvPicPr>
          <p:nvPr>
            <p:ph type="pic" sz="quarter" idx="13"/>
          </p:nvPr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173131" y="1915601"/>
            <a:ext cx="1741612" cy="1741612"/>
          </a:xfrm>
          <a:prstGeom prst="ellipse">
            <a:avLst/>
          </a:prstGeom>
          <a:ln>
            <a:solidFill>
              <a:schemeClr val="bg1">
                <a:lumMod val="85000"/>
              </a:schemeClr>
            </a:solidFill>
          </a:ln>
          <a:effectLst/>
        </p:spPr>
      </p:pic>
      <p:cxnSp>
        <p:nvCxnSpPr>
          <p:cNvPr id="24" name="直接连接符 23"/>
          <p:cNvCxnSpPr/>
          <p:nvPr/>
        </p:nvCxnSpPr>
        <p:spPr>
          <a:xfrm flipV="1">
            <a:off x="-16668" y="1032867"/>
            <a:ext cx="12208669" cy="7740"/>
          </a:xfrm>
          <a:prstGeom prst="line">
            <a:avLst/>
          </a:prstGeom>
          <a:ln w="69850" cmpd="thickThin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矩形 24"/>
          <p:cNvSpPr/>
          <p:nvPr/>
        </p:nvSpPr>
        <p:spPr>
          <a:xfrm>
            <a:off x="0" y="288137"/>
            <a:ext cx="333829" cy="720695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accent2">
                  <a:lumMod val="90000"/>
                  <a:lumOff val="1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565535" y="333486"/>
            <a:ext cx="3068469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>
              <a:defRPr sz="6000" b="1">
                <a:gradFill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/>
                    </a:gs>
                  </a:gsLst>
                  <a:lin ang="5400000" scaled="1"/>
                </a:gradFill>
                <a:latin typeface="+mj-ea"/>
                <a:ea typeface="+mj-ea"/>
              </a:defRPr>
            </a:lvl1pPr>
          </a:lstStyle>
          <a:p>
            <a:r>
              <a:rPr lang="zh-CN" altLang="en-US" sz="3200" dirty="0"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Overview of employee execution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7411978" y="464169"/>
            <a:ext cx="4527763" cy="49859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The user can can on a project or or print it into a film to be used in a wilder field field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92146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:a14="http://schemas.microsoft.com/office/drawing/2010/main"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00"/>
                            </p:stCondLst>
                            <p:childTnLst>
                              <p:par>
                                <p:cTn id="5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500"/>
                            </p:stCondLst>
                            <p:childTnLst>
                              <p:par>
                                <p:cTn id="7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9" grpId="0" animBg="1"/>
      <p:bldP spid="20" grpId="0" animBg="1"/>
      <p:bldP spid="23" grpId="0" animBg="1"/>
      <p:bldP spid="14" grpId="0" animBg="1"/>
      <p:bldP spid="17" grpId="0" animBg="1"/>
      <p:bldP spid="8" grpId="0" animBg="1"/>
      <p:bldP spid="11" grpId="0" animBg="1"/>
      <p:bldP spid="37" grpId="0"/>
      <p:bldP spid="38" grpId="0"/>
      <p:bldP spid="39" grpId="0"/>
      <p:bldP spid="4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3434641" y="3681993"/>
            <a:ext cx="2426175" cy="1136169"/>
            <a:chOff x="5354322" y="1967781"/>
            <a:chExt cx="2426175" cy="1136169"/>
          </a:xfrm>
        </p:grpSpPr>
        <p:sp>
          <p:nvSpPr>
            <p:cNvPr id="8" name="矩形 7"/>
            <p:cNvSpPr/>
            <p:nvPr/>
          </p:nvSpPr>
          <p:spPr>
            <a:xfrm>
              <a:off x="5354322" y="2346820"/>
              <a:ext cx="2284771" cy="75713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The user-will able on a project or or computer, or print the presentation and make it into a film to be used</a:t>
              </a:r>
            </a:p>
          </p:txBody>
        </p:sp>
        <p:sp>
          <p:nvSpPr>
            <p:cNvPr id="9" name="矩形 8"/>
            <p:cNvSpPr/>
            <p:nvPr/>
          </p:nvSpPr>
          <p:spPr>
            <a:xfrm>
              <a:off x="5354323" y="1967781"/>
              <a:ext cx="2426174" cy="43037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Title text added</a:t>
              </a: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8643457" y="3681993"/>
            <a:ext cx="2578944" cy="1136169"/>
            <a:chOff x="5354322" y="1967781"/>
            <a:chExt cx="2578944" cy="1136169"/>
          </a:xfrm>
        </p:grpSpPr>
        <p:sp>
          <p:nvSpPr>
            <p:cNvPr id="11" name="矩形 10"/>
            <p:cNvSpPr/>
            <p:nvPr/>
          </p:nvSpPr>
          <p:spPr>
            <a:xfrm>
              <a:off x="5354322" y="2346820"/>
              <a:ext cx="2284771" cy="75713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The user-will able on a project or or computer, or print the presentation and make it into a film to be used</a:t>
              </a:r>
            </a:p>
          </p:txBody>
        </p:sp>
        <p:sp>
          <p:nvSpPr>
            <p:cNvPr id="12" name="矩形 11"/>
            <p:cNvSpPr/>
            <p:nvPr/>
          </p:nvSpPr>
          <p:spPr>
            <a:xfrm>
              <a:off x="5354323" y="1967781"/>
              <a:ext cx="2578943" cy="43037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Title text added</a:t>
              </a:r>
            </a:p>
          </p:txBody>
        </p:sp>
      </p:grpSp>
      <p:pic>
        <p:nvPicPr>
          <p:cNvPr id="18" name="图片占位符 17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4450" y="2474620"/>
            <a:ext cx="1991287" cy="298826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9" name="图片占位符 18"/>
          <p:cNvPicPr>
            <a:picLocks noGrp="1" noChangeAspect="1"/>
          </p:cNvPicPr>
          <p:nvPr>
            <p:ph type="pic" sz="quarter" idx="11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31185" y="2474620"/>
            <a:ext cx="2018099" cy="298826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cxnSp>
        <p:nvCxnSpPr>
          <p:cNvPr id="17" name="直接连接符 16"/>
          <p:cNvCxnSpPr/>
          <p:nvPr/>
        </p:nvCxnSpPr>
        <p:spPr>
          <a:xfrm flipV="1">
            <a:off x="-16668" y="1032867"/>
            <a:ext cx="12208669" cy="7740"/>
          </a:xfrm>
          <a:prstGeom prst="line">
            <a:avLst/>
          </a:prstGeom>
          <a:ln w="69850" cmpd="thickThin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矩形 19"/>
          <p:cNvSpPr/>
          <p:nvPr/>
        </p:nvSpPr>
        <p:spPr>
          <a:xfrm>
            <a:off x="0" y="288137"/>
            <a:ext cx="333829" cy="720695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accent2">
                  <a:lumMod val="90000"/>
                  <a:lumOff val="1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565535" y="333486"/>
            <a:ext cx="3068469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>
              <a:defRPr sz="6000" b="1">
                <a:gradFill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/>
                    </a:gs>
                  </a:gsLst>
                  <a:lin ang="5400000" scaled="1"/>
                </a:gradFill>
                <a:latin typeface="+mj-ea"/>
                <a:ea typeface="+mj-ea"/>
              </a:defRPr>
            </a:lvl1pPr>
          </a:lstStyle>
          <a:p>
            <a:r>
              <a:rPr lang="zh-CN" altLang="en-US" sz="3200" dirty="0"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Overview of employee execution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7340234" y="476966"/>
            <a:ext cx="4527763" cy="49859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The user can can on a project or or print it into a film to be used in a wilder field field</a:t>
            </a:r>
          </a:p>
        </p:txBody>
      </p:sp>
    </p:spTree>
    <p:extLst>
      <p:ext uri="{BB962C8B-B14F-4D97-AF65-F5344CB8AC3E}">
        <p14:creationId xmlns:p14="http://schemas.microsoft.com/office/powerpoint/2010/main" val="977019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:a14="http://schemas.microsoft.com/office/drawing/2010/main"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ïs1iḑê"/>
          <p:cNvGrpSpPr/>
          <p:nvPr/>
        </p:nvGrpSpPr>
        <p:grpSpPr>
          <a:xfrm>
            <a:off x="2667003" y="3007691"/>
            <a:ext cx="6819900" cy="687034"/>
            <a:chOff x="3411415" y="3383480"/>
            <a:chExt cx="5341015" cy="589346"/>
          </a:xfrm>
        </p:grpSpPr>
        <p:cxnSp>
          <p:nvCxnSpPr>
            <p:cNvPr id="31" name="Straight Connector 31"/>
            <p:cNvCxnSpPr/>
            <p:nvPr/>
          </p:nvCxnSpPr>
          <p:spPr>
            <a:xfrm>
              <a:off x="4317248" y="3383480"/>
              <a:ext cx="0" cy="297387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Straight Connector 32"/>
            <p:cNvCxnSpPr/>
            <p:nvPr/>
          </p:nvCxnSpPr>
          <p:spPr>
            <a:xfrm>
              <a:off x="6096000" y="3383480"/>
              <a:ext cx="0" cy="297387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Straight Connector 33"/>
            <p:cNvCxnSpPr/>
            <p:nvPr/>
          </p:nvCxnSpPr>
          <p:spPr>
            <a:xfrm>
              <a:off x="7874752" y="3383480"/>
              <a:ext cx="0" cy="297387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Straight Connector 34"/>
            <p:cNvCxnSpPr/>
            <p:nvPr/>
          </p:nvCxnSpPr>
          <p:spPr>
            <a:xfrm>
              <a:off x="3416174" y="3675439"/>
              <a:ext cx="0" cy="297387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Straight Connector 35"/>
            <p:cNvCxnSpPr/>
            <p:nvPr/>
          </p:nvCxnSpPr>
          <p:spPr>
            <a:xfrm>
              <a:off x="5194926" y="3675439"/>
              <a:ext cx="0" cy="297387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Straight Connector 36"/>
            <p:cNvCxnSpPr/>
            <p:nvPr/>
          </p:nvCxnSpPr>
          <p:spPr>
            <a:xfrm>
              <a:off x="6973678" y="3675439"/>
              <a:ext cx="0" cy="297387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Straight Connector 37"/>
            <p:cNvCxnSpPr/>
            <p:nvPr/>
          </p:nvCxnSpPr>
          <p:spPr>
            <a:xfrm>
              <a:off x="8752430" y="3675439"/>
              <a:ext cx="0" cy="297387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Straight Connector 38"/>
            <p:cNvCxnSpPr/>
            <p:nvPr/>
          </p:nvCxnSpPr>
          <p:spPr>
            <a:xfrm>
              <a:off x="3411415" y="3675439"/>
              <a:ext cx="5341015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" name="islîďe"/>
          <p:cNvSpPr/>
          <p:nvPr/>
        </p:nvSpPr>
        <p:spPr>
          <a:xfrm>
            <a:off x="6636061" y="3662367"/>
            <a:ext cx="1226243" cy="1226243"/>
          </a:xfrm>
          <a:prstGeom prst="ellipse">
            <a:avLst/>
          </a:prstGeom>
          <a:solidFill>
            <a:schemeClr val="accent3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6" name="i$liḑê"/>
          <p:cNvSpPr/>
          <p:nvPr/>
        </p:nvSpPr>
        <p:spPr>
          <a:xfrm>
            <a:off x="2074141" y="3662367"/>
            <a:ext cx="1226243" cy="1226243"/>
          </a:xfrm>
          <a:prstGeom prst="ellipse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7" name="ïşḷïḋe"/>
          <p:cNvSpPr/>
          <p:nvPr/>
        </p:nvSpPr>
        <p:spPr>
          <a:xfrm>
            <a:off x="4351417" y="3662367"/>
            <a:ext cx="1226243" cy="1226243"/>
          </a:xfrm>
          <a:prstGeom prst="ellipse">
            <a:avLst/>
          </a:prstGeom>
          <a:solidFill>
            <a:schemeClr val="accent2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8" name="iṡḷiḑê"/>
          <p:cNvSpPr/>
          <p:nvPr/>
        </p:nvSpPr>
        <p:spPr>
          <a:xfrm>
            <a:off x="8912013" y="3662367"/>
            <a:ext cx="1226243" cy="1226243"/>
          </a:xfrm>
          <a:prstGeom prst="ellipse">
            <a:avLst/>
          </a:prstGeom>
          <a:solidFill>
            <a:schemeClr val="accent4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10" name="î$lïḋè"/>
          <p:cNvSpPr/>
          <p:nvPr/>
        </p:nvSpPr>
        <p:spPr>
          <a:xfrm>
            <a:off x="7793613" y="1792245"/>
            <a:ext cx="1226243" cy="1226243"/>
          </a:xfrm>
          <a:prstGeom prst="ellipse">
            <a:avLst/>
          </a:prstGeom>
          <a:noFill/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11" name="íśľíḓê"/>
          <p:cNvSpPr/>
          <p:nvPr/>
        </p:nvSpPr>
        <p:spPr>
          <a:xfrm>
            <a:off x="5497637" y="1792245"/>
            <a:ext cx="1226243" cy="1226243"/>
          </a:xfrm>
          <a:prstGeom prst="ellipse">
            <a:avLst/>
          </a:prstGeom>
          <a:noFill/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12" name="ïṩḷiḋe"/>
          <p:cNvSpPr/>
          <p:nvPr/>
        </p:nvSpPr>
        <p:spPr>
          <a:xfrm>
            <a:off x="3217417" y="1792245"/>
            <a:ext cx="1226243" cy="1226243"/>
          </a:xfrm>
          <a:prstGeom prst="ellipse">
            <a:avLst/>
          </a:prstGeom>
          <a:noFill/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13" name="ïšļiḋé"/>
          <p:cNvSpPr>
            <a:spLocks/>
          </p:cNvSpPr>
          <p:nvPr/>
        </p:nvSpPr>
        <p:spPr bwMode="auto">
          <a:xfrm>
            <a:off x="2370659" y="3958881"/>
            <a:ext cx="633204" cy="633204"/>
          </a:xfrm>
          <a:custGeom>
            <a:avLst/>
            <a:gdLst>
              <a:gd name="T0" fmla="*/ 223 w 228"/>
              <a:gd name="T1" fmla="*/ 95 h 228"/>
              <a:gd name="T2" fmla="*/ 196 w 228"/>
              <a:gd name="T3" fmla="*/ 90 h 228"/>
              <a:gd name="T4" fmla="*/ 189 w 228"/>
              <a:gd name="T5" fmla="*/ 74 h 228"/>
              <a:gd name="T6" fmla="*/ 205 w 228"/>
              <a:gd name="T7" fmla="*/ 50 h 228"/>
              <a:gd name="T8" fmla="*/ 205 w 228"/>
              <a:gd name="T9" fmla="*/ 43 h 228"/>
              <a:gd name="T10" fmla="*/ 185 w 228"/>
              <a:gd name="T11" fmla="*/ 24 h 228"/>
              <a:gd name="T12" fmla="*/ 178 w 228"/>
              <a:gd name="T13" fmla="*/ 23 h 228"/>
              <a:gd name="T14" fmla="*/ 155 w 228"/>
              <a:gd name="T15" fmla="*/ 39 h 228"/>
              <a:gd name="T16" fmla="*/ 138 w 228"/>
              <a:gd name="T17" fmla="*/ 32 h 228"/>
              <a:gd name="T18" fmla="*/ 133 w 228"/>
              <a:gd name="T19" fmla="*/ 5 h 228"/>
              <a:gd name="T20" fmla="*/ 127 w 228"/>
              <a:gd name="T21" fmla="*/ 0 h 228"/>
              <a:gd name="T22" fmla="*/ 100 w 228"/>
              <a:gd name="T23" fmla="*/ 0 h 228"/>
              <a:gd name="T24" fmla="*/ 94 w 228"/>
              <a:gd name="T25" fmla="*/ 5 h 228"/>
              <a:gd name="T26" fmla="*/ 89 w 228"/>
              <a:gd name="T27" fmla="*/ 32 h 228"/>
              <a:gd name="T28" fmla="*/ 73 w 228"/>
              <a:gd name="T29" fmla="*/ 39 h 228"/>
              <a:gd name="T30" fmla="*/ 50 w 228"/>
              <a:gd name="T31" fmla="*/ 23 h 228"/>
              <a:gd name="T32" fmla="*/ 43 w 228"/>
              <a:gd name="T33" fmla="*/ 24 h 228"/>
              <a:gd name="T34" fmla="*/ 23 w 228"/>
              <a:gd name="T35" fmla="*/ 43 h 228"/>
              <a:gd name="T36" fmla="*/ 23 w 228"/>
              <a:gd name="T37" fmla="*/ 51 h 228"/>
              <a:gd name="T38" fmla="*/ 39 w 228"/>
              <a:gd name="T39" fmla="*/ 74 h 228"/>
              <a:gd name="T40" fmla="*/ 32 w 228"/>
              <a:gd name="T41" fmla="*/ 90 h 228"/>
              <a:gd name="T42" fmla="*/ 5 w 228"/>
              <a:gd name="T43" fmla="*/ 95 h 228"/>
              <a:gd name="T44" fmla="*/ 0 w 228"/>
              <a:gd name="T45" fmla="*/ 100 h 228"/>
              <a:gd name="T46" fmla="*/ 0 w 228"/>
              <a:gd name="T47" fmla="*/ 128 h 228"/>
              <a:gd name="T48" fmla="*/ 5 w 228"/>
              <a:gd name="T49" fmla="*/ 134 h 228"/>
              <a:gd name="T50" fmla="*/ 32 w 228"/>
              <a:gd name="T51" fmla="*/ 139 h 228"/>
              <a:gd name="T52" fmla="*/ 39 w 228"/>
              <a:gd name="T53" fmla="*/ 155 h 228"/>
              <a:gd name="T54" fmla="*/ 23 w 228"/>
              <a:gd name="T55" fmla="*/ 178 h 228"/>
              <a:gd name="T56" fmla="*/ 24 w 228"/>
              <a:gd name="T57" fmla="*/ 185 h 228"/>
              <a:gd name="T58" fmla="*/ 43 w 228"/>
              <a:gd name="T59" fmla="*/ 204 h 228"/>
              <a:gd name="T60" fmla="*/ 51 w 228"/>
              <a:gd name="T61" fmla="*/ 205 h 228"/>
              <a:gd name="T62" fmla="*/ 73 w 228"/>
              <a:gd name="T63" fmla="*/ 189 h 228"/>
              <a:gd name="T64" fmla="*/ 89 w 228"/>
              <a:gd name="T65" fmla="*/ 196 h 228"/>
              <a:gd name="T66" fmla="*/ 94 w 228"/>
              <a:gd name="T67" fmla="*/ 223 h 228"/>
              <a:gd name="T68" fmla="*/ 100 w 228"/>
              <a:gd name="T69" fmla="*/ 228 h 228"/>
              <a:gd name="T70" fmla="*/ 127 w 228"/>
              <a:gd name="T71" fmla="*/ 228 h 228"/>
              <a:gd name="T72" fmla="*/ 133 w 228"/>
              <a:gd name="T73" fmla="*/ 223 h 228"/>
              <a:gd name="T74" fmla="*/ 138 w 228"/>
              <a:gd name="T75" fmla="*/ 196 h 228"/>
              <a:gd name="T76" fmla="*/ 154 w 228"/>
              <a:gd name="T77" fmla="*/ 190 h 228"/>
              <a:gd name="T78" fmla="*/ 177 w 228"/>
              <a:gd name="T79" fmla="*/ 205 h 228"/>
              <a:gd name="T80" fmla="*/ 185 w 228"/>
              <a:gd name="T81" fmla="*/ 205 h 228"/>
              <a:gd name="T82" fmla="*/ 204 w 228"/>
              <a:gd name="T83" fmla="*/ 185 h 228"/>
              <a:gd name="T84" fmla="*/ 205 w 228"/>
              <a:gd name="T85" fmla="*/ 178 h 228"/>
              <a:gd name="T86" fmla="*/ 189 w 228"/>
              <a:gd name="T87" fmla="*/ 155 h 228"/>
              <a:gd name="T88" fmla="*/ 196 w 228"/>
              <a:gd name="T89" fmla="*/ 139 h 228"/>
              <a:gd name="T90" fmla="*/ 223 w 228"/>
              <a:gd name="T91" fmla="*/ 134 h 228"/>
              <a:gd name="T92" fmla="*/ 228 w 228"/>
              <a:gd name="T93" fmla="*/ 128 h 228"/>
              <a:gd name="T94" fmla="*/ 228 w 228"/>
              <a:gd name="T95" fmla="*/ 100 h 228"/>
              <a:gd name="T96" fmla="*/ 223 w 228"/>
              <a:gd name="T97" fmla="*/ 95 h 228"/>
              <a:gd name="T98" fmla="*/ 114 w 228"/>
              <a:gd name="T99" fmla="*/ 149 h 228"/>
              <a:gd name="T100" fmla="*/ 79 w 228"/>
              <a:gd name="T101" fmla="*/ 114 h 228"/>
              <a:gd name="T102" fmla="*/ 114 w 228"/>
              <a:gd name="T103" fmla="*/ 79 h 228"/>
              <a:gd name="T104" fmla="*/ 149 w 228"/>
              <a:gd name="T105" fmla="*/ 114 h 228"/>
              <a:gd name="T106" fmla="*/ 114 w 228"/>
              <a:gd name="T107" fmla="*/ 149 h 2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28" h="228">
                <a:moveTo>
                  <a:pt x="223" y="95"/>
                </a:moveTo>
                <a:cubicBezTo>
                  <a:pt x="196" y="90"/>
                  <a:pt x="196" y="90"/>
                  <a:pt x="196" y="90"/>
                </a:cubicBezTo>
                <a:cubicBezTo>
                  <a:pt x="194" y="84"/>
                  <a:pt x="192" y="79"/>
                  <a:pt x="189" y="74"/>
                </a:cubicBezTo>
                <a:cubicBezTo>
                  <a:pt x="205" y="50"/>
                  <a:pt x="205" y="50"/>
                  <a:pt x="205" y="50"/>
                </a:cubicBezTo>
                <a:cubicBezTo>
                  <a:pt x="207" y="48"/>
                  <a:pt x="206" y="45"/>
                  <a:pt x="205" y="43"/>
                </a:cubicBezTo>
                <a:cubicBezTo>
                  <a:pt x="185" y="24"/>
                  <a:pt x="185" y="24"/>
                  <a:pt x="185" y="24"/>
                </a:cubicBezTo>
                <a:cubicBezTo>
                  <a:pt x="183" y="22"/>
                  <a:pt x="180" y="21"/>
                  <a:pt x="178" y="23"/>
                </a:cubicBezTo>
                <a:cubicBezTo>
                  <a:pt x="155" y="39"/>
                  <a:pt x="155" y="39"/>
                  <a:pt x="155" y="39"/>
                </a:cubicBezTo>
                <a:cubicBezTo>
                  <a:pt x="149" y="36"/>
                  <a:pt x="144" y="34"/>
                  <a:pt x="138" y="32"/>
                </a:cubicBezTo>
                <a:cubicBezTo>
                  <a:pt x="133" y="5"/>
                  <a:pt x="133" y="5"/>
                  <a:pt x="133" y="5"/>
                </a:cubicBezTo>
                <a:cubicBezTo>
                  <a:pt x="133" y="2"/>
                  <a:pt x="130" y="0"/>
                  <a:pt x="127" y="0"/>
                </a:cubicBezTo>
                <a:cubicBezTo>
                  <a:pt x="100" y="0"/>
                  <a:pt x="100" y="0"/>
                  <a:pt x="100" y="0"/>
                </a:cubicBezTo>
                <a:cubicBezTo>
                  <a:pt x="97" y="0"/>
                  <a:pt x="95" y="2"/>
                  <a:pt x="94" y="5"/>
                </a:cubicBezTo>
                <a:cubicBezTo>
                  <a:pt x="89" y="32"/>
                  <a:pt x="89" y="32"/>
                  <a:pt x="89" y="32"/>
                </a:cubicBezTo>
                <a:cubicBezTo>
                  <a:pt x="83" y="34"/>
                  <a:pt x="78" y="36"/>
                  <a:pt x="73" y="39"/>
                </a:cubicBezTo>
                <a:cubicBezTo>
                  <a:pt x="50" y="23"/>
                  <a:pt x="50" y="23"/>
                  <a:pt x="50" y="23"/>
                </a:cubicBezTo>
                <a:cubicBezTo>
                  <a:pt x="48" y="22"/>
                  <a:pt x="45" y="22"/>
                  <a:pt x="43" y="24"/>
                </a:cubicBezTo>
                <a:cubicBezTo>
                  <a:pt x="23" y="43"/>
                  <a:pt x="23" y="43"/>
                  <a:pt x="23" y="43"/>
                </a:cubicBezTo>
                <a:cubicBezTo>
                  <a:pt x="22" y="45"/>
                  <a:pt x="21" y="49"/>
                  <a:pt x="23" y="51"/>
                </a:cubicBezTo>
                <a:cubicBezTo>
                  <a:pt x="39" y="74"/>
                  <a:pt x="39" y="74"/>
                  <a:pt x="39" y="74"/>
                </a:cubicBezTo>
                <a:cubicBezTo>
                  <a:pt x="36" y="79"/>
                  <a:pt x="34" y="84"/>
                  <a:pt x="32" y="90"/>
                </a:cubicBezTo>
                <a:cubicBezTo>
                  <a:pt x="5" y="95"/>
                  <a:pt x="5" y="95"/>
                  <a:pt x="5" y="95"/>
                </a:cubicBezTo>
                <a:cubicBezTo>
                  <a:pt x="2" y="95"/>
                  <a:pt x="0" y="98"/>
                  <a:pt x="0" y="100"/>
                </a:cubicBezTo>
                <a:cubicBezTo>
                  <a:pt x="0" y="128"/>
                  <a:pt x="0" y="128"/>
                  <a:pt x="0" y="128"/>
                </a:cubicBezTo>
                <a:cubicBezTo>
                  <a:pt x="0" y="131"/>
                  <a:pt x="2" y="133"/>
                  <a:pt x="5" y="134"/>
                </a:cubicBezTo>
                <a:cubicBezTo>
                  <a:pt x="32" y="139"/>
                  <a:pt x="32" y="139"/>
                  <a:pt x="32" y="139"/>
                </a:cubicBezTo>
                <a:cubicBezTo>
                  <a:pt x="34" y="144"/>
                  <a:pt x="36" y="150"/>
                  <a:pt x="39" y="155"/>
                </a:cubicBezTo>
                <a:cubicBezTo>
                  <a:pt x="23" y="178"/>
                  <a:pt x="23" y="178"/>
                  <a:pt x="23" y="178"/>
                </a:cubicBezTo>
                <a:cubicBezTo>
                  <a:pt x="22" y="180"/>
                  <a:pt x="22" y="183"/>
                  <a:pt x="24" y="185"/>
                </a:cubicBezTo>
                <a:cubicBezTo>
                  <a:pt x="43" y="204"/>
                  <a:pt x="43" y="204"/>
                  <a:pt x="43" y="204"/>
                </a:cubicBezTo>
                <a:cubicBezTo>
                  <a:pt x="45" y="206"/>
                  <a:pt x="48" y="207"/>
                  <a:pt x="51" y="205"/>
                </a:cubicBezTo>
                <a:cubicBezTo>
                  <a:pt x="73" y="189"/>
                  <a:pt x="73" y="189"/>
                  <a:pt x="73" y="189"/>
                </a:cubicBezTo>
                <a:cubicBezTo>
                  <a:pt x="78" y="192"/>
                  <a:pt x="84" y="194"/>
                  <a:pt x="89" y="196"/>
                </a:cubicBezTo>
                <a:cubicBezTo>
                  <a:pt x="94" y="223"/>
                  <a:pt x="94" y="223"/>
                  <a:pt x="94" y="223"/>
                </a:cubicBezTo>
                <a:cubicBezTo>
                  <a:pt x="95" y="226"/>
                  <a:pt x="97" y="228"/>
                  <a:pt x="100" y="228"/>
                </a:cubicBezTo>
                <a:cubicBezTo>
                  <a:pt x="127" y="228"/>
                  <a:pt x="127" y="228"/>
                  <a:pt x="127" y="228"/>
                </a:cubicBezTo>
                <a:cubicBezTo>
                  <a:pt x="130" y="228"/>
                  <a:pt x="133" y="226"/>
                  <a:pt x="133" y="223"/>
                </a:cubicBezTo>
                <a:cubicBezTo>
                  <a:pt x="138" y="196"/>
                  <a:pt x="138" y="196"/>
                  <a:pt x="138" y="196"/>
                </a:cubicBezTo>
                <a:cubicBezTo>
                  <a:pt x="144" y="194"/>
                  <a:pt x="149" y="192"/>
                  <a:pt x="154" y="190"/>
                </a:cubicBezTo>
                <a:cubicBezTo>
                  <a:pt x="177" y="205"/>
                  <a:pt x="177" y="205"/>
                  <a:pt x="177" y="205"/>
                </a:cubicBezTo>
                <a:cubicBezTo>
                  <a:pt x="180" y="207"/>
                  <a:pt x="183" y="207"/>
                  <a:pt x="185" y="205"/>
                </a:cubicBezTo>
                <a:cubicBezTo>
                  <a:pt x="204" y="185"/>
                  <a:pt x="204" y="185"/>
                  <a:pt x="204" y="185"/>
                </a:cubicBezTo>
                <a:cubicBezTo>
                  <a:pt x="206" y="183"/>
                  <a:pt x="206" y="180"/>
                  <a:pt x="205" y="178"/>
                </a:cubicBezTo>
                <a:cubicBezTo>
                  <a:pt x="189" y="155"/>
                  <a:pt x="189" y="155"/>
                  <a:pt x="189" y="155"/>
                </a:cubicBezTo>
                <a:cubicBezTo>
                  <a:pt x="192" y="150"/>
                  <a:pt x="194" y="144"/>
                  <a:pt x="196" y="139"/>
                </a:cubicBezTo>
                <a:cubicBezTo>
                  <a:pt x="223" y="134"/>
                  <a:pt x="223" y="134"/>
                  <a:pt x="223" y="134"/>
                </a:cubicBezTo>
                <a:cubicBezTo>
                  <a:pt x="226" y="133"/>
                  <a:pt x="228" y="131"/>
                  <a:pt x="228" y="128"/>
                </a:cubicBezTo>
                <a:cubicBezTo>
                  <a:pt x="228" y="100"/>
                  <a:pt x="228" y="100"/>
                  <a:pt x="228" y="100"/>
                </a:cubicBezTo>
                <a:cubicBezTo>
                  <a:pt x="228" y="98"/>
                  <a:pt x="226" y="95"/>
                  <a:pt x="223" y="95"/>
                </a:cubicBezTo>
                <a:close/>
                <a:moveTo>
                  <a:pt x="114" y="149"/>
                </a:moveTo>
                <a:cubicBezTo>
                  <a:pt x="95" y="149"/>
                  <a:pt x="79" y="133"/>
                  <a:pt x="79" y="114"/>
                </a:cubicBezTo>
                <a:cubicBezTo>
                  <a:pt x="79" y="95"/>
                  <a:pt x="95" y="79"/>
                  <a:pt x="114" y="79"/>
                </a:cubicBezTo>
                <a:cubicBezTo>
                  <a:pt x="133" y="79"/>
                  <a:pt x="149" y="95"/>
                  <a:pt x="149" y="114"/>
                </a:cubicBezTo>
                <a:cubicBezTo>
                  <a:pt x="149" y="133"/>
                  <a:pt x="133" y="149"/>
                  <a:pt x="114" y="14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14" name="ï$ḻîdê"/>
          <p:cNvSpPr>
            <a:spLocks/>
          </p:cNvSpPr>
          <p:nvPr/>
        </p:nvSpPr>
        <p:spPr bwMode="auto">
          <a:xfrm>
            <a:off x="4647939" y="3958881"/>
            <a:ext cx="633204" cy="633204"/>
          </a:xfrm>
          <a:custGeom>
            <a:avLst/>
            <a:gdLst>
              <a:gd name="T0" fmla="*/ 130 w 236"/>
              <a:gd name="T1" fmla="*/ 1 h 236"/>
              <a:gd name="T2" fmla="*/ 118 w 236"/>
              <a:gd name="T3" fmla="*/ 0 h 236"/>
              <a:gd name="T4" fmla="*/ 30 w 236"/>
              <a:gd name="T5" fmla="*/ 40 h 236"/>
              <a:gd name="T6" fmla="*/ 68 w 236"/>
              <a:gd name="T7" fmla="*/ 105 h 236"/>
              <a:gd name="T8" fmla="*/ 130 w 236"/>
              <a:gd name="T9" fmla="*/ 1 h 236"/>
              <a:gd name="T10" fmla="*/ 20 w 236"/>
              <a:gd name="T11" fmla="*/ 52 h 236"/>
              <a:gd name="T12" fmla="*/ 0 w 236"/>
              <a:gd name="T13" fmla="*/ 118 h 236"/>
              <a:gd name="T14" fmla="*/ 5 w 236"/>
              <a:gd name="T15" fmla="*/ 153 h 236"/>
              <a:gd name="T16" fmla="*/ 81 w 236"/>
              <a:gd name="T17" fmla="*/ 153 h 236"/>
              <a:gd name="T18" fmla="*/ 20 w 236"/>
              <a:gd name="T19" fmla="*/ 52 h 236"/>
              <a:gd name="T20" fmla="*/ 225 w 236"/>
              <a:gd name="T21" fmla="*/ 68 h 236"/>
              <a:gd name="T22" fmla="*/ 145 w 236"/>
              <a:gd name="T23" fmla="*/ 3 h 236"/>
              <a:gd name="T24" fmla="*/ 106 w 236"/>
              <a:gd name="T25" fmla="*/ 68 h 236"/>
              <a:gd name="T26" fmla="*/ 225 w 236"/>
              <a:gd name="T27" fmla="*/ 68 h 236"/>
              <a:gd name="T28" fmla="*/ 130 w 236"/>
              <a:gd name="T29" fmla="*/ 167 h 236"/>
              <a:gd name="T30" fmla="*/ 11 w 236"/>
              <a:gd name="T31" fmla="*/ 167 h 236"/>
              <a:gd name="T32" fmla="*/ 96 w 236"/>
              <a:gd name="T33" fmla="*/ 234 h 236"/>
              <a:gd name="T34" fmla="*/ 93 w 236"/>
              <a:gd name="T35" fmla="*/ 232 h 236"/>
              <a:gd name="T36" fmla="*/ 130 w 236"/>
              <a:gd name="T37" fmla="*/ 167 h 236"/>
              <a:gd name="T38" fmla="*/ 230 w 236"/>
              <a:gd name="T39" fmla="*/ 82 h 236"/>
              <a:gd name="T40" fmla="*/ 155 w 236"/>
              <a:gd name="T41" fmla="*/ 82 h 236"/>
              <a:gd name="T42" fmla="*/ 215 w 236"/>
              <a:gd name="T43" fmla="*/ 186 h 236"/>
              <a:gd name="T44" fmla="*/ 236 w 236"/>
              <a:gd name="T45" fmla="*/ 118 h 236"/>
              <a:gd name="T46" fmla="*/ 230 w 236"/>
              <a:gd name="T47" fmla="*/ 82 h 236"/>
              <a:gd name="T48" fmla="*/ 108 w 236"/>
              <a:gd name="T49" fmla="*/ 236 h 236"/>
              <a:gd name="T50" fmla="*/ 118 w 236"/>
              <a:gd name="T51" fmla="*/ 236 h 236"/>
              <a:gd name="T52" fmla="*/ 205 w 236"/>
              <a:gd name="T53" fmla="*/ 198 h 236"/>
              <a:gd name="T54" fmla="*/ 167 w 236"/>
              <a:gd name="T55" fmla="*/ 132 h 236"/>
              <a:gd name="T56" fmla="*/ 108 w 236"/>
              <a:gd name="T57" fmla="*/ 236 h 2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236" h="236">
                <a:moveTo>
                  <a:pt x="130" y="1"/>
                </a:moveTo>
                <a:cubicBezTo>
                  <a:pt x="126" y="0"/>
                  <a:pt x="122" y="0"/>
                  <a:pt x="118" y="0"/>
                </a:cubicBezTo>
                <a:cubicBezTo>
                  <a:pt x="83" y="0"/>
                  <a:pt x="51" y="16"/>
                  <a:pt x="30" y="40"/>
                </a:cubicBezTo>
                <a:cubicBezTo>
                  <a:pt x="68" y="105"/>
                  <a:pt x="68" y="105"/>
                  <a:pt x="68" y="105"/>
                </a:cubicBezTo>
                <a:lnTo>
                  <a:pt x="130" y="1"/>
                </a:lnTo>
                <a:close/>
                <a:moveTo>
                  <a:pt x="20" y="52"/>
                </a:moveTo>
                <a:cubicBezTo>
                  <a:pt x="7" y="71"/>
                  <a:pt x="0" y="94"/>
                  <a:pt x="0" y="118"/>
                </a:cubicBezTo>
                <a:cubicBezTo>
                  <a:pt x="0" y="130"/>
                  <a:pt x="2" y="142"/>
                  <a:pt x="5" y="153"/>
                </a:cubicBezTo>
                <a:cubicBezTo>
                  <a:pt x="81" y="153"/>
                  <a:pt x="81" y="153"/>
                  <a:pt x="81" y="153"/>
                </a:cubicBezTo>
                <a:lnTo>
                  <a:pt x="20" y="52"/>
                </a:lnTo>
                <a:close/>
                <a:moveTo>
                  <a:pt x="225" y="68"/>
                </a:moveTo>
                <a:cubicBezTo>
                  <a:pt x="210" y="36"/>
                  <a:pt x="180" y="11"/>
                  <a:pt x="145" y="3"/>
                </a:cubicBezTo>
                <a:cubicBezTo>
                  <a:pt x="106" y="68"/>
                  <a:pt x="106" y="68"/>
                  <a:pt x="106" y="68"/>
                </a:cubicBezTo>
                <a:lnTo>
                  <a:pt x="225" y="68"/>
                </a:lnTo>
                <a:close/>
                <a:moveTo>
                  <a:pt x="130" y="167"/>
                </a:moveTo>
                <a:cubicBezTo>
                  <a:pt x="11" y="167"/>
                  <a:pt x="11" y="167"/>
                  <a:pt x="11" y="167"/>
                </a:cubicBezTo>
                <a:cubicBezTo>
                  <a:pt x="26" y="201"/>
                  <a:pt x="58" y="227"/>
                  <a:pt x="96" y="234"/>
                </a:cubicBezTo>
                <a:cubicBezTo>
                  <a:pt x="93" y="232"/>
                  <a:pt x="93" y="232"/>
                  <a:pt x="93" y="232"/>
                </a:cubicBezTo>
                <a:lnTo>
                  <a:pt x="130" y="167"/>
                </a:lnTo>
                <a:close/>
                <a:moveTo>
                  <a:pt x="230" y="82"/>
                </a:moveTo>
                <a:cubicBezTo>
                  <a:pt x="155" y="82"/>
                  <a:pt x="155" y="82"/>
                  <a:pt x="155" y="82"/>
                </a:cubicBezTo>
                <a:cubicBezTo>
                  <a:pt x="215" y="186"/>
                  <a:pt x="215" y="186"/>
                  <a:pt x="215" y="186"/>
                </a:cubicBezTo>
                <a:cubicBezTo>
                  <a:pt x="228" y="167"/>
                  <a:pt x="236" y="143"/>
                  <a:pt x="236" y="118"/>
                </a:cubicBezTo>
                <a:cubicBezTo>
                  <a:pt x="236" y="106"/>
                  <a:pt x="234" y="94"/>
                  <a:pt x="230" y="82"/>
                </a:cubicBezTo>
                <a:close/>
                <a:moveTo>
                  <a:pt x="108" y="236"/>
                </a:moveTo>
                <a:cubicBezTo>
                  <a:pt x="111" y="236"/>
                  <a:pt x="115" y="236"/>
                  <a:pt x="118" y="236"/>
                </a:cubicBezTo>
                <a:cubicBezTo>
                  <a:pt x="152" y="236"/>
                  <a:pt x="183" y="221"/>
                  <a:pt x="205" y="198"/>
                </a:cubicBezTo>
                <a:cubicBezTo>
                  <a:pt x="167" y="132"/>
                  <a:pt x="167" y="132"/>
                  <a:pt x="167" y="132"/>
                </a:cubicBezTo>
                <a:lnTo>
                  <a:pt x="108" y="2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15" name="îṩ1ïḍe"/>
          <p:cNvSpPr>
            <a:spLocks/>
          </p:cNvSpPr>
          <p:nvPr/>
        </p:nvSpPr>
        <p:spPr bwMode="auto">
          <a:xfrm>
            <a:off x="6932579" y="3958881"/>
            <a:ext cx="633204" cy="633204"/>
          </a:xfrm>
          <a:custGeom>
            <a:avLst/>
            <a:gdLst>
              <a:gd name="T0" fmla="*/ 184 w 260"/>
              <a:gd name="T1" fmla="*/ 106 h 260"/>
              <a:gd name="T2" fmla="*/ 193 w 260"/>
              <a:gd name="T3" fmla="*/ 143 h 260"/>
              <a:gd name="T4" fmla="*/ 117 w 260"/>
              <a:gd name="T5" fmla="*/ 219 h 260"/>
              <a:gd name="T6" fmla="*/ 42 w 260"/>
              <a:gd name="T7" fmla="*/ 143 h 260"/>
              <a:gd name="T8" fmla="*/ 117 w 260"/>
              <a:gd name="T9" fmla="*/ 66 h 260"/>
              <a:gd name="T10" fmla="*/ 154 w 260"/>
              <a:gd name="T11" fmla="*/ 76 h 260"/>
              <a:gd name="T12" fmla="*/ 183 w 260"/>
              <a:gd name="T13" fmla="*/ 46 h 260"/>
              <a:gd name="T14" fmla="*/ 117 w 260"/>
              <a:gd name="T15" fmla="*/ 25 h 260"/>
              <a:gd name="T16" fmla="*/ 0 w 260"/>
              <a:gd name="T17" fmla="*/ 143 h 260"/>
              <a:gd name="T18" fmla="*/ 117 w 260"/>
              <a:gd name="T19" fmla="*/ 260 h 260"/>
              <a:gd name="T20" fmla="*/ 233 w 260"/>
              <a:gd name="T21" fmla="*/ 143 h 260"/>
              <a:gd name="T22" fmla="*/ 213 w 260"/>
              <a:gd name="T23" fmla="*/ 77 h 260"/>
              <a:gd name="T24" fmla="*/ 184 w 260"/>
              <a:gd name="T25" fmla="*/ 106 h 260"/>
              <a:gd name="T26" fmla="*/ 225 w 260"/>
              <a:gd name="T27" fmla="*/ 35 h 260"/>
              <a:gd name="T28" fmla="*/ 225 w 260"/>
              <a:gd name="T29" fmla="*/ 35 h 260"/>
              <a:gd name="T30" fmla="*/ 225 w 260"/>
              <a:gd name="T31" fmla="*/ 0 h 260"/>
              <a:gd name="T32" fmla="*/ 203 w 260"/>
              <a:gd name="T33" fmla="*/ 23 h 260"/>
              <a:gd name="T34" fmla="*/ 203 w 260"/>
              <a:gd name="T35" fmla="*/ 46 h 260"/>
              <a:gd name="T36" fmla="*/ 139 w 260"/>
              <a:gd name="T37" fmla="*/ 111 h 260"/>
              <a:gd name="T38" fmla="*/ 117 w 260"/>
              <a:gd name="T39" fmla="*/ 104 h 260"/>
              <a:gd name="T40" fmla="*/ 79 w 260"/>
              <a:gd name="T41" fmla="*/ 143 h 260"/>
              <a:gd name="T42" fmla="*/ 117 w 260"/>
              <a:gd name="T43" fmla="*/ 181 h 260"/>
              <a:gd name="T44" fmla="*/ 155 w 260"/>
              <a:gd name="T45" fmla="*/ 143 h 260"/>
              <a:gd name="T46" fmla="*/ 150 w 260"/>
              <a:gd name="T47" fmla="*/ 123 h 260"/>
              <a:gd name="T48" fmla="*/ 215 w 260"/>
              <a:gd name="T49" fmla="*/ 58 h 260"/>
              <a:gd name="T50" fmla="*/ 237 w 260"/>
              <a:gd name="T51" fmla="*/ 58 h 260"/>
              <a:gd name="T52" fmla="*/ 260 w 260"/>
              <a:gd name="T53" fmla="*/ 35 h 260"/>
              <a:gd name="T54" fmla="*/ 225 w 260"/>
              <a:gd name="T55" fmla="*/ 35 h 2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260" h="260">
                <a:moveTo>
                  <a:pt x="184" y="106"/>
                </a:moveTo>
                <a:cubicBezTo>
                  <a:pt x="190" y="117"/>
                  <a:pt x="193" y="129"/>
                  <a:pt x="193" y="143"/>
                </a:cubicBezTo>
                <a:cubicBezTo>
                  <a:pt x="193" y="185"/>
                  <a:pt x="159" y="219"/>
                  <a:pt x="117" y="219"/>
                </a:cubicBezTo>
                <a:cubicBezTo>
                  <a:pt x="76" y="219"/>
                  <a:pt x="42" y="185"/>
                  <a:pt x="42" y="143"/>
                </a:cubicBezTo>
                <a:cubicBezTo>
                  <a:pt x="42" y="100"/>
                  <a:pt x="76" y="66"/>
                  <a:pt x="117" y="66"/>
                </a:cubicBezTo>
                <a:cubicBezTo>
                  <a:pt x="131" y="66"/>
                  <a:pt x="143" y="70"/>
                  <a:pt x="154" y="76"/>
                </a:cubicBezTo>
                <a:cubicBezTo>
                  <a:pt x="183" y="46"/>
                  <a:pt x="183" y="46"/>
                  <a:pt x="183" y="46"/>
                </a:cubicBezTo>
                <a:cubicBezTo>
                  <a:pt x="165" y="33"/>
                  <a:pt x="141" y="25"/>
                  <a:pt x="117" y="25"/>
                </a:cubicBezTo>
                <a:cubicBezTo>
                  <a:pt x="52" y="25"/>
                  <a:pt x="0" y="78"/>
                  <a:pt x="0" y="143"/>
                </a:cubicBezTo>
                <a:cubicBezTo>
                  <a:pt x="0" y="207"/>
                  <a:pt x="52" y="260"/>
                  <a:pt x="117" y="260"/>
                </a:cubicBezTo>
                <a:cubicBezTo>
                  <a:pt x="181" y="260"/>
                  <a:pt x="233" y="207"/>
                  <a:pt x="233" y="143"/>
                </a:cubicBezTo>
                <a:cubicBezTo>
                  <a:pt x="233" y="118"/>
                  <a:pt x="226" y="96"/>
                  <a:pt x="213" y="77"/>
                </a:cubicBezTo>
                <a:cubicBezTo>
                  <a:pt x="184" y="106"/>
                  <a:pt x="184" y="106"/>
                  <a:pt x="184" y="106"/>
                </a:cubicBezTo>
                <a:close/>
                <a:moveTo>
                  <a:pt x="225" y="35"/>
                </a:moveTo>
                <a:cubicBezTo>
                  <a:pt x="225" y="35"/>
                  <a:pt x="225" y="35"/>
                  <a:pt x="225" y="35"/>
                </a:cubicBezTo>
                <a:cubicBezTo>
                  <a:pt x="225" y="0"/>
                  <a:pt x="225" y="0"/>
                  <a:pt x="225" y="0"/>
                </a:cubicBezTo>
                <a:cubicBezTo>
                  <a:pt x="203" y="23"/>
                  <a:pt x="203" y="23"/>
                  <a:pt x="203" y="23"/>
                </a:cubicBezTo>
                <a:cubicBezTo>
                  <a:pt x="203" y="46"/>
                  <a:pt x="203" y="46"/>
                  <a:pt x="203" y="46"/>
                </a:cubicBezTo>
                <a:cubicBezTo>
                  <a:pt x="139" y="111"/>
                  <a:pt x="139" y="111"/>
                  <a:pt x="139" y="111"/>
                </a:cubicBezTo>
                <a:cubicBezTo>
                  <a:pt x="133" y="106"/>
                  <a:pt x="125" y="104"/>
                  <a:pt x="117" y="104"/>
                </a:cubicBezTo>
                <a:cubicBezTo>
                  <a:pt x="96" y="104"/>
                  <a:pt x="79" y="121"/>
                  <a:pt x="79" y="143"/>
                </a:cubicBezTo>
                <a:cubicBezTo>
                  <a:pt x="79" y="164"/>
                  <a:pt x="96" y="181"/>
                  <a:pt x="117" y="181"/>
                </a:cubicBezTo>
                <a:cubicBezTo>
                  <a:pt x="138" y="181"/>
                  <a:pt x="155" y="164"/>
                  <a:pt x="155" y="143"/>
                </a:cubicBezTo>
                <a:cubicBezTo>
                  <a:pt x="155" y="136"/>
                  <a:pt x="154" y="129"/>
                  <a:pt x="150" y="123"/>
                </a:cubicBezTo>
                <a:cubicBezTo>
                  <a:pt x="215" y="58"/>
                  <a:pt x="215" y="58"/>
                  <a:pt x="215" y="58"/>
                </a:cubicBezTo>
                <a:cubicBezTo>
                  <a:pt x="237" y="58"/>
                  <a:pt x="237" y="58"/>
                  <a:pt x="237" y="58"/>
                </a:cubicBezTo>
                <a:cubicBezTo>
                  <a:pt x="260" y="35"/>
                  <a:pt x="260" y="35"/>
                  <a:pt x="260" y="35"/>
                </a:cubicBezTo>
                <a:cubicBezTo>
                  <a:pt x="225" y="35"/>
                  <a:pt x="225" y="35"/>
                  <a:pt x="225" y="3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16" name="iślíḓè"/>
          <p:cNvSpPr>
            <a:spLocks/>
          </p:cNvSpPr>
          <p:nvPr/>
        </p:nvSpPr>
        <p:spPr bwMode="auto">
          <a:xfrm>
            <a:off x="9208531" y="3958881"/>
            <a:ext cx="633204" cy="633204"/>
          </a:xfrm>
          <a:custGeom>
            <a:avLst/>
            <a:gdLst>
              <a:gd name="T0" fmla="*/ 187 w 228"/>
              <a:gd name="T1" fmla="*/ 114 h 240"/>
              <a:gd name="T2" fmla="*/ 114 w 228"/>
              <a:gd name="T3" fmla="*/ 40 h 240"/>
              <a:gd name="T4" fmla="*/ 40 w 228"/>
              <a:gd name="T5" fmla="*/ 114 h 240"/>
              <a:gd name="T6" fmla="*/ 68 w 228"/>
              <a:gd name="T7" fmla="*/ 171 h 240"/>
              <a:gd name="T8" fmla="*/ 74 w 228"/>
              <a:gd name="T9" fmla="*/ 173 h 240"/>
              <a:gd name="T10" fmla="*/ 81 w 228"/>
              <a:gd name="T11" fmla="*/ 169 h 240"/>
              <a:gd name="T12" fmla="*/ 79 w 228"/>
              <a:gd name="T13" fmla="*/ 156 h 240"/>
              <a:gd name="T14" fmla="*/ 59 w 228"/>
              <a:gd name="T15" fmla="*/ 114 h 240"/>
              <a:gd name="T16" fmla="*/ 114 w 228"/>
              <a:gd name="T17" fmla="*/ 59 h 240"/>
              <a:gd name="T18" fmla="*/ 169 w 228"/>
              <a:gd name="T19" fmla="*/ 114 h 240"/>
              <a:gd name="T20" fmla="*/ 152 w 228"/>
              <a:gd name="T21" fmla="*/ 153 h 240"/>
              <a:gd name="T22" fmla="*/ 151 w 228"/>
              <a:gd name="T23" fmla="*/ 166 h 240"/>
              <a:gd name="T24" fmla="*/ 165 w 228"/>
              <a:gd name="T25" fmla="*/ 167 h 240"/>
              <a:gd name="T26" fmla="*/ 187 w 228"/>
              <a:gd name="T27" fmla="*/ 114 h 240"/>
              <a:gd name="T28" fmla="*/ 116 w 228"/>
              <a:gd name="T29" fmla="*/ 79 h 240"/>
              <a:gd name="T30" fmla="*/ 81 w 228"/>
              <a:gd name="T31" fmla="*/ 114 h 240"/>
              <a:gd name="T32" fmla="*/ 101 w 228"/>
              <a:gd name="T33" fmla="*/ 144 h 240"/>
              <a:gd name="T34" fmla="*/ 101 w 228"/>
              <a:gd name="T35" fmla="*/ 226 h 240"/>
              <a:gd name="T36" fmla="*/ 115 w 228"/>
              <a:gd name="T37" fmla="*/ 240 h 240"/>
              <a:gd name="T38" fmla="*/ 129 w 228"/>
              <a:gd name="T39" fmla="*/ 226 h 240"/>
              <a:gd name="T40" fmla="*/ 129 w 228"/>
              <a:gd name="T41" fmla="*/ 145 h 240"/>
              <a:gd name="T42" fmla="*/ 150 w 228"/>
              <a:gd name="T43" fmla="*/ 114 h 240"/>
              <a:gd name="T44" fmla="*/ 116 w 228"/>
              <a:gd name="T45" fmla="*/ 79 h 240"/>
              <a:gd name="T46" fmla="*/ 114 w 228"/>
              <a:gd name="T47" fmla="*/ 0 h 240"/>
              <a:gd name="T48" fmla="*/ 0 w 228"/>
              <a:gd name="T49" fmla="*/ 114 h 240"/>
              <a:gd name="T50" fmla="*/ 52 w 228"/>
              <a:gd name="T51" fmla="*/ 209 h 240"/>
              <a:gd name="T52" fmla="*/ 57 w 228"/>
              <a:gd name="T53" fmla="*/ 211 h 240"/>
              <a:gd name="T54" fmla="*/ 65 w 228"/>
              <a:gd name="T55" fmla="*/ 206 h 240"/>
              <a:gd name="T56" fmla="*/ 62 w 228"/>
              <a:gd name="T57" fmla="*/ 193 h 240"/>
              <a:gd name="T58" fmla="*/ 19 w 228"/>
              <a:gd name="T59" fmla="*/ 114 h 240"/>
              <a:gd name="T60" fmla="*/ 114 w 228"/>
              <a:gd name="T61" fmla="*/ 18 h 240"/>
              <a:gd name="T62" fmla="*/ 209 w 228"/>
              <a:gd name="T63" fmla="*/ 114 h 240"/>
              <a:gd name="T64" fmla="*/ 168 w 228"/>
              <a:gd name="T65" fmla="*/ 192 h 240"/>
              <a:gd name="T66" fmla="*/ 165 w 228"/>
              <a:gd name="T67" fmla="*/ 205 h 240"/>
              <a:gd name="T68" fmla="*/ 178 w 228"/>
              <a:gd name="T69" fmla="*/ 208 h 240"/>
              <a:gd name="T70" fmla="*/ 228 w 228"/>
              <a:gd name="T71" fmla="*/ 114 h 240"/>
              <a:gd name="T72" fmla="*/ 114 w 228"/>
              <a:gd name="T73" fmla="*/ 0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228" h="240">
                <a:moveTo>
                  <a:pt x="187" y="114"/>
                </a:moveTo>
                <a:cubicBezTo>
                  <a:pt x="187" y="73"/>
                  <a:pt x="154" y="40"/>
                  <a:pt x="114" y="40"/>
                </a:cubicBezTo>
                <a:cubicBezTo>
                  <a:pt x="73" y="40"/>
                  <a:pt x="40" y="73"/>
                  <a:pt x="40" y="114"/>
                </a:cubicBezTo>
                <a:cubicBezTo>
                  <a:pt x="40" y="136"/>
                  <a:pt x="50" y="157"/>
                  <a:pt x="68" y="171"/>
                </a:cubicBezTo>
                <a:cubicBezTo>
                  <a:pt x="69" y="172"/>
                  <a:pt x="71" y="173"/>
                  <a:pt x="74" y="173"/>
                </a:cubicBezTo>
                <a:cubicBezTo>
                  <a:pt x="76" y="173"/>
                  <a:pt x="79" y="171"/>
                  <a:pt x="81" y="169"/>
                </a:cubicBezTo>
                <a:cubicBezTo>
                  <a:pt x="84" y="165"/>
                  <a:pt x="83" y="159"/>
                  <a:pt x="79" y="156"/>
                </a:cubicBezTo>
                <a:cubicBezTo>
                  <a:pt x="67" y="146"/>
                  <a:pt x="59" y="130"/>
                  <a:pt x="59" y="114"/>
                </a:cubicBezTo>
                <a:cubicBezTo>
                  <a:pt x="59" y="83"/>
                  <a:pt x="84" y="59"/>
                  <a:pt x="114" y="59"/>
                </a:cubicBezTo>
                <a:cubicBezTo>
                  <a:pt x="144" y="59"/>
                  <a:pt x="169" y="83"/>
                  <a:pt x="169" y="114"/>
                </a:cubicBezTo>
                <a:cubicBezTo>
                  <a:pt x="169" y="129"/>
                  <a:pt x="163" y="143"/>
                  <a:pt x="152" y="153"/>
                </a:cubicBezTo>
                <a:cubicBezTo>
                  <a:pt x="148" y="157"/>
                  <a:pt x="148" y="163"/>
                  <a:pt x="151" y="166"/>
                </a:cubicBezTo>
                <a:cubicBezTo>
                  <a:pt x="155" y="170"/>
                  <a:pt x="161" y="170"/>
                  <a:pt x="165" y="167"/>
                </a:cubicBezTo>
                <a:cubicBezTo>
                  <a:pt x="179" y="153"/>
                  <a:pt x="187" y="134"/>
                  <a:pt x="187" y="114"/>
                </a:cubicBezTo>
                <a:close/>
                <a:moveTo>
                  <a:pt x="116" y="79"/>
                </a:moveTo>
                <a:cubicBezTo>
                  <a:pt x="97" y="79"/>
                  <a:pt x="81" y="95"/>
                  <a:pt x="81" y="114"/>
                </a:cubicBezTo>
                <a:cubicBezTo>
                  <a:pt x="81" y="127"/>
                  <a:pt x="89" y="139"/>
                  <a:pt x="101" y="144"/>
                </a:cubicBezTo>
                <a:cubicBezTo>
                  <a:pt x="101" y="226"/>
                  <a:pt x="101" y="226"/>
                  <a:pt x="101" y="226"/>
                </a:cubicBezTo>
                <a:cubicBezTo>
                  <a:pt x="101" y="233"/>
                  <a:pt x="107" y="240"/>
                  <a:pt x="115" y="240"/>
                </a:cubicBezTo>
                <a:cubicBezTo>
                  <a:pt x="123" y="240"/>
                  <a:pt x="129" y="233"/>
                  <a:pt x="129" y="226"/>
                </a:cubicBezTo>
                <a:cubicBezTo>
                  <a:pt x="129" y="145"/>
                  <a:pt x="129" y="145"/>
                  <a:pt x="129" y="145"/>
                </a:cubicBezTo>
                <a:cubicBezTo>
                  <a:pt x="141" y="140"/>
                  <a:pt x="150" y="128"/>
                  <a:pt x="150" y="114"/>
                </a:cubicBezTo>
                <a:cubicBezTo>
                  <a:pt x="150" y="95"/>
                  <a:pt x="134" y="79"/>
                  <a:pt x="116" y="79"/>
                </a:cubicBezTo>
                <a:close/>
                <a:moveTo>
                  <a:pt x="114" y="0"/>
                </a:moveTo>
                <a:cubicBezTo>
                  <a:pt x="51" y="0"/>
                  <a:pt x="0" y="51"/>
                  <a:pt x="0" y="114"/>
                </a:cubicBezTo>
                <a:cubicBezTo>
                  <a:pt x="0" y="152"/>
                  <a:pt x="19" y="188"/>
                  <a:pt x="52" y="209"/>
                </a:cubicBezTo>
                <a:cubicBezTo>
                  <a:pt x="54" y="210"/>
                  <a:pt x="55" y="211"/>
                  <a:pt x="57" y="211"/>
                </a:cubicBezTo>
                <a:cubicBezTo>
                  <a:pt x="60" y="211"/>
                  <a:pt x="63" y="209"/>
                  <a:pt x="65" y="206"/>
                </a:cubicBezTo>
                <a:cubicBezTo>
                  <a:pt x="68" y="202"/>
                  <a:pt x="67" y="196"/>
                  <a:pt x="62" y="193"/>
                </a:cubicBezTo>
                <a:cubicBezTo>
                  <a:pt x="35" y="176"/>
                  <a:pt x="19" y="146"/>
                  <a:pt x="19" y="114"/>
                </a:cubicBezTo>
                <a:cubicBezTo>
                  <a:pt x="19" y="61"/>
                  <a:pt x="61" y="18"/>
                  <a:pt x="114" y="18"/>
                </a:cubicBezTo>
                <a:cubicBezTo>
                  <a:pt x="166" y="18"/>
                  <a:pt x="209" y="61"/>
                  <a:pt x="209" y="114"/>
                </a:cubicBezTo>
                <a:cubicBezTo>
                  <a:pt x="209" y="145"/>
                  <a:pt x="194" y="174"/>
                  <a:pt x="168" y="192"/>
                </a:cubicBezTo>
                <a:cubicBezTo>
                  <a:pt x="163" y="195"/>
                  <a:pt x="162" y="201"/>
                  <a:pt x="165" y="205"/>
                </a:cubicBezTo>
                <a:cubicBezTo>
                  <a:pt x="168" y="209"/>
                  <a:pt x="174" y="211"/>
                  <a:pt x="178" y="208"/>
                </a:cubicBezTo>
                <a:cubicBezTo>
                  <a:pt x="209" y="186"/>
                  <a:pt x="228" y="151"/>
                  <a:pt x="228" y="114"/>
                </a:cubicBezTo>
                <a:cubicBezTo>
                  <a:pt x="228" y="51"/>
                  <a:pt x="177" y="0"/>
                  <a:pt x="11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17" name="îşľíďê"/>
          <p:cNvSpPr>
            <a:spLocks/>
          </p:cNvSpPr>
          <p:nvPr/>
        </p:nvSpPr>
        <p:spPr bwMode="auto">
          <a:xfrm>
            <a:off x="3513935" y="2081644"/>
            <a:ext cx="633204" cy="633204"/>
          </a:xfrm>
          <a:custGeom>
            <a:avLst/>
            <a:gdLst>
              <a:gd name="T0" fmla="*/ 118 w 236"/>
              <a:gd name="T1" fmla="*/ 0 h 236"/>
              <a:gd name="T2" fmla="*/ 0 w 236"/>
              <a:gd name="T3" fmla="*/ 118 h 236"/>
              <a:gd name="T4" fmla="*/ 118 w 236"/>
              <a:gd name="T5" fmla="*/ 236 h 236"/>
              <a:gd name="T6" fmla="*/ 236 w 236"/>
              <a:gd name="T7" fmla="*/ 118 h 236"/>
              <a:gd name="T8" fmla="*/ 118 w 236"/>
              <a:gd name="T9" fmla="*/ 0 h 236"/>
              <a:gd name="T10" fmla="*/ 124 w 236"/>
              <a:gd name="T11" fmla="*/ 56 h 236"/>
              <a:gd name="T12" fmla="*/ 144 w 236"/>
              <a:gd name="T13" fmla="*/ 46 h 236"/>
              <a:gd name="T14" fmla="*/ 137 w 236"/>
              <a:gd name="T15" fmla="*/ 67 h 236"/>
              <a:gd name="T16" fmla="*/ 117 w 236"/>
              <a:gd name="T17" fmla="*/ 77 h 236"/>
              <a:gd name="T18" fmla="*/ 124 w 236"/>
              <a:gd name="T19" fmla="*/ 56 h 236"/>
              <a:gd name="T20" fmla="*/ 162 w 236"/>
              <a:gd name="T21" fmla="*/ 164 h 236"/>
              <a:gd name="T22" fmla="*/ 142 w 236"/>
              <a:gd name="T23" fmla="*/ 181 h 236"/>
              <a:gd name="T24" fmla="*/ 119 w 236"/>
              <a:gd name="T25" fmla="*/ 175 h 236"/>
              <a:gd name="T26" fmla="*/ 97 w 236"/>
              <a:gd name="T27" fmla="*/ 181 h 236"/>
              <a:gd name="T28" fmla="*/ 76 w 236"/>
              <a:gd name="T29" fmla="*/ 164 h 236"/>
              <a:gd name="T30" fmla="*/ 67 w 236"/>
              <a:gd name="T31" fmla="*/ 96 h 236"/>
              <a:gd name="T32" fmla="*/ 95 w 236"/>
              <a:gd name="T33" fmla="*/ 79 h 236"/>
              <a:gd name="T34" fmla="*/ 118 w 236"/>
              <a:gd name="T35" fmla="*/ 85 h 236"/>
              <a:gd name="T36" fmla="*/ 143 w 236"/>
              <a:gd name="T37" fmla="*/ 79 h 236"/>
              <a:gd name="T38" fmla="*/ 168 w 236"/>
              <a:gd name="T39" fmla="*/ 92 h 236"/>
              <a:gd name="T40" fmla="*/ 154 w 236"/>
              <a:gd name="T41" fmla="*/ 118 h 236"/>
              <a:gd name="T42" fmla="*/ 172 w 236"/>
              <a:gd name="T43" fmla="*/ 145 h 236"/>
              <a:gd name="T44" fmla="*/ 162 w 236"/>
              <a:gd name="T45" fmla="*/ 164 h 2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236" h="236">
                <a:moveTo>
                  <a:pt x="118" y="0"/>
                </a:moveTo>
                <a:cubicBezTo>
                  <a:pt x="53" y="0"/>
                  <a:pt x="0" y="53"/>
                  <a:pt x="0" y="118"/>
                </a:cubicBezTo>
                <a:cubicBezTo>
                  <a:pt x="0" y="183"/>
                  <a:pt x="53" y="236"/>
                  <a:pt x="118" y="236"/>
                </a:cubicBezTo>
                <a:cubicBezTo>
                  <a:pt x="183" y="236"/>
                  <a:pt x="236" y="183"/>
                  <a:pt x="236" y="118"/>
                </a:cubicBezTo>
                <a:cubicBezTo>
                  <a:pt x="236" y="53"/>
                  <a:pt x="183" y="0"/>
                  <a:pt x="118" y="0"/>
                </a:cubicBezTo>
                <a:close/>
                <a:moveTo>
                  <a:pt x="124" y="56"/>
                </a:moveTo>
                <a:cubicBezTo>
                  <a:pt x="129" y="50"/>
                  <a:pt x="137" y="46"/>
                  <a:pt x="144" y="46"/>
                </a:cubicBezTo>
                <a:cubicBezTo>
                  <a:pt x="144" y="54"/>
                  <a:pt x="141" y="62"/>
                  <a:pt x="137" y="67"/>
                </a:cubicBezTo>
                <a:cubicBezTo>
                  <a:pt x="132" y="73"/>
                  <a:pt x="124" y="78"/>
                  <a:pt x="117" y="77"/>
                </a:cubicBezTo>
                <a:cubicBezTo>
                  <a:pt x="115" y="69"/>
                  <a:pt x="119" y="61"/>
                  <a:pt x="124" y="56"/>
                </a:cubicBezTo>
                <a:close/>
                <a:moveTo>
                  <a:pt x="162" y="164"/>
                </a:moveTo>
                <a:cubicBezTo>
                  <a:pt x="157" y="172"/>
                  <a:pt x="151" y="180"/>
                  <a:pt x="142" y="181"/>
                </a:cubicBezTo>
                <a:cubicBezTo>
                  <a:pt x="133" y="181"/>
                  <a:pt x="130" y="175"/>
                  <a:pt x="119" y="175"/>
                </a:cubicBezTo>
                <a:cubicBezTo>
                  <a:pt x="109" y="175"/>
                  <a:pt x="106" y="180"/>
                  <a:pt x="97" y="181"/>
                </a:cubicBezTo>
                <a:cubicBezTo>
                  <a:pt x="88" y="181"/>
                  <a:pt x="82" y="172"/>
                  <a:pt x="76" y="164"/>
                </a:cubicBezTo>
                <a:cubicBezTo>
                  <a:pt x="64" y="147"/>
                  <a:pt x="55" y="116"/>
                  <a:pt x="67" y="96"/>
                </a:cubicBezTo>
                <a:cubicBezTo>
                  <a:pt x="73" y="85"/>
                  <a:pt x="84" y="79"/>
                  <a:pt x="95" y="79"/>
                </a:cubicBezTo>
                <a:cubicBezTo>
                  <a:pt x="104" y="79"/>
                  <a:pt x="112" y="85"/>
                  <a:pt x="118" y="85"/>
                </a:cubicBezTo>
                <a:cubicBezTo>
                  <a:pt x="123" y="85"/>
                  <a:pt x="133" y="77"/>
                  <a:pt x="143" y="79"/>
                </a:cubicBezTo>
                <a:cubicBezTo>
                  <a:pt x="148" y="79"/>
                  <a:pt x="160" y="80"/>
                  <a:pt x="168" y="92"/>
                </a:cubicBezTo>
                <a:cubicBezTo>
                  <a:pt x="167" y="92"/>
                  <a:pt x="153" y="100"/>
                  <a:pt x="154" y="118"/>
                </a:cubicBezTo>
                <a:cubicBezTo>
                  <a:pt x="154" y="138"/>
                  <a:pt x="171" y="145"/>
                  <a:pt x="172" y="145"/>
                </a:cubicBezTo>
                <a:cubicBezTo>
                  <a:pt x="171" y="145"/>
                  <a:pt x="169" y="155"/>
                  <a:pt x="162" y="164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="ctr"/>
          <a:lstStyle/>
          <a:p>
            <a:pPr algn="ctr"/>
            <a:endParaRPr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18" name="ïšľíḑe"/>
          <p:cNvSpPr>
            <a:spLocks/>
          </p:cNvSpPr>
          <p:nvPr/>
        </p:nvSpPr>
        <p:spPr bwMode="auto">
          <a:xfrm>
            <a:off x="5794155" y="2081644"/>
            <a:ext cx="633204" cy="633204"/>
          </a:xfrm>
          <a:custGeom>
            <a:avLst/>
            <a:gdLst>
              <a:gd name="T0" fmla="*/ 118 w 236"/>
              <a:gd name="T1" fmla="*/ 142 h 236"/>
              <a:gd name="T2" fmla="*/ 142 w 236"/>
              <a:gd name="T3" fmla="*/ 118 h 236"/>
              <a:gd name="T4" fmla="*/ 137 w 236"/>
              <a:gd name="T5" fmla="*/ 105 h 236"/>
              <a:gd name="T6" fmla="*/ 118 w 236"/>
              <a:gd name="T7" fmla="*/ 95 h 236"/>
              <a:gd name="T8" fmla="*/ 99 w 236"/>
              <a:gd name="T9" fmla="*/ 105 h 236"/>
              <a:gd name="T10" fmla="*/ 94 w 236"/>
              <a:gd name="T11" fmla="*/ 118 h 236"/>
              <a:gd name="T12" fmla="*/ 118 w 236"/>
              <a:gd name="T13" fmla="*/ 142 h 236"/>
              <a:gd name="T14" fmla="*/ 170 w 236"/>
              <a:gd name="T15" fmla="*/ 89 h 236"/>
              <a:gd name="T16" fmla="*/ 170 w 236"/>
              <a:gd name="T17" fmla="*/ 70 h 236"/>
              <a:gd name="T18" fmla="*/ 170 w 236"/>
              <a:gd name="T19" fmla="*/ 67 h 236"/>
              <a:gd name="T20" fmla="*/ 167 w 236"/>
              <a:gd name="T21" fmla="*/ 67 h 236"/>
              <a:gd name="T22" fmla="*/ 147 w 236"/>
              <a:gd name="T23" fmla="*/ 67 h 236"/>
              <a:gd name="T24" fmla="*/ 147 w 236"/>
              <a:gd name="T25" fmla="*/ 90 h 236"/>
              <a:gd name="T26" fmla="*/ 170 w 236"/>
              <a:gd name="T27" fmla="*/ 89 h 236"/>
              <a:gd name="T28" fmla="*/ 118 w 236"/>
              <a:gd name="T29" fmla="*/ 0 h 236"/>
              <a:gd name="T30" fmla="*/ 0 w 236"/>
              <a:gd name="T31" fmla="*/ 118 h 236"/>
              <a:gd name="T32" fmla="*/ 118 w 236"/>
              <a:gd name="T33" fmla="*/ 236 h 236"/>
              <a:gd name="T34" fmla="*/ 236 w 236"/>
              <a:gd name="T35" fmla="*/ 118 h 236"/>
              <a:gd name="T36" fmla="*/ 118 w 236"/>
              <a:gd name="T37" fmla="*/ 0 h 236"/>
              <a:gd name="T38" fmla="*/ 185 w 236"/>
              <a:gd name="T39" fmla="*/ 105 h 236"/>
              <a:gd name="T40" fmla="*/ 185 w 236"/>
              <a:gd name="T41" fmla="*/ 160 h 236"/>
              <a:gd name="T42" fmla="*/ 159 w 236"/>
              <a:gd name="T43" fmla="*/ 186 h 236"/>
              <a:gd name="T44" fmla="*/ 77 w 236"/>
              <a:gd name="T45" fmla="*/ 186 h 236"/>
              <a:gd name="T46" fmla="*/ 51 w 236"/>
              <a:gd name="T47" fmla="*/ 160 h 236"/>
              <a:gd name="T48" fmla="*/ 51 w 236"/>
              <a:gd name="T49" fmla="*/ 105 h 236"/>
              <a:gd name="T50" fmla="*/ 51 w 236"/>
              <a:gd name="T51" fmla="*/ 77 h 236"/>
              <a:gd name="T52" fmla="*/ 77 w 236"/>
              <a:gd name="T53" fmla="*/ 51 h 236"/>
              <a:gd name="T54" fmla="*/ 159 w 236"/>
              <a:gd name="T55" fmla="*/ 51 h 236"/>
              <a:gd name="T56" fmla="*/ 185 w 236"/>
              <a:gd name="T57" fmla="*/ 77 h 236"/>
              <a:gd name="T58" fmla="*/ 185 w 236"/>
              <a:gd name="T59" fmla="*/ 105 h 236"/>
              <a:gd name="T60" fmla="*/ 155 w 236"/>
              <a:gd name="T61" fmla="*/ 118 h 236"/>
              <a:gd name="T62" fmla="*/ 118 w 236"/>
              <a:gd name="T63" fmla="*/ 155 h 236"/>
              <a:gd name="T64" fmla="*/ 81 w 236"/>
              <a:gd name="T65" fmla="*/ 118 h 236"/>
              <a:gd name="T66" fmla="*/ 84 w 236"/>
              <a:gd name="T67" fmla="*/ 105 h 236"/>
              <a:gd name="T68" fmla="*/ 64 w 236"/>
              <a:gd name="T69" fmla="*/ 105 h 236"/>
              <a:gd name="T70" fmla="*/ 64 w 236"/>
              <a:gd name="T71" fmla="*/ 160 h 236"/>
              <a:gd name="T72" fmla="*/ 77 w 236"/>
              <a:gd name="T73" fmla="*/ 172 h 236"/>
              <a:gd name="T74" fmla="*/ 159 w 236"/>
              <a:gd name="T75" fmla="*/ 172 h 236"/>
              <a:gd name="T76" fmla="*/ 172 w 236"/>
              <a:gd name="T77" fmla="*/ 160 h 236"/>
              <a:gd name="T78" fmla="*/ 172 w 236"/>
              <a:gd name="T79" fmla="*/ 105 h 236"/>
              <a:gd name="T80" fmla="*/ 152 w 236"/>
              <a:gd name="T81" fmla="*/ 105 h 236"/>
              <a:gd name="T82" fmla="*/ 155 w 236"/>
              <a:gd name="T83" fmla="*/ 118 h 2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236" h="236">
                <a:moveTo>
                  <a:pt x="118" y="142"/>
                </a:moveTo>
                <a:cubicBezTo>
                  <a:pt x="131" y="142"/>
                  <a:pt x="142" y="131"/>
                  <a:pt x="142" y="118"/>
                </a:cubicBezTo>
                <a:cubicBezTo>
                  <a:pt x="142" y="113"/>
                  <a:pt x="140" y="108"/>
                  <a:pt x="137" y="105"/>
                </a:cubicBezTo>
                <a:cubicBezTo>
                  <a:pt x="133" y="99"/>
                  <a:pt x="126" y="95"/>
                  <a:pt x="118" y="95"/>
                </a:cubicBezTo>
                <a:cubicBezTo>
                  <a:pt x="110" y="95"/>
                  <a:pt x="103" y="99"/>
                  <a:pt x="99" y="105"/>
                </a:cubicBezTo>
                <a:cubicBezTo>
                  <a:pt x="96" y="108"/>
                  <a:pt x="94" y="113"/>
                  <a:pt x="94" y="118"/>
                </a:cubicBezTo>
                <a:cubicBezTo>
                  <a:pt x="94" y="131"/>
                  <a:pt x="105" y="142"/>
                  <a:pt x="118" y="142"/>
                </a:cubicBezTo>
                <a:close/>
                <a:moveTo>
                  <a:pt x="170" y="89"/>
                </a:moveTo>
                <a:cubicBezTo>
                  <a:pt x="170" y="70"/>
                  <a:pt x="170" y="70"/>
                  <a:pt x="170" y="70"/>
                </a:cubicBezTo>
                <a:cubicBezTo>
                  <a:pt x="170" y="67"/>
                  <a:pt x="170" y="67"/>
                  <a:pt x="170" y="67"/>
                </a:cubicBezTo>
                <a:cubicBezTo>
                  <a:pt x="167" y="67"/>
                  <a:pt x="167" y="67"/>
                  <a:pt x="167" y="67"/>
                </a:cubicBezTo>
                <a:cubicBezTo>
                  <a:pt x="147" y="67"/>
                  <a:pt x="147" y="67"/>
                  <a:pt x="147" y="67"/>
                </a:cubicBezTo>
                <a:cubicBezTo>
                  <a:pt x="147" y="90"/>
                  <a:pt x="147" y="90"/>
                  <a:pt x="147" y="90"/>
                </a:cubicBezTo>
                <a:lnTo>
                  <a:pt x="170" y="89"/>
                </a:lnTo>
                <a:close/>
                <a:moveTo>
                  <a:pt x="118" y="0"/>
                </a:moveTo>
                <a:cubicBezTo>
                  <a:pt x="53" y="0"/>
                  <a:pt x="0" y="53"/>
                  <a:pt x="0" y="118"/>
                </a:cubicBezTo>
                <a:cubicBezTo>
                  <a:pt x="0" y="183"/>
                  <a:pt x="53" y="236"/>
                  <a:pt x="118" y="236"/>
                </a:cubicBezTo>
                <a:cubicBezTo>
                  <a:pt x="183" y="236"/>
                  <a:pt x="236" y="183"/>
                  <a:pt x="236" y="118"/>
                </a:cubicBezTo>
                <a:cubicBezTo>
                  <a:pt x="236" y="53"/>
                  <a:pt x="183" y="0"/>
                  <a:pt x="118" y="0"/>
                </a:cubicBezTo>
                <a:close/>
                <a:moveTo>
                  <a:pt x="185" y="105"/>
                </a:moveTo>
                <a:cubicBezTo>
                  <a:pt x="185" y="160"/>
                  <a:pt x="185" y="160"/>
                  <a:pt x="185" y="160"/>
                </a:cubicBezTo>
                <a:cubicBezTo>
                  <a:pt x="185" y="174"/>
                  <a:pt x="173" y="186"/>
                  <a:pt x="159" y="186"/>
                </a:cubicBezTo>
                <a:cubicBezTo>
                  <a:pt x="77" y="186"/>
                  <a:pt x="77" y="186"/>
                  <a:pt x="77" y="186"/>
                </a:cubicBezTo>
                <a:cubicBezTo>
                  <a:pt x="62" y="186"/>
                  <a:pt x="51" y="174"/>
                  <a:pt x="51" y="160"/>
                </a:cubicBezTo>
                <a:cubicBezTo>
                  <a:pt x="51" y="105"/>
                  <a:pt x="51" y="105"/>
                  <a:pt x="51" y="105"/>
                </a:cubicBezTo>
                <a:cubicBezTo>
                  <a:pt x="51" y="77"/>
                  <a:pt x="51" y="77"/>
                  <a:pt x="51" y="77"/>
                </a:cubicBezTo>
                <a:cubicBezTo>
                  <a:pt x="51" y="63"/>
                  <a:pt x="62" y="51"/>
                  <a:pt x="77" y="51"/>
                </a:cubicBezTo>
                <a:cubicBezTo>
                  <a:pt x="159" y="51"/>
                  <a:pt x="159" y="51"/>
                  <a:pt x="159" y="51"/>
                </a:cubicBezTo>
                <a:cubicBezTo>
                  <a:pt x="173" y="51"/>
                  <a:pt x="185" y="63"/>
                  <a:pt x="185" y="77"/>
                </a:cubicBezTo>
                <a:lnTo>
                  <a:pt x="185" y="105"/>
                </a:lnTo>
                <a:close/>
                <a:moveTo>
                  <a:pt x="155" y="118"/>
                </a:moveTo>
                <a:cubicBezTo>
                  <a:pt x="155" y="139"/>
                  <a:pt x="138" y="155"/>
                  <a:pt x="118" y="155"/>
                </a:cubicBezTo>
                <a:cubicBezTo>
                  <a:pt x="98" y="155"/>
                  <a:pt x="81" y="139"/>
                  <a:pt x="81" y="118"/>
                </a:cubicBezTo>
                <a:cubicBezTo>
                  <a:pt x="81" y="114"/>
                  <a:pt x="82" y="109"/>
                  <a:pt x="84" y="105"/>
                </a:cubicBezTo>
                <a:cubicBezTo>
                  <a:pt x="64" y="105"/>
                  <a:pt x="64" y="105"/>
                  <a:pt x="64" y="105"/>
                </a:cubicBezTo>
                <a:cubicBezTo>
                  <a:pt x="64" y="160"/>
                  <a:pt x="64" y="160"/>
                  <a:pt x="64" y="160"/>
                </a:cubicBezTo>
                <a:cubicBezTo>
                  <a:pt x="64" y="167"/>
                  <a:pt x="70" y="172"/>
                  <a:pt x="77" y="172"/>
                </a:cubicBezTo>
                <a:cubicBezTo>
                  <a:pt x="159" y="172"/>
                  <a:pt x="159" y="172"/>
                  <a:pt x="159" y="172"/>
                </a:cubicBezTo>
                <a:cubicBezTo>
                  <a:pt x="166" y="172"/>
                  <a:pt x="172" y="167"/>
                  <a:pt x="172" y="160"/>
                </a:cubicBezTo>
                <a:cubicBezTo>
                  <a:pt x="172" y="105"/>
                  <a:pt x="172" y="105"/>
                  <a:pt x="172" y="105"/>
                </a:cubicBezTo>
                <a:cubicBezTo>
                  <a:pt x="152" y="105"/>
                  <a:pt x="152" y="105"/>
                  <a:pt x="152" y="105"/>
                </a:cubicBezTo>
                <a:cubicBezTo>
                  <a:pt x="154" y="109"/>
                  <a:pt x="155" y="114"/>
                  <a:pt x="155" y="11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="ctr"/>
          <a:lstStyle/>
          <a:p>
            <a:pPr algn="ctr"/>
            <a:endParaRPr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19" name="íṡḻídê"/>
          <p:cNvSpPr>
            <a:spLocks/>
          </p:cNvSpPr>
          <p:nvPr/>
        </p:nvSpPr>
        <p:spPr bwMode="auto">
          <a:xfrm>
            <a:off x="8077671" y="2081644"/>
            <a:ext cx="633204" cy="633204"/>
          </a:xfrm>
          <a:custGeom>
            <a:avLst/>
            <a:gdLst>
              <a:gd name="T0" fmla="*/ 119 w 236"/>
              <a:gd name="T1" fmla="*/ 123 h 236"/>
              <a:gd name="T2" fmla="*/ 111 w 236"/>
              <a:gd name="T3" fmla="*/ 131 h 236"/>
              <a:gd name="T4" fmla="*/ 115 w 236"/>
              <a:gd name="T5" fmla="*/ 138 h 236"/>
              <a:gd name="T6" fmla="*/ 115 w 236"/>
              <a:gd name="T7" fmla="*/ 150 h 236"/>
              <a:gd name="T8" fmla="*/ 118 w 236"/>
              <a:gd name="T9" fmla="*/ 154 h 236"/>
              <a:gd name="T10" fmla="*/ 119 w 236"/>
              <a:gd name="T11" fmla="*/ 154 h 236"/>
              <a:gd name="T12" fmla="*/ 122 w 236"/>
              <a:gd name="T13" fmla="*/ 150 h 236"/>
              <a:gd name="T14" fmla="*/ 122 w 236"/>
              <a:gd name="T15" fmla="*/ 138 h 236"/>
              <a:gd name="T16" fmla="*/ 126 w 236"/>
              <a:gd name="T17" fmla="*/ 131 h 236"/>
              <a:gd name="T18" fmla="*/ 119 w 236"/>
              <a:gd name="T19" fmla="*/ 123 h 236"/>
              <a:gd name="T20" fmla="*/ 119 w 236"/>
              <a:gd name="T21" fmla="*/ 66 h 236"/>
              <a:gd name="T22" fmla="*/ 100 w 236"/>
              <a:gd name="T23" fmla="*/ 84 h 236"/>
              <a:gd name="T24" fmla="*/ 100 w 236"/>
              <a:gd name="T25" fmla="*/ 102 h 236"/>
              <a:gd name="T26" fmla="*/ 137 w 236"/>
              <a:gd name="T27" fmla="*/ 102 h 236"/>
              <a:gd name="T28" fmla="*/ 137 w 236"/>
              <a:gd name="T29" fmla="*/ 84 h 236"/>
              <a:gd name="T30" fmla="*/ 119 w 236"/>
              <a:gd name="T31" fmla="*/ 66 h 236"/>
              <a:gd name="T32" fmla="*/ 118 w 236"/>
              <a:gd name="T33" fmla="*/ 0 h 236"/>
              <a:gd name="T34" fmla="*/ 0 w 236"/>
              <a:gd name="T35" fmla="*/ 118 h 236"/>
              <a:gd name="T36" fmla="*/ 118 w 236"/>
              <a:gd name="T37" fmla="*/ 236 h 236"/>
              <a:gd name="T38" fmla="*/ 236 w 236"/>
              <a:gd name="T39" fmla="*/ 118 h 236"/>
              <a:gd name="T40" fmla="*/ 118 w 236"/>
              <a:gd name="T41" fmla="*/ 0 h 236"/>
              <a:gd name="T42" fmla="*/ 164 w 236"/>
              <a:gd name="T43" fmla="*/ 161 h 236"/>
              <a:gd name="T44" fmla="*/ 149 w 236"/>
              <a:gd name="T45" fmla="*/ 176 h 236"/>
              <a:gd name="T46" fmla="*/ 88 w 236"/>
              <a:gd name="T47" fmla="*/ 176 h 236"/>
              <a:gd name="T48" fmla="*/ 73 w 236"/>
              <a:gd name="T49" fmla="*/ 161 h 236"/>
              <a:gd name="T50" fmla="*/ 73 w 236"/>
              <a:gd name="T51" fmla="*/ 105 h 236"/>
              <a:gd name="T52" fmla="*/ 76 w 236"/>
              <a:gd name="T53" fmla="*/ 102 h 236"/>
              <a:gd name="T54" fmla="*/ 86 w 236"/>
              <a:gd name="T55" fmla="*/ 102 h 236"/>
              <a:gd name="T56" fmla="*/ 86 w 236"/>
              <a:gd name="T57" fmla="*/ 84 h 236"/>
              <a:gd name="T58" fmla="*/ 118 w 236"/>
              <a:gd name="T59" fmla="*/ 51 h 236"/>
              <a:gd name="T60" fmla="*/ 119 w 236"/>
              <a:gd name="T61" fmla="*/ 51 h 236"/>
              <a:gd name="T62" fmla="*/ 152 w 236"/>
              <a:gd name="T63" fmla="*/ 84 h 236"/>
              <a:gd name="T64" fmla="*/ 152 w 236"/>
              <a:gd name="T65" fmla="*/ 102 h 236"/>
              <a:gd name="T66" fmla="*/ 161 w 236"/>
              <a:gd name="T67" fmla="*/ 102 h 236"/>
              <a:gd name="T68" fmla="*/ 164 w 236"/>
              <a:gd name="T69" fmla="*/ 105 h 236"/>
              <a:gd name="T70" fmla="*/ 164 w 236"/>
              <a:gd name="T71" fmla="*/ 161 h 2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236" h="236">
                <a:moveTo>
                  <a:pt x="119" y="123"/>
                </a:moveTo>
                <a:cubicBezTo>
                  <a:pt x="114" y="123"/>
                  <a:pt x="111" y="127"/>
                  <a:pt x="111" y="131"/>
                </a:cubicBezTo>
                <a:cubicBezTo>
                  <a:pt x="111" y="134"/>
                  <a:pt x="112" y="136"/>
                  <a:pt x="115" y="138"/>
                </a:cubicBezTo>
                <a:cubicBezTo>
                  <a:pt x="115" y="150"/>
                  <a:pt x="115" y="150"/>
                  <a:pt x="115" y="150"/>
                </a:cubicBezTo>
                <a:cubicBezTo>
                  <a:pt x="115" y="152"/>
                  <a:pt x="116" y="154"/>
                  <a:pt x="118" y="154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21" y="154"/>
                  <a:pt x="122" y="152"/>
                  <a:pt x="122" y="150"/>
                </a:cubicBezTo>
                <a:cubicBezTo>
                  <a:pt x="122" y="138"/>
                  <a:pt x="122" y="138"/>
                  <a:pt x="122" y="138"/>
                </a:cubicBezTo>
                <a:cubicBezTo>
                  <a:pt x="125" y="136"/>
                  <a:pt x="126" y="134"/>
                  <a:pt x="126" y="131"/>
                </a:cubicBezTo>
                <a:cubicBezTo>
                  <a:pt x="126" y="126"/>
                  <a:pt x="123" y="123"/>
                  <a:pt x="119" y="123"/>
                </a:cubicBezTo>
                <a:close/>
                <a:moveTo>
                  <a:pt x="119" y="66"/>
                </a:moveTo>
                <a:cubicBezTo>
                  <a:pt x="108" y="66"/>
                  <a:pt x="100" y="74"/>
                  <a:pt x="100" y="84"/>
                </a:cubicBezTo>
                <a:cubicBezTo>
                  <a:pt x="100" y="102"/>
                  <a:pt x="100" y="102"/>
                  <a:pt x="100" y="102"/>
                </a:cubicBezTo>
                <a:cubicBezTo>
                  <a:pt x="137" y="102"/>
                  <a:pt x="137" y="102"/>
                  <a:pt x="137" y="102"/>
                </a:cubicBezTo>
                <a:cubicBezTo>
                  <a:pt x="137" y="84"/>
                  <a:pt x="137" y="84"/>
                  <a:pt x="137" y="84"/>
                </a:cubicBezTo>
                <a:cubicBezTo>
                  <a:pt x="137" y="74"/>
                  <a:pt x="129" y="66"/>
                  <a:pt x="119" y="66"/>
                </a:cubicBezTo>
                <a:close/>
                <a:moveTo>
                  <a:pt x="118" y="0"/>
                </a:moveTo>
                <a:cubicBezTo>
                  <a:pt x="53" y="0"/>
                  <a:pt x="0" y="53"/>
                  <a:pt x="0" y="118"/>
                </a:cubicBezTo>
                <a:cubicBezTo>
                  <a:pt x="0" y="183"/>
                  <a:pt x="53" y="236"/>
                  <a:pt x="118" y="236"/>
                </a:cubicBezTo>
                <a:cubicBezTo>
                  <a:pt x="183" y="236"/>
                  <a:pt x="236" y="183"/>
                  <a:pt x="236" y="118"/>
                </a:cubicBezTo>
                <a:cubicBezTo>
                  <a:pt x="236" y="53"/>
                  <a:pt x="183" y="0"/>
                  <a:pt x="118" y="0"/>
                </a:cubicBezTo>
                <a:close/>
                <a:moveTo>
                  <a:pt x="164" y="161"/>
                </a:moveTo>
                <a:cubicBezTo>
                  <a:pt x="164" y="169"/>
                  <a:pt x="157" y="176"/>
                  <a:pt x="149" y="176"/>
                </a:cubicBezTo>
                <a:cubicBezTo>
                  <a:pt x="88" y="176"/>
                  <a:pt x="88" y="176"/>
                  <a:pt x="88" y="176"/>
                </a:cubicBezTo>
                <a:cubicBezTo>
                  <a:pt x="80" y="176"/>
                  <a:pt x="73" y="169"/>
                  <a:pt x="73" y="161"/>
                </a:cubicBezTo>
                <a:cubicBezTo>
                  <a:pt x="73" y="105"/>
                  <a:pt x="73" y="105"/>
                  <a:pt x="73" y="105"/>
                </a:cubicBezTo>
                <a:cubicBezTo>
                  <a:pt x="73" y="103"/>
                  <a:pt x="74" y="102"/>
                  <a:pt x="76" y="102"/>
                </a:cubicBezTo>
                <a:cubicBezTo>
                  <a:pt x="86" y="102"/>
                  <a:pt x="86" y="102"/>
                  <a:pt x="86" y="102"/>
                </a:cubicBezTo>
                <a:cubicBezTo>
                  <a:pt x="86" y="84"/>
                  <a:pt x="86" y="84"/>
                  <a:pt x="86" y="84"/>
                </a:cubicBezTo>
                <a:cubicBezTo>
                  <a:pt x="86" y="66"/>
                  <a:pt x="100" y="52"/>
                  <a:pt x="118" y="51"/>
                </a:cubicBezTo>
                <a:cubicBezTo>
                  <a:pt x="119" y="51"/>
                  <a:pt x="119" y="51"/>
                  <a:pt x="119" y="51"/>
                </a:cubicBezTo>
                <a:cubicBezTo>
                  <a:pt x="137" y="52"/>
                  <a:pt x="152" y="66"/>
                  <a:pt x="152" y="84"/>
                </a:cubicBezTo>
                <a:cubicBezTo>
                  <a:pt x="152" y="102"/>
                  <a:pt x="152" y="102"/>
                  <a:pt x="152" y="102"/>
                </a:cubicBezTo>
                <a:cubicBezTo>
                  <a:pt x="161" y="102"/>
                  <a:pt x="161" y="102"/>
                  <a:pt x="161" y="102"/>
                </a:cubicBezTo>
                <a:cubicBezTo>
                  <a:pt x="163" y="102"/>
                  <a:pt x="164" y="103"/>
                  <a:pt x="164" y="105"/>
                </a:cubicBezTo>
                <a:lnTo>
                  <a:pt x="164" y="161"/>
                </a:lnTo>
                <a:close/>
              </a:path>
            </a:pathLst>
          </a:custGeom>
          <a:solidFill>
            <a:schemeClr val="accent6"/>
          </a:solidFill>
          <a:ln>
            <a:solidFill>
              <a:schemeClr val="accent6"/>
            </a:solidFill>
          </a:ln>
        </p:spPr>
        <p:txBody>
          <a:bodyPr anchor="ctr"/>
          <a:lstStyle/>
          <a:p>
            <a:pPr algn="ctr"/>
            <a:endParaRPr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79" name="文本框 78"/>
          <p:cNvSpPr txBox="1"/>
          <p:nvPr/>
        </p:nvSpPr>
        <p:spPr>
          <a:xfrm>
            <a:off x="8559800" y="5037956"/>
            <a:ext cx="1854200" cy="6186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14000"/>
              </a:lnSpc>
            </a:pP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The user can can on a project or or computer, or presentation and make it film to be used in a wilder field field</a:t>
            </a:r>
          </a:p>
        </p:txBody>
      </p:sp>
      <p:sp>
        <p:nvSpPr>
          <p:cNvPr id="80" name="文本框 79"/>
          <p:cNvSpPr txBox="1"/>
          <p:nvPr/>
        </p:nvSpPr>
        <p:spPr>
          <a:xfrm>
            <a:off x="6288527" y="5037956"/>
            <a:ext cx="1854200" cy="6186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14000"/>
              </a:lnSpc>
            </a:pP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The user can can on a project or or computer, or presentation and make it film to be used in a wilder field field</a:t>
            </a:r>
          </a:p>
        </p:txBody>
      </p:sp>
      <p:sp>
        <p:nvSpPr>
          <p:cNvPr id="81" name="文本框 80"/>
          <p:cNvSpPr txBox="1"/>
          <p:nvPr/>
        </p:nvSpPr>
        <p:spPr>
          <a:xfrm>
            <a:off x="4037439" y="5037956"/>
            <a:ext cx="1854200" cy="6186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14000"/>
              </a:lnSpc>
            </a:pP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The user can can on a project or or computer, or presentation and make it film to be used in a wilder field field</a:t>
            </a:r>
          </a:p>
        </p:txBody>
      </p:sp>
      <p:sp>
        <p:nvSpPr>
          <p:cNvPr id="82" name="文本框 81"/>
          <p:cNvSpPr txBox="1"/>
          <p:nvPr/>
        </p:nvSpPr>
        <p:spPr>
          <a:xfrm>
            <a:off x="1739900" y="5037956"/>
            <a:ext cx="1854200" cy="6186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14000"/>
              </a:lnSpc>
            </a:pP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The user can can on a project or or computer, or presentation and make it film to be used in a wilder field field</a:t>
            </a:r>
          </a:p>
        </p:txBody>
      </p:sp>
      <p:cxnSp>
        <p:nvCxnSpPr>
          <p:cNvPr id="41" name="直接连接符 40"/>
          <p:cNvCxnSpPr/>
          <p:nvPr/>
        </p:nvCxnSpPr>
        <p:spPr>
          <a:xfrm flipV="1">
            <a:off x="-16668" y="1032867"/>
            <a:ext cx="12208669" cy="7740"/>
          </a:xfrm>
          <a:prstGeom prst="line">
            <a:avLst/>
          </a:prstGeom>
          <a:ln w="69850" cmpd="thickThin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矩形 41"/>
          <p:cNvSpPr/>
          <p:nvPr/>
        </p:nvSpPr>
        <p:spPr>
          <a:xfrm>
            <a:off x="0" y="288137"/>
            <a:ext cx="333829" cy="720695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accent2">
                  <a:lumMod val="90000"/>
                  <a:lumOff val="1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565535" y="333486"/>
            <a:ext cx="3068469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>
              <a:defRPr sz="6000" b="1">
                <a:gradFill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/>
                    </a:gs>
                  </a:gsLst>
                  <a:lin ang="5400000" scaled="1"/>
                </a:gradFill>
                <a:latin typeface="+mj-ea"/>
                <a:ea typeface="+mj-ea"/>
              </a:defRPr>
            </a:lvl1pPr>
          </a:lstStyle>
          <a:p>
            <a:r>
              <a:rPr lang="zh-CN" altLang="en-US" sz="3200" dirty="0"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Overview of employee execution</a:t>
            </a:r>
          </a:p>
        </p:txBody>
      </p:sp>
      <p:sp>
        <p:nvSpPr>
          <p:cNvPr id="44" name="文本框 43"/>
          <p:cNvSpPr txBox="1"/>
          <p:nvPr/>
        </p:nvSpPr>
        <p:spPr>
          <a:xfrm>
            <a:off x="7350809" y="469246"/>
            <a:ext cx="4527763" cy="49859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The user can can on a project or or print it into a film to be used in a wilder field field</a:t>
            </a:r>
          </a:p>
        </p:txBody>
      </p:sp>
    </p:spTree>
    <p:extLst>
      <p:ext uri="{BB962C8B-B14F-4D97-AF65-F5344CB8AC3E}">
        <p14:creationId xmlns:p14="http://schemas.microsoft.com/office/powerpoint/2010/main" val="1124011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500"/>
                            </p:stCondLst>
                            <p:childTnLst>
                              <p:par>
                                <p:cTn id="8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79" grpId="0"/>
      <p:bldP spid="80" grpId="0"/>
      <p:bldP spid="81" grpId="0"/>
      <p:bldP spid="8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6"/>
          <p:cNvGrpSpPr/>
          <p:nvPr/>
        </p:nvGrpSpPr>
        <p:grpSpPr>
          <a:xfrm>
            <a:off x="1471040" y="2007495"/>
            <a:ext cx="3869447" cy="3562856"/>
            <a:chOff x="1631504" y="1499745"/>
            <a:chExt cx="4190544" cy="3858510"/>
          </a:xfrm>
        </p:grpSpPr>
        <p:sp>
          <p:nvSpPr>
            <p:cNvPr id="6" name="Freeform: Shape 1"/>
            <p:cNvSpPr/>
            <p:nvPr/>
          </p:nvSpPr>
          <p:spPr>
            <a:xfrm>
              <a:off x="3703135" y="2210879"/>
              <a:ext cx="1542819" cy="12570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10656" y="0"/>
                    <a:pt x="19519" y="9282"/>
                    <a:pt x="21600" y="21600"/>
                  </a:cubicBezTo>
                </a:path>
              </a:pathLst>
            </a:custGeom>
            <a:ln w="38100">
              <a:solidFill>
                <a:schemeClr val="bg1">
                  <a:lumMod val="85000"/>
                </a:schemeClr>
              </a:solidFill>
              <a:miter/>
            </a:ln>
          </p:spPr>
          <p:txBody>
            <a:bodyPr anchor="ctr"/>
            <a:lstStyle/>
            <a:p>
              <a:pPr algn="ctr"/>
              <a:endParaRPr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7" name="Freeform: Shape 2"/>
            <p:cNvSpPr/>
            <p:nvPr/>
          </p:nvSpPr>
          <p:spPr>
            <a:xfrm>
              <a:off x="5151071" y="3386678"/>
              <a:ext cx="167085" cy="1603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4378"/>
                  </a:moveTo>
                  <a:lnTo>
                    <a:pt x="14306" y="21600"/>
                  </a:lnTo>
                  <a:lnTo>
                    <a:pt x="21600" y="0"/>
                  </a:lnTo>
                  <a:lnTo>
                    <a:pt x="0" y="437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>
              <a:noFill/>
              <a:miter lim="400000"/>
            </a:ln>
          </p:spPr>
          <p:txBody>
            <a:bodyPr anchor="ctr"/>
            <a:lstStyle/>
            <a:p>
              <a:pPr algn="ctr"/>
              <a:endParaRPr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8" name="Freeform: Shape 3"/>
            <p:cNvSpPr/>
            <p:nvPr/>
          </p:nvSpPr>
          <p:spPr>
            <a:xfrm>
              <a:off x="2569135" y="2601849"/>
              <a:ext cx="1157443" cy="8778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83" extrusionOk="0">
                  <a:moveTo>
                    <a:pt x="21600" y="9"/>
                  </a:moveTo>
                  <a:cubicBezTo>
                    <a:pt x="17681" y="-117"/>
                    <a:pt x="13715" y="1202"/>
                    <a:pt x="10083" y="3964"/>
                  </a:cubicBezTo>
                  <a:cubicBezTo>
                    <a:pt x="4874" y="8046"/>
                    <a:pt x="1434" y="14388"/>
                    <a:pt x="0" y="21483"/>
                  </a:cubicBezTo>
                </a:path>
              </a:pathLst>
            </a:custGeom>
            <a:ln w="38100">
              <a:solidFill>
                <a:schemeClr val="bg1">
                  <a:lumMod val="85000"/>
                </a:schemeClr>
              </a:solidFill>
              <a:miter/>
            </a:ln>
          </p:spPr>
          <p:txBody>
            <a:bodyPr anchor="ctr"/>
            <a:lstStyle/>
            <a:p>
              <a:pPr algn="ctr"/>
              <a:endParaRPr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9" name="Freeform: Shape 4"/>
            <p:cNvSpPr/>
            <p:nvPr/>
          </p:nvSpPr>
          <p:spPr>
            <a:xfrm>
              <a:off x="2505134" y="3395021"/>
              <a:ext cx="169224" cy="1606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4086"/>
                  </a:moveTo>
                  <a:lnTo>
                    <a:pt x="7200" y="21600"/>
                  </a:lnTo>
                  <a:lnTo>
                    <a:pt x="0" y="0"/>
                  </a:lnTo>
                  <a:lnTo>
                    <a:pt x="21600" y="4086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10" name="Freeform: Shape 5"/>
            <p:cNvSpPr/>
            <p:nvPr/>
          </p:nvSpPr>
          <p:spPr>
            <a:xfrm>
              <a:off x="2999767" y="1499745"/>
              <a:ext cx="1462654" cy="14626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1"/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11" name="Freeform: Shape 6"/>
            <p:cNvSpPr/>
            <p:nvPr/>
          </p:nvSpPr>
          <p:spPr>
            <a:xfrm>
              <a:off x="3010984" y="5168828"/>
              <a:ext cx="188675" cy="1813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4261"/>
                  </a:moveTo>
                  <a:lnTo>
                    <a:pt x="14259" y="21600"/>
                  </a:lnTo>
                  <a:lnTo>
                    <a:pt x="21600" y="0"/>
                  </a:lnTo>
                  <a:lnTo>
                    <a:pt x="0" y="4261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12" name="Freeform: Shape 7"/>
            <p:cNvSpPr/>
            <p:nvPr/>
          </p:nvSpPr>
          <p:spPr>
            <a:xfrm>
              <a:off x="3153340" y="4634025"/>
              <a:ext cx="1874877" cy="7242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18384" y="12975"/>
                    <a:pt x="12748" y="21600"/>
                    <a:pt x="6344" y="21600"/>
                  </a:cubicBezTo>
                  <a:cubicBezTo>
                    <a:pt x="4102" y="21600"/>
                    <a:pt x="1977" y="20531"/>
                    <a:pt x="0" y="18623"/>
                  </a:cubicBezTo>
                </a:path>
              </a:pathLst>
            </a:custGeom>
            <a:ln w="38100">
              <a:solidFill>
                <a:schemeClr val="bg1">
                  <a:lumMod val="85000"/>
                </a:schemeClr>
              </a:solidFill>
              <a:miter/>
            </a:ln>
          </p:spPr>
          <p:txBody>
            <a:bodyPr anchor="ctr"/>
            <a:lstStyle/>
            <a:p>
              <a:pPr algn="ctr"/>
              <a:endParaRPr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13" name="Freeform: Shape 8"/>
            <p:cNvSpPr/>
            <p:nvPr/>
          </p:nvSpPr>
          <p:spPr>
            <a:xfrm>
              <a:off x="4454077" y="2863954"/>
              <a:ext cx="435721" cy="14505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42" h="21600" extrusionOk="0">
                  <a:moveTo>
                    <a:pt x="13714" y="21600"/>
                  </a:moveTo>
                  <a:cubicBezTo>
                    <a:pt x="21600" y="16448"/>
                    <a:pt x="21600" y="10113"/>
                    <a:pt x="12114" y="4732"/>
                  </a:cubicBezTo>
                  <a:cubicBezTo>
                    <a:pt x="8800" y="2900"/>
                    <a:pt x="4686" y="1298"/>
                    <a:pt x="0" y="0"/>
                  </a:cubicBezTo>
                </a:path>
              </a:pathLst>
            </a:custGeom>
            <a:ln w="38100">
              <a:solidFill>
                <a:schemeClr val="bg1">
                  <a:lumMod val="85000"/>
                </a:schemeClr>
              </a:solidFill>
              <a:miter/>
            </a:ln>
          </p:spPr>
          <p:txBody>
            <a:bodyPr anchor="ctr"/>
            <a:lstStyle/>
            <a:p>
              <a:pPr algn="ctr"/>
              <a:endParaRPr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14" name="Freeform: Shape 9"/>
            <p:cNvSpPr/>
            <p:nvPr/>
          </p:nvSpPr>
          <p:spPr>
            <a:xfrm>
              <a:off x="4396521" y="2812964"/>
              <a:ext cx="166774" cy="1605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4816"/>
                  </a:lnTo>
                  <a:lnTo>
                    <a:pt x="7013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  <a:round/>
            </a:ln>
          </p:spPr>
          <p:txBody>
            <a:bodyPr anchor="ctr"/>
            <a:lstStyle/>
            <a:p>
              <a:pPr algn="ctr"/>
              <a:endParaRPr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15" name="Freeform: Shape 10"/>
            <p:cNvSpPr/>
            <p:nvPr/>
          </p:nvSpPr>
          <p:spPr>
            <a:xfrm>
              <a:off x="4359394" y="3853799"/>
              <a:ext cx="1462654" cy="14603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16" name="Freeform: Shape 11"/>
            <p:cNvSpPr/>
            <p:nvPr/>
          </p:nvSpPr>
          <p:spPr>
            <a:xfrm>
              <a:off x="2128831" y="2679744"/>
              <a:ext cx="455998" cy="19259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043" y="21600"/>
                  </a:moveTo>
                  <a:cubicBezTo>
                    <a:pt x="4004" y="18929"/>
                    <a:pt x="0" y="15769"/>
                    <a:pt x="0" y="12380"/>
                  </a:cubicBezTo>
                  <a:cubicBezTo>
                    <a:pt x="0" y="7554"/>
                    <a:pt x="8252" y="3188"/>
                    <a:pt x="21600" y="0"/>
                  </a:cubicBezTo>
                </a:path>
              </a:pathLst>
            </a:custGeom>
            <a:ln w="38100">
              <a:solidFill>
                <a:schemeClr val="bg1">
                  <a:lumMod val="85000"/>
                </a:schemeClr>
              </a:solidFill>
              <a:miter/>
            </a:ln>
          </p:spPr>
          <p:txBody>
            <a:bodyPr anchor="ctr"/>
            <a:lstStyle/>
            <a:p>
              <a:pPr algn="ctr"/>
              <a:endParaRPr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17" name="Freeform: Shape 12"/>
            <p:cNvSpPr/>
            <p:nvPr/>
          </p:nvSpPr>
          <p:spPr>
            <a:xfrm>
              <a:off x="2477599" y="2631598"/>
              <a:ext cx="165719" cy="1615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4929"/>
                  </a:lnTo>
                  <a:lnTo>
                    <a:pt x="14965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18" name="Freeform: Shape 13"/>
            <p:cNvSpPr/>
            <p:nvPr/>
          </p:nvSpPr>
          <p:spPr>
            <a:xfrm>
              <a:off x="2692669" y="4379866"/>
              <a:ext cx="1397931" cy="5817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8027" extrusionOk="0">
                  <a:moveTo>
                    <a:pt x="0" y="0"/>
                  </a:moveTo>
                  <a:cubicBezTo>
                    <a:pt x="4470" y="15247"/>
                    <a:pt x="13609" y="21600"/>
                    <a:pt x="21600" y="16041"/>
                  </a:cubicBezTo>
                </a:path>
              </a:pathLst>
            </a:custGeom>
            <a:ln w="38100">
              <a:solidFill>
                <a:schemeClr val="bg1">
                  <a:lumMod val="85000"/>
                </a:schemeClr>
              </a:solidFill>
              <a:miter/>
            </a:ln>
          </p:spPr>
          <p:txBody>
            <a:bodyPr anchor="ctr"/>
            <a:lstStyle/>
            <a:p>
              <a:pPr algn="ctr"/>
              <a:endParaRPr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19" name="Freeform: Shape 14"/>
            <p:cNvSpPr/>
            <p:nvPr/>
          </p:nvSpPr>
          <p:spPr>
            <a:xfrm>
              <a:off x="4032081" y="4827386"/>
              <a:ext cx="165801" cy="1615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4204"/>
                  </a:moveTo>
                  <a:lnTo>
                    <a:pt x="7341" y="21600"/>
                  </a:lnTo>
                  <a:lnTo>
                    <a:pt x="0" y="0"/>
                  </a:lnTo>
                  <a:lnTo>
                    <a:pt x="21600" y="4204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20" name="Freeform: Shape 15"/>
            <p:cNvSpPr/>
            <p:nvPr/>
          </p:nvSpPr>
          <p:spPr>
            <a:xfrm>
              <a:off x="1631504" y="3853799"/>
              <a:ext cx="1462654" cy="14603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2"/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21" name="Freeform: Shape 56"/>
            <p:cNvSpPr>
              <a:spLocks/>
            </p:cNvSpPr>
            <p:nvPr/>
          </p:nvSpPr>
          <p:spPr bwMode="auto">
            <a:xfrm>
              <a:off x="4815024" y="4307637"/>
              <a:ext cx="551396" cy="552682"/>
            </a:xfrm>
            <a:custGeom>
              <a:avLst/>
              <a:gdLst>
                <a:gd name="T0" fmla="*/ 103 w 181"/>
                <a:gd name="T1" fmla="*/ 23 h 181"/>
                <a:gd name="T2" fmla="*/ 23 w 181"/>
                <a:gd name="T3" fmla="*/ 23 h 181"/>
                <a:gd name="T4" fmla="*/ 23 w 181"/>
                <a:gd name="T5" fmla="*/ 103 h 181"/>
                <a:gd name="T6" fmla="*/ 95 w 181"/>
                <a:gd name="T7" fmla="*/ 110 h 181"/>
                <a:gd name="T8" fmla="*/ 97 w 181"/>
                <a:gd name="T9" fmla="*/ 113 h 181"/>
                <a:gd name="T10" fmla="*/ 97 w 181"/>
                <a:gd name="T11" fmla="*/ 114 h 181"/>
                <a:gd name="T12" fmla="*/ 97 w 181"/>
                <a:gd name="T13" fmla="*/ 122 h 181"/>
                <a:gd name="T14" fmla="*/ 153 w 181"/>
                <a:gd name="T15" fmla="*/ 178 h 181"/>
                <a:gd name="T16" fmla="*/ 161 w 181"/>
                <a:gd name="T17" fmla="*/ 178 h 181"/>
                <a:gd name="T18" fmla="*/ 162 w 181"/>
                <a:gd name="T19" fmla="*/ 178 h 181"/>
                <a:gd name="T20" fmla="*/ 162 w 181"/>
                <a:gd name="T21" fmla="*/ 178 h 181"/>
                <a:gd name="T22" fmla="*/ 168 w 181"/>
                <a:gd name="T23" fmla="*/ 178 h 181"/>
                <a:gd name="T24" fmla="*/ 178 w 181"/>
                <a:gd name="T25" fmla="*/ 168 h 181"/>
                <a:gd name="T26" fmla="*/ 178 w 181"/>
                <a:gd name="T27" fmla="*/ 163 h 181"/>
                <a:gd name="T28" fmla="*/ 178 w 181"/>
                <a:gd name="T29" fmla="*/ 162 h 181"/>
                <a:gd name="T30" fmla="*/ 178 w 181"/>
                <a:gd name="T31" fmla="*/ 161 h 181"/>
                <a:gd name="T32" fmla="*/ 178 w 181"/>
                <a:gd name="T33" fmla="*/ 153 h 181"/>
                <a:gd name="T34" fmla="*/ 122 w 181"/>
                <a:gd name="T35" fmla="*/ 97 h 181"/>
                <a:gd name="T36" fmla="*/ 113 w 181"/>
                <a:gd name="T37" fmla="*/ 97 h 181"/>
                <a:gd name="T38" fmla="*/ 113 w 181"/>
                <a:gd name="T39" fmla="*/ 97 h 181"/>
                <a:gd name="T40" fmla="*/ 110 w 181"/>
                <a:gd name="T41" fmla="*/ 95 h 181"/>
                <a:gd name="T42" fmla="*/ 103 w 181"/>
                <a:gd name="T43" fmla="*/ 23 h 181"/>
                <a:gd name="T44" fmla="*/ 35 w 181"/>
                <a:gd name="T45" fmla="*/ 35 h 181"/>
                <a:gd name="T46" fmla="*/ 91 w 181"/>
                <a:gd name="T47" fmla="*/ 35 h 181"/>
                <a:gd name="T48" fmla="*/ 91 w 181"/>
                <a:gd name="T49" fmla="*/ 91 h 181"/>
                <a:gd name="T50" fmla="*/ 35 w 181"/>
                <a:gd name="T51" fmla="*/ 92 h 181"/>
                <a:gd name="T52" fmla="*/ 35 w 181"/>
                <a:gd name="T53" fmla="*/ 3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81" h="181">
                  <a:moveTo>
                    <a:pt x="103" y="23"/>
                  </a:moveTo>
                  <a:cubicBezTo>
                    <a:pt x="81" y="0"/>
                    <a:pt x="45" y="0"/>
                    <a:pt x="23" y="23"/>
                  </a:cubicBezTo>
                  <a:cubicBezTo>
                    <a:pt x="0" y="45"/>
                    <a:pt x="0" y="81"/>
                    <a:pt x="23" y="103"/>
                  </a:cubicBezTo>
                  <a:cubicBezTo>
                    <a:pt x="42" y="123"/>
                    <a:pt x="72" y="125"/>
                    <a:pt x="95" y="110"/>
                  </a:cubicBezTo>
                  <a:cubicBezTo>
                    <a:pt x="97" y="113"/>
                    <a:pt x="97" y="113"/>
                    <a:pt x="97" y="113"/>
                  </a:cubicBezTo>
                  <a:cubicBezTo>
                    <a:pt x="97" y="114"/>
                    <a:pt x="97" y="114"/>
                    <a:pt x="97" y="114"/>
                  </a:cubicBezTo>
                  <a:cubicBezTo>
                    <a:pt x="94" y="116"/>
                    <a:pt x="94" y="120"/>
                    <a:pt x="97" y="122"/>
                  </a:cubicBezTo>
                  <a:cubicBezTo>
                    <a:pt x="153" y="178"/>
                    <a:pt x="153" y="178"/>
                    <a:pt x="153" y="178"/>
                  </a:cubicBezTo>
                  <a:cubicBezTo>
                    <a:pt x="155" y="181"/>
                    <a:pt x="159" y="181"/>
                    <a:pt x="161" y="178"/>
                  </a:cubicBezTo>
                  <a:cubicBezTo>
                    <a:pt x="162" y="178"/>
                    <a:pt x="162" y="178"/>
                    <a:pt x="162" y="178"/>
                  </a:cubicBezTo>
                  <a:cubicBezTo>
                    <a:pt x="162" y="178"/>
                    <a:pt x="162" y="178"/>
                    <a:pt x="162" y="178"/>
                  </a:cubicBezTo>
                  <a:cubicBezTo>
                    <a:pt x="164" y="180"/>
                    <a:pt x="166" y="180"/>
                    <a:pt x="168" y="178"/>
                  </a:cubicBezTo>
                  <a:cubicBezTo>
                    <a:pt x="178" y="168"/>
                    <a:pt x="178" y="168"/>
                    <a:pt x="178" y="168"/>
                  </a:cubicBezTo>
                  <a:cubicBezTo>
                    <a:pt x="180" y="166"/>
                    <a:pt x="180" y="164"/>
                    <a:pt x="178" y="163"/>
                  </a:cubicBezTo>
                  <a:cubicBezTo>
                    <a:pt x="178" y="162"/>
                    <a:pt x="178" y="162"/>
                    <a:pt x="178" y="162"/>
                  </a:cubicBezTo>
                  <a:cubicBezTo>
                    <a:pt x="178" y="161"/>
                    <a:pt x="178" y="161"/>
                    <a:pt x="178" y="161"/>
                  </a:cubicBezTo>
                  <a:cubicBezTo>
                    <a:pt x="181" y="159"/>
                    <a:pt x="181" y="155"/>
                    <a:pt x="178" y="153"/>
                  </a:cubicBezTo>
                  <a:cubicBezTo>
                    <a:pt x="122" y="97"/>
                    <a:pt x="122" y="97"/>
                    <a:pt x="122" y="97"/>
                  </a:cubicBezTo>
                  <a:cubicBezTo>
                    <a:pt x="120" y="94"/>
                    <a:pt x="116" y="94"/>
                    <a:pt x="113" y="97"/>
                  </a:cubicBezTo>
                  <a:cubicBezTo>
                    <a:pt x="113" y="97"/>
                    <a:pt x="113" y="97"/>
                    <a:pt x="113" y="97"/>
                  </a:cubicBezTo>
                  <a:cubicBezTo>
                    <a:pt x="110" y="95"/>
                    <a:pt x="110" y="95"/>
                    <a:pt x="110" y="95"/>
                  </a:cubicBezTo>
                  <a:cubicBezTo>
                    <a:pt x="125" y="73"/>
                    <a:pt x="123" y="42"/>
                    <a:pt x="103" y="23"/>
                  </a:cubicBezTo>
                  <a:moveTo>
                    <a:pt x="35" y="35"/>
                  </a:moveTo>
                  <a:cubicBezTo>
                    <a:pt x="50" y="19"/>
                    <a:pt x="76" y="19"/>
                    <a:pt x="91" y="35"/>
                  </a:cubicBezTo>
                  <a:cubicBezTo>
                    <a:pt x="107" y="50"/>
                    <a:pt x="107" y="76"/>
                    <a:pt x="91" y="91"/>
                  </a:cubicBezTo>
                  <a:cubicBezTo>
                    <a:pt x="76" y="107"/>
                    <a:pt x="50" y="107"/>
                    <a:pt x="35" y="92"/>
                  </a:cubicBezTo>
                  <a:cubicBezTo>
                    <a:pt x="19" y="76"/>
                    <a:pt x="19" y="50"/>
                    <a:pt x="35" y="35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22" name="Freeform: Shape 57"/>
            <p:cNvSpPr>
              <a:spLocks/>
            </p:cNvSpPr>
            <p:nvPr/>
          </p:nvSpPr>
          <p:spPr bwMode="auto">
            <a:xfrm>
              <a:off x="3462684" y="1963233"/>
              <a:ext cx="536820" cy="535680"/>
            </a:xfrm>
            <a:custGeom>
              <a:avLst/>
              <a:gdLst>
                <a:gd name="T0" fmla="*/ 0 w 199"/>
                <a:gd name="T1" fmla="*/ 99 h 198"/>
                <a:gd name="T2" fmla="*/ 199 w 199"/>
                <a:gd name="T3" fmla="*/ 99 h 198"/>
                <a:gd name="T4" fmla="*/ 112 w 199"/>
                <a:gd name="T5" fmla="*/ 185 h 198"/>
                <a:gd name="T6" fmla="*/ 104 w 199"/>
                <a:gd name="T7" fmla="*/ 145 h 198"/>
                <a:gd name="T8" fmla="*/ 112 w 199"/>
                <a:gd name="T9" fmla="*/ 185 h 198"/>
                <a:gd name="T10" fmla="*/ 96 w 199"/>
                <a:gd name="T11" fmla="*/ 145 h 198"/>
                <a:gd name="T12" fmla="*/ 87 w 199"/>
                <a:gd name="T13" fmla="*/ 185 h 198"/>
                <a:gd name="T14" fmla="*/ 87 w 199"/>
                <a:gd name="T15" fmla="*/ 13 h 198"/>
                <a:gd name="T16" fmla="*/ 96 w 199"/>
                <a:gd name="T17" fmla="*/ 53 h 198"/>
                <a:gd name="T18" fmla="*/ 87 w 199"/>
                <a:gd name="T19" fmla="*/ 13 h 198"/>
                <a:gd name="T20" fmla="*/ 104 w 199"/>
                <a:gd name="T21" fmla="*/ 53 h 198"/>
                <a:gd name="T22" fmla="*/ 112 w 199"/>
                <a:gd name="T23" fmla="*/ 13 h 198"/>
                <a:gd name="T24" fmla="*/ 104 w 199"/>
                <a:gd name="T25" fmla="*/ 61 h 198"/>
                <a:gd name="T26" fmla="*/ 149 w 199"/>
                <a:gd name="T27" fmla="*/ 95 h 198"/>
                <a:gd name="T28" fmla="*/ 104 w 199"/>
                <a:gd name="T29" fmla="*/ 61 h 198"/>
                <a:gd name="T30" fmla="*/ 96 w 199"/>
                <a:gd name="T31" fmla="*/ 95 h 198"/>
                <a:gd name="T32" fmla="*/ 57 w 199"/>
                <a:gd name="T33" fmla="*/ 55 h 198"/>
                <a:gd name="T34" fmla="*/ 42 w 199"/>
                <a:gd name="T35" fmla="*/ 95 h 198"/>
                <a:gd name="T36" fmla="*/ 31 w 199"/>
                <a:gd name="T37" fmla="*/ 45 h 198"/>
                <a:gd name="T38" fmla="*/ 42 w 199"/>
                <a:gd name="T39" fmla="*/ 95 h 198"/>
                <a:gd name="T40" fmla="*/ 49 w 199"/>
                <a:gd name="T41" fmla="*/ 145 h 198"/>
                <a:gd name="T42" fmla="*/ 13 w 199"/>
                <a:gd name="T43" fmla="*/ 103 h 198"/>
                <a:gd name="T44" fmla="*/ 50 w 199"/>
                <a:gd name="T45" fmla="*/ 103 h 198"/>
                <a:gd name="T46" fmla="*/ 96 w 199"/>
                <a:gd name="T47" fmla="*/ 137 h 198"/>
                <a:gd name="T48" fmla="*/ 50 w 199"/>
                <a:gd name="T49" fmla="*/ 103 h 198"/>
                <a:gd name="T50" fmla="*/ 104 w 199"/>
                <a:gd name="T51" fmla="*/ 103 h 198"/>
                <a:gd name="T52" fmla="*/ 143 w 199"/>
                <a:gd name="T53" fmla="*/ 142 h 198"/>
                <a:gd name="T54" fmla="*/ 157 w 199"/>
                <a:gd name="T55" fmla="*/ 103 h 198"/>
                <a:gd name="T56" fmla="*/ 168 w 199"/>
                <a:gd name="T57" fmla="*/ 153 h 198"/>
                <a:gd name="T58" fmla="*/ 157 w 199"/>
                <a:gd name="T59" fmla="*/ 103 h 198"/>
                <a:gd name="T60" fmla="*/ 150 w 199"/>
                <a:gd name="T61" fmla="*/ 53 h 198"/>
                <a:gd name="T62" fmla="*/ 187 w 199"/>
                <a:gd name="T63" fmla="*/ 95 h 198"/>
                <a:gd name="T64" fmla="*/ 162 w 199"/>
                <a:gd name="T65" fmla="*/ 39 h 198"/>
                <a:gd name="T66" fmla="*/ 131 w 199"/>
                <a:gd name="T67" fmla="*/ 18 h 198"/>
                <a:gd name="T68" fmla="*/ 68 w 199"/>
                <a:gd name="T69" fmla="*/ 18 h 198"/>
                <a:gd name="T70" fmla="*/ 37 w 199"/>
                <a:gd name="T71" fmla="*/ 39 h 198"/>
                <a:gd name="T72" fmla="*/ 37 w 199"/>
                <a:gd name="T73" fmla="*/ 159 h 198"/>
                <a:gd name="T74" fmla="*/ 68 w 199"/>
                <a:gd name="T75" fmla="*/ 180 h 198"/>
                <a:gd name="T76" fmla="*/ 131 w 199"/>
                <a:gd name="T77" fmla="*/ 180 h 198"/>
                <a:gd name="T78" fmla="*/ 162 w 199"/>
                <a:gd name="T79" fmla="*/ 159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99" h="198">
                  <a:moveTo>
                    <a:pt x="100" y="0"/>
                  </a:moveTo>
                  <a:cubicBezTo>
                    <a:pt x="45" y="0"/>
                    <a:pt x="0" y="44"/>
                    <a:pt x="0" y="99"/>
                  </a:cubicBezTo>
                  <a:cubicBezTo>
                    <a:pt x="0" y="153"/>
                    <a:pt x="45" y="198"/>
                    <a:pt x="100" y="198"/>
                  </a:cubicBezTo>
                  <a:cubicBezTo>
                    <a:pt x="154" y="198"/>
                    <a:pt x="199" y="153"/>
                    <a:pt x="199" y="99"/>
                  </a:cubicBezTo>
                  <a:cubicBezTo>
                    <a:pt x="199" y="44"/>
                    <a:pt x="154" y="0"/>
                    <a:pt x="100" y="0"/>
                  </a:cubicBezTo>
                  <a:moveTo>
                    <a:pt x="112" y="185"/>
                  </a:moveTo>
                  <a:cubicBezTo>
                    <a:pt x="109" y="185"/>
                    <a:pt x="106" y="186"/>
                    <a:pt x="104" y="186"/>
                  </a:cubicBezTo>
                  <a:cubicBezTo>
                    <a:pt x="104" y="145"/>
                    <a:pt x="104" y="145"/>
                    <a:pt x="104" y="145"/>
                  </a:cubicBezTo>
                  <a:cubicBezTo>
                    <a:pt x="116" y="145"/>
                    <a:pt x="129" y="147"/>
                    <a:pt x="140" y="150"/>
                  </a:cubicBezTo>
                  <a:cubicBezTo>
                    <a:pt x="133" y="167"/>
                    <a:pt x="123" y="180"/>
                    <a:pt x="112" y="185"/>
                  </a:cubicBezTo>
                  <a:moveTo>
                    <a:pt x="59" y="150"/>
                  </a:moveTo>
                  <a:cubicBezTo>
                    <a:pt x="71" y="147"/>
                    <a:pt x="83" y="145"/>
                    <a:pt x="96" y="145"/>
                  </a:cubicBezTo>
                  <a:cubicBezTo>
                    <a:pt x="96" y="186"/>
                    <a:pt x="96" y="186"/>
                    <a:pt x="96" y="186"/>
                  </a:cubicBezTo>
                  <a:cubicBezTo>
                    <a:pt x="93" y="186"/>
                    <a:pt x="90" y="185"/>
                    <a:pt x="87" y="185"/>
                  </a:cubicBezTo>
                  <a:cubicBezTo>
                    <a:pt x="76" y="180"/>
                    <a:pt x="66" y="167"/>
                    <a:pt x="59" y="150"/>
                  </a:cubicBezTo>
                  <a:moveTo>
                    <a:pt x="87" y="13"/>
                  </a:moveTo>
                  <a:cubicBezTo>
                    <a:pt x="90" y="12"/>
                    <a:pt x="93" y="12"/>
                    <a:pt x="96" y="12"/>
                  </a:cubicBezTo>
                  <a:cubicBezTo>
                    <a:pt x="96" y="53"/>
                    <a:pt x="96" y="53"/>
                    <a:pt x="96" y="53"/>
                  </a:cubicBezTo>
                  <a:cubicBezTo>
                    <a:pt x="83" y="53"/>
                    <a:pt x="71" y="51"/>
                    <a:pt x="59" y="48"/>
                  </a:cubicBezTo>
                  <a:cubicBezTo>
                    <a:pt x="66" y="31"/>
                    <a:pt x="76" y="18"/>
                    <a:pt x="87" y="13"/>
                  </a:cubicBezTo>
                  <a:moveTo>
                    <a:pt x="140" y="48"/>
                  </a:moveTo>
                  <a:cubicBezTo>
                    <a:pt x="129" y="51"/>
                    <a:pt x="116" y="53"/>
                    <a:pt x="104" y="53"/>
                  </a:cubicBezTo>
                  <a:cubicBezTo>
                    <a:pt x="104" y="12"/>
                    <a:pt x="104" y="12"/>
                    <a:pt x="104" y="12"/>
                  </a:cubicBezTo>
                  <a:cubicBezTo>
                    <a:pt x="106" y="12"/>
                    <a:pt x="109" y="12"/>
                    <a:pt x="112" y="13"/>
                  </a:cubicBezTo>
                  <a:cubicBezTo>
                    <a:pt x="123" y="18"/>
                    <a:pt x="133" y="31"/>
                    <a:pt x="140" y="48"/>
                  </a:cubicBezTo>
                  <a:moveTo>
                    <a:pt x="104" y="61"/>
                  </a:moveTo>
                  <a:cubicBezTo>
                    <a:pt x="117" y="61"/>
                    <a:pt x="130" y="59"/>
                    <a:pt x="143" y="55"/>
                  </a:cubicBezTo>
                  <a:cubicBezTo>
                    <a:pt x="146" y="67"/>
                    <a:pt x="148" y="81"/>
                    <a:pt x="149" y="95"/>
                  </a:cubicBezTo>
                  <a:cubicBezTo>
                    <a:pt x="104" y="95"/>
                    <a:pt x="104" y="95"/>
                    <a:pt x="104" y="95"/>
                  </a:cubicBezTo>
                  <a:lnTo>
                    <a:pt x="104" y="61"/>
                  </a:lnTo>
                  <a:close/>
                  <a:moveTo>
                    <a:pt x="96" y="61"/>
                  </a:moveTo>
                  <a:cubicBezTo>
                    <a:pt x="96" y="95"/>
                    <a:pt x="96" y="95"/>
                    <a:pt x="96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1" y="81"/>
                    <a:pt x="53" y="67"/>
                    <a:pt x="57" y="55"/>
                  </a:cubicBezTo>
                  <a:cubicBezTo>
                    <a:pt x="69" y="59"/>
                    <a:pt x="82" y="61"/>
                    <a:pt x="96" y="61"/>
                  </a:cubicBezTo>
                  <a:moveTo>
                    <a:pt x="42" y="95"/>
                  </a:moveTo>
                  <a:cubicBezTo>
                    <a:pt x="13" y="95"/>
                    <a:pt x="13" y="95"/>
                    <a:pt x="13" y="95"/>
                  </a:cubicBezTo>
                  <a:cubicBezTo>
                    <a:pt x="13" y="76"/>
                    <a:pt x="20" y="59"/>
                    <a:pt x="31" y="45"/>
                  </a:cubicBezTo>
                  <a:cubicBezTo>
                    <a:pt x="37" y="48"/>
                    <a:pt x="43" y="51"/>
                    <a:pt x="49" y="53"/>
                  </a:cubicBezTo>
                  <a:cubicBezTo>
                    <a:pt x="45" y="65"/>
                    <a:pt x="43" y="80"/>
                    <a:pt x="42" y="95"/>
                  </a:cubicBezTo>
                  <a:moveTo>
                    <a:pt x="42" y="103"/>
                  </a:moveTo>
                  <a:cubicBezTo>
                    <a:pt x="43" y="118"/>
                    <a:pt x="45" y="132"/>
                    <a:pt x="49" y="145"/>
                  </a:cubicBezTo>
                  <a:cubicBezTo>
                    <a:pt x="43" y="147"/>
                    <a:pt x="37" y="150"/>
                    <a:pt x="31" y="153"/>
                  </a:cubicBezTo>
                  <a:cubicBezTo>
                    <a:pt x="20" y="139"/>
                    <a:pt x="13" y="122"/>
                    <a:pt x="13" y="103"/>
                  </a:cubicBezTo>
                  <a:lnTo>
                    <a:pt x="42" y="103"/>
                  </a:lnTo>
                  <a:close/>
                  <a:moveTo>
                    <a:pt x="50" y="103"/>
                  </a:moveTo>
                  <a:cubicBezTo>
                    <a:pt x="96" y="103"/>
                    <a:pt x="96" y="103"/>
                    <a:pt x="96" y="103"/>
                  </a:cubicBezTo>
                  <a:cubicBezTo>
                    <a:pt x="96" y="137"/>
                    <a:pt x="96" y="137"/>
                    <a:pt x="96" y="137"/>
                  </a:cubicBezTo>
                  <a:cubicBezTo>
                    <a:pt x="82" y="137"/>
                    <a:pt x="69" y="139"/>
                    <a:pt x="57" y="142"/>
                  </a:cubicBezTo>
                  <a:cubicBezTo>
                    <a:pt x="53" y="131"/>
                    <a:pt x="51" y="117"/>
                    <a:pt x="50" y="103"/>
                  </a:cubicBezTo>
                  <a:moveTo>
                    <a:pt x="104" y="137"/>
                  </a:moveTo>
                  <a:cubicBezTo>
                    <a:pt x="104" y="103"/>
                    <a:pt x="104" y="103"/>
                    <a:pt x="104" y="103"/>
                  </a:cubicBezTo>
                  <a:cubicBezTo>
                    <a:pt x="149" y="103"/>
                    <a:pt x="149" y="103"/>
                    <a:pt x="149" y="103"/>
                  </a:cubicBezTo>
                  <a:cubicBezTo>
                    <a:pt x="148" y="117"/>
                    <a:pt x="146" y="131"/>
                    <a:pt x="143" y="142"/>
                  </a:cubicBezTo>
                  <a:cubicBezTo>
                    <a:pt x="130" y="139"/>
                    <a:pt x="117" y="137"/>
                    <a:pt x="104" y="137"/>
                  </a:cubicBezTo>
                  <a:moveTo>
                    <a:pt x="157" y="103"/>
                  </a:moveTo>
                  <a:cubicBezTo>
                    <a:pt x="187" y="103"/>
                    <a:pt x="187" y="103"/>
                    <a:pt x="187" y="103"/>
                  </a:cubicBezTo>
                  <a:cubicBezTo>
                    <a:pt x="186" y="122"/>
                    <a:pt x="179" y="139"/>
                    <a:pt x="168" y="153"/>
                  </a:cubicBezTo>
                  <a:cubicBezTo>
                    <a:pt x="162" y="150"/>
                    <a:pt x="156" y="147"/>
                    <a:pt x="150" y="145"/>
                  </a:cubicBezTo>
                  <a:cubicBezTo>
                    <a:pt x="154" y="132"/>
                    <a:pt x="156" y="118"/>
                    <a:pt x="157" y="103"/>
                  </a:cubicBezTo>
                  <a:moveTo>
                    <a:pt x="157" y="95"/>
                  </a:moveTo>
                  <a:cubicBezTo>
                    <a:pt x="156" y="80"/>
                    <a:pt x="154" y="65"/>
                    <a:pt x="150" y="53"/>
                  </a:cubicBezTo>
                  <a:cubicBezTo>
                    <a:pt x="156" y="51"/>
                    <a:pt x="162" y="48"/>
                    <a:pt x="168" y="45"/>
                  </a:cubicBezTo>
                  <a:cubicBezTo>
                    <a:pt x="179" y="59"/>
                    <a:pt x="186" y="76"/>
                    <a:pt x="187" y="95"/>
                  </a:cubicBezTo>
                  <a:lnTo>
                    <a:pt x="157" y="95"/>
                  </a:lnTo>
                  <a:close/>
                  <a:moveTo>
                    <a:pt x="162" y="39"/>
                  </a:moveTo>
                  <a:cubicBezTo>
                    <a:pt x="158" y="41"/>
                    <a:pt x="153" y="43"/>
                    <a:pt x="147" y="45"/>
                  </a:cubicBezTo>
                  <a:cubicBezTo>
                    <a:pt x="143" y="34"/>
                    <a:pt x="137" y="25"/>
                    <a:pt x="131" y="18"/>
                  </a:cubicBezTo>
                  <a:cubicBezTo>
                    <a:pt x="143" y="22"/>
                    <a:pt x="154" y="29"/>
                    <a:pt x="162" y="39"/>
                  </a:cubicBezTo>
                  <a:moveTo>
                    <a:pt x="68" y="18"/>
                  </a:moveTo>
                  <a:cubicBezTo>
                    <a:pt x="62" y="25"/>
                    <a:pt x="56" y="34"/>
                    <a:pt x="52" y="45"/>
                  </a:cubicBezTo>
                  <a:cubicBezTo>
                    <a:pt x="46" y="43"/>
                    <a:pt x="41" y="41"/>
                    <a:pt x="37" y="39"/>
                  </a:cubicBezTo>
                  <a:cubicBezTo>
                    <a:pt x="46" y="29"/>
                    <a:pt x="56" y="22"/>
                    <a:pt x="68" y="18"/>
                  </a:cubicBezTo>
                  <a:moveTo>
                    <a:pt x="37" y="159"/>
                  </a:moveTo>
                  <a:cubicBezTo>
                    <a:pt x="41" y="157"/>
                    <a:pt x="46" y="154"/>
                    <a:pt x="52" y="152"/>
                  </a:cubicBezTo>
                  <a:cubicBezTo>
                    <a:pt x="56" y="163"/>
                    <a:pt x="62" y="173"/>
                    <a:pt x="68" y="180"/>
                  </a:cubicBezTo>
                  <a:cubicBezTo>
                    <a:pt x="56" y="175"/>
                    <a:pt x="46" y="168"/>
                    <a:pt x="37" y="159"/>
                  </a:cubicBezTo>
                  <a:moveTo>
                    <a:pt x="131" y="180"/>
                  </a:moveTo>
                  <a:cubicBezTo>
                    <a:pt x="137" y="173"/>
                    <a:pt x="143" y="163"/>
                    <a:pt x="147" y="152"/>
                  </a:cubicBezTo>
                  <a:cubicBezTo>
                    <a:pt x="153" y="154"/>
                    <a:pt x="158" y="157"/>
                    <a:pt x="162" y="159"/>
                  </a:cubicBezTo>
                  <a:cubicBezTo>
                    <a:pt x="154" y="168"/>
                    <a:pt x="143" y="175"/>
                    <a:pt x="131" y="18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23" name="Freeform: Shape 58"/>
            <p:cNvSpPr>
              <a:spLocks/>
            </p:cNvSpPr>
            <p:nvPr/>
          </p:nvSpPr>
          <p:spPr bwMode="auto">
            <a:xfrm>
              <a:off x="2087971" y="4322344"/>
              <a:ext cx="549722" cy="523268"/>
            </a:xfrm>
            <a:custGeom>
              <a:avLst/>
              <a:gdLst>
                <a:gd name="T0" fmla="*/ 43 w 202"/>
                <a:gd name="T1" fmla="*/ 118 h 192"/>
                <a:gd name="T2" fmla="*/ 29 w 202"/>
                <a:gd name="T3" fmla="*/ 88 h 192"/>
                <a:gd name="T4" fmla="*/ 69 w 202"/>
                <a:gd name="T5" fmla="*/ 77 h 192"/>
                <a:gd name="T6" fmla="*/ 49 w 202"/>
                <a:gd name="T7" fmla="*/ 145 h 192"/>
                <a:gd name="T8" fmla="*/ 49 w 202"/>
                <a:gd name="T9" fmla="*/ 47 h 192"/>
                <a:gd name="T10" fmla="*/ 49 w 202"/>
                <a:gd name="T11" fmla="*/ 145 h 192"/>
                <a:gd name="T12" fmla="*/ 86 w 202"/>
                <a:gd name="T13" fmla="*/ 96 h 192"/>
                <a:gd name="T14" fmla="*/ 12 w 202"/>
                <a:gd name="T15" fmla="*/ 96 h 192"/>
                <a:gd name="T16" fmla="*/ 177 w 202"/>
                <a:gd name="T17" fmla="*/ 76 h 192"/>
                <a:gd name="T18" fmla="*/ 102 w 202"/>
                <a:gd name="T19" fmla="*/ 84 h 192"/>
                <a:gd name="T20" fmla="*/ 177 w 202"/>
                <a:gd name="T21" fmla="*/ 76 h 192"/>
                <a:gd name="T22" fmla="*/ 94 w 202"/>
                <a:gd name="T23" fmla="*/ 51 h 192"/>
                <a:gd name="T24" fmla="*/ 153 w 202"/>
                <a:gd name="T25" fmla="*/ 59 h 192"/>
                <a:gd name="T26" fmla="*/ 202 w 202"/>
                <a:gd name="T27" fmla="*/ 49 h 192"/>
                <a:gd name="T28" fmla="*/ 192 w 202"/>
                <a:gd name="T29" fmla="*/ 192 h 192"/>
                <a:gd name="T30" fmla="*/ 45 w 202"/>
                <a:gd name="T31" fmla="*/ 182 h 192"/>
                <a:gd name="T32" fmla="*/ 49 w 202"/>
                <a:gd name="T33" fmla="*/ 151 h 192"/>
                <a:gd name="T34" fmla="*/ 57 w 202"/>
                <a:gd name="T35" fmla="*/ 180 h 192"/>
                <a:gd name="T36" fmla="*/ 190 w 202"/>
                <a:gd name="T37" fmla="*/ 55 h 192"/>
                <a:gd name="T38" fmla="*/ 147 w 202"/>
                <a:gd name="T39" fmla="*/ 39 h 192"/>
                <a:gd name="T40" fmla="*/ 57 w 202"/>
                <a:gd name="T41" fmla="*/ 12 h 192"/>
                <a:gd name="T42" fmla="*/ 49 w 202"/>
                <a:gd name="T43" fmla="*/ 41 h 192"/>
                <a:gd name="T44" fmla="*/ 45 w 202"/>
                <a:gd name="T45" fmla="*/ 10 h 192"/>
                <a:gd name="T46" fmla="*/ 153 w 202"/>
                <a:gd name="T47" fmla="*/ 0 h 192"/>
                <a:gd name="T48" fmla="*/ 157 w 202"/>
                <a:gd name="T49" fmla="*/ 1 h 192"/>
                <a:gd name="T50" fmla="*/ 202 w 202"/>
                <a:gd name="T51" fmla="*/ 49 h 192"/>
                <a:gd name="T52" fmla="*/ 182 w 202"/>
                <a:gd name="T53" fmla="*/ 43 h 192"/>
                <a:gd name="T54" fmla="*/ 159 w 202"/>
                <a:gd name="T55" fmla="*/ 39 h 192"/>
                <a:gd name="T56" fmla="*/ 182 w 202"/>
                <a:gd name="T57" fmla="*/ 43 h 192"/>
                <a:gd name="T58" fmla="*/ 137 w 202"/>
                <a:gd name="T59" fmla="*/ 158 h 192"/>
                <a:gd name="T60" fmla="*/ 70 w 202"/>
                <a:gd name="T61" fmla="*/ 150 h 192"/>
                <a:gd name="T62" fmla="*/ 177 w 202"/>
                <a:gd name="T63" fmla="*/ 101 h 192"/>
                <a:gd name="T64" fmla="*/ 102 w 202"/>
                <a:gd name="T65" fmla="*/ 109 h 192"/>
                <a:gd name="T66" fmla="*/ 177 w 202"/>
                <a:gd name="T67" fmla="*/ 101 h 192"/>
                <a:gd name="T68" fmla="*/ 95 w 202"/>
                <a:gd name="T69" fmla="*/ 125 h 192"/>
                <a:gd name="T70" fmla="*/ 177 w 202"/>
                <a:gd name="T71" fmla="*/ 133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02" h="192">
                  <a:moveTo>
                    <a:pt x="78" y="87"/>
                  </a:moveTo>
                  <a:cubicBezTo>
                    <a:pt x="43" y="118"/>
                    <a:pt x="43" y="118"/>
                    <a:pt x="43" y="118"/>
                  </a:cubicBezTo>
                  <a:cubicBezTo>
                    <a:pt x="20" y="99"/>
                    <a:pt x="20" y="99"/>
                    <a:pt x="20" y="99"/>
                  </a:cubicBezTo>
                  <a:cubicBezTo>
                    <a:pt x="29" y="88"/>
                    <a:pt x="29" y="88"/>
                    <a:pt x="29" y="88"/>
                  </a:cubicBezTo>
                  <a:cubicBezTo>
                    <a:pt x="43" y="100"/>
                    <a:pt x="43" y="100"/>
                    <a:pt x="43" y="100"/>
                  </a:cubicBezTo>
                  <a:cubicBezTo>
                    <a:pt x="69" y="77"/>
                    <a:pt x="69" y="77"/>
                    <a:pt x="69" y="77"/>
                  </a:cubicBezTo>
                  <a:lnTo>
                    <a:pt x="78" y="87"/>
                  </a:lnTo>
                  <a:close/>
                  <a:moveTo>
                    <a:pt x="49" y="145"/>
                  </a:moveTo>
                  <a:cubicBezTo>
                    <a:pt x="22" y="145"/>
                    <a:pt x="0" y="123"/>
                    <a:pt x="0" y="96"/>
                  </a:cubicBezTo>
                  <a:cubicBezTo>
                    <a:pt x="0" y="69"/>
                    <a:pt x="22" y="47"/>
                    <a:pt x="49" y="47"/>
                  </a:cubicBezTo>
                  <a:cubicBezTo>
                    <a:pt x="76" y="47"/>
                    <a:pt x="98" y="69"/>
                    <a:pt x="98" y="96"/>
                  </a:cubicBezTo>
                  <a:cubicBezTo>
                    <a:pt x="98" y="123"/>
                    <a:pt x="76" y="145"/>
                    <a:pt x="49" y="145"/>
                  </a:cubicBezTo>
                  <a:moveTo>
                    <a:pt x="49" y="133"/>
                  </a:moveTo>
                  <a:cubicBezTo>
                    <a:pt x="69" y="133"/>
                    <a:pt x="86" y="116"/>
                    <a:pt x="86" y="96"/>
                  </a:cubicBezTo>
                  <a:cubicBezTo>
                    <a:pt x="86" y="76"/>
                    <a:pt x="69" y="59"/>
                    <a:pt x="49" y="59"/>
                  </a:cubicBezTo>
                  <a:cubicBezTo>
                    <a:pt x="29" y="59"/>
                    <a:pt x="12" y="76"/>
                    <a:pt x="12" y="96"/>
                  </a:cubicBezTo>
                  <a:cubicBezTo>
                    <a:pt x="12" y="116"/>
                    <a:pt x="29" y="133"/>
                    <a:pt x="49" y="133"/>
                  </a:cubicBezTo>
                  <a:moveTo>
                    <a:pt x="177" y="76"/>
                  </a:moveTo>
                  <a:cubicBezTo>
                    <a:pt x="100" y="76"/>
                    <a:pt x="100" y="76"/>
                    <a:pt x="100" y="76"/>
                  </a:cubicBezTo>
                  <a:cubicBezTo>
                    <a:pt x="101" y="79"/>
                    <a:pt x="102" y="81"/>
                    <a:pt x="102" y="84"/>
                  </a:cubicBezTo>
                  <a:cubicBezTo>
                    <a:pt x="177" y="84"/>
                    <a:pt x="177" y="84"/>
                    <a:pt x="177" y="84"/>
                  </a:cubicBezTo>
                  <a:lnTo>
                    <a:pt x="177" y="76"/>
                  </a:lnTo>
                  <a:close/>
                  <a:moveTo>
                    <a:pt x="144" y="51"/>
                  </a:moveTo>
                  <a:cubicBezTo>
                    <a:pt x="94" y="51"/>
                    <a:pt x="94" y="51"/>
                    <a:pt x="94" y="51"/>
                  </a:cubicBezTo>
                  <a:cubicBezTo>
                    <a:pt x="94" y="59"/>
                    <a:pt x="94" y="59"/>
                    <a:pt x="94" y="59"/>
                  </a:cubicBezTo>
                  <a:cubicBezTo>
                    <a:pt x="153" y="59"/>
                    <a:pt x="153" y="59"/>
                    <a:pt x="153" y="59"/>
                  </a:cubicBezTo>
                  <a:cubicBezTo>
                    <a:pt x="150" y="58"/>
                    <a:pt x="147" y="55"/>
                    <a:pt x="144" y="51"/>
                  </a:cubicBezTo>
                  <a:moveTo>
                    <a:pt x="202" y="49"/>
                  </a:moveTo>
                  <a:cubicBezTo>
                    <a:pt x="202" y="182"/>
                    <a:pt x="202" y="182"/>
                    <a:pt x="202" y="182"/>
                  </a:cubicBezTo>
                  <a:cubicBezTo>
                    <a:pt x="202" y="188"/>
                    <a:pt x="198" y="192"/>
                    <a:pt x="192" y="192"/>
                  </a:cubicBezTo>
                  <a:cubicBezTo>
                    <a:pt x="55" y="192"/>
                    <a:pt x="55" y="192"/>
                    <a:pt x="55" y="192"/>
                  </a:cubicBezTo>
                  <a:cubicBezTo>
                    <a:pt x="49" y="192"/>
                    <a:pt x="45" y="188"/>
                    <a:pt x="45" y="182"/>
                  </a:cubicBezTo>
                  <a:cubicBezTo>
                    <a:pt x="45" y="151"/>
                    <a:pt x="45" y="151"/>
                    <a:pt x="45" y="151"/>
                  </a:cubicBezTo>
                  <a:cubicBezTo>
                    <a:pt x="46" y="151"/>
                    <a:pt x="48" y="151"/>
                    <a:pt x="49" y="151"/>
                  </a:cubicBezTo>
                  <a:cubicBezTo>
                    <a:pt x="52" y="151"/>
                    <a:pt x="54" y="150"/>
                    <a:pt x="57" y="150"/>
                  </a:cubicBezTo>
                  <a:cubicBezTo>
                    <a:pt x="57" y="180"/>
                    <a:pt x="57" y="180"/>
                    <a:pt x="57" y="180"/>
                  </a:cubicBezTo>
                  <a:cubicBezTo>
                    <a:pt x="190" y="180"/>
                    <a:pt x="190" y="180"/>
                    <a:pt x="190" y="180"/>
                  </a:cubicBezTo>
                  <a:cubicBezTo>
                    <a:pt x="190" y="55"/>
                    <a:pt x="190" y="55"/>
                    <a:pt x="190" y="55"/>
                  </a:cubicBezTo>
                  <a:cubicBezTo>
                    <a:pt x="163" y="55"/>
                    <a:pt x="163" y="55"/>
                    <a:pt x="163" y="55"/>
                  </a:cubicBezTo>
                  <a:cubicBezTo>
                    <a:pt x="154" y="55"/>
                    <a:pt x="147" y="48"/>
                    <a:pt x="147" y="39"/>
                  </a:cubicBezTo>
                  <a:cubicBezTo>
                    <a:pt x="147" y="12"/>
                    <a:pt x="147" y="12"/>
                    <a:pt x="147" y="12"/>
                  </a:cubicBezTo>
                  <a:cubicBezTo>
                    <a:pt x="57" y="12"/>
                    <a:pt x="57" y="12"/>
                    <a:pt x="57" y="12"/>
                  </a:cubicBezTo>
                  <a:cubicBezTo>
                    <a:pt x="57" y="42"/>
                    <a:pt x="57" y="42"/>
                    <a:pt x="57" y="42"/>
                  </a:cubicBezTo>
                  <a:cubicBezTo>
                    <a:pt x="54" y="42"/>
                    <a:pt x="52" y="41"/>
                    <a:pt x="49" y="41"/>
                  </a:cubicBezTo>
                  <a:cubicBezTo>
                    <a:pt x="48" y="41"/>
                    <a:pt x="46" y="41"/>
                    <a:pt x="45" y="42"/>
                  </a:cubicBezTo>
                  <a:cubicBezTo>
                    <a:pt x="45" y="10"/>
                    <a:pt x="45" y="10"/>
                    <a:pt x="45" y="10"/>
                  </a:cubicBezTo>
                  <a:cubicBezTo>
                    <a:pt x="45" y="4"/>
                    <a:pt x="49" y="0"/>
                    <a:pt x="55" y="0"/>
                  </a:cubicBezTo>
                  <a:cubicBezTo>
                    <a:pt x="153" y="0"/>
                    <a:pt x="153" y="0"/>
                    <a:pt x="153" y="0"/>
                  </a:cubicBezTo>
                  <a:cubicBezTo>
                    <a:pt x="153" y="0"/>
                    <a:pt x="153" y="0"/>
                    <a:pt x="153" y="0"/>
                  </a:cubicBezTo>
                  <a:cubicBezTo>
                    <a:pt x="155" y="0"/>
                    <a:pt x="156" y="0"/>
                    <a:pt x="157" y="1"/>
                  </a:cubicBezTo>
                  <a:cubicBezTo>
                    <a:pt x="200" y="44"/>
                    <a:pt x="200" y="44"/>
                    <a:pt x="200" y="44"/>
                  </a:cubicBezTo>
                  <a:cubicBezTo>
                    <a:pt x="202" y="46"/>
                    <a:pt x="202" y="46"/>
                    <a:pt x="202" y="49"/>
                  </a:cubicBezTo>
                  <a:cubicBezTo>
                    <a:pt x="202" y="49"/>
                    <a:pt x="202" y="49"/>
                    <a:pt x="202" y="49"/>
                  </a:cubicBezTo>
                  <a:moveTo>
                    <a:pt x="182" y="43"/>
                  </a:moveTo>
                  <a:cubicBezTo>
                    <a:pt x="159" y="20"/>
                    <a:pt x="159" y="20"/>
                    <a:pt x="159" y="20"/>
                  </a:cubicBezTo>
                  <a:cubicBezTo>
                    <a:pt x="159" y="39"/>
                    <a:pt x="159" y="39"/>
                    <a:pt x="159" y="39"/>
                  </a:cubicBezTo>
                  <a:cubicBezTo>
                    <a:pt x="159" y="42"/>
                    <a:pt x="161" y="43"/>
                    <a:pt x="163" y="43"/>
                  </a:cubicBezTo>
                  <a:lnTo>
                    <a:pt x="182" y="43"/>
                  </a:lnTo>
                  <a:close/>
                  <a:moveTo>
                    <a:pt x="70" y="158"/>
                  </a:moveTo>
                  <a:cubicBezTo>
                    <a:pt x="137" y="158"/>
                    <a:pt x="137" y="158"/>
                    <a:pt x="137" y="158"/>
                  </a:cubicBezTo>
                  <a:cubicBezTo>
                    <a:pt x="137" y="150"/>
                    <a:pt x="137" y="150"/>
                    <a:pt x="137" y="150"/>
                  </a:cubicBezTo>
                  <a:cubicBezTo>
                    <a:pt x="70" y="150"/>
                    <a:pt x="70" y="150"/>
                    <a:pt x="70" y="150"/>
                  </a:cubicBezTo>
                  <a:lnTo>
                    <a:pt x="70" y="158"/>
                  </a:lnTo>
                  <a:close/>
                  <a:moveTo>
                    <a:pt x="177" y="101"/>
                  </a:moveTo>
                  <a:cubicBezTo>
                    <a:pt x="103" y="101"/>
                    <a:pt x="103" y="101"/>
                    <a:pt x="103" y="101"/>
                  </a:cubicBezTo>
                  <a:cubicBezTo>
                    <a:pt x="103" y="103"/>
                    <a:pt x="103" y="106"/>
                    <a:pt x="102" y="109"/>
                  </a:cubicBezTo>
                  <a:cubicBezTo>
                    <a:pt x="177" y="109"/>
                    <a:pt x="177" y="109"/>
                    <a:pt x="177" y="109"/>
                  </a:cubicBezTo>
                  <a:lnTo>
                    <a:pt x="177" y="101"/>
                  </a:lnTo>
                  <a:close/>
                  <a:moveTo>
                    <a:pt x="177" y="125"/>
                  </a:moveTo>
                  <a:cubicBezTo>
                    <a:pt x="95" y="125"/>
                    <a:pt x="95" y="125"/>
                    <a:pt x="95" y="125"/>
                  </a:cubicBezTo>
                  <a:cubicBezTo>
                    <a:pt x="93" y="128"/>
                    <a:pt x="91" y="131"/>
                    <a:pt x="89" y="133"/>
                  </a:cubicBezTo>
                  <a:cubicBezTo>
                    <a:pt x="177" y="133"/>
                    <a:pt x="177" y="133"/>
                    <a:pt x="177" y="133"/>
                  </a:cubicBezTo>
                  <a:lnTo>
                    <a:pt x="177" y="12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</p:grpSp>
      <p:grpSp>
        <p:nvGrpSpPr>
          <p:cNvPr id="59" name="组合 58"/>
          <p:cNvGrpSpPr/>
          <p:nvPr/>
        </p:nvGrpSpPr>
        <p:grpSpPr>
          <a:xfrm>
            <a:off x="6360066" y="2010640"/>
            <a:ext cx="4481433" cy="822997"/>
            <a:chOff x="6360062" y="2010638"/>
            <a:chExt cx="4481433" cy="822997"/>
          </a:xfrm>
        </p:grpSpPr>
        <p:sp>
          <p:nvSpPr>
            <p:cNvPr id="40" name="Freeform: Shape 49"/>
            <p:cNvSpPr/>
            <p:nvPr/>
          </p:nvSpPr>
          <p:spPr>
            <a:xfrm>
              <a:off x="6360062" y="2221370"/>
              <a:ext cx="586202" cy="5862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>
                <a:solidFill>
                  <a:schemeClr val="tx1">
                    <a:lumMod val="65000"/>
                    <a:lumOff val="35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41" name="Freeform: Shape 50"/>
            <p:cNvSpPr/>
            <p:nvPr/>
          </p:nvSpPr>
          <p:spPr>
            <a:xfrm>
              <a:off x="6539174" y="2394906"/>
              <a:ext cx="227978" cy="2391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4" h="21302" extrusionOk="0">
                  <a:moveTo>
                    <a:pt x="7816" y="21302"/>
                  </a:moveTo>
                  <a:cubicBezTo>
                    <a:pt x="7132" y="21302"/>
                    <a:pt x="6483" y="20993"/>
                    <a:pt x="6068" y="20461"/>
                  </a:cubicBezTo>
                  <a:lnTo>
                    <a:pt x="445" y="13277"/>
                  </a:lnTo>
                  <a:cubicBezTo>
                    <a:pt x="-287" y="12344"/>
                    <a:pt x="-97" y="11016"/>
                    <a:pt x="870" y="10308"/>
                  </a:cubicBezTo>
                  <a:cubicBezTo>
                    <a:pt x="1838" y="9597"/>
                    <a:pt x="3211" y="9785"/>
                    <a:pt x="3943" y="10719"/>
                  </a:cubicBezTo>
                  <a:lnTo>
                    <a:pt x="7643" y="15442"/>
                  </a:lnTo>
                  <a:lnTo>
                    <a:pt x="16946" y="999"/>
                  </a:lnTo>
                  <a:cubicBezTo>
                    <a:pt x="17586" y="6"/>
                    <a:pt x="18940" y="-298"/>
                    <a:pt x="19969" y="321"/>
                  </a:cubicBezTo>
                  <a:cubicBezTo>
                    <a:pt x="20997" y="939"/>
                    <a:pt x="21313" y="2248"/>
                    <a:pt x="20671" y="3243"/>
                  </a:cubicBezTo>
                  <a:lnTo>
                    <a:pt x="9680" y="20301"/>
                  </a:lnTo>
                  <a:cubicBezTo>
                    <a:pt x="9299" y="20896"/>
                    <a:pt x="8639" y="21267"/>
                    <a:pt x="7917" y="21299"/>
                  </a:cubicBezTo>
                  <a:cubicBezTo>
                    <a:pt x="7882" y="21302"/>
                    <a:pt x="7851" y="21302"/>
                    <a:pt x="7816" y="21302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>
                <a:solidFill>
                  <a:schemeClr val="tx1">
                    <a:lumMod val="65000"/>
                    <a:lumOff val="35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grpSp>
          <p:nvGrpSpPr>
            <p:cNvPr id="43" name="组合 42"/>
            <p:cNvGrpSpPr/>
            <p:nvPr/>
          </p:nvGrpSpPr>
          <p:grpSpPr>
            <a:xfrm>
              <a:off x="7083556" y="2010638"/>
              <a:ext cx="3757939" cy="822997"/>
              <a:chOff x="1531598" y="3689289"/>
              <a:chExt cx="3757939" cy="822997"/>
            </a:xfrm>
          </p:grpSpPr>
          <p:sp>
            <p:nvSpPr>
              <p:cNvPr id="44" name="矩形 43"/>
              <p:cNvSpPr/>
              <p:nvPr/>
            </p:nvSpPr>
            <p:spPr>
              <a:xfrm>
                <a:off x="1531598" y="4050621"/>
                <a:ext cx="3757939" cy="461665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r>
                  <a:rPr lang="en-US" altLang="zh-CN" sz="1200" dirty="0">
                    <a:solidFill>
                      <a:schemeClr val="bg1">
                        <a:lumMod val="50000"/>
                      </a:schemeClr>
                    </a:solidFill>
                    <a:latin typeface="字魂36号-正文宋楷" panose="02000000000000000000" pitchFamily="2" charset="-122"/>
                    <a:ea typeface="字魂36号-正文宋楷" panose="02000000000000000000" pitchFamily="2" charset="-122"/>
                  </a:rPr>
                  <a:t>The user-will able on a project or or computer, or print the presentation and make it into a film to be used</a:t>
                </a:r>
              </a:p>
            </p:txBody>
          </p:sp>
          <p:sp>
            <p:nvSpPr>
              <p:cNvPr id="45" name="文本框 44"/>
              <p:cNvSpPr txBox="1"/>
              <p:nvPr/>
            </p:nvSpPr>
            <p:spPr>
              <a:xfrm>
                <a:off x="1531599" y="3689289"/>
                <a:ext cx="173316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r>
                  <a:rPr lang="zh-CN" altLang="en-US" sz="20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字魂36号-正文宋楷" panose="02000000000000000000" pitchFamily="2" charset="-122"/>
                    <a:ea typeface="字魂36号-正文宋楷" panose="02000000000000000000" pitchFamily="2" charset="-122"/>
                  </a:rPr>
                  <a:t>Title text added</a:t>
                </a:r>
              </a:p>
            </p:txBody>
          </p:sp>
        </p:grpSp>
      </p:grpSp>
      <p:grpSp>
        <p:nvGrpSpPr>
          <p:cNvPr id="61" name="组合 60"/>
          <p:cNvGrpSpPr/>
          <p:nvPr/>
        </p:nvGrpSpPr>
        <p:grpSpPr>
          <a:xfrm>
            <a:off x="6360066" y="3285531"/>
            <a:ext cx="4481433" cy="822997"/>
            <a:chOff x="6360062" y="3285531"/>
            <a:chExt cx="4481433" cy="822997"/>
          </a:xfrm>
        </p:grpSpPr>
        <p:grpSp>
          <p:nvGrpSpPr>
            <p:cNvPr id="60" name="组合 59"/>
            <p:cNvGrpSpPr/>
            <p:nvPr/>
          </p:nvGrpSpPr>
          <p:grpSpPr>
            <a:xfrm>
              <a:off x="6360062" y="3503269"/>
              <a:ext cx="586202" cy="586201"/>
              <a:chOff x="6360062" y="3503269"/>
              <a:chExt cx="586202" cy="586201"/>
            </a:xfrm>
          </p:grpSpPr>
          <p:sp>
            <p:nvSpPr>
              <p:cNvPr id="36" name="Freeform: Shape 43"/>
              <p:cNvSpPr/>
              <p:nvPr/>
            </p:nvSpPr>
            <p:spPr>
              <a:xfrm>
                <a:off x="6360062" y="3503269"/>
                <a:ext cx="586202" cy="5862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solidFill>
                    <a:schemeClr val="tx1">
                      <a:lumMod val="65000"/>
                      <a:lumOff val="35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42" name="Freeform: Shape 50"/>
              <p:cNvSpPr/>
              <p:nvPr/>
            </p:nvSpPr>
            <p:spPr>
              <a:xfrm>
                <a:off x="6539174" y="3676806"/>
                <a:ext cx="227978" cy="2391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04" h="21302" extrusionOk="0">
                    <a:moveTo>
                      <a:pt x="7816" y="21302"/>
                    </a:moveTo>
                    <a:cubicBezTo>
                      <a:pt x="7132" y="21302"/>
                      <a:pt x="6483" y="20993"/>
                      <a:pt x="6068" y="20461"/>
                    </a:cubicBezTo>
                    <a:lnTo>
                      <a:pt x="445" y="13277"/>
                    </a:lnTo>
                    <a:cubicBezTo>
                      <a:pt x="-287" y="12344"/>
                      <a:pt x="-97" y="11016"/>
                      <a:pt x="870" y="10308"/>
                    </a:cubicBezTo>
                    <a:cubicBezTo>
                      <a:pt x="1838" y="9597"/>
                      <a:pt x="3211" y="9785"/>
                      <a:pt x="3943" y="10719"/>
                    </a:cubicBezTo>
                    <a:lnTo>
                      <a:pt x="7643" y="15442"/>
                    </a:lnTo>
                    <a:lnTo>
                      <a:pt x="16946" y="999"/>
                    </a:lnTo>
                    <a:cubicBezTo>
                      <a:pt x="17586" y="6"/>
                      <a:pt x="18940" y="-298"/>
                      <a:pt x="19969" y="321"/>
                    </a:cubicBezTo>
                    <a:cubicBezTo>
                      <a:pt x="20997" y="939"/>
                      <a:pt x="21313" y="2248"/>
                      <a:pt x="20671" y="3243"/>
                    </a:cubicBezTo>
                    <a:lnTo>
                      <a:pt x="9680" y="20301"/>
                    </a:lnTo>
                    <a:cubicBezTo>
                      <a:pt x="9299" y="20896"/>
                      <a:pt x="8639" y="21267"/>
                      <a:pt x="7917" y="21299"/>
                    </a:cubicBezTo>
                    <a:cubicBezTo>
                      <a:pt x="7882" y="21302"/>
                      <a:pt x="7851" y="21302"/>
                      <a:pt x="7816" y="2130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solidFill>
                    <a:schemeClr val="tx1">
                      <a:lumMod val="65000"/>
                      <a:lumOff val="35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</p:grpSp>
        <p:grpSp>
          <p:nvGrpSpPr>
            <p:cNvPr id="46" name="组合 45"/>
            <p:cNvGrpSpPr/>
            <p:nvPr/>
          </p:nvGrpSpPr>
          <p:grpSpPr>
            <a:xfrm>
              <a:off x="7083556" y="3285531"/>
              <a:ext cx="3757939" cy="822997"/>
              <a:chOff x="1531598" y="3689289"/>
              <a:chExt cx="3757939" cy="822997"/>
            </a:xfrm>
          </p:grpSpPr>
          <p:sp>
            <p:nvSpPr>
              <p:cNvPr id="47" name="矩形 46"/>
              <p:cNvSpPr/>
              <p:nvPr/>
            </p:nvSpPr>
            <p:spPr>
              <a:xfrm>
                <a:off x="1531598" y="4050621"/>
                <a:ext cx="3757939" cy="461665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r>
                  <a:rPr lang="en-US" altLang="zh-CN" sz="1200" dirty="0">
                    <a:solidFill>
                      <a:schemeClr val="bg1">
                        <a:lumMod val="50000"/>
                      </a:schemeClr>
                    </a:solidFill>
                    <a:latin typeface="字魂36号-正文宋楷" panose="02000000000000000000" pitchFamily="2" charset="-122"/>
                    <a:ea typeface="字魂36号-正文宋楷" panose="02000000000000000000" pitchFamily="2" charset="-122"/>
                  </a:rPr>
                  <a:t>The user-will able on a project or or computer, or print the presentation and make it into a film to be used</a:t>
                </a:r>
              </a:p>
            </p:txBody>
          </p:sp>
          <p:sp>
            <p:nvSpPr>
              <p:cNvPr id="48" name="文本框 47"/>
              <p:cNvSpPr txBox="1"/>
              <p:nvPr/>
            </p:nvSpPr>
            <p:spPr>
              <a:xfrm>
                <a:off x="1531599" y="3689289"/>
                <a:ext cx="173316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r>
                  <a:rPr lang="zh-CN" altLang="en-US" sz="20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字魂36号-正文宋楷" panose="02000000000000000000" pitchFamily="2" charset="-122"/>
                    <a:ea typeface="字魂36号-正文宋楷" panose="02000000000000000000" pitchFamily="2" charset="-122"/>
                  </a:rPr>
                  <a:t>Title text added</a:t>
                </a:r>
              </a:p>
            </p:txBody>
          </p:sp>
        </p:grpSp>
      </p:grpSp>
      <p:grpSp>
        <p:nvGrpSpPr>
          <p:cNvPr id="62" name="组合 61"/>
          <p:cNvGrpSpPr/>
          <p:nvPr/>
        </p:nvGrpSpPr>
        <p:grpSpPr>
          <a:xfrm>
            <a:off x="6360066" y="4555854"/>
            <a:ext cx="4481433" cy="822997"/>
            <a:chOff x="6360062" y="4555848"/>
            <a:chExt cx="4481433" cy="822997"/>
          </a:xfrm>
        </p:grpSpPr>
        <p:grpSp>
          <p:nvGrpSpPr>
            <p:cNvPr id="28" name="Group 33"/>
            <p:cNvGrpSpPr/>
            <p:nvPr/>
          </p:nvGrpSpPr>
          <p:grpSpPr>
            <a:xfrm>
              <a:off x="6360062" y="4785172"/>
              <a:ext cx="586202" cy="586201"/>
              <a:chOff x="0" y="0"/>
              <a:chExt cx="767929" cy="767929"/>
            </a:xfrm>
          </p:grpSpPr>
          <p:sp>
            <p:nvSpPr>
              <p:cNvPr id="32" name="Freeform: Shape 37"/>
              <p:cNvSpPr/>
              <p:nvPr/>
            </p:nvSpPr>
            <p:spPr>
              <a:xfrm>
                <a:off x="0" y="0"/>
                <a:ext cx="767929" cy="7679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chemeClr val="tx2">
                  <a:lumMod val="50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solidFill>
                    <a:schemeClr val="tx1">
                      <a:lumMod val="65000"/>
                      <a:lumOff val="35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33" name="Freeform: Shape 38"/>
              <p:cNvSpPr/>
              <p:nvPr/>
            </p:nvSpPr>
            <p:spPr>
              <a:xfrm>
                <a:off x="234638" y="227334"/>
                <a:ext cx="298653" cy="3132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04" h="21302" extrusionOk="0">
                    <a:moveTo>
                      <a:pt x="7816" y="21302"/>
                    </a:moveTo>
                    <a:cubicBezTo>
                      <a:pt x="7132" y="21302"/>
                      <a:pt x="6483" y="20993"/>
                      <a:pt x="6068" y="20461"/>
                    </a:cubicBezTo>
                    <a:lnTo>
                      <a:pt x="445" y="13277"/>
                    </a:lnTo>
                    <a:cubicBezTo>
                      <a:pt x="-287" y="12344"/>
                      <a:pt x="-97" y="11016"/>
                      <a:pt x="870" y="10308"/>
                    </a:cubicBezTo>
                    <a:cubicBezTo>
                      <a:pt x="1838" y="9597"/>
                      <a:pt x="3211" y="9785"/>
                      <a:pt x="3943" y="10719"/>
                    </a:cubicBezTo>
                    <a:lnTo>
                      <a:pt x="7643" y="15442"/>
                    </a:lnTo>
                    <a:lnTo>
                      <a:pt x="16946" y="999"/>
                    </a:lnTo>
                    <a:cubicBezTo>
                      <a:pt x="17586" y="6"/>
                      <a:pt x="18940" y="-298"/>
                      <a:pt x="19969" y="321"/>
                    </a:cubicBezTo>
                    <a:cubicBezTo>
                      <a:pt x="20997" y="939"/>
                      <a:pt x="21313" y="2248"/>
                      <a:pt x="20671" y="3243"/>
                    </a:cubicBezTo>
                    <a:lnTo>
                      <a:pt x="9680" y="20301"/>
                    </a:lnTo>
                    <a:cubicBezTo>
                      <a:pt x="9299" y="20896"/>
                      <a:pt x="8639" y="21267"/>
                      <a:pt x="7917" y="21299"/>
                    </a:cubicBezTo>
                    <a:cubicBezTo>
                      <a:pt x="7882" y="21302"/>
                      <a:pt x="7851" y="21302"/>
                      <a:pt x="7816" y="2130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solidFill>
                    <a:schemeClr val="tx1">
                      <a:lumMod val="65000"/>
                      <a:lumOff val="35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</p:grpSp>
        <p:grpSp>
          <p:nvGrpSpPr>
            <p:cNvPr id="49" name="组合 48"/>
            <p:cNvGrpSpPr/>
            <p:nvPr/>
          </p:nvGrpSpPr>
          <p:grpSpPr>
            <a:xfrm>
              <a:off x="7083556" y="4555848"/>
              <a:ext cx="3757939" cy="822997"/>
              <a:chOff x="1531598" y="3689289"/>
              <a:chExt cx="3757939" cy="822997"/>
            </a:xfrm>
          </p:grpSpPr>
          <p:sp>
            <p:nvSpPr>
              <p:cNvPr id="50" name="矩形 49"/>
              <p:cNvSpPr/>
              <p:nvPr/>
            </p:nvSpPr>
            <p:spPr>
              <a:xfrm>
                <a:off x="1531598" y="4050621"/>
                <a:ext cx="3757939" cy="461665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r>
                  <a:rPr lang="en-US" altLang="zh-CN" sz="1200" dirty="0">
                    <a:solidFill>
                      <a:schemeClr val="bg1">
                        <a:lumMod val="50000"/>
                      </a:schemeClr>
                    </a:solidFill>
                    <a:latin typeface="字魂36号-正文宋楷" panose="02000000000000000000" pitchFamily="2" charset="-122"/>
                    <a:ea typeface="字魂36号-正文宋楷" panose="02000000000000000000" pitchFamily="2" charset="-122"/>
                  </a:rPr>
                  <a:t>The user-will able on a project or or computer, or print the presentation and make it into a film to be used</a:t>
                </a:r>
              </a:p>
            </p:txBody>
          </p:sp>
          <p:sp>
            <p:nvSpPr>
              <p:cNvPr id="51" name="文本框 50"/>
              <p:cNvSpPr txBox="1"/>
              <p:nvPr/>
            </p:nvSpPr>
            <p:spPr>
              <a:xfrm>
                <a:off x="1531599" y="3689289"/>
                <a:ext cx="173316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r>
                  <a:rPr lang="zh-CN" altLang="en-US" sz="20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字魂36号-正文宋楷" panose="02000000000000000000" pitchFamily="2" charset="-122"/>
                    <a:ea typeface="字魂36号-正文宋楷" panose="02000000000000000000" pitchFamily="2" charset="-122"/>
                  </a:rPr>
                  <a:t>Title text added</a:t>
                </a:r>
              </a:p>
            </p:txBody>
          </p:sp>
        </p:grpSp>
      </p:grpSp>
      <p:cxnSp>
        <p:nvCxnSpPr>
          <p:cNvPr id="56" name="直接连接符 55"/>
          <p:cNvCxnSpPr/>
          <p:nvPr/>
        </p:nvCxnSpPr>
        <p:spPr>
          <a:xfrm flipV="1">
            <a:off x="-16668" y="1032867"/>
            <a:ext cx="12208669" cy="7740"/>
          </a:xfrm>
          <a:prstGeom prst="line">
            <a:avLst/>
          </a:prstGeom>
          <a:ln w="69850" cmpd="thickThin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矩形 56"/>
          <p:cNvSpPr/>
          <p:nvPr/>
        </p:nvSpPr>
        <p:spPr>
          <a:xfrm>
            <a:off x="0" y="288137"/>
            <a:ext cx="333829" cy="720695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accent2">
                  <a:lumMod val="90000"/>
                  <a:lumOff val="1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58" name="文本框 57"/>
          <p:cNvSpPr txBox="1"/>
          <p:nvPr/>
        </p:nvSpPr>
        <p:spPr>
          <a:xfrm>
            <a:off x="565535" y="333486"/>
            <a:ext cx="3068469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>
              <a:defRPr sz="6000" b="1">
                <a:gradFill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/>
                    </a:gs>
                  </a:gsLst>
                  <a:lin ang="5400000" scaled="1"/>
                </a:gradFill>
                <a:latin typeface="+mj-ea"/>
                <a:ea typeface="+mj-ea"/>
              </a:defRPr>
            </a:lvl1pPr>
          </a:lstStyle>
          <a:p>
            <a:r>
              <a:rPr lang="zh-CN" altLang="en-US" sz="3200" dirty="0"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Overview of employee execution</a:t>
            </a:r>
          </a:p>
        </p:txBody>
      </p:sp>
      <p:sp>
        <p:nvSpPr>
          <p:cNvPr id="63" name="文本框 62"/>
          <p:cNvSpPr txBox="1"/>
          <p:nvPr/>
        </p:nvSpPr>
        <p:spPr>
          <a:xfrm>
            <a:off x="7395996" y="473656"/>
            <a:ext cx="4527763" cy="49859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The user can can on a project or or print it into a film to be used in a wilder field field</a:t>
            </a:r>
          </a:p>
        </p:txBody>
      </p:sp>
    </p:spTree>
    <p:extLst>
      <p:ext uri="{BB962C8B-B14F-4D97-AF65-F5344CB8AC3E}">
        <p14:creationId xmlns:p14="http://schemas.microsoft.com/office/powerpoint/2010/main" val="3558982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3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00" decel="100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1" y="3208151"/>
            <a:ext cx="4572531" cy="3649851"/>
          </a:xfrm>
          <a:prstGeom prst="rect">
            <a:avLst/>
          </a:prstGeom>
        </p:spPr>
      </p:pic>
      <p:cxnSp>
        <p:nvCxnSpPr>
          <p:cNvPr id="3" name="直接连接符 2"/>
          <p:cNvCxnSpPr/>
          <p:nvPr/>
        </p:nvCxnSpPr>
        <p:spPr>
          <a:xfrm>
            <a:off x="6084888" y="1709228"/>
            <a:ext cx="0" cy="1430337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本框 3"/>
          <p:cNvSpPr txBox="1"/>
          <p:nvPr/>
        </p:nvSpPr>
        <p:spPr>
          <a:xfrm>
            <a:off x="4794815" y="1662275"/>
            <a:ext cx="881972" cy="1600438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3200" dirty="0">
                <a:gradFill>
                  <a:gsLst>
                    <a:gs pos="100000">
                      <a:schemeClr val="accent2"/>
                    </a:gs>
                    <a:gs pos="0">
                      <a:schemeClr val="accent1"/>
                    </a:gs>
                  </a:gsLst>
                  <a:lin ang="1200000" scaled="0"/>
                </a:gradFill>
                <a:latin typeface="字魂36号-正文宋楷" panose="02000000000000000000" pitchFamily="2" charset="-122"/>
                <a:ea typeface="字魂36号-正文宋楷" panose="02000000000000000000" pitchFamily="2" charset="-122"/>
                <a:cs typeface="经典综艺体简" panose="02010609000101010101" pitchFamily="49" charset="-122"/>
              </a:rPr>
              <a:t>PART</a:t>
            </a:r>
          </a:p>
          <a:p>
            <a:pPr algn="ctr"/>
            <a:r>
              <a:rPr lang="en-US" altLang="zh-CN" sz="6600" b="1" dirty="0">
                <a:gradFill>
                  <a:gsLst>
                    <a:gs pos="100000">
                      <a:schemeClr val="accent2"/>
                    </a:gs>
                    <a:gs pos="0">
                      <a:schemeClr val="accent1"/>
                    </a:gs>
                  </a:gsLst>
                  <a:lin ang="1200000" scaled="0"/>
                </a:gradFill>
                <a:latin typeface="字魂36号-正文宋楷" panose="02000000000000000000" pitchFamily="2" charset="-122"/>
                <a:ea typeface="字魂36号-正文宋楷" panose="02000000000000000000" pitchFamily="2" charset="-122"/>
                <a:cs typeface="经典综艺体简" panose="02010609000101010101" pitchFamily="49" charset="-122"/>
              </a:rPr>
              <a:t>02</a:t>
            </a:r>
            <a:endParaRPr lang="zh-CN" altLang="en-US" sz="6600" b="1" dirty="0">
              <a:gradFill>
                <a:gsLst>
                  <a:gs pos="100000">
                    <a:schemeClr val="accent2"/>
                  </a:gs>
                  <a:gs pos="0">
                    <a:schemeClr val="accent1"/>
                  </a:gs>
                </a:gsLst>
                <a:lin ang="1200000" scaled="0"/>
              </a:gradFill>
              <a:latin typeface="字魂36号-正文宋楷" panose="02000000000000000000" pitchFamily="2" charset="-122"/>
              <a:ea typeface="字魂36号-正文宋楷" panose="02000000000000000000" pitchFamily="2" charset="-122"/>
              <a:cs typeface="经典综艺体简" panose="02010609000101010101" pitchFamily="49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382133" y="1519666"/>
            <a:ext cx="5371855" cy="132343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>
              <a:defRPr sz="6000" b="1">
                <a:gradFill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/>
                    </a:gs>
                  </a:gsLst>
                  <a:lin ang="5400000" scaled="1"/>
                </a:gradFill>
                <a:latin typeface="+mj-ea"/>
                <a:ea typeface="+mj-ea"/>
              </a:defRPr>
            </a:lvl1pPr>
          </a:lstStyle>
          <a:p>
            <a:r>
              <a:rPr lang="zh-CN" altLang="en-US" sz="4000" dirty="0"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Improve </a:t>
            </a:r>
            <a:endParaRPr lang="en-US" altLang="zh-CN" sz="4000" dirty="0"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  <a:p>
            <a:r>
              <a:rPr lang="zh-CN" altLang="en-US" sz="4000" dirty="0"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employee execution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6382133" y="2843105"/>
            <a:ext cx="4782755" cy="60939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The user can can on a project or or print it into a film to be used in a wilder field field</a:t>
            </a:r>
          </a:p>
        </p:txBody>
      </p:sp>
    </p:spTree>
    <p:extLst>
      <p:ext uri="{BB962C8B-B14F-4D97-AF65-F5344CB8AC3E}">
        <p14:creationId xmlns:p14="http://schemas.microsoft.com/office/powerpoint/2010/main" val="3972698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:a14="http://schemas.microsoft.com/office/drawing/2010/main"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a4e1c7fc-1b1f-47ae-8801-73459470bffd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71c992f0-c6c4-406c-a20b-aa810643dd8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c2a00a56-1909-4be2-9496-2cab7d0080d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4"/>
  <p:tag name="MH_CATEGORY" val="#BingLLB#"/>
  <p:tag name="MH_LAYOUT" val="SubTitleDesc"/>
  <p:tag name="MH" val="20170815142733"/>
  <p:tag name="MH_LIBRARY" val="GRAPHIC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815142733"/>
  <p:tag name="MH_LIBRARY" val="GRAPHIC"/>
  <p:tag name="MH_TYPE" val="SubTitle"/>
  <p:tag name="MH_ORDER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815142733"/>
  <p:tag name="MH_LIBRARY" val="GRAPHIC"/>
  <p:tag name="MH_TYPE" val="SubTitle"/>
  <p:tag name="MH_ORDER" val="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815142733"/>
  <p:tag name="MH_LIBRARY" val="GRAPHIC"/>
  <p:tag name="MH_TYPE" val="SubTitle"/>
  <p:tag name="MH_ORDER" val="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815142733"/>
  <p:tag name="MH_LIBRARY" val="GRAPHIC"/>
  <p:tag name="MH_TYPE" val="Other"/>
  <p:tag name="MH_ORDER" val="4"/>
</p:tagLst>
</file>

<file path=ppt/theme/theme1.xml><?xml version="1.0" encoding="utf-8"?>
<a:theme xmlns:a="http://schemas.openxmlformats.org/drawingml/2006/main" name="https://www.freeppt7.com">
  <a:themeElements>
    <a:clrScheme name="自定义 382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562715"/>
      </a:accent1>
      <a:accent2>
        <a:srgbClr val="38322B"/>
      </a:accent2>
      <a:accent3>
        <a:srgbClr val="562715"/>
      </a:accent3>
      <a:accent4>
        <a:srgbClr val="38322B"/>
      </a:accent4>
      <a:accent5>
        <a:srgbClr val="562715"/>
      </a:accent5>
      <a:accent6>
        <a:srgbClr val="38322B"/>
      </a:accent6>
      <a:hlink>
        <a:srgbClr val="562715"/>
      </a:hlink>
      <a:folHlink>
        <a:srgbClr val="BFBFBF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包图主题2" id="{50CFA792-C506-47E4-B272-6A6183483AB3}" vid="{CC1AE437-2F7F-4319-9F22-408F5F8C346F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包图主题2</Template>
  <TotalTime>389</TotalTime>
  <Words>2352</Words>
  <Application>Microsoft Office PowerPoint</Application>
  <PresentationFormat>宽屏</PresentationFormat>
  <Paragraphs>220</Paragraphs>
  <Slides>25</Slides>
  <Notes>25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2" baseType="lpstr">
      <vt:lpstr>等线</vt:lpstr>
      <vt:lpstr>微软雅黑</vt:lpstr>
      <vt:lpstr>字魂36号-正文宋楷</vt:lpstr>
      <vt:lpstr>Arial</vt:lpstr>
      <vt:lpstr>Calibri</vt:lpstr>
      <vt:lpstr>Century Gothic</vt:lpstr>
      <vt:lpstr>https://www.freeppt7.com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www.freeppt7.com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templates</dc:title>
  <dc:creator>www.freeppt7.com</dc:creator>
  <cp:keywords>https:/www.freeppt7.com</cp:keywords>
  <dc:description>https://www.freeppt7.com</dc:description>
  <cp:lastModifiedBy>Windows 用户</cp:lastModifiedBy>
  <cp:revision>76</cp:revision>
  <dcterms:created xsi:type="dcterms:W3CDTF">2017-08-18T03:02:00Z</dcterms:created>
  <dcterms:modified xsi:type="dcterms:W3CDTF">2020-05-18T07:12:29Z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2052-10.1.0.6748</vt:lpwstr>
  </property>
</Properties>
</file>