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1" r:id="rId4"/>
    <p:sldId id="257" r:id="rId5"/>
    <p:sldId id="258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88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7" autoAdjust="0"/>
    <p:restoredTop sz="96196" autoAdjust="0"/>
  </p:normalViewPr>
  <p:slideViewPr>
    <p:cSldViewPr snapToGrid="0" showGuides="1">
      <p:cViewPr varScale="1">
        <p:scale>
          <a:sx n="82" d="100"/>
          <a:sy n="82" d="100"/>
        </p:scale>
        <p:origin x="586" y="62"/>
      </p:cViewPr>
      <p:guideLst>
        <p:guide orient="horz" pos="25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39</c:v>
                </c:pt>
                <c:pt idx="4">
                  <c:v>33</c:v>
                </c:pt>
                <c:pt idx="5">
                  <c:v>35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2C0-92E0-CCD5288D48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alpha val="80000"/>
              </a:schemeClr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12</c:v>
                </c:pt>
                <c:pt idx="1">
                  <c:v>24</c:v>
                </c:pt>
                <c:pt idx="2">
                  <c:v>22</c:v>
                </c:pt>
                <c:pt idx="3">
                  <c:v>21</c:v>
                </c:pt>
                <c:pt idx="4">
                  <c:v>28</c:v>
                </c:pt>
                <c:pt idx="5">
                  <c:v>26</c:v>
                </c:pt>
                <c:pt idx="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42C0-92E0-CCD5288D48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2">
                <a:alpha val="80000"/>
              </a:schemeClr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25</c:v>
                </c:pt>
                <c:pt idx="1">
                  <c:v>19</c:v>
                </c:pt>
                <c:pt idx="2">
                  <c:v>19</c:v>
                </c:pt>
                <c:pt idx="3">
                  <c:v>15</c:v>
                </c:pt>
                <c:pt idx="4">
                  <c:v>30</c:v>
                </c:pt>
                <c:pt idx="5">
                  <c:v>25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0-42C0-92E0-CCD5288D4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0782080"/>
        <c:axId val="420784000"/>
      </c:areaChart>
      <c:catAx>
        <c:axId val="4207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420784000"/>
        <c:crosses val="autoZero"/>
        <c:auto val="1"/>
        <c:lblAlgn val="ctr"/>
        <c:lblOffset val="100"/>
        <c:noMultiLvlLbl val="0"/>
      </c:catAx>
      <c:valAx>
        <c:axId val="4207840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zh-CN"/>
          </a:p>
        </c:txPr>
        <c:crossAx val="42078208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887C-419B-AD50-A77777CB01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887C-419B-AD50-A77777CB01B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C-419B-AD50-A77777CB01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1D1-4836-AABC-A1080036B92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1D1-4836-AABC-A1080036B927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D1-4836-AABC-A1080036B9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25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6-4A44-8726-5406755314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6-4A44-8726-5406755314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6-4A44-8726-54067553147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6-4A44-8726-54067553147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6-4A44-8726-54067553147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6-4A44-8726-540675531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7B95-4B61-A326-33A8816ED05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95-4B61-A326-33A8816ED05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95-4B61-A326-33A8816ED0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E148-4518-8908-B83D272462A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148-4518-8908-B83D272462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48-4518-8908-B83D27246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61A-4F49-8365-75B4C15DFD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1A-4F49-8365-75B4C15DFD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1A-4F49-8365-75B4C15DFD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BE19-473A-80CE-1BFEC54CE7D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E19-473A-80CE-1BFEC54CE7D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19-473A-80CE-1BFEC54C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724CC-712B-4EDC-A1ED-C47531F22C33}" type="datetimeFigureOut">
              <a:rPr lang="en-US" smtClean="0"/>
              <a:t>5/21/2020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0BD6D-1BCC-4A91-94E8-ABBE7DE3D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66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4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70BD6D-1BCC-4A91-94E8-ABBE7DE3D4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9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B392F8B-471F-48A5-9275-471EE9BE92E7}"/>
              </a:ext>
            </a:extLst>
          </p:cNvPr>
          <p:cNvSpPr/>
          <p:nvPr userDrawn="1"/>
        </p:nvSpPr>
        <p:spPr>
          <a:xfrm>
            <a:off x="-1616" y="1247597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96AE1B-5749-45B0-B428-DF7D0F488669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85275921-1E6D-41E3-AE7C-68DF859FCC4C}"/>
              </a:ext>
            </a:extLst>
          </p:cNvPr>
          <p:cNvSpPr/>
          <p:nvPr userDrawn="1"/>
        </p:nvSpPr>
        <p:spPr>
          <a:xfrm>
            <a:off x="9739306" y="5780910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0E66A9-91F6-4830-BB65-EEFDC3747239}"/>
              </a:ext>
            </a:extLst>
          </p:cNvPr>
          <p:cNvGrpSpPr/>
          <p:nvPr userDrawn="1"/>
        </p:nvGrpSpPr>
        <p:grpSpPr>
          <a:xfrm>
            <a:off x="9150364" y="1155759"/>
            <a:ext cx="3041636" cy="4780454"/>
            <a:chOff x="9508727" y="2147107"/>
            <a:chExt cx="2683273" cy="421722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ADD02B9-705C-441F-9F44-3A4D8B0AB274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CEADF0-90D1-4EAC-B084-BE76E2D565F3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AE0FA7-651F-41D3-A466-576DBE74B37E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D45F040-58F7-4D83-BE71-78840F67DC0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B96364-EF52-4F95-B366-3127C9E144B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4AC49B-8C7E-42FB-AF72-D459407EEC11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53137A-5EA9-4BF0-9F47-B5EBB3CFD976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33627FF-A6E8-40CC-AEAD-CBFFCE91FF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268081" y="1292594"/>
            <a:ext cx="2923920" cy="33789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412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5">
            <a:extLst>
              <a:ext uri="{FF2B5EF4-FFF2-40B4-BE49-F238E27FC236}">
                <a16:creationId xmlns:a16="http://schemas.microsoft.com/office/drawing/2014/main" id="{51E668D0-535A-4990-8E06-BB82F380A41A}"/>
              </a:ext>
            </a:extLst>
          </p:cNvPr>
          <p:cNvSpPr/>
          <p:nvPr userDrawn="1"/>
        </p:nvSpPr>
        <p:spPr>
          <a:xfrm>
            <a:off x="-307855" y="5652477"/>
            <a:ext cx="8090901" cy="807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A53D67-7525-4276-8EB6-3E9A3694C933}"/>
              </a:ext>
            </a:extLst>
          </p:cNvPr>
          <p:cNvGrpSpPr/>
          <p:nvPr userDrawn="1"/>
        </p:nvGrpSpPr>
        <p:grpSpPr>
          <a:xfrm>
            <a:off x="994636" y="2926084"/>
            <a:ext cx="5395343" cy="3128207"/>
            <a:chOff x="-548507" y="477868"/>
            <a:chExt cx="11570449" cy="6357177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51A292-65E4-4D8A-94E3-7A65FC7F70E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91F2D2A-8652-402B-9EDA-D7240495B55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B900252-CCD0-4C58-93D8-116634A213C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8113BF-8BC1-4CCA-9159-9178FC0D3CF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4A4A368-5DB5-4021-B777-AFBA3EC6248F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D69E2CE-5E2D-4650-A253-385B16712F24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AF15E41-2018-45FA-83AE-B6C13175A02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4CC2C955-5A78-4D6C-8CF9-E22D0DD13F2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D74779D-FE73-45F9-AFD9-D1F68E80FD1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A76D687E-D97C-4498-B792-EA186144C9C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DA3960BD-FA1D-4271-9AE8-F261DD6BED3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699106-98AC-46DA-9D6E-B969A15282A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75CF35-F516-4726-9F9F-341EAA6BA562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699641" y="3059771"/>
            <a:ext cx="3985541" cy="25766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A441FF6A-3E7D-47A1-B8C1-5D555E74D492}"/>
              </a:ext>
            </a:extLst>
          </p:cNvPr>
          <p:cNvSpPr/>
          <p:nvPr userDrawn="1"/>
        </p:nvSpPr>
        <p:spPr>
          <a:xfrm flipH="1">
            <a:off x="639418" y="-1"/>
            <a:ext cx="10913165" cy="6858001"/>
          </a:xfrm>
          <a:prstGeom prst="parallelogram">
            <a:avLst>
              <a:gd name="adj" fmla="val 940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7574EA2-67C7-44C7-807B-81FA440CF14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929808" y="3419062"/>
            <a:ext cx="7262192" cy="3438939"/>
          </a:xfrm>
          <a:custGeom>
            <a:avLst/>
            <a:gdLst>
              <a:gd name="connsiteX0" fmla="*/ 0 w 7262192"/>
              <a:gd name="connsiteY0" fmla="*/ 0 h 3438939"/>
              <a:gd name="connsiteX1" fmla="*/ 4648683 w 7262192"/>
              <a:gd name="connsiteY1" fmla="*/ 0 h 3438939"/>
              <a:gd name="connsiteX2" fmla="*/ 7262192 w 7262192"/>
              <a:gd name="connsiteY2" fmla="*/ 2779944 h 3438939"/>
              <a:gd name="connsiteX3" fmla="*/ 7262192 w 7262192"/>
              <a:gd name="connsiteY3" fmla="*/ 3438939 h 3438939"/>
              <a:gd name="connsiteX4" fmla="*/ 3233050 w 7262192"/>
              <a:gd name="connsiteY4" fmla="*/ 3438939 h 343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2" h="3438939">
                <a:moveTo>
                  <a:pt x="0" y="0"/>
                </a:moveTo>
                <a:lnTo>
                  <a:pt x="4648683" y="0"/>
                </a:lnTo>
                <a:lnTo>
                  <a:pt x="7262192" y="2779944"/>
                </a:lnTo>
                <a:lnTo>
                  <a:pt x="7262192" y="3438939"/>
                </a:lnTo>
                <a:lnTo>
                  <a:pt x="3233050" y="3438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2520FF5-8DAC-4EAB-92BD-6C99F0F33B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1"/>
            <a:ext cx="7262195" cy="3419061"/>
          </a:xfrm>
          <a:custGeom>
            <a:avLst/>
            <a:gdLst>
              <a:gd name="connsiteX0" fmla="*/ 0 w 7262195"/>
              <a:gd name="connsiteY0" fmla="*/ 0 h 3419061"/>
              <a:gd name="connsiteX1" fmla="*/ 4047833 w 7262195"/>
              <a:gd name="connsiteY1" fmla="*/ 0 h 3419061"/>
              <a:gd name="connsiteX2" fmla="*/ 7262195 w 7262195"/>
              <a:gd name="connsiteY2" fmla="*/ 3419061 h 3419061"/>
              <a:gd name="connsiteX3" fmla="*/ 2594824 w 7262195"/>
              <a:gd name="connsiteY3" fmla="*/ 3419061 h 3419061"/>
              <a:gd name="connsiteX4" fmla="*/ 0 w 7262195"/>
              <a:gd name="connsiteY4" fmla="*/ 658992 h 341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2195" h="3419061">
                <a:moveTo>
                  <a:pt x="0" y="0"/>
                </a:moveTo>
                <a:lnTo>
                  <a:pt x="4047833" y="0"/>
                </a:lnTo>
                <a:lnTo>
                  <a:pt x="7262195" y="3419061"/>
                </a:lnTo>
                <a:lnTo>
                  <a:pt x="2594824" y="3419061"/>
                </a:lnTo>
                <a:lnTo>
                  <a:pt x="0" y="65899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B7DD712-92B1-477B-8080-5AF38C7E3E01}"/>
              </a:ext>
            </a:extLst>
          </p:cNvPr>
          <p:cNvSpPr/>
          <p:nvPr userDrawn="1"/>
        </p:nvSpPr>
        <p:spPr>
          <a:xfrm>
            <a:off x="0" y="4902095"/>
            <a:ext cx="12192000" cy="152516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E02773-B45E-4ACB-97AC-CF37612D3B5C}"/>
              </a:ext>
            </a:extLst>
          </p:cNvPr>
          <p:cNvGrpSpPr/>
          <p:nvPr userDrawn="1"/>
        </p:nvGrpSpPr>
        <p:grpSpPr>
          <a:xfrm>
            <a:off x="416723" y="332381"/>
            <a:ext cx="11369246" cy="6270450"/>
            <a:chOff x="416723" y="332381"/>
            <a:chExt cx="11369246" cy="627045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235D95-DDEC-4A92-9665-ABC7BFC0E091}"/>
                </a:ext>
              </a:extLst>
            </p:cNvPr>
            <p:cNvSpPr/>
            <p:nvPr/>
          </p:nvSpPr>
          <p:spPr>
            <a:xfrm>
              <a:off x="416723" y="332381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985880-179A-4DAC-A2DA-24978594ACCB}"/>
                </a:ext>
              </a:extLst>
            </p:cNvPr>
            <p:cNvSpPr/>
            <p:nvPr/>
          </p:nvSpPr>
          <p:spPr>
            <a:xfrm>
              <a:off x="11694805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384FEA-926E-4AB9-85B5-A3DEC1B34C5D}"/>
                </a:ext>
              </a:extLst>
            </p:cNvPr>
            <p:cNvSpPr/>
            <p:nvPr/>
          </p:nvSpPr>
          <p:spPr>
            <a:xfrm>
              <a:off x="416723" y="6513610"/>
              <a:ext cx="11338560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59C22A-775A-41E7-B980-597443A96A85}"/>
                </a:ext>
              </a:extLst>
            </p:cNvPr>
            <p:cNvSpPr/>
            <p:nvPr/>
          </p:nvSpPr>
          <p:spPr>
            <a:xfrm>
              <a:off x="416723" y="332381"/>
              <a:ext cx="91164" cy="6270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72AE6E1-85E1-49AE-9EB4-1E31104ED1EA}"/>
              </a:ext>
            </a:extLst>
          </p:cNvPr>
          <p:cNvGrpSpPr/>
          <p:nvPr userDrawn="1"/>
        </p:nvGrpSpPr>
        <p:grpSpPr>
          <a:xfrm>
            <a:off x="410360" y="1165242"/>
            <a:ext cx="11375609" cy="5427861"/>
            <a:chOff x="-2670393" y="6563600"/>
            <a:chExt cx="21679140" cy="10344176"/>
          </a:xfrm>
          <a:solidFill>
            <a:schemeClr val="bg1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2BDC20-C173-4211-A657-5420ED397365}"/>
                </a:ext>
              </a:extLst>
            </p:cNvPr>
            <p:cNvSpPr/>
            <p:nvPr/>
          </p:nvSpPr>
          <p:spPr>
            <a:xfrm>
              <a:off x="-2664821" y="6563600"/>
              <a:ext cx="7144757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6BB9AC-6652-4E67-84CA-54DC2A12CDCC}"/>
                </a:ext>
              </a:extLst>
            </p:cNvPr>
            <p:cNvSpPr/>
            <p:nvPr/>
          </p:nvSpPr>
          <p:spPr>
            <a:xfrm>
              <a:off x="-2670393" y="6626301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3BDF663-243A-44A2-A674-DE65D49CEE39}"/>
                </a:ext>
              </a:extLst>
            </p:cNvPr>
            <p:cNvSpPr/>
            <p:nvPr/>
          </p:nvSpPr>
          <p:spPr>
            <a:xfrm>
              <a:off x="-2670393" y="16737743"/>
              <a:ext cx="21670890" cy="1700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987111-6EE9-4005-BE2E-0ED2354DA9FF}"/>
                </a:ext>
              </a:extLst>
            </p:cNvPr>
            <p:cNvSpPr/>
            <p:nvPr/>
          </p:nvSpPr>
          <p:spPr>
            <a:xfrm>
              <a:off x="18835011" y="6563600"/>
              <a:ext cx="173736" cy="102814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99072A-DF1D-4F3E-A195-60C1FC5175DD}"/>
              </a:ext>
            </a:extLst>
          </p:cNvPr>
          <p:cNvGrpSpPr/>
          <p:nvPr userDrawn="1"/>
        </p:nvGrpSpPr>
        <p:grpSpPr>
          <a:xfrm>
            <a:off x="3295050" y="-10133"/>
            <a:ext cx="8482260" cy="1263766"/>
            <a:chOff x="-975581" y="1311211"/>
            <a:chExt cx="8482260" cy="1263766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357236-3E77-4A4D-8071-B70F66FC56A0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4A3C6E2-FD92-48C7-A045-985358A23D15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48AAD23-361F-4EA8-877A-7C07BAC70A21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D508EB4-69C6-4DB0-9718-0F28779A77BB}"/>
                </a:ext>
              </a:extLst>
            </p:cNvPr>
            <p:cNvSpPr/>
            <p:nvPr/>
          </p:nvSpPr>
          <p:spPr>
            <a:xfrm>
              <a:off x="1608799" y="2481724"/>
              <a:ext cx="5897880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EC68EE-6AAF-4867-B4BD-6D9B74EF075A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300630-4459-470F-BDB6-64C6FA72CF7E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0A4B9FF-F90F-4C33-8C2B-4845CD6D64A4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3FEACBC-D765-4FF9-8912-FA96330AAFA9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B4CF523-4170-4B3B-9ECF-996CE5EBF4A2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7AB7C-5EA2-4CB4-947A-4A297AD28C4C}"/>
              </a:ext>
            </a:extLst>
          </p:cNvPr>
          <p:cNvSpPr/>
          <p:nvPr userDrawn="1"/>
        </p:nvSpPr>
        <p:spPr>
          <a:xfrm>
            <a:off x="0" y="5089805"/>
            <a:ext cx="12192000" cy="176819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6374F2-8700-4331-A7BB-C23080F1D2B9}"/>
              </a:ext>
            </a:extLst>
          </p:cNvPr>
          <p:cNvSpPr/>
          <p:nvPr userDrawn="1"/>
        </p:nvSpPr>
        <p:spPr>
          <a:xfrm>
            <a:off x="-1615" y="3010949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700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A0D6C2-A76A-4223-876B-8C7DB3EC30CF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9326D76-7FBA-47E6-B315-5F8D19934DE4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153EEB3-473A-40B9-BE2D-726297E964B4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6F8C27-F65A-4A86-BD24-83FF54F72259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197040-221C-42EA-A4AA-2FFBFCB531C4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4EA981-E3BD-4EB2-9D20-1D105D29210D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0CF62C-53D2-424C-8FE5-6815353E7C27}"/>
              </a:ext>
            </a:extLst>
          </p:cNvPr>
          <p:cNvSpPr/>
          <p:nvPr userDrawn="1"/>
        </p:nvSpPr>
        <p:spPr>
          <a:xfrm>
            <a:off x="-18250" y="5415735"/>
            <a:ext cx="12210250" cy="14422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2026" y="504885"/>
            <a:ext cx="1125469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0BA849-A5AE-4334-924A-D33D7D0282CA}"/>
              </a:ext>
            </a:extLst>
          </p:cNvPr>
          <p:cNvGrpSpPr/>
          <p:nvPr userDrawn="1"/>
        </p:nvGrpSpPr>
        <p:grpSpPr>
          <a:xfrm>
            <a:off x="267789" y="259889"/>
            <a:ext cx="11666560" cy="1003883"/>
            <a:chOff x="267789" y="259889"/>
            <a:chExt cx="11666560" cy="10038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5393CDD-9A8F-4A98-8CC3-C2A4D477B2AD}"/>
                </a:ext>
              </a:extLst>
            </p:cNvPr>
            <p:cNvSpPr/>
            <p:nvPr/>
          </p:nvSpPr>
          <p:spPr>
            <a:xfrm>
              <a:off x="321468" y="1163862"/>
              <a:ext cx="11612881" cy="999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94871A7-F257-4047-95F2-7A83A07B8C55}"/>
                </a:ext>
              </a:extLst>
            </p:cNvPr>
            <p:cNvSpPr/>
            <p:nvPr/>
          </p:nvSpPr>
          <p:spPr>
            <a:xfrm>
              <a:off x="321468" y="492850"/>
              <a:ext cx="102086" cy="731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59D84A-5E4F-47F0-BBE0-E5360700162B}"/>
                </a:ext>
              </a:extLst>
            </p:cNvPr>
            <p:cNvSpPr/>
            <p:nvPr/>
          </p:nvSpPr>
          <p:spPr>
            <a:xfrm>
              <a:off x="1234409" y="492850"/>
              <a:ext cx="102086" cy="16150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E1AC9D4-C7D1-44B3-8B3E-B555C65D3FEC}"/>
                </a:ext>
              </a:extLst>
            </p:cNvPr>
            <p:cNvSpPr/>
            <p:nvPr/>
          </p:nvSpPr>
          <p:spPr>
            <a:xfrm rot="2877153">
              <a:off x="557862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CC1364-3DD9-4869-BB2C-5A4CF32CDA82}"/>
                </a:ext>
              </a:extLst>
            </p:cNvPr>
            <p:cNvSpPr/>
            <p:nvPr userDrawn="1"/>
          </p:nvSpPr>
          <p:spPr>
            <a:xfrm rot="18722847" flipH="1">
              <a:off x="997957" y="-30184"/>
              <a:ext cx="102086" cy="6822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025ACB34-5EDC-4999-BBF8-0577D03F3A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339D9D-C400-4AAD-8F36-1E02963D8A4A}"/>
              </a:ext>
            </a:extLst>
          </p:cNvPr>
          <p:cNvSpPr/>
          <p:nvPr userDrawn="1"/>
        </p:nvSpPr>
        <p:spPr>
          <a:xfrm>
            <a:off x="2334922" y="2037162"/>
            <a:ext cx="3763619" cy="2088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FFAC51D9-7D87-45FA-8698-4D7E91FB16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3461" y="2037162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A2DC25-2711-4972-9BB0-F181569F5C44}"/>
              </a:ext>
            </a:extLst>
          </p:cNvPr>
          <p:cNvSpPr/>
          <p:nvPr userDrawn="1"/>
        </p:nvSpPr>
        <p:spPr>
          <a:xfrm>
            <a:off x="8428382" y="2037162"/>
            <a:ext cx="3763619" cy="2088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B950F566-3AF2-41FE-A070-B07EAA1AAF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52000" y="4120284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FFDC0-5EBD-431C-8B02-83FCCB7283DA}"/>
              </a:ext>
            </a:extLst>
          </p:cNvPr>
          <p:cNvSpPr/>
          <p:nvPr userDrawn="1"/>
        </p:nvSpPr>
        <p:spPr>
          <a:xfrm>
            <a:off x="6093462" y="4128349"/>
            <a:ext cx="3763619" cy="2088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7" name="그림 개체 틀 2">
            <a:extLst>
              <a:ext uri="{FF2B5EF4-FFF2-40B4-BE49-F238E27FC236}">
                <a16:creationId xmlns:a16="http://schemas.microsoft.com/office/drawing/2014/main" id="{5C14E4A9-E349-445D-864D-174DFB6776A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8540" y="4128993"/>
            <a:ext cx="2340000" cy="208758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9DDE1C-89C6-4848-9B2F-CAA106739F32}"/>
              </a:ext>
            </a:extLst>
          </p:cNvPr>
          <p:cNvSpPr/>
          <p:nvPr userDrawn="1"/>
        </p:nvSpPr>
        <p:spPr>
          <a:xfrm>
            <a:off x="1" y="4128349"/>
            <a:ext cx="3763619" cy="20882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FE03131-EA90-4BFC-BA94-63B5F31A7CB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751127-52F7-4F18-8706-C83EA27AF6D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1" y="0"/>
            <a:ext cx="12192001" cy="6858000"/>
          </a:xfrm>
          <a:custGeom>
            <a:avLst/>
            <a:gdLst>
              <a:gd name="connsiteX0" fmla="*/ 9190279 w 12192001"/>
              <a:gd name="connsiteY0" fmla="*/ 3229905 h 6858000"/>
              <a:gd name="connsiteX1" fmla="*/ 9200621 w 12192001"/>
              <a:gd name="connsiteY1" fmla="*/ 3239530 h 6858000"/>
              <a:gd name="connsiteX2" fmla="*/ 9197049 w 12192001"/>
              <a:gd name="connsiteY2" fmla="*/ 3257486 h 6858000"/>
              <a:gd name="connsiteX3" fmla="*/ 9179965 w 12192001"/>
              <a:gd name="connsiteY3" fmla="*/ 3277668 h 6858000"/>
              <a:gd name="connsiteX4" fmla="*/ 9179965 w 12192001"/>
              <a:gd name="connsiteY4" fmla="*/ 3311460 h 6858000"/>
              <a:gd name="connsiteX5" fmla="*/ 9172371 w 12192001"/>
              <a:gd name="connsiteY5" fmla="*/ 3322724 h 6858000"/>
              <a:gd name="connsiteX6" fmla="*/ 9160983 w 12192001"/>
              <a:gd name="connsiteY6" fmla="*/ 3318970 h 6858000"/>
              <a:gd name="connsiteX7" fmla="*/ 9149117 w 12192001"/>
              <a:gd name="connsiteY7" fmla="*/ 3307236 h 6858000"/>
              <a:gd name="connsiteX8" fmla="*/ 9157185 w 12192001"/>
              <a:gd name="connsiteY8" fmla="*/ 3292687 h 6858000"/>
              <a:gd name="connsiteX9" fmla="*/ 9176169 w 12192001"/>
              <a:gd name="connsiteY9" fmla="*/ 3277668 h 6858000"/>
              <a:gd name="connsiteX10" fmla="*/ 9175531 w 12192001"/>
              <a:gd name="connsiteY10" fmla="*/ 3264129 h 6858000"/>
              <a:gd name="connsiteX11" fmla="*/ 9178889 w 12192001"/>
              <a:gd name="connsiteY11" fmla="*/ 3267452 h 6858000"/>
              <a:gd name="connsiteX12" fmla="*/ 9190279 w 12192001"/>
              <a:gd name="connsiteY12" fmla="*/ 3229905 h 6858000"/>
              <a:gd name="connsiteX13" fmla="*/ 2427530 w 12192001"/>
              <a:gd name="connsiteY13" fmla="*/ 3229904 h 6858000"/>
              <a:gd name="connsiteX14" fmla="*/ 2437871 w 12192001"/>
              <a:gd name="connsiteY14" fmla="*/ 3239529 h 6858000"/>
              <a:gd name="connsiteX15" fmla="*/ 2434299 w 12192001"/>
              <a:gd name="connsiteY15" fmla="*/ 3257485 h 6858000"/>
              <a:gd name="connsiteX16" fmla="*/ 2417215 w 12192001"/>
              <a:gd name="connsiteY16" fmla="*/ 3277667 h 6858000"/>
              <a:gd name="connsiteX17" fmla="*/ 2417215 w 12192001"/>
              <a:gd name="connsiteY17" fmla="*/ 3311459 h 6858000"/>
              <a:gd name="connsiteX18" fmla="*/ 2409622 w 12192001"/>
              <a:gd name="connsiteY18" fmla="*/ 3322723 h 6858000"/>
              <a:gd name="connsiteX19" fmla="*/ 2398233 w 12192001"/>
              <a:gd name="connsiteY19" fmla="*/ 3318969 h 6858000"/>
              <a:gd name="connsiteX20" fmla="*/ 2386368 w 12192001"/>
              <a:gd name="connsiteY20" fmla="*/ 3307235 h 6858000"/>
              <a:gd name="connsiteX21" fmla="*/ 2394436 w 12192001"/>
              <a:gd name="connsiteY21" fmla="*/ 3292686 h 6858000"/>
              <a:gd name="connsiteX22" fmla="*/ 2413419 w 12192001"/>
              <a:gd name="connsiteY22" fmla="*/ 3277667 h 6858000"/>
              <a:gd name="connsiteX23" fmla="*/ 2412782 w 12192001"/>
              <a:gd name="connsiteY23" fmla="*/ 3264128 h 6858000"/>
              <a:gd name="connsiteX24" fmla="*/ 2416140 w 12192001"/>
              <a:gd name="connsiteY24" fmla="*/ 3267451 h 6858000"/>
              <a:gd name="connsiteX25" fmla="*/ 2427530 w 12192001"/>
              <a:gd name="connsiteY25" fmla="*/ 3229904 h 6858000"/>
              <a:gd name="connsiteX26" fmla="*/ 9175093 w 12192001"/>
              <a:gd name="connsiteY26" fmla="*/ 3213128 h 6858000"/>
              <a:gd name="connsiteX27" fmla="*/ 9175093 w 12192001"/>
              <a:gd name="connsiteY27" fmla="*/ 3219648 h 6858000"/>
              <a:gd name="connsiteX28" fmla="*/ 9174269 w 12192001"/>
              <a:gd name="connsiteY28" fmla="*/ 3216184 h 6858000"/>
              <a:gd name="connsiteX29" fmla="*/ 2412344 w 12192001"/>
              <a:gd name="connsiteY29" fmla="*/ 3213127 h 6858000"/>
              <a:gd name="connsiteX30" fmla="*/ 2412344 w 12192001"/>
              <a:gd name="connsiteY30" fmla="*/ 3219647 h 6858000"/>
              <a:gd name="connsiteX31" fmla="*/ 2411520 w 12192001"/>
              <a:gd name="connsiteY31" fmla="*/ 3216183 h 6858000"/>
              <a:gd name="connsiteX32" fmla="*/ 7852245 w 12192001"/>
              <a:gd name="connsiteY32" fmla="*/ 3203298 h 6858000"/>
              <a:gd name="connsiteX33" fmla="*/ 7858997 w 12192001"/>
              <a:gd name="connsiteY33" fmla="*/ 3216262 h 6858000"/>
              <a:gd name="connsiteX34" fmla="*/ 7855917 w 12192001"/>
              <a:gd name="connsiteY34" fmla="*/ 3225149 h 6858000"/>
              <a:gd name="connsiteX35" fmla="*/ 7845721 w 12192001"/>
              <a:gd name="connsiteY35" fmla="*/ 3215065 h 6858000"/>
              <a:gd name="connsiteX36" fmla="*/ 1089495 w 12192001"/>
              <a:gd name="connsiteY36" fmla="*/ 3203297 h 6858000"/>
              <a:gd name="connsiteX37" fmla="*/ 1096247 w 12192001"/>
              <a:gd name="connsiteY37" fmla="*/ 3216261 h 6858000"/>
              <a:gd name="connsiteX38" fmla="*/ 1093167 w 12192001"/>
              <a:gd name="connsiteY38" fmla="*/ 3225148 h 6858000"/>
              <a:gd name="connsiteX39" fmla="*/ 1082971 w 12192001"/>
              <a:gd name="connsiteY39" fmla="*/ 3215064 h 6858000"/>
              <a:gd name="connsiteX40" fmla="*/ 8412877 w 12192001"/>
              <a:gd name="connsiteY40" fmla="*/ 3194537 h 6858000"/>
              <a:gd name="connsiteX41" fmla="*/ 8412877 w 12192001"/>
              <a:gd name="connsiteY41" fmla="*/ 3197366 h 6858000"/>
              <a:gd name="connsiteX42" fmla="*/ 8424267 w 12192001"/>
              <a:gd name="connsiteY42" fmla="*/ 3200651 h 6858000"/>
              <a:gd name="connsiteX43" fmla="*/ 8429293 w 12192001"/>
              <a:gd name="connsiteY43" fmla="*/ 3200858 h 6858000"/>
              <a:gd name="connsiteX44" fmla="*/ 8429293 w 12192001"/>
              <a:gd name="connsiteY44" fmla="*/ 3219288 h 6858000"/>
              <a:gd name="connsiteX45" fmla="*/ 8421701 w 12192001"/>
              <a:gd name="connsiteY45" fmla="*/ 3230552 h 6858000"/>
              <a:gd name="connsiteX46" fmla="*/ 8410311 w 12192001"/>
              <a:gd name="connsiteY46" fmla="*/ 3226798 h 6858000"/>
              <a:gd name="connsiteX47" fmla="*/ 8398447 w 12192001"/>
              <a:gd name="connsiteY47" fmla="*/ 3215064 h 6858000"/>
              <a:gd name="connsiteX48" fmla="*/ 8406515 w 12192001"/>
              <a:gd name="connsiteY48" fmla="*/ 3200515 h 6858000"/>
              <a:gd name="connsiteX49" fmla="*/ 1650128 w 12192001"/>
              <a:gd name="connsiteY49" fmla="*/ 3194536 h 6858000"/>
              <a:gd name="connsiteX50" fmla="*/ 1650128 w 12192001"/>
              <a:gd name="connsiteY50" fmla="*/ 3197365 h 6858000"/>
              <a:gd name="connsiteX51" fmla="*/ 1661517 w 12192001"/>
              <a:gd name="connsiteY51" fmla="*/ 3200650 h 6858000"/>
              <a:gd name="connsiteX52" fmla="*/ 1666544 w 12192001"/>
              <a:gd name="connsiteY52" fmla="*/ 3200857 h 6858000"/>
              <a:gd name="connsiteX53" fmla="*/ 1666544 w 12192001"/>
              <a:gd name="connsiteY53" fmla="*/ 3219287 h 6858000"/>
              <a:gd name="connsiteX54" fmla="*/ 1658951 w 12192001"/>
              <a:gd name="connsiteY54" fmla="*/ 3230551 h 6858000"/>
              <a:gd name="connsiteX55" fmla="*/ 1647562 w 12192001"/>
              <a:gd name="connsiteY55" fmla="*/ 3226797 h 6858000"/>
              <a:gd name="connsiteX56" fmla="*/ 1635698 w 12192001"/>
              <a:gd name="connsiteY56" fmla="*/ 3215063 h 6858000"/>
              <a:gd name="connsiteX57" fmla="*/ 1643765 w 12192001"/>
              <a:gd name="connsiteY57" fmla="*/ 3200514 h 6858000"/>
              <a:gd name="connsiteX58" fmla="*/ 5750363 w 12192001"/>
              <a:gd name="connsiteY58" fmla="*/ 3186884 h 6858000"/>
              <a:gd name="connsiteX59" fmla="*/ 5752736 w 12192001"/>
              <a:gd name="connsiteY59" fmla="*/ 3195581 h 6858000"/>
              <a:gd name="connsiteX60" fmla="*/ 5760329 w 12192001"/>
              <a:gd name="connsiteY60" fmla="*/ 3199336 h 6858000"/>
              <a:gd name="connsiteX61" fmla="*/ 5775515 w 12192001"/>
              <a:gd name="connsiteY61" fmla="*/ 3233129 h 6858000"/>
              <a:gd name="connsiteX62" fmla="*/ 5756533 w 12192001"/>
              <a:gd name="connsiteY62" fmla="*/ 3266921 h 6858000"/>
              <a:gd name="connsiteX63" fmla="*/ 5750838 w 12192001"/>
              <a:gd name="connsiteY63" fmla="*/ 3276953 h 6858000"/>
              <a:gd name="connsiteX64" fmla="*/ 5744252 w 12192001"/>
              <a:gd name="connsiteY64" fmla="*/ 3294186 h 6858000"/>
              <a:gd name="connsiteX65" fmla="*/ 5750363 w 12192001"/>
              <a:gd name="connsiteY65" fmla="*/ 3250199 h 6858000"/>
              <a:gd name="connsiteX66" fmla="*/ 11637003 w 12192001"/>
              <a:gd name="connsiteY66" fmla="*/ 3176791 h 6858000"/>
              <a:gd name="connsiteX67" fmla="*/ 11643677 w 12192001"/>
              <a:gd name="connsiteY67" fmla="*/ 3180563 h 6858000"/>
              <a:gd name="connsiteX68" fmla="*/ 11647473 w 12192001"/>
              <a:gd name="connsiteY68" fmla="*/ 3191828 h 6858000"/>
              <a:gd name="connsiteX69" fmla="*/ 11640355 w 12192001"/>
              <a:gd name="connsiteY69" fmla="*/ 3212478 h 6858000"/>
              <a:gd name="connsiteX70" fmla="*/ 11637045 w 12192001"/>
              <a:gd name="connsiteY70" fmla="*/ 3228481 h 6858000"/>
              <a:gd name="connsiteX71" fmla="*/ 11636395 w 12192001"/>
              <a:gd name="connsiteY71" fmla="*/ 3190458 h 6858000"/>
              <a:gd name="connsiteX72" fmla="*/ 4874254 w 12192001"/>
              <a:gd name="connsiteY72" fmla="*/ 3176790 h 6858000"/>
              <a:gd name="connsiteX73" fmla="*/ 4880927 w 12192001"/>
              <a:gd name="connsiteY73" fmla="*/ 3180562 h 6858000"/>
              <a:gd name="connsiteX74" fmla="*/ 4884723 w 12192001"/>
              <a:gd name="connsiteY74" fmla="*/ 3191827 h 6858000"/>
              <a:gd name="connsiteX75" fmla="*/ 4877605 w 12192001"/>
              <a:gd name="connsiteY75" fmla="*/ 3212477 h 6858000"/>
              <a:gd name="connsiteX76" fmla="*/ 4874296 w 12192001"/>
              <a:gd name="connsiteY76" fmla="*/ 3228480 h 6858000"/>
              <a:gd name="connsiteX77" fmla="*/ 4873645 w 12192001"/>
              <a:gd name="connsiteY77" fmla="*/ 3190457 h 6858000"/>
              <a:gd name="connsiteX78" fmla="*/ 10392817 w 12192001"/>
              <a:gd name="connsiteY78" fmla="*/ 3171625 h 6858000"/>
              <a:gd name="connsiteX79" fmla="*/ 10396461 w 12192001"/>
              <a:gd name="connsiteY79" fmla="*/ 3174087 h 6858000"/>
              <a:gd name="connsiteX80" fmla="*/ 10396461 w 12192001"/>
              <a:gd name="connsiteY80" fmla="*/ 3189386 h 6858000"/>
              <a:gd name="connsiteX81" fmla="*/ 10393503 w 12192001"/>
              <a:gd name="connsiteY81" fmla="*/ 3177853 h 6858000"/>
              <a:gd name="connsiteX82" fmla="*/ 3630068 w 12192001"/>
              <a:gd name="connsiteY82" fmla="*/ 3171624 h 6858000"/>
              <a:gd name="connsiteX83" fmla="*/ 3633711 w 12192001"/>
              <a:gd name="connsiteY83" fmla="*/ 3174086 h 6858000"/>
              <a:gd name="connsiteX84" fmla="*/ 3633711 w 12192001"/>
              <a:gd name="connsiteY84" fmla="*/ 3189385 h 6858000"/>
              <a:gd name="connsiteX85" fmla="*/ 3630753 w 12192001"/>
              <a:gd name="connsiteY85" fmla="*/ 3177852 h 6858000"/>
              <a:gd name="connsiteX86" fmla="*/ 7874279 w 12192001"/>
              <a:gd name="connsiteY86" fmla="*/ 3156322 h 6858000"/>
              <a:gd name="connsiteX87" fmla="*/ 7883925 w 12192001"/>
              <a:gd name="connsiteY87" fmla="*/ 3176805 h 6858000"/>
              <a:gd name="connsiteX88" fmla="*/ 7876567 w 12192001"/>
              <a:gd name="connsiteY88" fmla="*/ 3185497 h 6858000"/>
              <a:gd name="connsiteX89" fmla="*/ 7876567 w 12192001"/>
              <a:gd name="connsiteY89" fmla="*/ 3191004 h 6858000"/>
              <a:gd name="connsiteX90" fmla="*/ 7868940 w 12192001"/>
              <a:gd name="connsiteY90" fmla="*/ 3192268 h 6858000"/>
              <a:gd name="connsiteX91" fmla="*/ 7861201 w 12192001"/>
              <a:gd name="connsiteY91" fmla="*/ 3193551 h 6858000"/>
              <a:gd name="connsiteX92" fmla="*/ 7863280 w 12192001"/>
              <a:gd name="connsiteY92" fmla="*/ 3191598 h 6858000"/>
              <a:gd name="connsiteX93" fmla="*/ 7872771 w 12192001"/>
              <a:gd name="connsiteY93" fmla="*/ 3185497 h 6858000"/>
              <a:gd name="connsiteX94" fmla="*/ 7871821 w 12192001"/>
              <a:gd name="connsiteY94" fmla="*/ 3165315 h 6858000"/>
              <a:gd name="connsiteX95" fmla="*/ 1111529 w 12192001"/>
              <a:gd name="connsiteY95" fmla="*/ 3156321 h 6858000"/>
              <a:gd name="connsiteX96" fmla="*/ 1121175 w 12192001"/>
              <a:gd name="connsiteY96" fmla="*/ 3176804 h 6858000"/>
              <a:gd name="connsiteX97" fmla="*/ 1113817 w 12192001"/>
              <a:gd name="connsiteY97" fmla="*/ 3185496 h 6858000"/>
              <a:gd name="connsiteX98" fmla="*/ 1113817 w 12192001"/>
              <a:gd name="connsiteY98" fmla="*/ 3191003 h 6858000"/>
              <a:gd name="connsiteX99" fmla="*/ 1106190 w 12192001"/>
              <a:gd name="connsiteY99" fmla="*/ 3192267 h 6858000"/>
              <a:gd name="connsiteX100" fmla="*/ 1098451 w 12192001"/>
              <a:gd name="connsiteY100" fmla="*/ 3193550 h 6858000"/>
              <a:gd name="connsiteX101" fmla="*/ 1100530 w 12192001"/>
              <a:gd name="connsiteY101" fmla="*/ 3191597 h 6858000"/>
              <a:gd name="connsiteX102" fmla="*/ 1110021 w 12192001"/>
              <a:gd name="connsiteY102" fmla="*/ 3185496 h 6858000"/>
              <a:gd name="connsiteX103" fmla="*/ 1109071 w 12192001"/>
              <a:gd name="connsiteY103" fmla="*/ 3165314 h 6858000"/>
              <a:gd name="connsiteX104" fmla="*/ 8704705 w 12192001"/>
              <a:gd name="connsiteY104" fmla="*/ 3121474 h 6858000"/>
              <a:gd name="connsiteX105" fmla="*/ 8709203 w 12192001"/>
              <a:gd name="connsiteY105" fmla="*/ 3131233 h 6858000"/>
              <a:gd name="connsiteX106" fmla="*/ 8712999 w 12192001"/>
              <a:gd name="connsiteY106" fmla="*/ 3168781 h 6858000"/>
              <a:gd name="connsiteX107" fmla="*/ 8702069 w 12192001"/>
              <a:gd name="connsiteY107" fmla="*/ 3192652 h 6858000"/>
              <a:gd name="connsiteX108" fmla="*/ 8702069 w 12192001"/>
              <a:gd name="connsiteY108" fmla="*/ 3166917 h 6858000"/>
              <a:gd name="connsiteX109" fmla="*/ 1941955 w 12192001"/>
              <a:gd name="connsiteY109" fmla="*/ 3121473 h 6858000"/>
              <a:gd name="connsiteX110" fmla="*/ 1946453 w 12192001"/>
              <a:gd name="connsiteY110" fmla="*/ 3131232 h 6858000"/>
              <a:gd name="connsiteX111" fmla="*/ 1950250 w 12192001"/>
              <a:gd name="connsiteY111" fmla="*/ 3168780 h 6858000"/>
              <a:gd name="connsiteX112" fmla="*/ 1939320 w 12192001"/>
              <a:gd name="connsiteY112" fmla="*/ 3192651 h 6858000"/>
              <a:gd name="connsiteX113" fmla="*/ 1939320 w 12192001"/>
              <a:gd name="connsiteY113" fmla="*/ 3166916 h 6858000"/>
              <a:gd name="connsiteX114" fmla="*/ 11619889 w 12192001"/>
              <a:gd name="connsiteY114" fmla="*/ 3062759 h 6858000"/>
              <a:gd name="connsiteX115" fmla="*/ 11621123 w 12192001"/>
              <a:gd name="connsiteY115" fmla="*/ 3062759 h 6858000"/>
              <a:gd name="connsiteX116" fmla="*/ 11623591 w 12192001"/>
              <a:gd name="connsiteY116" fmla="*/ 3066515 h 6858000"/>
              <a:gd name="connsiteX117" fmla="*/ 11623591 w 12192001"/>
              <a:gd name="connsiteY117" fmla="*/ 3077782 h 6858000"/>
              <a:gd name="connsiteX118" fmla="*/ 11623591 w 12192001"/>
              <a:gd name="connsiteY118" fmla="*/ 3134854 h 6858000"/>
              <a:gd name="connsiteX119" fmla="*/ 11617487 w 12192001"/>
              <a:gd name="connsiteY119" fmla="*/ 3143274 h 6858000"/>
              <a:gd name="connsiteX120" fmla="*/ 11619889 w 12192001"/>
              <a:gd name="connsiteY120" fmla="*/ 3066515 h 6858000"/>
              <a:gd name="connsiteX121" fmla="*/ 11619889 w 12192001"/>
              <a:gd name="connsiteY121" fmla="*/ 3062759 h 6858000"/>
              <a:gd name="connsiteX122" fmla="*/ 4857140 w 12192001"/>
              <a:gd name="connsiteY122" fmla="*/ 3062758 h 6858000"/>
              <a:gd name="connsiteX123" fmla="*/ 4858374 w 12192001"/>
              <a:gd name="connsiteY123" fmla="*/ 3062758 h 6858000"/>
              <a:gd name="connsiteX124" fmla="*/ 4860842 w 12192001"/>
              <a:gd name="connsiteY124" fmla="*/ 3066514 h 6858000"/>
              <a:gd name="connsiteX125" fmla="*/ 4860842 w 12192001"/>
              <a:gd name="connsiteY125" fmla="*/ 3077781 h 6858000"/>
              <a:gd name="connsiteX126" fmla="*/ 4860842 w 12192001"/>
              <a:gd name="connsiteY126" fmla="*/ 3134853 h 6858000"/>
              <a:gd name="connsiteX127" fmla="*/ 4854738 w 12192001"/>
              <a:gd name="connsiteY127" fmla="*/ 3143273 h 6858000"/>
              <a:gd name="connsiteX128" fmla="*/ 4857140 w 12192001"/>
              <a:gd name="connsiteY128" fmla="*/ 3066514 h 6858000"/>
              <a:gd name="connsiteX129" fmla="*/ 4857140 w 12192001"/>
              <a:gd name="connsiteY129" fmla="*/ 3062758 h 6858000"/>
              <a:gd name="connsiteX130" fmla="*/ 11421763 w 12192001"/>
              <a:gd name="connsiteY130" fmla="*/ 3062275 h 6858000"/>
              <a:gd name="connsiteX131" fmla="*/ 11427357 w 12192001"/>
              <a:gd name="connsiteY131" fmla="*/ 3092699 h 6858000"/>
              <a:gd name="connsiteX132" fmla="*/ 11442543 w 12192001"/>
              <a:gd name="connsiteY132" fmla="*/ 3103963 h 6858000"/>
              <a:gd name="connsiteX133" fmla="*/ 11444773 w 12192001"/>
              <a:gd name="connsiteY133" fmla="*/ 3102615 h 6858000"/>
              <a:gd name="connsiteX134" fmla="*/ 11442463 w 12192001"/>
              <a:gd name="connsiteY134" fmla="*/ 3116733 h 6858000"/>
              <a:gd name="connsiteX135" fmla="*/ 11442463 w 12192001"/>
              <a:gd name="connsiteY135" fmla="*/ 3323243 h 6858000"/>
              <a:gd name="connsiteX136" fmla="*/ 11419685 w 12192001"/>
              <a:gd name="connsiteY136" fmla="*/ 3375809 h 6858000"/>
              <a:gd name="connsiteX137" fmla="*/ 11408295 w 12192001"/>
              <a:gd name="connsiteY137" fmla="*/ 3360790 h 6858000"/>
              <a:gd name="connsiteX138" fmla="*/ 11404499 w 12192001"/>
              <a:gd name="connsiteY138" fmla="*/ 3336384 h 6858000"/>
              <a:gd name="connsiteX139" fmla="*/ 11423481 w 12192001"/>
              <a:gd name="connsiteY139" fmla="*/ 3323243 h 6858000"/>
              <a:gd name="connsiteX140" fmla="*/ 11427277 w 12192001"/>
              <a:gd name="connsiteY140" fmla="*/ 3311979 h 6858000"/>
              <a:gd name="connsiteX141" fmla="*/ 11423481 w 12192001"/>
              <a:gd name="connsiteY141" fmla="*/ 3274432 h 6858000"/>
              <a:gd name="connsiteX142" fmla="*/ 11412093 w 12192001"/>
              <a:gd name="connsiteY142" fmla="*/ 3210601 h 6858000"/>
              <a:gd name="connsiteX143" fmla="*/ 11408295 w 12192001"/>
              <a:gd name="connsiteY143" fmla="*/ 3184318 h 6858000"/>
              <a:gd name="connsiteX144" fmla="*/ 11419685 w 12192001"/>
              <a:gd name="connsiteY144" fmla="*/ 3139262 h 6858000"/>
              <a:gd name="connsiteX145" fmla="*/ 11419685 w 12192001"/>
              <a:gd name="connsiteY145" fmla="*/ 3116733 h 6858000"/>
              <a:gd name="connsiteX146" fmla="*/ 11419685 w 12192001"/>
              <a:gd name="connsiteY146" fmla="*/ 3075431 h 6858000"/>
              <a:gd name="connsiteX147" fmla="*/ 4659014 w 12192001"/>
              <a:gd name="connsiteY147" fmla="*/ 3062274 h 6858000"/>
              <a:gd name="connsiteX148" fmla="*/ 4664607 w 12192001"/>
              <a:gd name="connsiteY148" fmla="*/ 3092698 h 6858000"/>
              <a:gd name="connsiteX149" fmla="*/ 4679793 w 12192001"/>
              <a:gd name="connsiteY149" fmla="*/ 3103962 h 6858000"/>
              <a:gd name="connsiteX150" fmla="*/ 4682023 w 12192001"/>
              <a:gd name="connsiteY150" fmla="*/ 3102614 h 6858000"/>
              <a:gd name="connsiteX151" fmla="*/ 4679714 w 12192001"/>
              <a:gd name="connsiteY151" fmla="*/ 3116732 h 6858000"/>
              <a:gd name="connsiteX152" fmla="*/ 4679714 w 12192001"/>
              <a:gd name="connsiteY152" fmla="*/ 3323242 h 6858000"/>
              <a:gd name="connsiteX153" fmla="*/ 4656936 w 12192001"/>
              <a:gd name="connsiteY153" fmla="*/ 3375808 h 6858000"/>
              <a:gd name="connsiteX154" fmla="*/ 4645546 w 12192001"/>
              <a:gd name="connsiteY154" fmla="*/ 3360789 h 6858000"/>
              <a:gd name="connsiteX155" fmla="*/ 4641750 w 12192001"/>
              <a:gd name="connsiteY155" fmla="*/ 3336383 h 6858000"/>
              <a:gd name="connsiteX156" fmla="*/ 4660732 w 12192001"/>
              <a:gd name="connsiteY156" fmla="*/ 3323242 h 6858000"/>
              <a:gd name="connsiteX157" fmla="*/ 4664528 w 12192001"/>
              <a:gd name="connsiteY157" fmla="*/ 3311978 h 6858000"/>
              <a:gd name="connsiteX158" fmla="*/ 4660732 w 12192001"/>
              <a:gd name="connsiteY158" fmla="*/ 3274431 h 6858000"/>
              <a:gd name="connsiteX159" fmla="*/ 4649344 w 12192001"/>
              <a:gd name="connsiteY159" fmla="*/ 3210600 h 6858000"/>
              <a:gd name="connsiteX160" fmla="*/ 4645546 w 12192001"/>
              <a:gd name="connsiteY160" fmla="*/ 3184317 h 6858000"/>
              <a:gd name="connsiteX161" fmla="*/ 4656936 w 12192001"/>
              <a:gd name="connsiteY161" fmla="*/ 3139261 h 6858000"/>
              <a:gd name="connsiteX162" fmla="*/ 4656936 w 12192001"/>
              <a:gd name="connsiteY162" fmla="*/ 3116732 h 6858000"/>
              <a:gd name="connsiteX163" fmla="*/ 4656936 w 12192001"/>
              <a:gd name="connsiteY163" fmla="*/ 3075430 h 6858000"/>
              <a:gd name="connsiteX164" fmla="*/ 6510010 w 12192001"/>
              <a:gd name="connsiteY164" fmla="*/ 2989021 h 6858000"/>
              <a:gd name="connsiteX165" fmla="*/ 6510606 w 12192001"/>
              <a:gd name="connsiteY165" fmla="*/ 3000336 h 6858000"/>
              <a:gd name="connsiteX166" fmla="*/ 6510360 w 12192001"/>
              <a:gd name="connsiteY166" fmla="*/ 3002132 h 6858000"/>
              <a:gd name="connsiteX167" fmla="*/ 6510068 w 12192001"/>
              <a:gd name="connsiteY167" fmla="*/ 2995024 h 6858000"/>
              <a:gd name="connsiteX168" fmla="*/ 11419763 w 12192001"/>
              <a:gd name="connsiteY168" fmla="*/ 2983812 h 6858000"/>
              <a:gd name="connsiteX169" fmla="*/ 11419763 w 12192001"/>
              <a:gd name="connsiteY169" fmla="*/ 3051397 h 6858000"/>
              <a:gd name="connsiteX170" fmla="*/ 11420905 w 12192001"/>
              <a:gd name="connsiteY170" fmla="*/ 3057605 h 6858000"/>
              <a:gd name="connsiteX171" fmla="*/ 11415889 w 12192001"/>
              <a:gd name="connsiteY171" fmla="*/ 3045393 h 6858000"/>
              <a:gd name="connsiteX172" fmla="*/ 11402023 w 12192001"/>
              <a:gd name="connsiteY172" fmla="*/ 3020131 h 6858000"/>
              <a:gd name="connsiteX173" fmla="*/ 11404577 w 12192001"/>
              <a:gd name="connsiteY173" fmla="*/ 3017604 h 6858000"/>
              <a:gd name="connsiteX174" fmla="*/ 11408375 w 12192001"/>
              <a:gd name="connsiteY174" fmla="*/ 3013850 h 6858000"/>
              <a:gd name="connsiteX175" fmla="*/ 11419763 w 12192001"/>
              <a:gd name="connsiteY175" fmla="*/ 2983812 h 6858000"/>
              <a:gd name="connsiteX176" fmla="*/ 4657014 w 12192001"/>
              <a:gd name="connsiteY176" fmla="*/ 2983811 h 6858000"/>
              <a:gd name="connsiteX177" fmla="*/ 4657014 w 12192001"/>
              <a:gd name="connsiteY177" fmla="*/ 3051396 h 6858000"/>
              <a:gd name="connsiteX178" fmla="*/ 4658156 w 12192001"/>
              <a:gd name="connsiteY178" fmla="*/ 3057604 h 6858000"/>
              <a:gd name="connsiteX179" fmla="*/ 4653139 w 12192001"/>
              <a:gd name="connsiteY179" fmla="*/ 3045392 h 6858000"/>
              <a:gd name="connsiteX180" fmla="*/ 4639273 w 12192001"/>
              <a:gd name="connsiteY180" fmla="*/ 3020130 h 6858000"/>
              <a:gd name="connsiteX181" fmla="*/ 4641828 w 12192001"/>
              <a:gd name="connsiteY181" fmla="*/ 3017603 h 6858000"/>
              <a:gd name="connsiteX182" fmla="*/ 4645625 w 12192001"/>
              <a:gd name="connsiteY182" fmla="*/ 3013849 h 6858000"/>
              <a:gd name="connsiteX183" fmla="*/ 4657014 w 12192001"/>
              <a:gd name="connsiteY183" fmla="*/ 2983811 h 6858000"/>
              <a:gd name="connsiteX184" fmla="*/ 5748564 w 12192001"/>
              <a:gd name="connsiteY184" fmla="*/ 2975947 h 6858000"/>
              <a:gd name="connsiteX185" fmla="*/ 5752736 w 12192001"/>
              <a:gd name="connsiteY185" fmla="*/ 2996581 h 6858000"/>
              <a:gd name="connsiteX186" fmla="*/ 5760329 w 12192001"/>
              <a:gd name="connsiteY186" fmla="*/ 3000336 h 6858000"/>
              <a:gd name="connsiteX187" fmla="*/ 5771718 w 12192001"/>
              <a:gd name="connsiteY187" fmla="*/ 3015355 h 6858000"/>
              <a:gd name="connsiteX188" fmla="*/ 5775515 w 12192001"/>
              <a:gd name="connsiteY188" fmla="*/ 3064166 h 6858000"/>
              <a:gd name="connsiteX189" fmla="*/ 5764126 w 12192001"/>
              <a:gd name="connsiteY189" fmla="*/ 3075430 h 6858000"/>
              <a:gd name="connsiteX190" fmla="*/ 5747991 w 12192001"/>
              <a:gd name="connsiteY190" fmla="*/ 3094204 h 6858000"/>
              <a:gd name="connsiteX191" fmla="*/ 5745683 w 12192001"/>
              <a:gd name="connsiteY191" fmla="*/ 3098353 h 6858000"/>
              <a:gd name="connsiteX192" fmla="*/ 5745547 w 12192001"/>
              <a:gd name="connsiteY192" fmla="*/ 3098087 h 6858000"/>
              <a:gd name="connsiteX193" fmla="*/ 5746510 w 12192001"/>
              <a:gd name="connsiteY193" fmla="*/ 3088697 h 6858000"/>
              <a:gd name="connsiteX194" fmla="*/ 5750363 w 12192001"/>
              <a:gd name="connsiteY194" fmla="*/ 3051139 h 6858000"/>
              <a:gd name="connsiteX195" fmla="*/ 5746510 w 12192001"/>
              <a:gd name="connsiteY195" fmla="*/ 3013580 h 6858000"/>
              <a:gd name="connsiteX196" fmla="*/ 5745065 w 12192001"/>
              <a:gd name="connsiteY196" fmla="*/ 3000434 h 6858000"/>
              <a:gd name="connsiteX197" fmla="*/ 5746510 w 12192001"/>
              <a:gd name="connsiteY197" fmla="*/ 2987289 h 6858000"/>
              <a:gd name="connsiteX198" fmla="*/ 8705771 w 12192001"/>
              <a:gd name="connsiteY198" fmla="*/ 2973327 h 6858000"/>
              <a:gd name="connsiteX199" fmla="*/ 8713889 w 12192001"/>
              <a:gd name="connsiteY199" fmla="*/ 2991167 h 6858000"/>
              <a:gd name="connsiteX200" fmla="*/ 8705771 w 12192001"/>
              <a:gd name="connsiteY200" fmla="*/ 2999445 h 6858000"/>
              <a:gd name="connsiteX201" fmla="*/ 1943022 w 12192001"/>
              <a:gd name="connsiteY201" fmla="*/ 2973326 h 6858000"/>
              <a:gd name="connsiteX202" fmla="*/ 1951139 w 12192001"/>
              <a:gd name="connsiteY202" fmla="*/ 2991166 h 6858000"/>
              <a:gd name="connsiteX203" fmla="*/ 1943022 w 12192001"/>
              <a:gd name="connsiteY203" fmla="*/ 2999444 h 6858000"/>
              <a:gd name="connsiteX204" fmla="*/ 11161603 w 12192001"/>
              <a:gd name="connsiteY204" fmla="*/ 2969522 h 6858000"/>
              <a:gd name="connsiteX205" fmla="*/ 11161603 w 12192001"/>
              <a:gd name="connsiteY205" fmla="*/ 3009424 h 6858000"/>
              <a:gd name="connsiteX206" fmla="*/ 11151957 w 12192001"/>
              <a:gd name="connsiteY206" fmla="*/ 3025325 h 6858000"/>
              <a:gd name="connsiteX207" fmla="*/ 11144365 w 12192001"/>
              <a:gd name="connsiteY207" fmla="*/ 3025325 h 6858000"/>
              <a:gd name="connsiteX208" fmla="*/ 11139145 w 12192001"/>
              <a:gd name="connsiteY208" fmla="*/ 3012653 h 6858000"/>
              <a:gd name="connsiteX209" fmla="*/ 11138719 w 12192001"/>
              <a:gd name="connsiteY209" fmla="*/ 3010884 h 6858000"/>
              <a:gd name="connsiteX210" fmla="*/ 11150215 w 12192001"/>
              <a:gd name="connsiteY210" fmla="*/ 3001646 h 6858000"/>
              <a:gd name="connsiteX211" fmla="*/ 11154011 w 12192001"/>
              <a:gd name="connsiteY211" fmla="*/ 2983812 h 6858000"/>
              <a:gd name="connsiteX212" fmla="*/ 11155413 w 12192001"/>
              <a:gd name="connsiteY212" fmla="*/ 2976880 h 6858000"/>
              <a:gd name="connsiteX213" fmla="*/ 11155753 w 12192001"/>
              <a:gd name="connsiteY213" fmla="*/ 2976514 h 6858000"/>
              <a:gd name="connsiteX214" fmla="*/ 4398854 w 12192001"/>
              <a:gd name="connsiteY214" fmla="*/ 2969521 h 6858000"/>
              <a:gd name="connsiteX215" fmla="*/ 4398854 w 12192001"/>
              <a:gd name="connsiteY215" fmla="*/ 3009423 h 6858000"/>
              <a:gd name="connsiteX216" fmla="*/ 4389207 w 12192001"/>
              <a:gd name="connsiteY216" fmla="*/ 3025324 h 6858000"/>
              <a:gd name="connsiteX217" fmla="*/ 4381615 w 12192001"/>
              <a:gd name="connsiteY217" fmla="*/ 3025324 h 6858000"/>
              <a:gd name="connsiteX218" fmla="*/ 4376395 w 12192001"/>
              <a:gd name="connsiteY218" fmla="*/ 3012652 h 6858000"/>
              <a:gd name="connsiteX219" fmla="*/ 4375969 w 12192001"/>
              <a:gd name="connsiteY219" fmla="*/ 3010883 h 6858000"/>
              <a:gd name="connsiteX220" fmla="*/ 4387465 w 12192001"/>
              <a:gd name="connsiteY220" fmla="*/ 3001645 h 6858000"/>
              <a:gd name="connsiteX221" fmla="*/ 4391261 w 12192001"/>
              <a:gd name="connsiteY221" fmla="*/ 2983811 h 6858000"/>
              <a:gd name="connsiteX222" fmla="*/ 4392663 w 12192001"/>
              <a:gd name="connsiteY222" fmla="*/ 2976879 h 6858000"/>
              <a:gd name="connsiteX223" fmla="*/ 4393004 w 12192001"/>
              <a:gd name="connsiteY223" fmla="*/ 2976513 h 6858000"/>
              <a:gd name="connsiteX224" fmla="*/ 11400809 w 12192001"/>
              <a:gd name="connsiteY224" fmla="*/ 2964402 h 6858000"/>
              <a:gd name="connsiteX225" fmla="*/ 11400781 w 12192001"/>
              <a:gd name="connsiteY225" fmla="*/ 2965039 h 6858000"/>
              <a:gd name="connsiteX226" fmla="*/ 11397207 w 12192001"/>
              <a:gd name="connsiteY226" fmla="*/ 2986248 h 6858000"/>
              <a:gd name="connsiteX227" fmla="*/ 11396907 w 12192001"/>
              <a:gd name="connsiteY227" fmla="*/ 2974054 h 6858000"/>
              <a:gd name="connsiteX228" fmla="*/ 4638060 w 12192001"/>
              <a:gd name="connsiteY228" fmla="*/ 2964401 h 6858000"/>
              <a:gd name="connsiteX229" fmla="*/ 4638032 w 12192001"/>
              <a:gd name="connsiteY229" fmla="*/ 2965038 h 6858000"/>
              <a:gd name="connsiteX230" fmla="*/ 4634457 w 12192001"/>
              <a:gd name="connsiteY230" fmla="*/ 2986247 h 6858000"/>
              <a:gd name="connsiteX231" fmla="*/ 4634157 w 12192001"/>
              <a:gd name="connsiteY231" fmla="*/ 2974053 h 6858000"/>
              <a:gd name="connsiteX232" fmla="*/ 11472915 w 12192001"/>
              <a:gd name="connsiteY232" fmla="*/ 2946265 h 6858000"/>
              <a:gd name="connsiteX233" fmla="*/ 11473823 w 12192001"/>
              <a:gd name="connsiteY233" fmla="*/ 2947163 h 6858000"/>
              <a:gd name="connsiteX234" fmla="*/ 11475683 w 12192001"/>
              <a:gd name="connsiteY234" fmla="*/ 2970299 h 6858000"/>
              <a:gd name="connsiteX235" fmla="*/ 11476631 w 12192001"/>
              <a:gd name="connsiteY235" fmla="*/ 3052903 h 6858000"/>
              <a:gd name="connsiteX236" fmla="*/ 11472835 w 12192001"/>
              <a:gd name="connsiteY236" fmla="*/ 3056658 h 6858000"/>
              <a:gd name="connsiteX237" fmla="*/ 11469039 w 12192001"/>
              <a:gd name="connsiteY237" fmla="*/ 3041639 h 6858000"/>
              <a:gd name="connsiteX238" fmla="*/ 11465243 w 12192001"/>
              <a:gd name="connsiteY238" fmla="*/ 3037884 h 6858000"/>
              <a:gd name="connsiteX239" fmla="*/ 11457649 w 12192001"/>
              <a:gd name="connsiteY239" fmla="*/ 3041639 h 6858000"/>
              <a:gd name="connsiteX240" fmla="*/ 11450057 w 12192001"/>
              <a:gd name="connsiteY240" fmla="*/ 3052903 h 6858000"/>
              <a:gd name="connsiteX241" fmla="*/ 11449339 w 12192001"/>
              <a:gd name="connsiteY241" fmla="*/ 3062567 h 6858000"/>
              <a:gd name="connsiteX242" fmla="*/ 11446339 w 12192001"/>
              <a:gd name="connsiteY242" fmla="*/ 3055152 h 6858000"/>
              <a:gd name="connsiteX243" fmla="*/ 11444915 w 12192001"/>
              <a:gd name="connsiteY243" fmla="*/ 3045765 h 6858000"/>
              <a:gd name="connsiteX244" fmla="*/ 11446339 w 12192001"/>
              <a:gd name="connsiteY244" fmla="*/ 3036378 h 6858000"/>
              <a:gd name="connsiteX245" fmla="*/ 11465321 w 12192001"/>
              <a:gd name="connsiteY245" fmla="*/ 2953774 h 6858000"/>
              <a:gd name="connsiteX246" fmla="*/ 11472915 w 12192001"/>
              <a:gd name="connsiteY246" fmla="*/ 2946265 h 6858000"/>
              <a:gd name="connsiteX247" fmla="*/ 4710165 w 12192001"/>
              <a:gd name="connsiteY247" fmla="*/ 2946264 h 6858000"/>
              <a:gd name="connsiteX248" fmla="*/ 4711073 w 12192001"/>
              <a:gd name="connsiteY248" fmla="*/ 2947162 h 6858000"/>
              <a:gd name="connsiteX249" fmla="*/ 4712934 w 12192001"/>
              <a:gd name="connsiteY249" fmla="*/ 2970298 h 6858000"/>
              <a:gd name="connsiteX250" fmla="*/ 4713882 w 12192001"/>
              <a:gd name="connsiteY250" fmla="*/ 3052902 h 6858000"/>
              <a:gd name="connsiteX251" fmla="*/ 4710086 w 12192001"/>
              <a:gd name="connsiteY251" fmla="*/ 3056657 h 6858000"/>
              <a:gd name="connsiteX252" fmla="*/ 4706290 w 12192001"/>
              <a:gd name="connsiteY252" fmla="*/ 3041638 h 6858000"/>
              <a:gd name="connsiteX253" fmla="*/ 4702493 w 12192001"/>
              <a:gd name="connsiteY253" fmla="*/ 3037883 h 6858000"/>
              <a:gd name="connsiteX254" fmla="*/ 4694900 w 12192001"/>
              <a:gd name="connsiteY254" fmla="*/ 3041638 h 6858000"/>
              <a:gd name="connsiteX255" fmla="*/ 4687307 w 12192001"/>
              <a:gd name="connsiteY255" fmla="*/ 3052902 h 6858000"/>
              <a:gd name="connsiteX256" fmla="*/ 4686589 w 12192001"/>
              <a:gd name="connsiteY256" fmla="*/ 3062566 h 6858000"/>
              <a:gd name="connsiteX257" fmla="*/ 4683589 w 12192001"/>
              <a:gd name="connsiteY257" fmla="*/ 3055151 h 6858000"/>
              <a:gd name="connsiteX258" fmla="*/ 4682166 w 12192001"/>
              <a:gd name="connsiteY258" fmla="*/ 3045764 h 6858000"/>
              <a:gd name="connsiteX259" fmla="*/ 4683589 w 12192001"/>
              <a:gd name="connsiteY259" fmla="*/ 3036377 h 6858000"/>
              <a:gd name="connsiteX260" fmla="*/ 4702572 w 12192001"/>
              <a:gd name="connsiteY260" fmla="*/ 2953773 h 6858000"/>
              <a:gd name="connsiteX261" fmla="*/ 4710165 w 12192001"/>
              <a:gd name="connsiteY261" fmla="*/ 2946264 h 6858000"/>
              <a:gd name="connsiteX262" fmla="*/ 9904805 w 12192001"/>
              <a:gd name="connsiteY262" fmla="*/ 2925015 h 6858000"/>
              <a:gd name="connsiteX263" fmla="*/ 9905203 w 12192001"/>
              <a:gd name="connsiteY263" fmla="*/ 2932761 h 6858000"/>
              <a:gd name="connsiteX264" fmla="*/ 9913895 w 12192001"/>
              <a:gd name="connsiteY264" fmla="*/ 2944028 h 6858000"/>
              <a:gd name="connsiteX265" fmla="*/ 9922589 w 12192001"/>
              <a:gd name="connsiteY265" fmla="*/ 2947784 h 6858000"/>
              <a:gd name="connsiteX266" fmla="*/ 9934181 w 12192001"/>
              <a:gd name="connsiteY266" fmla="*/ 2989099 h 6858000"/>
              <a:gd name="connsiteX267" fmla="*/ 9928383 w 12192001"/>
              <a:gd name="connsiteY267" fmla="*/ 3019146 h 6858000"/>
              <a:gd name="connsiteX268" fmla="*/ 9928383 w 12192001"/>
              <a:gd name="connsiteY268" fmla="*/ 3022902 h 6858000"/>
              <a:gd name="connsiteX269" fmla="*/ 9934181 w 12192001"/>
              <a:gd name="connsiteY269" fmla="*/ 3049192 h 6858000"/>
              <a:gd name="connsiteX270" fmla="*/ 9928383 w 12192001"/>
              <a:gd name="connsiteY270" fmla="*/ 3090507 h 6858000"/>
              <a:gd name="connsiteX271" fmla="*/ 9928383 w 12192001"/>
              <a:gd name="connsiteY271" fmla="*/ 3098019 h 6858000"/>
              <a:gd name="connsiteX272" fmla="*/ 9934181 w 12192001"/>
              <a:gd name="connsiteY272" fmla="*/ 3124310 h 6858000"/>
              <a:gd name="connsiteX273" fmla="*/ 9928383 w 12192001"/>
              <a:gd name="connsiteY273" fmla="*/ 3135578 h 6858000"/>
              <a:gd name="connsiteX274" fmla="*/ 9922589 w 12192001"/>
              <a:gd name="connsiteY274" fmla="*/ 3124310 h 6858000"/>
              <a:gd name="connsiteX275" fmla="*/ 9913895 w 12192001"/>
              <a:gd name="connsiteY275" fmla="*/ 3098019 h 6858000"/>
              <a:gd name="connsiteX276" fmla="*/ 9910997 w 12192001"/>
              <a:gd name="connsiteY276" fmla="*/ 3109286 h 6858000"/>
              <a:gd name="connsiteX277" fmla="*/ 9905203 w 12192001"/>
              <a:gd name="connsiteY277" fmla="*/ 3101774 h 6858000"/>
              <a:gd name="connsiteX278" fmla="*/ 9899407 w 12192001"/>
              <a:gd name="connsiteY278" fmla="*/ 3090507 h 6858000"/>
              <a:gd name="connsiteX279" fmla="*/ 9896509 w 12192001"/>
              <a:gd name="connsiteY279" fmla="*/ 3090507 h 6858000"/>
              <a:gd name="connsiteX280" fmla="*/ 9896509 w 12192001"/>
              <a:gd name="connsiteY280" fmla="*/ 3094263 h 6858000"/>
              <a:gd name="connsiteX281" fmla="*/ 9896509 w 12192001"/>
              <a:gd name="connsiteY281" fmla="*/ 3139334 h 6858000"/>
              <a:gd name="connsiteX282" fmla="*/ 9893611 w 12192001"/>
              <a:gd name="connsiteY282" fmla="*/ 3176892 h 6858000"/>
              <a:gd name="connsiteX283" fmla="*/ 9899407 w 12192001"/>
              <a:gd name="connsiteY283" fmla="*/ 3214450 h 6858000"/>
              <a:gd name="connsiteX284" fmla="*/ 9893611 w 12192001"/>
              <a:gd name="connsiteY284" fmla="*/ 3248253 h 6858000"/>
              <a:gd name="connsiteX285" fmla="*/ 9893611 w 12192001"/>
              <a:gd name="connsiteY285" fmla="*/ 3252009 h 6858000"/>
              <a:gd name="connsiteX286" fmla="*/ 9902305 w 12192001"/>
              <a:gd name="connsiteY286" fmla="*/ 3255765 h 6858000"/>
              <a:gd name="connsiteX287" fmla="*/ 9896509 w 12192001"/>
              <a:gd name="connsiteY287" fmla="*/ 3263276 h 6858000"/>
              <a:gd name="connsiteX288" fmla="*/ 9896509 w 12192001"/>
              <a:gd name="connsiteY288" fmla="*/ 3278300 h 6858000"/>
              <a:gd name="connsiteX289" fmla="*/ 9893611 w 12192001"/>
              <a:gd name="connsiteY289" fmla="*/ 3285812 h 6858000"/>
              <a:gd name="connsiteX290" fmla="*/ 9902305 w 12192001"/>
              <a:gd name="connsiteY290" fmla="*/ 3315858 h 6858000"/>
              <a:gd name="connsiteX291" fmla="*/ 9910997 w 12192001"/>
              <a:gd name="connsiteY291" fmla="*/ 3319614 h 6858000"/>
              <a:gd name="connsiteX292" fmla="*/ 9910997 w 12192001"/>
              <a:gd name="connsiteY292" fmla="*/ 3334638 h 6858000"/>
              <a:gd name="connsiteX293" fmla="*/ 9893611 w 12192001"/>
              <a:gd name="connsiteY293" fmla="*/ 3338394 h 6858000"/>
              <a:gd name="connsiteX294" fmla="*/ 9887815 w 12192001"/>
              <a:gd name="connsiteY294" fmla="*/ 3345906 h 6858000"/>
              <a:gd name="connsiteX295" fmla="*/ 9887815 w 12192001"/>
              <a:gd name="connsiteY295" fmla="*/ 3360929 h 6858000"/>
              <a:gd name="connsiteX296" fmla="*/ 9887815 w 12192001"/>
              <a:gd name="connsiteY296" fmla="*/ 3375952 h 6858000"/>
              <a:gd name="connsiteX297" fmla="*/ 9884917 w 12192001"/>
              <a:gd name="connsiteY297" fmla="*/ 3383464 h 6858000"/>
              <a:gd name="connsiteX298" fmla="*/ 9873325 w 12192001"/>
              <a:gd name="connsiteY298" fmla="*/ 3405999 h 6858000"/>
              <a:gd name="connsiteX299" fmla="*/ 9871877 w 12192001"/>
              <a:gd name="connsiteY299" fmla="*/ 3418205 h 6858000"/>
              <a:gd name="connsiteX300" fmla="*/ 9870141 w 12192001"/>
              <a:gd name="connsiteY300" fmla="*/ 3417401 h 6858000"/>
              <a:gd name="connsiteX301" fmla="*/ 9874799 w 12192001"/>
              <a:gd name="connsiteY301" fmla="*/ 3357557 h 6858000"/>
              <a:gd name="connsiteX302" fmla="*/ 9878783 w 12192001"/>
              <a:gd name="connsiteY302" fmla="*/ 3287876 h 6858000"/>
              <a:gd name="connsiteX303" fmla="*/ 9888853 w 12192001"/>
              <a:gd name="connsiteY303" fmla="*/ 3284972 h 6858000"/>
              <a:gd name="connsiteX304" fmla="*/ 9888853 w 12192001"/>
              <a:gd name="connsiteY304" fmla="*/ 3251179 h 6858000"/>
              <a:gd name="connsiteX305" fmla="*/ 9892649 w 12192001"/>
              <a:gd name="connsiteY305" fmla="*/ 3221141 h 6858000"/>
              <a:gd name="connsiteX306" fmla="*/ 9888853 w 12192001"/>
              <a:gd name="connsiteY306" fmla="*/ 3194858 h 6858000"/>
              <a:gd name="connsiteX307" fmla="*/ 9887641 w 12192001"/>
              <a:gd name="connsiteY307" fmla="*/ 3164011 h 6858000"/>
              <a:gd name="connsiteX308" fmla="*/ 9892701 w 12192001"/>
              <a:gd name="connsiteY308" fmla="*/ 3111743 h 6858000"/>
              <a:gd name="connsiteX309" fmla="*/ 9888779 w 12192001"/>
              <a:gd name="connsiteY309" fmla="*/ 3080253 h 6858000"/>
              <a:gd name="connsiteX310" fmla="*/ 9885055 w 12192001"/>
              <a:gd name="connsiteY310" fmla="*/ 3069513 h 6858000"/>
              <a:gd name="connsiteX311" fmla="*/ 9885055 w 12192001"/>
              <a:gd name="connsiteY311" fmla="*/ 3059688 h 6858000"/>
              <a:gd name="connsiteX312" fmla="*/ 9884081 w 12192001"/>
              <a:gd name="connsiteY312" fmla="*/ 3046591 h 6858000"/>
              <a:gd name="connsiteX313" fmla="*/ 9890609 w 12192001"/>
              <a:gd name="connsiteY313" fmla="*/ 3034056 h 6858000"/>
              <a:gd name="connsiteX314" fmla="*/ 9883057 w 12192001"/>
              <a:gd name="connsiteY314" fmla="*/ 3032805 h 6858000"/>
              <a:gd name="connsiteX315" fmla="*/ 9882683 w 12192001"/>
              <a:gd name="connsiteY315" fmla="*/ 3027773 h 6858000"/>
              <a:gd name="connsiteX316" fmla="*/ 9866073 w 12192001"/>
              <a:gd name="connsiteY316" fmla="*/ 2995858 h 6858000"/>
              <a:gd name="connsiteX317" fmla="*/ 9877463 w 12192001"/>
              <a:gd name="connsiteY317" fmla="*/ 2988349 h 6858000"/>
              <a:gd name="connsiteX318" fmla="*/ 9892175 w 12192001"/>
              <a:gd name="connsiteY318" fmla="*/ 2970513 h 6858000"/>
              <a:gd name="connsiteX319" fmla="*/ 9885627 w 12192001"/>
              <a:gd name="connsiteY319" fmla="*/ 2956434 h 6858000"/>
              <a:gd name="connsiteX320" fmla="*/ 9894273 w 12192001"/>
              <a:gd name="connsiteY320" fmla="*/ 2941663 h 6858000"/>
              <a:gd name="connsiteX321" fmla="*/ 3142055 w 12192001"/>
              <a:gd name="connsiteY321" fmla="*/ 2925014 h 6858000"/>
              <a:gd name="connsiteX322" fmla="*/ 3142453 w 12192001"/>
              <a:gd name="connsiteY322" fmla="*/ 2932760 h 6858000"/>
              <a:gd name="connsiteX323" fmla="*/ 3151146 w 12192001"/>
              <a:gd name="connsiteY323" fmla="*/ 2944027 h 6858000"/>
              <a:gd name="connsiteX324" fmla="*/ 3159840 w 12192001"/>
              <a:gd name="connsiteY324" fmla="*/ 2947783 h 6858000"/>
              <a:gd name="connsiteX325" fmla="*/ 3171432 w 12192001"/>
              <a:gd name="connsiteY325" fmla="*/ 2989098 h 6858000"/>
              <a:gd name="connsiteX326" fmla="*/ 3165634 w 12192001"/>
              <a:gd name="connsiteY326" fmla="*/ 3019145 h 6858000"/>
              <a:gd name="connsiteX327" fmla="*/ 3165634 w 12192001"/>
              <a:gd name="connsiteY327" fmla="*/ 3022901 h 6858000"/>
              <a:gd name="connsiteX328" fmla="*/ 3171432 w 12192001"/>
              <a:gd name="connsiteY328" fmla="*/ 3049191 h 6858000"/>
              <a:gd name="connsiteX329" fmla="*/ 3165634 w 12192001"/>
              <a:gd name="connsiteY329" fmla="*/ 3090506 h 6858000"/>
              <a:gd name="connsiteX330" fmla="*/ 3165634 w 12192001"/>
              <a:gd name="connsiteY330" fmla="*/ 3098018 h 6858000"/>
              <a:gd name="connsiteX331" fmla="*/ 3171432 w 12192001"/>
              <a:gd name="connsiteY331" fmla="*/ 3124309 h 6858000"/>
              <a:gd name="connsiteX332" fmla="*/ 3165634 w 12192001"/>
              <a:gd name="connsiteY332" fmla="*/ 3135577 h 6858000"/>
              <a:gd name="connsiteX333" fmla="*/ 3159840 w 12192001"/>
              <a:gd name="connsiteY333" fmla="*/ 3124309 h 6858000"/>
              <a:gd name="connsiteX334" fmla="*/ 3151146 w 12192001"/>
              <a:gd name="connsiteY334" fmla="*/ 3098018 h 6858000"/>
              <a:gd name="connsiteX335" fmla="*/ 3148248 w 12192001"/>
              <a:gd name="connsiteY335" fmla="*/ 3109285 h 6858000"/>
              <a:gd name="connsiteX336" fmla="*/ 3142453 w 12192001"/>
              <a:gd name="connsiteY336" fmla="*/ 3101773 h 6858000"/>
              <a:gd name="connsiteX337" fmla="*/ 3136657 w 12192001"/>
              <a:gd name="connsiteY337" fmla="*/ 3090506 h 6858000"/>
              <a:gd name="connsiteX338" fmla="*/ 3133759 w 12192001"/>
              <a:gd name="connsiteY338" fmla="*/ 3090506 h 6858000"/>
              <a:gd name="connsiteX339" fmla="*/ 3133759 w 12192001"/>
              <a:gd name="connsiteY339" fmla="*/ 3094262 h 6858000"/>
              <a:gd name="connsiteX340" fmla="*/ 3133759 w 12192001"/>
              <a:gd name="connsiteY340" fmla="*/ 3139333 h 6858000"/>
              <a:gd name="connsiteX341" fmla="*/ 3130861 w 12192001"/>
              <a:gd name="connsiteY341" fmla="*/ 3176891 h 6858000"/>
              <a:gd name="connsiteX342" fmla="*/ 3136657 w 12192001"/>
              <a:gd name="connsiteY342" fmla="*/ 3214449 h 6858000"/>
              <a:gd name="connsiteX343" fmla="*/ 3130861 w 12192001"/>
              <a:gd name="connsiteY343" fmla="*/ 3248252 h 6858000"/>
              <a:gd name="connsiteX344" fmla="*/ 3130861 w 12192001"/>
              <a:gd name="connsiteY344" fmla="*/ 3252008 h 6858000"/>
              <a:gd name="connsiteX345" fmla="*/ 3139555 w 12192001"/>
              <a:gd name="connsiteY345" fmla="*/ 3255764 h 6858000"/>
              <a:gd name="connsiteX346" fmla="*/ 3133759 w 12192001"/>
              <a:gd name="connsiteY346" fmla="*/ 3263275 h 6858000"/>
              <a:gd name="connsiteX347" fmla="*/ 3133759 w 12192001"/>
              <a:gd name="connsiteY347" fmla="*/ 3278299 h 6858000"/>
              <a:gd name="connsiteX348" fmla="*/ 3130861 w 12192001"/>
              <a:gd name="connsiteY348" fmla="*/ 3285811 h 6858000"/>
              <a:gd name="connsiteX349" fmla="*/ 3139555 w 12192001"/>
              <a:gd name="connsiteY349" fmla="*/ 3315857 h 6858000"/>
              <a:gd name="connsiteX350" fmla="*/ 3148248 w 12192001"/>
              <a:gd name="connsiteY350" fmla="*/ 3319613 h 6858000"/>
              <a:gd name="connsiteX351" fmla="*/ 3148248 w 12192001"/>
              <a:gd name="connsiteY351" fmla="*/ 3334637 h 6858000"/>
              <a:gd name="connsiteX352" fmla="*/ 3130861 w 12192001"/>
              <a:gd name="connsiteY352" fmla="*/ 3338393 h 6858000"/>
              <a:gd name="connsiteX353" fmla="*/ 3125066 w 12192001"/>
              <a:gd name="connsiteY353" fmla="*/ 3345905 h 6858000"/>
              <a:gd name="connsiteX354" fmla="*/ 3125066 w 12192001"/>
              <a:gd name="connsiteY354" fmla="*/ 3360928 h 6858000"/>
              <a:gd name="connsiteX355" fmla="*/ 3125066 w 12192001"/>
              <a:gd name="connsiteY355" fmla="*/ 3375951 h 6858000"/>
              <a:gd name="connsiteX356" fmla="*/ 3122168 w 12192001"/>
              <a:gd name="connsiteY356" fmla="*/ 3383463 h 6858000"/>
              <a:gd name="connsiteX357" fmla="*/ 3110576 w 12192001"/>
              <a:gd name="connsiteY357" fmla="*/ 3405998 h 6858000"/>
              <a:gd name="connsiteX358" fmla="*/ 3109127 w 12192001"/>
              <a:gd name="connsiteY358" fmla="*/ 3418204 h 6858000"/>
              <a:gd name="connsiteX359" fmla="*/ 3107392 w 12192001"/>
              <a:gd name="connsiteY359" fmla="*/ 3417400 h 6858000"/>
              <a:gd name="connsiteX360" fmla="*/ 3112050 w 12192001"/>
              <a:gd name="connsiteY360" fmla="*/ 3357556 h 6858000"/>
              <a:gd name="connsiteX361" fmla="*/ 3116034 w 12192001"/>
              <a:gd name="connsiteY361" fmla="*/ 3287875 h 6858000"/>
              <a:gd name="connsiteX362" fmla="*/ 3126103 w 12192001"/>
              <a:gd name="connsiteY362" fmla="*/ 3284971 h 6858000"/>
              <a:gd name="connsiteX363" fmla="*/ 3126103 w 12192001"/>
              <a:gd name="connsiteY363" fmla="*/ 3251178 h 6858000"/>
              <a:gd name="connsiteX364" fmla="*/ 3129900 w 12192001"/>
              <a:gd name="connsiteY364" fmla="*/ 3221140 h 6858000"/>
              <a:gd name="connsiteX365" fmla="*/ 3126103 w 12192001"/>
              <a:gd name="connsiteY365" fmla="*/ 3194857 h 6858000"/>
              <a:gd name="connsiteX366" fmla="*/ 3124892 w 12192001"/>
              <a:gd name="connsiteY366" fmla="*/ 3164010 h 6858000"/>
              <a:gd name="connsiteX367" fmla="*/ 3129951 w 12192001"/>
              <a:gd name="connsiteY367" fmla="*/ 3111742 h 6858000"/>
              <a:gd name="connsiteX368" fmla="*/ 3126029 w 12192001"/>
              <a:gd name="connsiteY368" fmla="*/ 3080252 h 6858000"/>
              <a:gd name="connsiteX369" fmla="*/ 3122306 w 12192001"/>
              <a:gd name="connsiteY369" fmla="*/ 3069512 h 6858000"/>
              <a:gd name="connsiteX370" fmla="*/ 3122306 w 12192001"/>
              <a:gd name="connsiteY370" fmla="*/ 3059687 h 6858000"/>
              <a:gd name="connsiteX371" fmla="*/ 3121332 w 12192001"/>
              <a:gd name="connsiteY371" fmla="*/ 3046590 h 6858000"/>
              <a:gd name="connsiteX372" fmla="*/ 3127860 w 12192001"/>
              <a:gd name="connsiteY372" fmla="*/ 3034055 h 6858000"/>
              <a:gd name="connsiteX373" fmla="*/ 3120307 w 12192001"/>
              <a:gd name="connsiteY373" fmla="*/ 3032804 h 6858000"/>
              <a:gd name="connsiteX374" fmla="*/ 3119933 w 12192001"/>
              <a:gd name="connsiteY374" fmla="*/ 3027772 h 6858000"/>
              <a:gd name="connsiteX375" fmla="*/ 3103324 w 12192001"/>
              <a:gd name="connsiteY375" fmla="*/ 2995857 h 6858000"/>
              <a:gd name="connsiteX376" fmla="*/ 3114714 w 12192001"/>
              <a:gd name="connsiteY376" fmla="*/ 2988348 h 6858000"/>
              <a:gd name="connsiteX377" fmla="*/ 3129425 w 12192001"/>
              <a:gd name="connsiteY377" fmla="*/ 2970512 h 6858000"/>
              <a:gd name="connsiteX378" fmla="*/ 3122877 w 12192001"/>
              <a:gd name="connsiteY378" fmla="*/ 2956433 h 6858000"/>
              <a:gd name="connsiteX379" fmla="*/ 3131524 w 12192001"/>
              <a:gd name="connsiteY379" fmla="*/ 2941662 h 6858000"/>
              <a:gd name="connsiteX380" fmla="*/ 8568623 w 12192001"/>
              <a:gd name="connsiteY380" fmla="*/ 2910087 h 6858000"/>
              <a:gd name="connsiteX381" fmla="*/ 8568533 w 12192001"/>
              <a:gd name="connsiteY381" fmla="*/ 2912007 h 6858000"/>
              <a:gd name="connsiteX382" fmla="*/ 8578023 w 12192001"/>
              <a:gd name="connsiteY382" fmla="*/ 2918108 h 6858000"/>
              <a:gd name="connsiteX383" fmla="*/ 8587307 w 12192001"/>
              <a:gd name="connsiteY383" fmla="*/ 2926830 h 6858000"/>
              <a:gd name="connsiteX384" fmla="*/ 8587307 w 12192001"/>
              <a:gd name="connsiteY384" fmla="*/ 2949759 h 6858000"/>
              <a:gd name="connsiteX385" fmla="*/ 8583719 w 12192001"/>
              <a:gd name="connsiteY385" fmla="*/ 2953309 h 6858000"/>
              <a:gd name="connsiteX386" fmla="*/ 8578723 w 12192001"/>
              <a:gd name="connsiteY386" fmla="*/ 2954955 h 6858000"/>
              <a:gd name="connsiteX387" fmla="*/ 8577355 w 12192001"/>
              <a:gd name="connsiteY387" fmla="*/ 2952703 h 6858000"/>
              <a:gd name="connsiteX388" fmla="*/ 8566493 w 12192001"/>
              <a:gd name="connsiteY388" fmla="*/ 2948405 h 6858000"/>
              <a:gd name="connsiteX389" fmla="*/ 8564737 w 12192001"/>
              <a:gd name="connsiteY389" fmla="*/ 2945799 h 6858000"/>
              <a:gd name="connsiteX390" fmla="*/ 8564737 w 12192001"/>
              <a:gd name="connsiteY390" fmla="*/ 2912009 h 6858000"/>
              <a:gd name="connsiteX391" fmla="*/ 1805873 w 12192001"/>
              <a:gd name="connsiteY391" fmla="*/ 2910086 h 6858000"/>
              <a:gd name="connsiteX392" fmla="*/ 1805783 w 12192001"/>
              <a:gd name="connsiteY392" fmla="*/ 2912006 h 6858000"/>
              <a:gd name="connsiteX393" fmla="*/ 1815274 w 12192001"/>
              <a:gd name="connsiteY393" fmla="*/ 2918107 h 6858000"/>
              <a:gd name="connsiteX394" fmla="*/ 1824557 w 12192001"/>
              <a:gd name="connsiteY394" fmla="*/ 2926829 h 6858000"/>
              <a:gd name="connsiteX395" fmla="*/ 1824557 w 12192001"/>
              <a:gd name="connsiteY395" fmla="*/ 2949758 h 6858000"/>
              <a:gd name="connsiteX396" fmla="*/ 1820969 w 12192001"/>
              <a:gd name="connsiteY396" fmla="*/ 2953308 h 6858000"/>
              <a:gd name="connsiteX397" fmla="*/ 1815973 w 12192001"/>
              <a:gd name="connsiteY397" fmla="*/ 2954954 h 6858000"/>
              <a:gd name="connsiteX398" fmla="*/ 1814606 w 12192001"/>
              <a:gd name="connsiteY398" fmla="*/ 2952702 h 6858000"/>
              <a:gd name="connsiteX399" fmla="*/ 1803743 w 12192001"/>
              <a:gd name="connsiteY399" fmla="*/ 2948404 h 6858000"/>
              <a:gd name="connsiteX400" fmla="*/ 1801987 w 12192001"/>
              <a:gd name="connsiteY400" fmla="*/ 2945798 h 6858000"/>
              <a:gd name="connsiteX401" fmla="*/ 1801987 w 12192001"/>
              <a:gd name="connsiteY401" fmla="*/ 2912008 h 6858000"/>
              <a:gd name="connsiteX402" fmla="*/ 11637165 w 12192001"/>
              <a:gd name="connsiteY402" fmla="*/ 2892054 h 6858000"/>
              <a:gd name="connsiteX403" fmla="*/ 11668829 w 12192001"/>
              <a:gd name="connsiteY403" fmla="*/ 2909754 h 6858000"/>
              <a:gd name="connsiteX404" fmla="*/ 11693031 w 12192001"/>
              <a:gd name="connsiteY404" fmla="*/ 2936506 h 6858000"/>
              <a:gd name="connsiteX405" fmla="*/ 11700623 w 12192001"/>
              <a:gd name="connsiteY405" fmla="*/ 2955280 h 6858000"/>
              <a:gd name="connsiteX406" fmla="*/ 11704419 w 12192001"/>
              <a:gd name="connsiteY406" fmla="*/ 2985318 h 6858000"/>
              <a:gd name="connsiteX407" fmla="*/ 11704419 w 12192001"/>
              <a:gd name="connsiteY407" fmla="*/ 3004091 h 6858000"/>
              <a:gd name="connsiteX408" fmla="*/ 11700623 w 12192001"/>
              <a:gd name="connsiteY408" fmla="*/ 3019110 h 6858000"/>
              <a:gd name="connsiteX409" fmla="*/ 11704419 w 12192001"/>
              <a:gd name="connsiteY409" fmla="*/ 3030375 h 6858000"/>
              <a:gd name="connsiteX410" fmla="*/ 11712013 w 12192001"/>
              <a:gd name="connsiteY410" fmla="*/ 3019110 h 6858000"/>
              <a:gd name="connsiteX411" fmla="*/ 11712013 w 12192001"/>
              <a:gd name="connsiteY411" fmla="*/ 2989073 h 6858000"/>
              <a:gd name="connsiteX412" fmla="*/ 11734791 w 12192001"/>
              <a:gd name="connsiteY412" fmla="*/ 2977808 h 6858000"/>
              <a:gd name="connsiteX413" fmla="*/ 11742385 w 12192001"/>
              <a:gd name="connsiteY413" fmla="*/ 2977808 h 6858000"/>
              <a:gd name="connsiteX414" fmla="*/ 11765163 w 12192001"/>
              <a:gd name="connsiteY414" fmla="*/ 3019110 h 6858000"/>
              <a:gd name="connsiteX415" fmla="*/ 11765163 w 12192001"/>
              <a:gd name="connsiteY415" fmla="*/ 3022865 h 6858000"/>
              <a:gd name="connsiteX416" fmla="*/ 11765163 w 12192001"/>
              <a:gd name="connsiteY416" fmla="*/ 3056658 h 6858000"/>
              <a:gd name="connsiteX417" fmla="*/ 11765163 w 12192001"/>
              <a:gd name="connsiteY417" fmla="*/ 3075431 h 6858000"/>
              <a:gd name="connsiteX418" fmla="*/ 11757571 w 12192001"/>
              <a:gd name="connsiteY418" fmla="*/ 3090450 h 6858000"/>
              <a:gd name="connsiteX419" fmla="*/ 11757571 w 12192001"/>
              <a:gd name="connsiteY419" fmla="*/ 3116733 h 6858000"/>
              <a:gd name="connsiteX420" fmla="*/ 11765163 w 12192001"/>
              <a:gd name="connsiteY420" fmla="*/ 3150526 h 6858000"/>
              <a:gd name="connsiteX421" fmla="*/ 11765163 w 12192001"/>
              <a:gd name="connsiteY421" fmla="*/ 3184318 h 6858000"/>
              <a:gd name="connsiteX422" fmla="*/ 11757571 w 12192001"/>
              <a:gd name="connsiteY422" fmla="*/ 3218111 h 6858000"/>
              <a:gd name="connsiteX423" fmla="*/ 11753773 w 12192001"/>
              <a:gd name="connsiteY423" fmla="*/ 3233130 h 6858000"/>
              <a:gd name="connsiteX424" fmla="*/ 11753773 w 12192001"/>
              <a:gd name="connsiteY424" fmla="*/ 3244394 h 6858000"/>
              <a:gd name="connsiteX425" fmla="*/ 11757571 w 12192001"/>
              <a:gd name="connsiteY425" fmla="*/ 3304469 h 6858000"/>
              <a:gd name="connsiteX426" fmla="*/ 11772757 w 12192001"/>
              <a:gd name="connsiteY426" fmla="*/ 3308224 h 6858000"/>
              <a:gd name="connsiteX427" fmla="*/ 11765163 w 12192001"/>
              <a:gd name="connsiteY427" fmla="*/ 3315734 h 6858000"/>
              <a:gd name="connsiteX428" fmla="*/ 11765163 w 12192001"/>
              <a:gd name="connsiteY428" fmla="*/ 3338262 h 6858000"/>
              <a:gd name="connsiteX429" fmla="*/ 11780349 w 12192001"/>
              <a:gd name="connsiteY429" fmla="*/ 3342017 h 6858000"/>
              <a:gd name="connsiteX430" fmla="*/ 11772757 w 12192001"/>
              <a:gd name="connsiteY430" fmla="*/ 3349526 h 6858000"/>
              <a:gd name="connsiteX431" fmla="*/ 11772757 w 12192001"/>
              <a:gd name="connsiteY431" fmla="*/ 3368300 h 6858000"/>
              <a:gd name="connsiteX432" fmla="*/ 11784145 w 12192001"/>
              <a:gd name="connsiteY432" fmla="*/ 3375809 h 6858000"/>
              <a:gd name="connsiteX433" fmla="*/ 11780349 w 12192001"/>
              <a:gd name="connsiteY433" fmla="*/ 3390828 h 6858000"/>
              <a:gd name="connsiteX434" fmla="*/ 11784145 w 12192001"/>
              <a:gd name="connsiteY434" fmla="*/ 3417111 h 6858000"/>
              <a:gd name="connsiteX435" fmla="*/ 11780349 w 12192001"/>
              <a:gd name="connsiteY435" fmla="*/ 3443394 h 6858000"/>
              <a:gd name="connsiteX436" fmla="*/ 11780349 w 12192001"/>
              <a:gd name="connsiteY436" fmla="*/ 3462168 h 6858000"/>
              <a:gd name="connsiteX437" fmla="*/ 11780349 w 12192001"/>
              <a:gd name="connsiteY437" fmla="*/ 3507224 h 6858000"/>
              <a:gd name="connsiteX438" fmla="*/ 11784145 w 12192001"/>
              <a:gd name="connsiteY438" fmla="*/ 3544772 h 6858000"/>
              <a:gd name="connsiteX439" fmla="*/ 11803129 w 12192001"/>
              <a:gd name="connsiteY439" fmla="*/ 3559791 h 6858000"/>
              <a:gd name="connsiteX440" fmla="*/ 11799331 w 12192001"/>
              <a:gd name="connsiteY440" fmla="*/ 3586074 h 6858000"/>
              <a:gd name="connsiteX441" fmla="*/ 11787943 w 12192001"/>
              <a:gd name="connsiteY441" fmla="*/ 3589828 h 6858000"/>
              <a:gd name="connsiteX442" fmla="*/ 11780349 w 12192001"/>
              <a:gd name="connsiteY442" fmla="*/ 3578564 h 6858000"/>
              <a:gd name="connsiteX443" fmla="*/ 11780349 w 12192001"/>
              <a:gd name="connsiteY443" fmla="*/ 3544772 h 6858000"/>
              <a:gd name="connsiteX444" fmla="*/ 11757571 w 12192001"/>
              <a:gd name="connsiteY444" fmla="*/ 3495960 h 6858000"/>
              <a:gd name="connsiteX445" fmla="*/ 11757571 w 12192001"/>
              <a:gd name="connsiteY445" fmla="*/ 3473432 h 6858000"/>
              <a:gd name="connsiteX446" fmla="*/ 11746181 w 12192001"/>
              <a:gd name="connsiteY446" fmla="*/ 3360790 h 6858000"/>
              <a:gd name="connsiteX447" fmla="*/ 11734791 w 12192001"/>
              <a:gd name="connsiteY447" fmla="*/ 3345771 h 6858000"/>
              <a:gd name="connsiteX448" fmla="*/ 11730995 w 12192001"/>
              <a:gd name="connsiteY448" fmla="*/ 3409602 h 6858000"/>
              <a:gd name="connsiteX449" fmla="*/ 11727199 w 12192001"/>
              <a:gd name="connsiteY449" fmla="*/ 3409602 h 6858000"/>
              <a:gd name="connsiteX450" fmla="*/ 11727199 w 12192001"/>
              <a:gd name="connsiteY450" fmla="*/ 3345771 h 6858000"/>
              <a:gd name="connsiteX451" fmla="*/ 11727199 w 12192001"/>
              <a:gd name="connsiteY451" fmla="*/ 3285696 h 6858000"/>
              <a:gd name="connsiteX452" fmla="*/ 11723403 w 12192001"/>
              <a:gd name="connsiteY452" fmla="*/ 3270677 h 6858000"/>
              <a:gd name="connsiteX453" fmla="*/ 11704419 w 12192001"/>
              <a:gd name="connsiteY453" fmla="*/ 3251903 h 6858000"/>
              <a:gd name="connsiteX454" fmla="*/ 11700623 w 12192001"/>
              <a:gd name="connsiteY454" fmla="*/ 3221865 h 6858000"/>
              <a:gd name="connsiteX455" fmla="*/ 11704419 w 12192001"/>
              <a:gd name="connsiteY455" fmla="*/ 3195582 h 6858000"/>
              <a:gd name="connsiteX456" fmla="*/ 11704419 w 12192001"/>
              <a:gd name="connsiteY456" fmla="*/ 3180563 h 6858000"/>
              <a:gd name="connsiteX457" fmla="*/ 11689235 w 12192001"/>
              <a:gd name="connsiteY457" fmla="*/ 3191828 h 6858000"/>
              <a:gd name="connsiteX458" fmla="*/ 11674049 w 12192001"/>
              <a:gd name="connsiteY458" fmla="*/ 3184318 h 6858000"/>
              <a:gd name="connsiteX459" fmla="*/ 11662659 w 12192001"/>
              <a:gd name="connsiteY459" fmla="*/ 3165545 h 6858000"/>
              <a:gd name="connsiteX460" fmla="*/ 11658863 w 12192001"/>
              <a:gd name="connsiteY460" fmla="*/ 3154280 h 6858000"/>
              <a:gd name="connsiteX461" fmla="*/ 11655065 w 12192001"/>
              <a:gd name="connsiteY461" fmla="*/ 3101714 h 6858000"/>
              <a:gd name="connsiteX462" fmla="*/ 11647473 w 12192001"/>
              <a:gd name="connsiteY462" fmla="*/ 3094205 h 6858000"/>
              <a:gd name="connsiteX463" fmla="*/ 11639879 w 12192001"/>
              <a:gd name="connsiteY463" fmla="*/ 3101714 h 6858000"/>
              <a:gd name="connsiteX464" fmla="*/ 11638399 w 12192001"/>
              <a:gd name="connsiteY464" fmla="*/ 3105036 h 6858000"/>
              <a:gd name="connsiteX465" fmla="*/ 11638399 w 12192001"/>
              <a:gd name="connsiteY465" fmla="*/ 3002665 h 6858000"/>
              <a:gd name="connsiteX466" fmla="*/ 11636857 w 12192001"/>
              <a:gd name="connsiteY466" fmla="*/ 2993275 h 6858000"/>
              <a:gd name="connsiteX467" fmla="*/ 11637165 w 12192001"/>
              <a:gd name="connsiteY467" fmla="*/ 2983886 h 6858000"/>
              <a:gd name="connsiteX468" fmla="*/ 11638399 w 12192001"/>
              <a:gd name="connsiteY468" fmla="*/ 2946327 h 6858000"/>
              <a:gd name="connsiteX469" fmla="*/ 11637165 w 12192001"/>
              <a:gd name="connsiteY469" fmla="*/ 2908769 h 6858000"/>
              <a:gd name="connsiteX470" fmla="*/ 4874416 w 12192001"/>
              <a:gd name="connsiteY470" fmla="*/ 2892053 h 6858000"/>
              <a:gd name="connsiteX471" fmla="*/ 4906079 w 12192001"/>
              <a:gd name="connsiteY471" fmla="*/ 2909753 h 6858000"/>
              <a:gd name="connsiteX472" fmla="*/ 4930281 w 12192001"/>
              <a:gd name="connsiteY472" fmla="*/ 2936505 h 6858000"/>
              <a:gd name="connsiteX473" fmla="*/ 4937874 w 12192001"/>
              <a:gd name="connsiteY473" fmla="*/ 2955279 h 6858000"/>
              <a:gd name="connsiteX474" fmla="*/ 4941670 w 12192001"/>
              <a:gd name="connsiteY474" fmla="*/ 2985317 h 6858000"/>
              <a:gd name="connsiteX475" fmla="*/ 4941670 w 12192001"/>
              <a:gd name="connsiteY475" fmla="*/ 3004090 h 6858000"/>
              <a:gd name="connsiteX476" fmla="*/ 4937874 w 12192001"/>
              <a:gd name="connsiteY476" fmla="*/ 3019109 h 6858000"/>
              <a:gd name="connsiteX477" fmla="*/ 4941670 w 12192001"/>
              <a:gd name="connsiteY477" fmla="*/ 3030374 h 6858000"/>
              <a:gd name="connsiteX478" fmla="*/ 4949263 w 12192001"/>
              <a:gd name="connsiteY478" fmla="*/ 3019109 h 6858000"/>
              <a:gd name="connsiteX479" fmla="*/ 4949263 w 12192001"/>
              <a:gd name="connsiteY479" fmla="*/ 2989072 h 6858000"/>
              <a:gd name="connsiteX480" fmla="*/ 4972042 w 12192001"/>
              <a:gd name="connsiteY480" fmla="*/ 2977807 h 6858000"/>
              <a:gd name="connsiteX481" fmla="*/ 4979635 w 12192001"/>
              <a:gd name="connsiteY481" fmla="*/ 2977807 h 6858000"/>
              <a:gd name="connsiteX482" fmla="*/ 5002414 w 12192001"/>
              <a:gd name="connsiteY482" fmla="*/ 3019109 h 6858000"/>
              <a:gd name="connsiteX483" fmla="*/ 5002414 w 12192001"/>
              <a:gd name="connsiteY483" fmla="*/ 3022864 h 6858000"/>
              <a:gd name="connsiteX484" fmla="*/ 5002414 w 12192001"/>
              <a:gd name="connsiteY484" fmla="*/ 3056657 h 6858000"/>
              <a:gd name="connsiteX485" fmla="*/ 5002414 w 12192001"/>
              <a:gd name="connsiteY485" fmla="*/ 3075430 h 6858000"/>
              <a:gd name="connsiteX486" fmla="*/ 4994821 w 12192001"/>
              <a:gd name="connsiteY486" fmla="*/ 3090449 h 6858000"/>
              <a:gd name="connsiteX487" fmla="*/ 4994821 w 12192001"/>
              <a:gd name="connsiteY487" fmla="*/ 3116732 h 6858000"/>
              <a:gd name="connsiteX488" fmla="*/ 5002414 w 12192001"/>
              <a:gd name="connsiteY488" fmla="*/ 3150525 h 6858000"/>
              <a:gd name="connsiteX489" fmla="*/ 5002414 w 12192001"/>
              <a:gd name="connsiteY489" fmla="*/ 3184317 h 6858000"/>
              <a:gd name="connsiteX490" fmla="*/ 4994821 w 12192001"/>
              <a:gd name="connsiteY490" fmla="*/ 3218110 h 6858000"/>
              <a:gd name="connsiteX491" fmla="*/ 4991024 w 12192001"/>
              <a:gd name="connsiteY491" fmla="*/ 3233129 h 6858000"/>
              <a:gd name="connsiteX492" fmla="*/ 4991024 w 12192001"/>
              <a:gd name="connsiteY492" fmla="*/ 3244393 h 6858000"/>
              <a:gd name="connsiteX493" fmla="*/ 4994821 w 12192001"/>
              <a:gd name="connsiteY493" fmla="*/ 3304468 h 6858000"/>
              <a:gd name="connsiteX494" fmla="*/ 5010007 w 12192001"/>
              <a:gd name="connsiteY494" fmla="*/ 3308223 h 6858000"/>
              <a:gd name="connsiteX495" fmla="*/ 5002414 w 12192001"/>
              <a:gd name="connsiteY495" fmla="*/ 3315733 h 6858000"/>
              <a:gd name="connsiteX496" fmla="*/ 5002414 w 12192001"/>
              <a:gd name="connsiteY496" fmla="*/ 3338261 h 6858000"/>
              <a:gd name="connsiteX497" fmla="*/ 5017600 w 12192001"/>
              <a:gd name="connsiteY497" fmla="*/ 3342016 h 6858000"/>
              <a:gd name="connsiteX498" fmla="*/ 5010007 w 12192001"/>
              <a:gd name="connsiteY498" fmla="*/ 3349525 h 6858000"/>
              <a:gd name="connsiteX499" fmla="*/ 5010007 w 12192001"/>
              <a:gd name="connsiteY499" fmla="*/ 3368299 h 6858000"/>
              <a:gd name="connsiteX500" fmla="*/ 5021396 w 12192001"/>
              <a:gd name="connsiteY500" fmla="*/ 3375808 h 6858000"/>
              <a:gd name="connsiteX501" fmla="*/ 5017600 w 12192001"/>
              <a:gd name="connsiteY501" fmla="*/ 3390827 h 6858000"/>
              <a:gd name="connsiteX502" fmla="*/ 5021396 w 12192001"/>
              <a:gd name="connsiteY502" fmla="*/ 3417110 h 6858000"/>
              <a:gd name="connsiteX503" fmla="*/ 5017600 w 12192001"/>
              <a:gd name="connsiteY503" fmla="*/ 3443393 h 6858000"/>
              <a:gd name="connsiteX504" fmla="*/ 5017600 w 12192001"/>
              <a:gd name="connsiteY504" fmla="*/ 3462167 h 6858000"/>
              <a:gd name="connsiteX505" fmla="*/ 5017600 w 12192001"/>
              <a:gd name="connsiteY505" fmla="*/ 3507223 h 6858000"/>
              <a:gd name="connsiteX506" fmla="*/ 5021396 w 12192001"/>
              <a:gd name="connsiteY506" fmla="*/ 3544771 h 6858000"/>
              <a:gd name="connsiteX507" fmla="*/ 5040379 w 12192001"/>
              <a:gd name="connsiteY507" fmla="*/ 3559790 h 6858000"/>
              <a:gd name="connsiteX508" fmla="*/ 5036582 w 12192001"/>
              <a:gd name="connsiteY508" fmla="*/ 3586073 h 6858000"/>
              <a:gd name="connsiteX509" fmla="*/ 5025193 w 12192001"/>
              <a:gd name="connsiteY509" fmla="*/ 3589827 h 6858000"/>
              <a:gd name="connsiteX510" fmla="*/ 5017600 w 12192001"/>
              <a:gd name="connsiteY510" fmla="*/ 3578563 h 6858000"/>
              <a:gd name="connsiteX511" fmla="*/ 5017600 w 12192001"/>
              <a:gd name="connsiteY511" fmla="*/ 3544771 h 6858000"/>
              <a:gd name="connsiteX512" fmla="*/ 4994821 w 12192001"/>
              <a:gd name="connsiteY512" fmla="*/ 3495959 h 6858000"/>
              <a:gd name="connsiteX513" fmla="*/ 4994821 w 12192001"/>
              <a:gd name="connsiteY513" fmla="*/ 3473431 h 6858000"/>
              <a:gd name="connsiteX514" fmla="*/ 4983432 w 12192001"/>
              <a:gd name="connsiteY514" fmla="*/ 3360789 h 6858000"/>
              <a:gd name="connsiteX515" fmla="*/ 4972042 w 12192001"/>
              <a:gd name="connsiteY515" fmla="*/ 3345770 h 6858000"/>
              <a:gd name="connsiteX516" fmla="*/ 4968246 w 12192001"/>
              <a:gd name="connsiteY516" fmla="*/ 3409601 h 6858000"/>
              <a:gd name="connsiteX517" fmla="*/ 4964449 w 12192001"/>
              <a:gd name="connsiteY517" fmla="*/ 3409601 h 6858000"/>
              <a:gd name="connsiteX518" fmla="*/ 4964449 w 12192001"/>
              <a:gd name="connsiteY518" fmla="*/ 3345770 h 6858000"/>
              <a:gd name="connsiteX519" fmla="*/ 4964449 w 12192001"/>
              <a:gd name="connsiteY519" fmla="*/ 3285695 h 6858000"/>
              <a:gd name="connsiteX520" fmla="*/ 4960653 w 12192001"/>
              <a:gd name="connsiteY520" fmla="*/ 3270676 h 6858000"/>
              <a:gd name="connsiteX521" fmla="*/ 4941670 w 12192001"/>
              <a:gd name="connsiteY521" fmla="*/ 3251902 h 6858000"/>
              <a:gd name="connsiteX522" fmla="*/ 4937874 w 12192001"/>
              <a:gd name="connsiteY522" fmla="*/ 3221864 h 6858000"/>
              <a:gd name="connsiteX523" fmla="*/ 4941670 w 12192001"/>
              <a:gd name="connsiteY523" fmla="*/ 3195581 h 6858000"/>
              <a:gd name="connsiteX524" fmla="*/ 4941670 w 12192001"/>
              <a:gd name="connsiteY524" fmla="*/ 3180562 h 6858000"/>
              <a:gd name="connsiteX525" fmla="*/ 4926485 w 12192001"/>
              <a:gd name="connsiteY525" fmla="*/ 3191827 h 6858000"/>
              <a:gd name="connsiteX526" fmla="*/ 4911299 w 12192001"/>
              <a:gd name="connsiteY526" fmla="*/ 3184317 h 6858000"/>
              <a:gd name="connsiteX527" fmla="*/ 4899909 w 12192001"/>
              <a:gd name="connsiteY527" fmla="*/ 3165544 h 6858000"/>
              <a:gd name="connsiteX528" fmla="*/ 4896113 w 12192001"/>
              <a:gd name="connsiteY528" fmla="*/ 3154279 h 6858000"/>
              <a:gd name="connsiteX529" fmla="*/ 4892316 w 12192001"/>
              <a:gd name="connsiteY529" fmla="*/ 3101713 h 6858000"/>
              <a:gd name="connsiteX530" fmla="*/ 4884723 w 12192001"/>
              <a:gd name="connsiteY530" fmla="*/ 3094204 h 6858000"/>
              <a:gd name="connsiteX531" fmla="*/ 4877130 w 12192001"/>
              <a:gd name="connsiteY531" fmla="*/ 3101713 h 6858000"/>
              <a:gd name="connsiteX532" fmla="*/ 4875650 w 12192001"/>
              <a:gd name="connsiteY532" fmla="*/ 3105035 h 6858000"/>
              <a:gd name="connsiteX533" fmla="*/ 4875650 w 12192001"/>
              <a:gd name="connsiteY533" fmla="*/ 3002664 h 6858000"/>
              <a:gd name="connsiteX534" fmla="*/ 4874108 w 12192001"/>
              <a:gd name="connsiteY534" fmla="*/ 2993274 h 6858000"/>
              <a:gd name="connsiteX535" fmla="*/ 4874416 w 12192001"/>
              <a:gd name="connsiteY535" fmla="*/ 2983885 h 6858000"/>
              <a:gd name="connsiteX536" fmla="*/ 4875650 w 12192001"/>
              <a:gd name="connsiteY536" fmla="*/ 2946326 h 6858000"/>
              <a:gd name="connsiteX537" fmla="*/ 4874416 w 12192001"/>
              <a:gd name="connsiteY537" fmla="*/ 2908768 h 6858000"/>
              <a:gd name="connsiteX538" fmla="*/ 6510640 w 12192001"/>
              <a:gd name="connsiteY538" fmla="*/ 2885171 h 6858000"/>
              <a:gd name="connsiteX539" fmla="*/ 6512504 w 12192001"/>
              <a:gd name="connsiteY539" fmla="*/ 2906467 h 6858000"/>
              <a:gd name="connsiteX540" fmla="*/ 6508795 w 12192001"/>
              <a:gd name="connsiteY540" fmla="*/ 2948849 h 6858000"/>
              <a:gd name="connsiteX541" fmla="*/ 6507600 w 12192001"/>
              <a:gd name="connsiteY541" fmla="*/ 2931175 h 6858000"/>
              <a:gd name="connsiteX542" fmla="*/ 6508834 w 12192001"/>
              <a:gd name="connsiteY542" fmla="*/ 2923663 h 6858000"/>
              <a:gd name="connsiteX543" fmla="*/ 5758070 w 12192001"/>
              <a:gd name="connsiteY543" fmla="*/ 2849912 h 6858000"/>
              <a:gd name="connsiteX544" fmla="*/ 5760329 w 12192001"/>
              <a:gd name="connsiteY544" fmla="*/ 2853902 h 6858000"/>
              <a:gd name="connsiteX545" fmla="*/ 5760329 w 12192001"/>
              <a:gd name="connsiteY545" fmla="*/ 2906468 h 6858000"/>
              <a:gd name="connsiteX546" fmla="*/ 5755921 w 12192001"/>
              <a:gd name="connsiteY546" fmla="*/ 2918461 h 6858000"/>
              <a:gd name="connsiteX547" fmla="*/ 5754217 w 12192001"/>
              <a:gd name="connsiteY547" fmla="*/ 2914519 h 6858000"/>
              <a:gd name="connsiteX548" fmla="*/ 5750363 w 12192001"/>
              <a:gd name="connsiteY548" fmla="*/ 2908416 h 6858000"/>
              <a:gd name="connsiteX549" fmla="*/ 5758070 w 12192001"/>
              <a:gd name="connsiteY549" fmla="*/ 2885881 h 6858000"/>
              <a:gd name="connsiteX550" fmla="*/ 8565805 w 12192001"/>
              <a:gd name="connsiteY550" fmla="*/ 2833370 h 6858000"/>
              <a:gd name="connsiteX551" fmla="*/ 8570431 w 12192001"/>
              <a:gd name="connsiteY551" fmla="*/ 2850523 h 6858000"/>
              <a:gd name="connsiteX552" fmla="*/ 8569523 w 12192001"/>
              <a:gd name="connsiteY552" fmla="*/ 2854338 h 6858000"/>
              <a:gd name="connsiteX553" fmla="*/ 8569289 w 12192001"/>
              <a:gd name="connsiteY553" fmla="*/ 2853202 h 6858000"/>
              <a:gd name="connsiteX554" fmla="*/ 8564387 w 12192001"/>
              <a:gd name="connsiteY554" fmla="*/ 2838983 h 6858000"/>
              <a:gd name="connsiteX555" fmla="*/ 1803056 w 12192001"/>
              <a:gd name="connsiteY555" fmla="*/ 2833369 h 6858000"/>
              <a:gd name="connsiteX556" fmla="*/ 1807681 w 12192001"/>
              <a:gd name="connsiteY556" fmla="*/ 2850522 h 6858000"/>
              <a:gd name="connsiteX557" fmla="*/ 1806774 w 12192001"/>
              <a:gd name="connsiteY557" fmla="*/ 2854337 h 6858000"/>
              <a:gd name="connsiteX558" fmla="*/ 1806539 w 12192001"/>
              <a:gd name="connsiteY558" fmla="*/ 2853201 h 6858000"/>
              <a:gd name="connsiteX559" fmla="*/ 1801638 w 12192001"/>
              <a:gd name="connsiteY559" fmla="*/ 2838982 h 6858000"/>
              <a:gd name="connsiteX560" fmla="*/ 9900619 w 12192001"/>
              <a:gd name="connsiteY560" fmla="*/ 2826107 h 6858000"/>
              <a:gd name="connsiteX561" fmla="*/ 9902305 w 12192001"/>
              <a:gd name="connsiteY561" fmla="*/ 2831353 h 6858000"/>
              <a:gd name="connsiteX562" fmla="*/ 9906651 w 12192001"/>
              <a:gd name="connsiteY562" fmla="*/ 2848254 h 6858000"/>
              <a:gd name="connsiteX563" fmla="*/ 9903797 w 12192001"/>
              <a:gd name="connsiteY563" fmla="*/ 2859352 h 6858000"/>
              <a:gd name="connsiteX564" fmla="*/ 9895957 w 12192001"/>
              <a:gd name="connsiteY564" fmla="*/ 2843520 h 6858000"/>
              <a:gd name="connsiteX565" fmla="*/ 9890539 w 12192001"/>
              <a:gd name="connsiteY565" fmla="*/ 2836431 h 6858000"/>
              <a:gd name="connsiteX566" fmla="*/ 3137869 w 12192001"/>
              <a:gd name="connsiteY566" fmla="*/ 2826106 h 6858000"/>
              <a:gd name="connsiteX567" fmla="*/ 3139555 w 12192001"/>
              <a:gd name="connsiteY567" fmla="*/ 2831352 h 6858000"/>
              <a:gd name="connsiteX568" fmla="*/ 3143902 w 12192001"/>
              <a:gd name="connsiteY568" fmla="*/ 2848253 h 6858000"/>
              <a:gd name="connsiteX569" fmla="*/ 3141048 w 12192001"/>
              <a:gd name="connsiteY569" fmla="*/ 2859351 h 6858000"/>
              <a:gd name="connsiteX570" fmla="*/ 3133207 w 12192001"/>
              <a:gd name="connsiteY570" fmla="*/ 2843519 h 6858000"/>
              <a:gd name="connsiteX571" fmla="*/ 3127790 w 12192001"/>
              <a:gd name="connsiteY571" fmla="*/ 2836430 h 6858000"/>
              <a:gd name="connsiteX572" fmla="*/ 11518471 w 12192001"/>
              <a:gd name="connsiteY572" fmla="*/ 2818604 h 6858000"/>
              <a:gd name="connsiteX573" fmla="*/ 11524711 w 12192001"/>
              <a:gd name="connsiteY573" fmla="*/ 2827147 h 6858000"/>
              <a:gd name="connsiteX574" fmla="*/ 11524871 w 12192001"/>
              <a:gd name="connsiteY574" fmla="*/ 2837407 h 6858000"/>
              <a:gd name="connsiteX575" fmla="*/ 11524871 w 12192001"/>
              <a:gd name="connsiteY575" fmla="*/ 2844919 h 6858000"/>
              <a:gd name="connsiteX576" fmla="*/ 11526105 w 12192001"/>
              <a:gd name="connsiteY576" fmla="*/ 2867454 h 6858000"/>
              <a:gd name="connsiteX577" fmla="*/ 11527921 w 12192001"/>
              <a:gd name="connsiteY577" fmla="*/ 2900632 h 6858000"/>
              <a:gd name="connsiteX578" fmla="*/ 11526065 w 12192001"/>
              <a:gd name="connsiteY578" fmla="*/ 2897454 h 6858000"/>
              <a:gd name="connsiteX579" fmla="*/ 11518471 w 12192001"/>
              <a:gd name="connsiteY579" fmla="*/ 2874925 h 6858000"/>
              <a:gd name="connsiteX580" fmla="*/ 11518471 w 12192001"/>
              <a:gd name="connsiteY580" fmla="*/ 2818604 h 6858000"/>
              <a:gd name="connsiteX581" fmla="*/ 4755722 w 12192001"/>
              <a:gd name="connsiteY581" fmla="*/ 2818603 h 6858000"/>
              <a:gd name="connsiteX582" fmla="*/ 4761961 w 12192001"/>
              <a:gd name="connsiteY582" fmla="*/ 2827146 h 6858000"/>
              <a:gd name="connsiteX583" fmla="*/ 4762121 w 12192001"/>
              <a:gd name="connsiteY583" fmla="*/ 2837406 h 6858000"/>
              <a:gd name="connsiteX584" fmla="*/ 4762121 w 12192001"/>
              <a:gd name="connsiteY584" fmla="*/ 2844918 h 6858000"/>
              <a:gd name="connsiteX585" fmla="*/ 4763355 w 12192001"/>
              <a:gd name="connsiteY585" fmla="*/ 2867453 h 6858000"/>
              <a:gd name="connsiteX586" fmla="*/ 4765172 w 12192001"/>
              <a:gd name="connsiteY586" fmla="*/ 2900631 h 6858000"/>
              <a:gd name="connsiteX587" fmla="*/ 4763315 w 12192001"/>
              <a:gd name="connsiteY587" fmla="*/ 2897453 h 6858000"/>
              <a:gd name="connsiteX588" fmla="*/ 4755722 w 12192001"/>
              <a:gd name="connsiteY588" fmla="*/ 2874924 h 6858000"/>
              <a:gd name="connsiteX589" fmla="*/ 4755722 w 12192001"/>
              <a:gd name="connsiteY589" fmla="*/ 2818603 h 6858000"/>
              <a:gd name="connsiteX590" fmla="*/ 9977649 w 12192001"/>
              <a:gd name="connsiteY590" fmla="*/ 2788646 h 6858000"/>
              <a:gd name="connsiteX591" fmla="*/ 9980207 w 12192001"/>
              <a:gd name="connsiteY591" fmla="*/ 2798896 h 6858000"/>
              <a:gd name="connsiteX592" fmla="*/ 9982019 w 12192001"/>
              <a:gd name="connsiteY592" fmla="*/ 2820492 h 6858000"/>
              <a:gd name="connsiteX593" fmla="*/ 9976223 w 12192001"/>
              <a:gd name="connsiteY593" fmla="*/ 2854295 h 6858000"/>
              <a:gd name="connsiteX594" fmla="*/ 9976223 w 12192001"/>
              <a:gd name="connsiteY594" fmla="*/ 2858051 h 6858000"/>
              <a:gd name="connsiteX595" fmla="*/ 9984917 w 12192001"/>
              <a:gd name="connsiteY595" fmla="*/ 2861807 h 6858000"/>
              <a:gd name="connsiteX596" fmla="*/ 9979121 w 12192001"/>
              <a:gd name="connsiteY596" fmla="*/ 2869318 h 6858000"/>
              <a:gd name="connsiteX597" fmla="*/ 9979121 w 12192001"/>
              <a:gd name="connsiteY597" fmla="*/ 2884342 h 6858000"/>
              <a:gd name="connsiteX598" fmla="*/ 9976223 w 12192001"/>
              <a:gd name="connsiteY598" fmla="*/ 2891854 h 6858000"/>
              <a:gd name="connsiteX599" fmla="*/ 9984917 w 12192001"/>
              <a:gd name="connsiteY599" fmla="*/ 2921900 h 6858000"/>
              <a:gd name="connsiteX600" fmla="*/ 9993609 w 12192001"/>
              <a:gd name="connsiteY600" fmla="*/ 2925656 h 6858000"/>
              <a:gd name="connsiteX601" fmla="*/ 9993609 w 12192001"/>
              <a:gd name="connsiteY601" fmla="*/ 2940680 h 6858000"/>
              <a:gd name="connsiteX602" fmla="*/ 9976223 w 12192001"/>
              <a:gd name="connsiteY602" fmla="*/ 2944436 h 6858000"/>
              <a:gd name="connsiteX603" fmla="*/ 9970427 w 12192001"/>
              <a:gd name="connsiteY603" fmla="*/ 2951948 h 6858000"/>
              <a:gd name="connsiteX604" fmla="*/ 9970427 w 12192001"/>
              <a:gd name="connsiteY604" fmla="*/ 2966971 h 6858000"/>
              <a:gd name="connsiteX605" fmla="*/ 9970427 w 12192001"/>
              <a:gd name="connsiteY605" fmla="*/ 2981994 h 6858000"/>
              <a:gd name="connsiteX606" fmla="*/ 9967529 w 12192001"/>
              <a:gd name="connsiteY606" fmla="*/ 2989506 h 6858000"/>
              <a:gd name="connsiteX607" fmla="*/ 9964115 w 12192001"/>
              <a:gd name="connsiteY607" fmla="*/ 2993300 h 6858000"/>
              <a:gd name="connsiteX608" fmla="*/ 9963975 w 12192001"/>
              <a:gd name="connsiteY608" fmla="*/ 2992854 h 6858000"/>
              <a:gd name="connsiteX609" fmla="*/ 9963161 w 12192001"/>
              <a:gd name="connsiteY609" fmla="*/ 2981587 h 6858000"/>
              <a:gd name="connsiteX610" fmla="*/ 9966057 w 12192001"/>
              <a:gd name="connsiteY610" fmla="*/ 2970320 h 6858000"/>
              <a:gd name="connsiteX611" fmla="*/ 9968955 w 12192001"/>
              <a:gd name="connsiteY611" fmla="*/ 2940273 h 6858000"/>
              <a:gd name="connsiteX612" fmla="*/ 9968955 w 12192001"/>
              <a:gd name="connsiteY612" fmla="*/ 2891446 h 6858000"/>
              <a:gd name="connsiteX613" fmla="*/ 9971853 w 12192001"/>
              <a:gd name="connsiteY613" fmla="*/ 2853888 h 6858000"/>
              <a:gd name="connsiteX614" fmla="*/ 9977649 w 12192001"/>
              <a:gd name="connsiteY614" fmla="*/ 2820086 h 6858000"/>
              <a:gd name="connsiteX615" fmla="*/ 3214899 w 12192001"/>
              <a:gd name="connsiteY615" fmla="*/ 2788645 h 6858000"/>
              <a:gd name="connsiteX616" fmla="*/ 3217458 w 12192001"/>
              <a:gd name="connsiteY616" fmla="*/ 2798895 h 6858000"/>
              <a:gd name="connsiteX617" fmla="*/ 3219269 w 12192001"/>
              <a:gd name="connsiteY617" fmla="*/ 2820491 h 6858000"/>
              <a:gd name="connsiteX618" fmla="*/ 3213473 w 12192001"/>
              <a:gd name="connsiteY618" fmla="*/ 2854294 h 6858000"/>
              <a:gd name="connsiteX619" fmla="*/ 3213473 w 12192001"/>
              <a:gd name="connsiteY619" fmla="*/ 2858050 h 6858000"/>
              <a:gd name="connsiteX620" fmla="*/ 3222167 w 12192001"/>
              <a:gd name="connsiteY620" fmla="*/ 2861806 h 6858000"/>
              <a:gd name="connsiteX621" fmla="*/ 3216371 w 12192001"/>
              <a:gd name="connsiteY621" fmla="*/ 2869317 h 6858000"/>
              <a:gd name="connsiteX622" fmla="*/ 3216371 w 12192001"/>
              <a:gd name="connsiteY622" fmla="*/ 2884341 h 6858000"/>
              <a:gd name="connsiteX623" fmla="*/ 3213473 w 12192001"/>
              <a:gd name="connsiteY623" fmla="*/ 2891853 h 6858000"/>
              <a:gd name="connsiteX624" fmla="*/ 3222167 w 12192001"/>
              <a:gd name="connsiteY624" fmla="*/ 2921899 h 6858000"/>
              <a:gd name="connsiteX625" fmla="*/ 3230860 w 12192001"/>
              <a:gd name="connsiteY625" fmla="*/ 2925655 h 6858000"/>
              <a:gd name="connsiteX626" fmla="*/ 3230860 w 12192001"/>
              <a:gd name="connsiteY626" fmla="*/ 2940679 h 6858000"/>
              <a:gd name="connsiteX627" fmla="*/ 3213473 w 12192001"/>
              <a:gd name="connsiteY627" fmla="*/ 2944435 h 6858000"/>
              <a:gd name="connsiteX628" fmla="*/ 3207678 w 12192001"/>
              <a:gd name="connsiteY628" fmla="*/ 2951947 h 6858000"/>
              <a:gd name="connsiteX629" fmla="*/ 3207678 w 12192001"/>
              <a:gd name="connsiteY629" fmla="*/ 2966970 h 6858000"/>
              <a:gd name="connsiteX630" fmla="*/ 3207678 w 12192001"/>
              <a:gd name="connsiteY630" fmla="*/ 2981993 h 6858000"/>
              <a:gd name="connsiteX631" fmla="*/ 3204780 w 12192001"/>
              <a:gd name="connsiteY631" fmla="*/ 2989505 h 6858000"/>
              <a:gd name="connsiteX632" fmla="*/ 3201365 w 12192001"/>
              <a:gd name="connsiteY632" fmla="*/ 2993299 h 6858000"/>
              <a:gd name="connsiteX633" fmla="*/ 3201225 w 12192001"/>
              <a:gd name="connsiteY633" fmla="*/ 2992853 h 6858000"/>
              <a:gd name="connsiteX634" fmla="*/ 3200411 w 12192001"/>
              <a:gd name="connsiteY634" fmla="*/ 2981586 h 6858000"/>
              <a:gd name="connsiteX635" fmla="*/ 3203307 w 12192001"/>
              <a:gd name="connsiteY635" fmla="*/ 2970319 h 6858000"/>
              <a:gd name="connsiteX636" fmla="*/ 3206205 w 12192001"/>
              <a:gd name="connsiteY636" fmla="*/ 2940272 h 6858000"/>
              <a:gd name="connsiteX637" fmla="*/ 3206205 w 12192001"/>
              <a:gd name="connsiteY637" fmla="*/ 2891445 h 6858000"/>
              <a:gd name="connsiteX638" fmla="*/ 3209103 w 12192001"/>
              <a:gd name="connsiteY638" fmla="*/ 2853887 h 6858000"/>
              <a:gd name="connsiteX639" fmla="*/ 3214899 w 12192001"/>
              <a:gd name="connsiteY639" fmla="*/ 2820085 h 6858000"/>
              <a:gd name="connsiteX640" fmla="*/ 9907729 w 12192001"/>
              <a:gd name="connsiteY640" fmla="*/ 2769337 h 6858000"/>
              <a:gd name="connsiteX641" fmla="*/ 9909187 w 12192001"/>
              <a:gd name="connsiteY641" fmla="*/ 2776893 h 6858000"/>
              <a:gd name="connsiteX642" fmla="*/ 9902305 w 12192001"/>
              <a:gd name="connsiteY642" fmla="*/ 2797550 h 6858000"/>
              <a:gd name="connsiteX643" fmla="*/ 9900717 w 12192001"/>
              <a:gd name="connsiteY643" fmla="*/ 2802489 h 6858000"/>
              <a:gd name="connsiteX644" fmla="*/ 9897395 w 12192001"/>
              <a:gd name="connsiteY644" fmla="*/ 2796857 h 6858000"/>
              <a:gd name="connsiteX645" fmla="*/ 9896475 w 12192001"/>
              <a:gd name="connsiteY645" fmla="*/ 2785948 h 6858000"/>
              <a:gd name="connsiteX646" fmla="*/ 9899967 w 12192001"/>
              <a:gd name="connsiteY646" fmla="*/ 2783248 h 6858000"/>
              <a:gd name="connsiteX647" fmla="*/ 3144980 w 12192001"/>
              <a:gd name="connsiteY647" fmla="*/ 2769336 h 6858000"/>
              <a:gd name="connsiteX648" fmla="*/ 3146437 w 12192001"/>
              <a:gd name="connsiteY648" fmla="*/ 2776892 h 6858000"/>
              <a:gd name="connsiteX649" fmla="*/ 3139555 w 12192001"/>
              <a:gd name="connsiteY649" fmla="*/ 2797549 h 6858000"/>
              <a:gd name="connsiteX650" fmla="*/ 3137967 w 12192001"/>
              <a:gd name="connsiteY650" fmla="*/ 2802488 h 6858000"/>
              <a:gd name="connsiteX651" fmla="*/ 3134645 w 12192001"/>
              <a:gd name="connsiteY651" fmla="*/ 2796856 h 6858000"/>
              <a:gd name="connsiteX652" fmla="*/ 3133726 w 12192001"/>
              <a:gd name="connsiteY652" fmla="*/ 2785947 h 6858000"/>
              <a:gd name="connsiteX653" fmla="*/ 3137218 w 12192001"/>
              <a:gd name="connsiteY653" fmla="*/ 2783247 h 6858000"/>
              <a:gd name="connsiteX654" fmla="*/ 7032740 w 12192001"/>
              <a:gd name="connsiteY654" fmla="*/ 2740085 h 6858000"/>
              <a:gd name="connsiteX655" fmla="*/ 7036220 w 12192001"/>
              <a:gd name="connsiteY655" fmla="*/ 2802743 h 6858000"/>
              <a:gd name="connsiteX656" fmla="*/ 7037636 w 12192001"/>
              <a:gd name="connsiteY656" fmla="*/ 2826903 h 6858000"/>
              <a:gd name="connsiteX657" fmla="*/ 7032647 w 12192001"/>
              <a:gd name="connsiteY657" fmla="*/ 2846044 h 6858000"/>
              <a:gd name="connsiteX658" fmla="*/ 7032647 w 12192001"/>
              <a:gd name="connsiteY658" fmla="*/ 2749711 h 6858000"/>
              <a:gd name="connsiteX659" fmla="*/ 269990 w 12192001"/>
              <a:gd name="connsiteY659" fmla="*/ 2740084 h 6858000"/>
              <a:gd name="connsiteX660" fmla="*/ 273470 w 12192001"/>
              <a:gd name="connsiteY660" fmla="*/ 2802742 h 6858000"/>
              <a:gd name="connsiteX661" fmla="*/ 274886 w 12192001"/>
              <a:gd name="connsiteY661" fmla="*/ 2826902 h 6858000"/>
              <a:gd name="connsiteX662" fmla="*/ 269897 w 12192001"/>
              <a:gd name="connsiteY662" fmla="*/ 2846043 h 6858000"/>
              <a:gd name="connsiteX663" fmla="*/ 269897 w 12192001"/>
              <a:gd name="connsiteY663" fmla="*/ 2749710 h 6858000"/>
              <a:gd name="connsiteX664" fmla="*/ 10006037 w 12192001"/>
              <a:gd name="connsiteY664" fmla="*/ 2724604 h 6858000"/>
              <a:gd name="connsiteX665" fmla="*/ 10008441 w 12192001"/>
              <a:gd name="connsiteY665" fmla="*/ 2734904 h 6858000"/>
              <a:gd name="connsiteX666" fmla="*/ 10009521 w 12192001"/>
              <a:gd name="connsiteY666" fmla="*/ 2739533 h 6858000"/>
              <a:gd name="connsiteX667" fmla="*/ 10007013 w 12192001"/>
              <a:gd name="connsiteY667" fmla="*/ 2735986 h 6858000"/>
              <a:gd name="connsiteX668" fmla="*/ 10005367 w 12192001"/>
              <a:gd name="connsiteY668" fmla="*/ 2730869 h 6858000"/>
              <a:gd name="connsiteX669" fmla="*/ 3243288 w 12192001"/>
              <a:gd name="connsiteY669" fmla="*/ 2724603 h 6858000"/>
              <a:gd name="connsiteX670" fmla="*/ 3245692 w 12192001"/>
              <a:gd name="connsiteY670" fmla="*/ 2734903 h 6858000"/>
              <a:gd name="connsiteX671" fmla="*/ 3246772 w 12192001"/>
              <a:gd name="connsiteY671" fmla="*/ 2739532 h 6858000"/>
              <a:gd name="connsiteX672" fmla="*/ 3244263 w 12192001"/>
              <a:gd name="connsiteY672" fmla="*/ 2735985 h 6858000"/>
              <a:gd name="connsiteX673" fmla="*/ 3242618 w 12192001"/>
              <a:gd name="connsiteY673" fmla="*/ 2730868 h 6858000"/>
              <a:gd name="connsiteX674" fmla="*/ 9988095 w 12192001"/>
              <a:gd name="connsiteY674" fmla="*/ 2709054 h 6858000"/>
              <a:gd name="connsiteX675" fmla="*/ 9989359 w 12192001"/>
              <a:gd name="connsiteY675" fmla="*/ 2710139 h 6858000"/>
              <a:gd name="connsiteX676" fmla="*/ 9991231 w 12192001"/>
              <a:gd name="connsiteY676" fmla="*/ 2715608 h 6858000"/>
              <a:gd name="connsiteX677" fmla="*/ 9989625 w 12192001"/>
              <a:gd name="connsiteY677" fmla="*/ 2715797 h 6858000"/>
              <a:gd name="connsiteX678" fmla="*/ 3225346 w 12192001"/>
              <a:gd name="connsiteY678" fmla="*/ 2709053 h 6858000"/>
              <a:gd name="connsiteX679" fmla="*/ 3226610 w 12192001"/>
              <a:gd name="connsiteY679" fmla="*/ 2710138 h 6858000"/>
              <a:gd name="connsiteX680" fmla="*/ 3228481 w 12192001"/>
              <a:gd name="connsiteY680" fmla="*/ 2715607 h 6858000"/>
              <a:gd name="connsiteX681" fmla="*/ 3226875 w 12192001"/>
              <a:gd name="connsiteY681" fmla="*/ 2715796 h 6858000"/>
              <a:gd name="connsiteX682" fmla="*/ 9978203 w 12192001"/>
              <a:gd name="connsiteY682" fmla="*/ 2700571 h 6858000"/>
              <a:gd name="connsiteX683" fmla="*/ 9979173 w 12192001"/>
              <a:gd name="connsiteY683" fmla="*/ 2701402 h 6858000"/>
              <a:gd name="connsiteX684" fmla="*/ 9980207 w 12192001"/>
              <a:gd name="connsiteY684" fmla="*/ 2722840 h 6858000"/>
              <a:gd name="connsiteX685" fmla="*/ 9979121 w 12192001"/>
              <a:gd name="connsiteY685" fmla="*/ 2745376 h 6858000"/>
              <a:gd name="connsiteX686" fmla="*/ 9977649 w 12192001"/>
              <a:gd name="connsiteY686" fmla="*/ 2753007 h 6858000"/>
              <a:gd name="connsiteX687" fmla="*/ 9977649 w 12192001"/>
              <a:gd name="connsiteY687" fmla="*/ 2733700 h 6858000"/>
              <a:gd name="connsiteX688" fmla="*/ 3215454 w 12192001"/>
              <a:gd name="connsiteY688" fmla="*/ 2700570 h 6858000"/>
              <a:gd name="connsiteX689" fmla="*/ 3216424 w 12192001"/>
              <a:gd name="connsiteY689" fmla="*/ 2701401 h 6858000"/>
              <a:gd name="connsiteX690" fmla="*/ 3217458 w 12192001"/>
              <a:gd name="connsiteY690" fmla="*/ 2722839 h 6858000"/>
              <a:gd name="connsiteX691" fmla="*/ 3216371 w 12192001"/>
              <a:gd name="connsiteY691" fmla="*/ 2745375 h 6858000"/>
              <a:gd name="connsiteX692" fmla="*/ 3214899 w 12192001"/>
              <a:gd name="connsiteY692" fmla="*/ 2753006 h 6858000"/>
              <a:gd name="connsiteX693" fmla="*/ 3214899 w 12192001"/>
              <a:gd name="connsiteY693" fmla="*/ 2733699 h 6858000"/>
              <a:gd name="connsiteX694" fmla="*/ 5758507 w 12192001"/>
              <a:gd name="connsiteY694" fmla="*/ 2697894 h 6858000"/>
              <a:gd name="connsiteX695" fmla="*/ 5765549 w 12192001"/>
              <a:gd name="connsiteY695" fmla="*/ 2717323 h 6858000"/>
              <a:gd name="connsiteX696" fmla="*/ 5760329 w 12192001"/>
              <a:gd name="connsiteY696" fmla="*/ 2745015 h 6858000"/>
              <a:gd name="connsiteX697" fmla="*/ 5758114 w 12192001"/>
              <a:gd name="connsiteY697" fmla="*/ 2748770 h 6858000"/>
              <a:gd name="connsiteX698" fmla="*/ 6913229 w 12192001"/>
              <a:gd name="connsiteY698" fmla="*/ 2624282 h 6858000"/>
              <a:gd name="connsiteX699" fmla="*/ 6913753 w 12192001"/>
              <a:gd name="connsiteY699" fmla="*/ 2670505 h 6858000"/>
              <a:gd name="connsiteX700" fmla="*/ 6911673 w 12192001"/>
              <a:gd name="connsiteY700" fmla="*/ 2667061 h 6858000"/>
              <a:gd name="connsiteX701" fmla="*/ 6911693 w 12192001"/>
              <a:gd name="connsiteY701" fmla="*/ 2645329 h 6858000"/>
              <a:gd name="connsiteX702" fmla="*/ 150479 w 12192001"/>
              <a:gd name="connsiteY702" fmla="*/ 2624281 h 6858000"/>
              <a:gd name="connsiteX703" fmla="*/ 151003 w 12192001"/>
              <a:gd name="connsiteY703" fmla="*/ 2670504 h 6858000"/>
              <a:gd name="connsiteX704" fmla="*/ 148923 w 12192001"/>
              <a:gd name="connsiteY704" fmla="*/ 2667060 h 6858000"/>
              <a:gd name="connsiteX705" fmla="*/ 148943 w 12192001"/>
              <a:gd name="connsiteY705" fmla="*/ 2645328 h 6858000"/>
              <a:gd name="connsiteX706" fmla="*/ 6560841 w 12192001"/>
              <a:gd name="connsiteY706" fmla="*/ 2606626 h 6858000"/>
              <a:gd name="connsiteX707" fmla="*/ 6562814 w 12192001"/>
              <a:gd name="connsiteY707" fmla="*/ 2614764 h 6858000"/>
              <a:gd name="connsiteX708" fmla="*/ 6566163 w 12192001"/>
              <a:gd name="connsiteY708" fmla="*/ 2622273 h 6858000"/>
              <a:gd name="connsiteX709" fmla="*/ 6565358 w 12192001"/>
              <a:gd name="connsiteY709" fmla="*/ 2627534 h 6858000"/>
              <a:gd name="connsiteX710" fmla="*/ 6561383 w 12192001"/>
              <a:gd name="connsiteY710" fmla="*/ 2632373 h 6858000"/>
              <a:gd name="connsiteX711" fmla="*/ 6562954 w 12192001"/>
              <a:gd name="connsiteY711" fmla="*/ 2643247 h 6858000"/>
              <a:gd name="connsiteX712" fmla="*/ 6561280 w 12192001"/>
              <a:gd name="connsiteY712" fmla="*/ 2654188 h 6858000"/>
              <a:gd name="connsiteX713" fmla="*/ 6560582 w 12192001"/>
              <a:gd name="connsiteY713" fmla="*/ 2686103 h 6858000"/>
              <a:gd name="connsiteX714" fmla="*/ 6560582 w 12192001"/>
              <a:gd name="connsiteY714" fmla="*/ 2727405 h 6858000"/>
              <a:gd name="connsiteX715" fmla="*/ 6559465 w 12192001"/>
              <a:gd name="connsiteY715" fmla="*/ 2821273 h 6858000"/>
              <a:gd name="connsiteX716" fmla="*/ 6558349 w 12192001"/>
              <a:gd name="connsiteY716" fmla="*/ 2847557 h 6858000"/>
              <a:gd name="connsiteX717" fmla="*/ 6559465 w 12192001"/>
              <a:gd name="connsiteY717" fmla="*/ 2877594 h 6858000"/>
              <a:gd name="connsiteX718" fmla="*/ 6559465 w 12192001"/>
              <a:gd name="connsiteY718" fmla="*/ 2911387 h 6858000"/>
              <a:gd name="connsiteX719" fmla="*/ 6566163 w 12192001"/>
              <a:gd name="connsiteY719" fmla="*/ 2915142 h 6858000"/>
              <a:gd name="connsiteX720" fmla="*/ 6569512 w 12192001"/>
              <a:gd name="connsiteY720" fmla="*/ 2960198 h 6858000"/>
              <a:gd name="connsiteX721" fmla="*/ 6568396 w 12192001"/>
              <a:gd name="connsiteY721" fmla="*/ 2971462 h 6858000"/>
              <a:gd name="connsiteX722" fmla="*/ 6571745 w 12192001"/>
              <a:gd name="connsiteY722" fmla="*/ 2978972 h 6858000"/>
              <a:gd name="connsiteX723" fmla="*/ 6575093 w 12192001"/>
              <a:gd name="connsiteY723" fmla="*/ 2971462 h 6858000"/>
              <a:gd name="connsiteX724" fmla="*/ 6573977 w 12192001"/>
              <a:gd name="connsiteY724" fmla="*/ 2941425 h 6858000"/>
              <a:gd name="connsiteX725" fmla="*/ 6576210 w 12192001"/>
              <a:gd name="connsiteY725" fmla="*/ 2907632 h 6858000"/>
              <a:gd name="connsiteX726" fmla="*/ 6582908 w 12192001"/>
              <a:gd name="connsiteY726" fmla="*/ 2896368 h 6858000"/>
              <a:gd name="connsiteX727" fmla="*/ 6585140 w 12192001"/>
              <a:gd name="connsiteY727" fmla="*/ 2877594 h 6858000"/>
              <a:gd name="connsiteX728" fmla="*/ 6580675 w 12192001"/>
              <a:gd name="connsiteY728" fmla="*/ 2832537 h 6858000"/>
              <a:gd name="connsiteX729" fmla="*/ 6580675 w 12192001"/>
              <a:gd name="connsiteY729" fmla="*/ 2813764 h 6858000"/>
              <a:gd name="connsiteX730" fmla="*/ 6584024 w 12192001"/>
              <a:gd name="connsiteY730" fmla="*/ 2806255 h 6858000"/>
              <a:gd name="connsiteX731" fmla="*/ 6589605 w 12192001"/>
              <a:gd name="connsiteY731" fmla="*/ 2810009 h 6858000"/>
              <a:gd name="connsiteX732" fmla="*/ 6590314 w 12192001"/>
              <a:gd name="connsiteY732" fmla="*/ 2813584 h 6858000"/>
              <a:gd name="connsiteX733" fmla="*/ 6587958 w 12192001"/>
              <a:gd name="connsiteY733" fmla="*/ 2838883 h 6858000"/>
              <a:gd name="connsiteX734" fmla="*/ 6587958 w 12192001"/>
              <a:gd name="connsiteY734" fmla="*/ 2898958 h 6858000"/>
              <a:gd name="connsiteX735" fmla="*/ 6591112 w 12192001"/>
              <a:gd name="connsiteY735" fmla="*/ 2922354 h 6858000"/>
              <a:gd name="connsiteX736" fmla="*/ 6588364 w 12192001"/>
              <a:gd name="connsiteY736" fmla="*/ 2947769 h 6858000"/>
              <a:gd name="connsiteX737" fmla="*/ 6590597 w 12192001"/>
              <a:gd name="connsiteY737" fmla="*/ 2996581 h 6858000"/>
              <a:gd name="connsiteX738" fmla="*/ 6592830 w 12192001"/>
              <a:gd name="connsiteY738" fmla="*/ 3000336 h 6858000"/>
              <a:gd name="connsiteX739" fmla="*/ 6596178 w 12192001"/>
              <a:gd name="connsiteY739" fmla="*/ 3015355 h 6858000"/>
              <a:gd name="connsiteX740" fmla="*/ 6596813 w 12192001"/>
              <a:gd name="connsiteY740" fmla="*/ 3043093 h 6858000"/>
              <a:gd name="connsiteX741" fmla="*/ 6595551 w 12192001"/>
              <a:gd name="connsiteY741" fmla="*/ 3045392 h 6858000"/>
              <a:gd name="connsiteX742" fmla="*/ 6591755 w 12192001"/>
              <a:gd name="connsiteY742" fmla="*/ 3075430 h 6858000"/>
              <a:gd name="connsiteX743" fmla="*/ 6592898 w 12192001"/>
              <a:gd name="connsiteY743" fmla="*/ 3079577 h 6858000"/>
              <a:gd name="connsiteX744" fmla="*/ 6589202 w 12192001"/>
              <a:gd name="connsiteY744" fmla="*/ 3094204 h 6858000"/>
              <a:gd name="connsiteX745" fmla="*/ 6586132 w 12192001"/>
              <a:gd name="connsiteY745" fmla="*/ 3112978 h 6858000"/>
              <a:gd name="connsiteX746" fmla="*/ 6585015 w 12192001"/>
              <a:gd name="connsiteY746" fmla="*/ 3139261 h 6858000"/>
              <a:gd name="connsiteX747" fmla="*/ 6590597 w 12192001"/>
              <a:gd name="connsiteY747" fmla="*/ 3195581 h 6858000"/>
              <a:gd name="connsiteX748" fmla="*/ 6592830 w 12192001"/>
              <a:gd name="connsiteY748" fmla="*/ 3199336 h 6858000"/>
              <a:gd name="connsiteX749" fmla="*/ 6595814 w 12192001"/>
              <a:gd name="connsiteY749" fmla="*/ 3221917 h 6858000"/>
              <a:gd name="connsiteX750" fmla="*/ 6589382 w 12192001"/>
              <a:gd name="connsiteY750" fmla="*/ 3242515 h 6858000"/>
              <a:gd name="connsiteX751" fmla="*/ 6587958 w 12192001"/>
              <a:gd name="connsiteY751" fmla="*/ 3274431 h 6858000"/>
              <a:gd name="connsiteX752" fmla="*/ 6588692 w 12192001"/>
              <a:gd name="connsiteY752" fmla="*/ 3288941 h 6858000"/>
              <a:gd name="connsiteX753" fmla="*/ 6587657 w 12192001"/>
              <a:gd name="connsiteY753" fmla="*/ 3298152 h 6858000"/>
              <a:gd name="connsiteX754" fmla="*/ 6584162 w 12192001"/>
              <a:gd name="connsiteY754" fmla="*/ 3311978 h 6858000"/>
              <a:gd name="connsiteX755" fmla="*/ 6581789 w 12192001"/>
              <a:gd name="connsiteY755" fmla="*/ 3317610 h 6858000"/>
              <a:gd name="connsiteX756" fmla="*/ 6585554 w 12192001"/>
              <a:gd name="connsiteY756" fmla="*/ 3321046 h 6858000"/>
              <a:gd name="connsiteX757" fmla="*/ 6585434 w 12192001"/>
              <a:gd name="connsiteY757" fmla="*/ 3322362 h 6858000"/>
              <a:gd name="connsiteX758" fmla="*/ 6585015 w 12192001"/>
              <a:gd name="connsiteY758" fmla="*/ 3334506 h 6858000"/>
              <a:gd name="connsiteX759" fmla="*/ 6588504 w 12192001"/>
              <a:gd name="connsiteY759" fmla="*/ 3366421 h 6858000"/>
              <a:gd name="connsiteX760" fmla="*/ 6589395 w 12192001"/>
              <a:gd name="connsiteY760" fmla="*/ 3372996 h 6858000"/>
              <a:gd name="connsiteX761" fmla="*/ 6573247 w 12192001"/>
              <a:gd name="connsiteY761" fmla="*/ 3353749 h 6858000"/>
              <a:gd name="connsiteX762" fmla="*/ 6568976 w 12192001"/>
              <a:gd name="connsiteY762" fmla="*/ 3323242 h 6858000"/>
              <a:gd name="connsiteX763" fmla="*/ 6568976 w 12192001"/>
              <a:gd name="connsiteY763" fmla="*/ 3116732 h 6858000"/>
              <a:gd name="connsiteX764" fmla="*/ 6561383 w 12192001"/>
              <a:gd name="connsiteY764" fmla="*/ 3052902 h 6858000"/>
              <a:gd name="connsiteX765" fmla="*/ 6553790 w 12192001"/>
              <a:gd name="connsiteY765" fmla="*/ 3041638 h 6858000"/>
              <a:gd name="connsiteX766" fmla="*/ 6546197 w 12192001"/>
              <a:gd name="connsiteY766" fmla="*/ 3037883 h 6858000"/>
              <a:gd name="connsiteX767" fmla="*/ 6542401 w 12192001"/>
              <a:gd name="connsiteY767" fmla="*/ 3041638 h 6858000"/>
              <a:gd name="connsiteX768" fmla="*/ 6538604 w 12192001"/>
              <a:gd name="connsiteY768" fmla="*/ 3056657 h 6858000"/>
              <a:gd name="connsiteX769" fmla="*/ 6534808 w 12192001"/>
              <a:gd name="connsiteY769" fmla="*/ 3052902 h 6858000"/>
              <a:gd name="connsiteX770" fmla="*/ 6542401 w 12192001"/>
              <a:gd name="connsiteY770" fmla="*/ 2887694 h 6858000"/>
              <a:gd name="connsiteX771" fmla="*/ 6542401 w 12192001"/>
              <a:gd name="connsiteY771" fmla="*/ 2831373 h 6858000"/>
              <a:gd name="connsiteX772" fmla="*/ 6542401 w 12192001"/>
              <a:gd name="connsiteY772" fmla="*/ 2775052 h 6858000"/>
              <a:gd name="connsiteX773" fmla="*/ 6542401 w 12192001"/>
              <a:gd name="connsiteY773" fmla="*/ 2767543 h 6858000"/>
              <a:gd name="connsiteX774" fmla="*/ 6549994 w 12192001"/>
              <a:gd name="connsiteY774" fmla="*/ 2726241 h 6858000"/>
              <a:gd name="connsiteX775" fmla="*/ 6549994 w 12192001"/>
              <a:gd name="connsiteY775" fmla="*/ 2654901 h 6858000"/>
              <a:gd name="connsiteX776" fmla="*/ 6557587 w 12192001"/>
              <a:gd name="connsiteY776" fmla="*/ 2632373 h 6858000"/>
              <a:gd name="connsiteX777" fmla="*/ 6559485 w 12192001"/>
              <a:gd name="connsiteY777" fmla="*/ 2617354 h 6858000"/>
              <a:gd name="connsiteX778" fmla="*/ 6784033 w 12192001"/>
              <a:gd name="connsiteY778" fmla="*/ 2605694 h 6858000"/>
              <a:gd name="connsiteX779" fmla="*/ 6786927 w 12192001"/>
              <a:gd name="connsiteY779" fmla="*/ 2621794 h 6858000"/>
              <a:gd name="connsiteX780" fmla="*/ 6787216 w 12192001"/>
              <a:gd name="connsiteY780" fmla="*/ 2625228 h 6858000"/>
              <a:gd name="connsiteX781" fmla="*/ 6788182 w 12192001"/>
              <a:gd name="connsiteY781" fmla="*/ 2699958 h 6858000"/>
              <a:gd name="connsiteX782" fmla="*/ 6790415 w 12192001"/>
              <a:gd name="connsiteY782" fmla="*/ 2778807 h 6858000"/>
              <a:gd name="connsiteX783" fmla="*/ 6795996 w 12192001"/>
              <a:gd name="connsiteY783" fmla="*/ 2737505 h 6858000"/>
              <a:gd name="connsiteX784" fmla="*/ 6792647 w 12192001"/>
              <a:gd name="connsiteY784" fmla="*/ 2684939 h 6858000"/>
              <a:gd name="connsiteX785" fmla="*/ 6791531 w 12192001"/>
              <a:gd name="connsiteY785" fmla="*/ 2666165 h 6858000"/>
              <a:gd name="connsiteX786" fmla="*/ 6791531 w 12192001"/>
              <a:gd name="connsiteY786" fmla="*/ 2651752 h 6858000"/>
              <a:gd name="connsiteX787" fmla="*/ 6798681 w 12192001"/>
              <a:gd name="connsiteY787" fmla="*/ 2649240 h 6858000"/>
              <a:gd name="connsiteX788" fmla="*/ 6807641 w 12192001"/>
              <a:gd name="connsiteY788" fmla="*/ 2648358 h 6858000"/>
              <a:gd name="connsiteX789" fmla="*/ 6807515 w 12192001"/>
              <a:gd name="connsiteY789" fmla="*/ 2651146 h 6858000"/>
              <a:gd name="connsiteX790" fmla="*/ 6803810 w 12192001"/>
              <a:gd name="connsiteY790" fmla="*/ 2651146 h 6858000"/>
              <a:gd name="connsiteX791" fmla="*/ 6802938 w 12192001"/>
              <a:gd name="connsiteY791" fmla="*/ 2680497 h 6858000"/>
              <a:gd name="connsiteX792" fmla="*/ 6801152 w 12192001"/>
              <a:gd name="connsiteY792" fmla="*/ 2687772 h 6858000"/>
              <a:gd name="connsiteX793" fmla="*/ 6800796 w 12192001"/>
              <a:gd name="connsiteY793" fmla="*/ 2713460 h 6858000"/>
              <a:gd name="connsiteX794" fmla="*/ 6793537 w 12192001"/>
              <a:gd name="connsiteY794" fmla="*/ 2789503 h 6858000"/>
              <a:gd name="connsiteX795" fmla="*/ 6778985 w 12192001"/>
              <a:gd name="connsiteY795" fmla="*/ 2825837 h 6858000"/>
              <a:gd name="connsiteX796" fmla="*/ 6780368 w 12192001"/>
              <a:gd name="connsiteY796" fmla="*/ 2786316 h 6858000"/>
              <a:gd name="connsiteX797" fmla="*/ 6780368 w 12192001"/>
              <a:gd name="connsiteY797" fmla="*/ 2696203 h 6858000"/>
              <a:gd name="connsiteX798" fmla="*/ 6781484 w 12192001"/>
              <a:gd name="connsiteY798" fmla="*/ 2669920 h 6858000"/>
              <a:gd name="connsiteX799" fmla="*/ 6775895 w 12192001"/>
              <a:gd name="connsiteY799" fmla="*/ 2607260 h 6858000"/>
              <a:gd name="connsiteX800" fmla="*/ 7034947 w 12192001"/>
              <a:gd name="connsiteY800" fmla="*/ 2580356 h 6858000"/>
              <a:gd name="connsiteX801" fmla="*/ 7035795 w 12192001"/>
              <a:gd name="connsiteY801" fmla="*/ 2582839 h 6858000"/>
              <a:gd name="connsiteX802" fmla="*/ 7036588 w 12192001"/>
              <a:gd name="connsiteY802" fmla="*/ 2606922 h 6858000"/>
              <a:gd name="connsiteX803" fmla="*/ 7033854 w 12192001"/>
              <a:gd name="connsiteY803" fmla="*/ 2624842 h 6858000"/>
              <a:gd name="connsiteX804" fmla="*/ 7033881 w 12192001"/>
              <a:gd name="connsiteY804" fmla="*/ 2622011 h 6858000"/>
              <a:gd name="connsiteX805" fmla="*/ 7035115 w 12192001"/>
              <a:gd name="connsiteY805" fmla="*/ 2584453 h 6858000"/>
              <a:gd name="connsiteX806" fmla="*/ 272197 w 12192001"/>
              <a:gd name="connsiteY806" fmla="*/ 2580355 h 6858000"/>
              <a:gd name="connsiteX807" fmla="*/ 273045 w 12192001"/>
              <a:gd name="connsiteY807" fmla="*/ 2582838 h 6858000"/>
              <a:gd name="connsiteX808" fmla="*/ 273838 w 12192001"/>
              <a:gd name="connsiteY808" fmla="*/ 2606921 h 6858000"/>
              <a:gd name="connsiteX809" fmla="*/ 271104 w 12192001"/>
              <a:gd name="connsiteY809" fmla="*/ 2624841 h 6858000"/>
              <a:gd name="connsiteX810" fmla="*/ 271131 w 12192001"/>
              <a:gd name="connsiteY810" fmla="*/ 2622010 h 6858000"/>
              <a:gd name="connsiteX811" fmla="*/ 272365 w 12192001"/>
              <a:gd name="connsiteY811" fmla="*/ 2584452 h 6858000"/>
              <a:gd name="connsiteX812" fmla="*/ 6562030 w 12192001"/>
              <a:gd name="connsiteY812" fmla="*/ 2571232 h 6858000"/>
              <a:gd name="connsiteX813" fmla="*/ 6561698 w 12192001"/>
              <a:gd name="connsiteY813" fmla="*/ 2573462 h 6858000"/>
              <a:gd name="connsiteX814" fmla="*/ 6561567 w 12192001"/>
              <a:gd name="connsiteY814" fmla="*/ 2574420 h 6858000"/>
              <a:gd name="connsiteX815" fmla="*/ 6561383 w 12192001"/>
              <a:gd name="connsiteY815" fmla="*/ 2572297 h 6858000"/>
              <a:gd name="connsiteX816" fmla="*/ 9908055 w 12192001"/>
              <a:gd name="connsiteY816" fmla="*/ 2561252 h 6858000"/>
              <a:gd name="connsiteX817" fmla="*/ 9904841 w 12192001"/>
              <a:gd name="connsiteY817" fmla="*/ 2583466 h 6858000"/>
              <a:gd name="connsiteX818" fmla="*/ 9908101 w 12192001"/>
              <a:gd name="connsiteY818" fmla="*/ 2606002 h 6858000"/>
              <a:gd name="connsiteX819" fmla="*/ 9910997 w 12192001"/>
              <a:gd name="connsiteY819" fmla="*/ 2613513 h 6858000"/>
              <a:gd name="connsiteX820" fmla="*/ 9909437 w 12192001"/>
              <a:gd name="connsiteY820" fmla="*/ 2617794 h 6858000"/>
              <a:gd name="connsiteX821" fmla="*/ 9909037 w 12192001"/>
              <a:gd name="connsiteY821" fmla="*/ 2612296 h 6858000"/>
              <a:gd name="connsiteX822" fmla="*/ 9907769 w 12192001"/>
              <a:gd name="connsiteY822" fmla="*/ 2609703 h 6858000"/>
              <a:gd name="connsiteX823" fmla="*/ 9907835 w 12192001"/>
              <a:gd name="connsiteY823" fmla="*/ 2609121 h 6858000"/>
              <a:gd name="connsiteX824" fmla="*/ 9906761 w 12192001"/>
              <a:gd name="connsiteY824" fmla="*/ 2607640 h 6858000"/>
              <a:gd name="connsiteX825" fmla="*/ 9896949 w 12192001"/>
              <a:gd name="connsiteY825" fmla="*/ 2587570 h 6858000"/>
              <a:gd name="connsiteX826" fmla="*/ 9907123 w 12192001"/>
              <a:gd name="connsiteY826" fmla="*/ 2566316 h 6858000"/>
              <a:gd name="connsiteX827" fmla="*/ 3145305 w 12192001"/>
              <a:gd name="connsiteY827" fmla="*/ 2561251 h 6858000"/>
              <a:gd name="connsiteX828" fmla="*/ 3142091 w 12192001"/>
              <a:gd name="connsiteY828" fmla="*/ 2583465 h 6858000"/>
              <a:gd name="connsiteX829" fmla="*/ 3145351 w 12192001"/>
              <a:gd name="connsiteY829" fmla="*/ 2606001 h 6858000"/>
              <a:gd name="connsiteX830" fmla="*/ 3148248 w 12192001"/>
              <a:gd name="connsiteY830" fmla="*/ 2613512 h 6858000"/>
              <a:gd name="connsiteX831" fmla="*/ 3146688 w 12192001"/>
              <a:gd name="connsiteY831" fmla="*/ 2617793 h 6858000"/>
              <a:gd name="connsiteX832" fmla="*/ 3146288 w 12192001"/>
              <a:gd name="connsiteY832" fmla="*/ 2612295 h 6858000"/>
              <a:gd name="connsiteX833" fmla="*/ 3145020 w 12192001"/>
              <a:gd name="connsiteY833" fmla="*/ 2609702 h 6858000"/>
              <a:gd name="connsiteX834" fmla="*/ 3145086 w 12192001"/>
              <a:gd name="connsiteY834" fmla="*/ 2609120 h 6858000"/>
              <a:gd name="connsiteX835" fmla="*/ 3144012 w 12192001"/>
              <a:gd name="connsiteY835" fmla="*/ 2607639 h 6858000"/>
              <a:gd name="connsiteX836" fmla="*/ 3134200 w 12192001"/>
              <a:gd name="connsiteY836" fmla="*/ 2587569 h 6858000"/>
              <a:gd name="connsiteX837" fmla="*/ 3144373 w 12192001"/>
              <a:gd name="connsiteY837" fmla="*/ 2566315 h 6858000"/>
              <a:gd name="connsiteX838" fmla="*/ 9910563 w 12192001"/>
              <a:gd name="connsiteY838" fmla="*/ 2547601 h 6858000"/>
              <a:gd name="connsiteX839" fmla="*/ 9910997 w 12192001"/>
              <a:gd name="connsiteY839" fmla="*/ 2549664 h 6858000"/>
              <a:gd name="connsiteX840" fmla="*/ 9908145 w 12192001"/>
              <a:gd name="connsiteY840" fmla="*/ 2560759 h 6858000"/>
              <a:gd name="connsiteX841" fmla="*/ 3147814 w 12192001"/>
              <a:gd name="connsiteY841" fmla="*/ 2547600 h 6858000"/>
              <a:gd name="connsiteX842" fmla="*/ 3148248 w 12192001"/>
              <a:gd name="connsiteY842" fmla="*/ 2549663 h 6858000"/>
              <a:gd name="connsiteX843" fmla="*/ 3145396 w 12192001"/>
              <a:gd name="connsiteY843" fmla="*/ 2560758 h 6858000"/>
              <a:gd name="connsiteX844" fmla="*/ 9907133 w 12192001"/>
              <a:gd name="connsiteY844" fmla="*/ 2470410 h 6858000"/>
              <a:gd name="connsiteX845" fmla="*/ 9908101 w 12192001"/>
              <a:gd name="connsiteY845" fmla="*/ 2474546 h 6858000"/>
              <a:gd name="connsiteX846" fmla="*/ 9910997 w 12192001"/>
              <a:gd name="connsiteY846" fmla="*/ 2508349 h 6858000"/>
              <a:gd name="connsiteX847" fmla="*/ 9910311 w 12192001"/>
              <a:gd name="connsiteY847" fmla="*/ 2511616 h 6858000"/>
              <a:gd name="connsiteX848" fmla="*/ 9907123 w 12192001"/>
              <a:gd name="connsiteY848" fmla="*/ 2476378 h 6858000"/>
              <a:gd name="connsiteX849" fmla="*/ 3144384 w 12192001"/>
              <a:gd name="connsiteY849" fmla="*/ 2470409 h 6858000"/>
              <a:gd name="connsiteX850" fmla="*/ 3145351 w 12192001"/>
              <a:gd name="connsiteY850" fmla="*/ 2474545 h 6858000"/>
              <a:gd name="connsiteX851" fmla="*/ 3148248 w 12192001"/>
              <a:gd name="connsiteY851" fmla="*/ 2508348 h 6858000"/>
              <a:gd name="connsiteX852" fmla="*/ 3147561 w 12192001"/>
              <a:gd name="connsiteY852" fmla="*/ 2511615 h 6858000"/>
              <a:gd name="connsiteX853" fmla="*/ 3144373 w 12192001"/>
              <a:gd name="connsiteY853" fmla="*/ 2476377 h 6858000"/>
              <a:gd name="connsiteX854" fmla="*/ 0 w 12192001"/>
              <a:gd name="connsiteY854" fmla="*/ 0 h 6858000"/>
              <a:gd name="connsiteX855" fmla="*/ 3 w 12192001"/>
              <a:gd name="connsiteY855" fmla="*/ 0 h 6858000"/>
              <a:gd name="connsiteX856" fmla="*/ 3 w 12192001"/>
              <a:gd name="connsiteY856" fmla="*/ 1874760 h 6858000"/>
              <a:gd name="connsiteX857" fmla="*/ 1 w 12192001"/>
              <a:gd name="connsiteY857" fmla="*/ 1874798 h 6858000"/>
              <a:gd name="connsiteX858" fmla="*/ 1 w 12192001"/>
              <a:gd name="connsiteY858" fmla="*/ 1980514 h 6858000"/>
              <a:gd name="connsiteX859" fmla="*/ 3 w 12192001"/>
              <a:gd name="connsiteY859" fmla="*/ 1980522 h 6858000"/>
              <a:gd name="connsiteX860" fmla="*/ 3 w 12192001"/>
              <a:gd name="connsiteY860" fmla="*/ 2054923 h 6858000"/>
              <a:gd name="connsiteX861" fmla="*/ 1 w 12192001"/>
              <a:gd name="connsiteY861" fmla="*/ 2054928 h 6858000"/>
              <a:gd name="connsiteX862" fmla="*/ 1 w 12192001"/>
              <a:gd name="connsiteY862" fmla="*/ 2074693 h 6858000"/>
              <a:gd name="connsiteX863" fmla="*/ 3 w 12192001"/>
              <a:gd name="connsiteY863" fmla="*/ 2074711 h 6858000"/>
              <a:gd name="connsiteX864" fmla="*/ 3 w 12192001"/>
              <a:gd name="connsiteY864" fmla="*/ 2379618 h 6858000"/>
              <a:gd name="connsiteX865" fmla="*/ 1 w 12192001"/>
              <a:gd name="connsiteY865" fmla="*/ 2379625 h 6858000"/>
              <a:gd name="connsiteX866" fmla="*/ 1 w 12192001"/>
              <a:gd name="connsiteY866" fmla="*/ 2424764 h 6858000"/>
              <a:gd name="connsiteX867" fmla="*/ 3 w 12192001"/>
              <a:gd name="connsiteY867" fmla="*/ 2424785 h 6858000"/>
              <a:gd name="connsiteX868" fmla="*/ 3 w 12192001"/>
              <a:gd name="connsiteY868" fmla="*/ 2444783 h 6858000"/>
              <a:gd name="connsiteX869" fmla="*/ 2170 w 12192001"/>
              <a:gd name="connsiteY869" fmla="*/ 2444783 h 6858000"/>
              <a:gd name="connsiteX870" fmla="*/ 4830 w 12192001"/>
              <a:gd name="connsiteY870" fmla="*/ 2464988 h 6858000"/>
              <a:gd name="connsiteX871" fmla="*/ 2271 w 12192001"/>
              <a:gd name="connsiteY871" fmla="*/ 2493150 h 6858000"/>
              <a:gd name="connsiteX872" fmla="*/ 6780 w 12192001"/>
              <a:gd name="connsiteY872" fmla="*/ 2507702 h 6858000"/>
              <a:gd name="connsiteX873" fmla="*/ 15495 w 12192001"/>
              <a:gd name="connsiteY873" fmla="*/ 2508788 h 6858000"/>
              <a:gd name="connsiteX874" fmla="*/ 20759 w 12192001"/>
              <a:gd name="connsiteY874" fmla="*/ 2527431 h 6858000"/>
              <a:gd name="connsiteX875" fmla="*/ 1 w 12192001"/>
              <a:gd name="connsiteY875" fmla="*/ 2581905 h 6858000"/>
              <a:gd name="connsiteX876" fmla="*/ 1 w 12192001"/>
              <a:gd name="connsiteY876" fmla="*/ 2610297 h 6858000"/>
              <a:gd name="connsiteX877" fmla="*/ 2656 w 12192001"/>
              <a:gd name="connsiteY877" fmla="*/ 2611867 h 6858000"/>
              <a:gd name="connsiteX878" fmla="*/ 9463 w 12192001"/>
              <a:gd name="connsiteY878" fmla="*/ 2607968 h 6858000"/>
              <a:gd name="connsiteX879" fmla="*/ 24177 w 12192001"/>
              <a:gd name="connsiteY879" fmla="*/ 2621793 h 6858000"/>
              <a:gd name="connsiteX880" fmla="*/ 25706 w 12192001"/>
              <a:gd name="connsiteY880" fmla="*/ 2639971 h 6858000"/>
              <a:gd name="connsiteX881" fmla="*/ 35931 w 12192001"/>
              <a:gd name="connsiteY881" fmla="*/ 2649239 h 6858000"/>
              <a:gd name="connsiteX882" fmla="*/ 44891 w 12192001"/>
              <a:gd name="connsiteY882" fmla="*/ 2648357 h 6858000"/>
              <a:gd name="connsiteX883" fmla="*/ 44175 w 12192001"/>
              <a:gd name="connsiteY883" fmla="*/ 2664257 h 6858000"/>
              <a:gd name="connsiteX884" fmla="*/ 38046 w 12192001"/>
              <a:gd name="connsiteY884" fmla="*/ 2713459 h 6858000"/>
              <a:gd name="connsiteX885" fmla="*/ 3721 w 12192001"/>
              <a:gd name="connsiteY885" fmla="*/ 2857083 h 6858000"/>
              <a:gd name="connsiteX886" fmla="*/ 1 w 12192001"/>
              <a:gd name="connsiteY886" fmla="*/ 2863081 h 6858000"/>
              <a:gd name="connsiteX887" fmla="*/ 1 w 12192001"/>
              <a:gd name="connsiteY887" fmla="*/ 2875655 h 6858000"/>
              <a:gd name="connsiteX888" fmla="*/ 9230 w 12192001"/>
              <a:gd name="connsiteY888" fmla="*/ 2873759 h 6858000"/>
              <a:gd name="connsiteX889" fmla="*/ 28944 w 12192001"/>
              <a:gd name="connsiteY889" fmla="*/ 2898199 h 6858000"/>
              <a:gd name="connsiteX890" fmla="*/ 33026 w 12192001"/>
              <a:gd name="connsiteY890" fmla="*/ 3078585 h 6858000"/>
              <a:gd name="connsiteX891" fmla="*/ 31162 w 12192001"/>
              <a:gd name="connsiteY891" fmla="*/ 3144308 h 6858000"/>
              <a:gd name="connsiteX892" fmla="*/ 47631 w 12192001"/>
              <a:gd name="connsiteY892" fmla="*/ 3164347 h 6858000"/>
              <a:gd name="connsiteX893" fmla="*/ 58404 w 12192001"/>
              <a:gd name="connsiteY893" fmla="*/ 3199666 h 6858000"/>
              <a:gd name="connsiteX894" fmla="*/ 54501 w 12192001"/>
              <a:gd name="connsiteY894" fmla="*/ 3241151 h 6858000"/>
              <a:gd name="connsiteX895" fmla="*/ 51314 w 12192001"/>
              <a:gd name="connsiteY895" fmla="*/ 3266737 h 6858000"/>
              <a:gd name="connsiteX896" fmla="*/ 43412 w 12192001"/>
              <a:gd name="connsiteY896" fmla="*/ 3299730 h 6858000"/>
              <a:gd name="connsiteX897" fmla="*/ 45205 w 12192001"/>
              <a:gd name="connsiteY897" fmla="*/ 3325935 h 6858000"/>
              <a:gd name="connsiteX898" fmla="*/ 52959 w 12192001"/>
              <a:gd name="connsiteY898" fmla="*/ 3344889 h 6858000"/>
              <a:gd name="connsiteX899" fmla="*/ 55507 w 12192001"/>
              <a:gd name="connsiteY899" fmla="*/ 3375186 h 6858000"/>
              <a:gd name="connsiteX900" fmla="*/ 37154 w 12192001"/>
              <a:gd name="connsiteY900" fmla="*/ 3410874 h 6858000"/>
              <a:gd name="connsiteX901" fmla="*/ 39399 w 12192001"/>
              <a:gd name="connsiteY901" fmla="*/ 3413152 h 6858000"/>
              <a:gd name="connsiteX902" fmla="*/ 73259 w 12192001"/>
              <a:gd name="connsiteY902" fmla="*/ 3415371 h 6858000"/>
              <a:gd name="connsiteX903" fmla="*/ 78749 w 12192001"/>
              <a:gd name="connsiteY903" fmla="*/ 3422051 h 6858000"/>
              <a:gd name="connsiteX904" fmla="*/ 84619 w 12192001"/>
              <a:gd name="connsiteY904" fmla="*/ 3496732 h 6858000"/>
              <a:gd name="connsiteX905" fmla="*/ 90657 w 12192001"/>
              <a:gd name="connsiteY905" fmla="*/ 3529462 h 6858000"/>
              <a:gd name="connsiteX906" fmla="*/ 109332 w 12192001"/>
              <a:gd name="connsiteY906" fmla="*/ 3531788 h 6858000"/>
              <a:gd name="connsiteX907" fmla="*/ 126911 w 12192001"/>
              <a:gd name="connsiteY907" fmla="*/ 3482013 h 6858000"/>
              <a:gd name="connsiteX908" fmla="*/ 118099 w 12192001"/>
              <a:gd name="connsiteY908" fmla="*/ 3430949 h 6858000"/>
              <a:gd name="connsiteX909" fmla="*/ 110042 w 12192001"/>
              <a:gd name="connsiteY909" fmla="*/ 3383977 h 6858000"/>
              <a:gd name="connsiteX910" fmla="*/ 112436 w 12192001"/>
              <a:gd name="connsiteY910" fmla="*/ 3334309 h 6858000"/>
              <a:gd name="connsiteX911" fmla="*/ 126034 w 12192001"/>
              <a:gd name="connsiteY911" fmla="*/ 3286037 h 6858000"/>
              <a:gd name="connsiteX912" fmla="*/ 120106 w 12192001"/>
              <a:gd name="connsiteY912" fmla="*/ 3181369 h 6858000"/>
              <a:gd name="connsiteX913" fmla="*/ 136872 w 12192001"/>
              <a:gd name="connsiteY913" fmla="*/ 3097516 h 6858000"/>
              <a:gd name="connsiteX914" fmla="*/ 138550 w 12192001"/>
              <a:gd name="connsiteY914" fmla="*/ 3063748 h 6858000"/>
              <a:gd name="connsiteX915" fmla="*/ 131693 w 12192001"/>
              <a:gd name="connsiteY915" fmla="*/ 2865028 h 6858000"/>
              <a:gd name="connsiteX916" fmla="*/ 134370 w 12192001"/>
              <a:gd name="connsiteY916" fmla="*/ 2833384 h 6858000"/>
              <a:gd name="connsiteX917" fmla="*/ 133332 w 12192001"/>
              <a:gd name="connsiteY917" fmla="*/ 2811269 h 6858000"/>
              <a:gd name="connsiteX918" fmla="*/ 148272 w 12192001"/>
              <a:gd name="connsiteY918" fmla="*/ 2813130 h 6858000"/>
              <a:gd name="connsiteX919" fmla="*/ 151932 w 12192001"/>
              <a:gd name="connsiteY919" fmla="*/ 2813943 h 6858000"/>
              <a:gd name="connsiteX920" fmla="*/ 152666 w 12192001"/>
              <a:gd name="connsiteY920" fmla="*/ 2858629 h 6858000"/>
              <a:gd name="connsiteX921" fmla="*/ 153900 w 12192001"/>
              <a:gd name="connsiteY921" fmla="*/ 2937502 h 6858000"/>
              <a:gd name="connsiteX922" fmla="*/ 153900 w 12192001"/>
              <a:gd name="connsiteY922" fmla="*/ 2945014 h 6858000"/>
              <a:gd name="connsiteX923" fmla="*/ 155134 w 12192001"/>
              <a:gd name="connsiteY923" fmla="*/ 2967549 h 6858000"/>
              <a:gd name="connsiteX924" fmla="*/ 157602 w 12192001"/>
              <a:gd name="connsiteY924" fmla="*/ 3012620 h 6858000"/>
              <a:gd name="connsiteX925" fmla="*/ 158837 w 12192001"/>
              <a:gd name="connsiteY925" fmla="*/ 3031399 h 6858000"/>
              <a:gd name="connsiteX926" fmla="*/ 158837 w 12192001"/>
              <a:gd name="connsiteY926" fmla="*/ 3057690 h 6858000"/>
              <a:gd name="connsiteX927" fmla="*/ 161304 w 12192001"/>
              <a:gd name="connsiteY927" fmla="*/ 3083981 h 6858000"/>
              <a:gd name="connsiteX928" fmla="*/ 158837 w 12192001"/>
              <a:gd name="connsiteY928" fmla="*/ 3099004 h 6858000"/>
              <a:gd name="connsiteX929" fmla="*/ 162539 w 12192001"/>
              <a:gd name="connsiteY929" fmla="*/ 3106516 h 6858000"/>
              <a:gd name="connsiteX930" fmla="*/ 162539 w 12192001"/>
              <a:gd name="connsiteY930" fmla="*/ 3114028 h 6858000"/>
              <a:gd name="connsiteX931" fmla="*/ 165007 w 12192001"/>
              <a:gd name="connsiteY931" fmla="*/ 3174122 h 6858000"/>
              <a:gd name="connsiteX932" fmla="*/ 167475 w 12192001"/>
              <a:gd name="connsiteY932" fmla="*/ 3219192 h 6858000"/>
              <a:gd name="connsiteX933" fmla="*/ 167475 w 12192001"/>
              <a:gd name="connsiteY933" fmla="*/ 3264262 h 6858000"/>
              <a:gd name="connsiteX934" fmla="*/ 169943 w 12192001"/>
              <a:gd name="connsiteY934" fmla="*/ 3279286 h 6858000"/>
              <a:gd name="connsiteX935" fmla="*/ 172411 w 12192001"/>
              <a:gd name="connsiteY935" fmla="*/ 3298065 h 6858000"/>
              <a:gd name="connsiteX936" fmla="*/ 171177 w 12192001"/>
              <a:gd name="connsiteY936" fmla="*/ 3339379 h 6858000"/>
              <a:gd name="connsiteX937" fmla="*/ 177347 w 12192001"/>
              <a:gd name="connsiteY937" fmla="*/ 3358159 h 6858000"/>
              <a:gd name="connsiteX938" fmla="*/ 187219 w 12192001"/>
              <a:gd name="connsiteY938" fmla="*/ 3373182 h 6858000"/>
              <a:gd name="connsiteX939" fmla="*/ 189687 w 12192001"/>
              <a:gd name="connsiteY939" fmla="*/ 3414496 h 6858000"/>
              <a:gd name="connsiteX940" fmla="*/ 189687 w 12192001"/>
              <a:gd name="connsiteY940" fmla="*/ 3463323 h 6858000"/>
              <a:gd name="connsiteX941" fmla="*/ 189687 w 12192001"/>
              <a:gd name="connsiteY941" fmla="*/ 3508393 h 6858000"/>
              <a:gd name="connsiteX942" fmla="*/ 194623 w 12192001"/>
              <a:gd name="connsiteY942" fmla="*/ 3527172 h 6858000"/>
              <a:gd name="connsiteX943" fmla="*/ 200793 w 12192001"/>
              <a:gd name="connsiteY943" fmla="*/ 3519660 h 6858000"/>
              <a:gd name="connsiteX944" fmla="*/ 200793 w 12192001"/>
              <a:gd name="connsiteY944" fmla="*/ 3500881 h 6858000"/>
              <a:gd name="connsiteX945" fmla="*/ 204495 w 12192001"/>
              <a:gd name="connsiteY945" fmla="*/ 3482102 h 6858000"/>
              <a:gd name="connsiteX946" fmla="*/ 210665 w 12192001"/>
              <a:gd name="connsiteY946" fmla="*/ 3459567 h 6858000"/>
              <a:gd name="connsiteX947" fmla="*/ 214367 w 12192001"/>
              <a:gd name="connsiteY947" fmla="*/ 3425764 h 6858000"/>
              <a:gd name="connsiteX948" fmla="*/ 214367 w 12192001"/>
              <a:gd name="connsiteY948" fmla="*/ 3391961 h 6858000"/>
              <a:gd name="connsiteX949" fmla="*/ 213133 w 12192001"/>
              <a:gd name="connsiteY949" fmla="*/ 3339379 h 6858000"/>
              <a:gd name="connsiteX950" fmla="*/ 214367 w 12192001"/>
              <a:gd name="connsiteY950" fmla="*/ 3331868 h 6858000"/>
              <a:gd name="connsiteX951" fmla="*/ 218069 w 12192001"/>
              <a:gd name="connsiteY951" fmla="*/ 3335623 h 6858000"/>
              <a:gd name="connsiteX952" fmla="*/ 220537 w 12192001"/>
              <a:gd name="connsiteY952" fmla="*/ 3358159 h 6858000"/>
              <a:gd name="connsiteX953" fmla="*/ 229175 w 12192001"/>
              <a:gd name="connsiteY953" fmla="*/ 3365670 h 6858000"/>
              <a:gd name="connsiteX954" fmla="*/ 230409 w 12192001"/>
              <a:gd name="connsiteY954" fmla="*/ 3328112 h 6858000"/>
              <a:gd name="connsiteX955" fmla="*/ 231643 w 12192001"/>
              <a:gd name="connsiteY955" fmla="*/ 3343135 h 6858000"/>
              <a:gd name="connsiteX956" fmla="*/ 231643 w 12192001"/>
              <a:gd name="connsiteY956" fmla="*/ 3376938 h 6858000"/>
              <a:gd name="connsiteX957" fmla="*/ 235345 w 12192001"/>
              <a:gd name="connsiteY957" fmla="*/ 3410741 h 6858000"/>
              <a:gd name="connsiteX958" fmla="*/ 242749 w 12192001"/>
              <a:gd name="connsiteY958" fmla="*/ 3418252 h 6858000"/>
              <a:gd name="connsiteX959" fmla="*/ 246451 w 12192001"/>
              <a:gd name="connsiteY959" fmla="*/ 3399473 h 6858000"/>
              <a:gd name="connsiteX960" fmla="*/ 245217 w 12192001"/>
              <a:gd name="connsiteY960" fmla="*/ 3369426 h 6858000"/>
              <a:gd name="connsiteX961" fmla="*/ 242749 w 12192001"/>
              <a:gd name="connsiteY961" fmla="*/ 3305577 h 6858000"/>
              <a:gd name="connsiteX962" fmla="*/ 243983 w 12192001"/>
              <a:gd name="connsiteY962" fmla="*/ 3298065 h 6858000"/>
              <a:gd name="connsiteX963" fmla="*/ 246451 w 12192001"/>
              <a:gd name="connsiteY963" fmla="*/ 3245483 h 6858000"/>
              <a:gd name="connsiteX964" fmla="*/ 248919 w 12192001"/>
              <a:gd name="connsiteY964" fmla="*/ 3166610 h 6858000"/>
              <a:gd name="connsiteX965" fmla="*/ 248919 w 12192001"/>
              <a:gd name="connsiteY965" fmla="*/ 3162854 h 6858000"/>
              <a:gd name="connsiteX966" fmla="*/ 250153 w 12192001"/>
              <a:gd name="connsiteY966" fmla="*/ 3162854 h 6858000"/>
              <a:gd name="connsiteX967" fmla="*/ 252621 w 12192001"/>
              <a:gd name="connsiteY967" fmla="*/ 3166610 h 6858000"/>
              <a:gd name="connsiteX968" fmla="*/ 252621 w 12192001"/>
              <a:gd name="connsiteY968" fmla="*/ 3177877 h 6858000"/>
              <a:gd name="connsiteX969" fmla="*/ 252621 w 12192001"/>
              <a:gd name="connsiteY969" fmla="*/ 3245483 h 6858000"/>
              <a:gd name="connsiteX970" fmla="*/ 255089 w 12192001"/>
              <a:gd name="connsiteY970" fmla="*/ 3256750 h 6858000"/>
              <a:gd name="connsiteX971" fmla="*/ 260025 w 12192001"/>
              <a:gd name="connsiteY971" fmla="*/ 3275530 h 6858000"/>
              <a:gd name="connsiteX972" fmla="*/ 260025 w 12192001"/>
              <a:gd name="connsiteY972" fmla="*/ 3320600 h 6858000"/>
              <a:gd name="connsiteX973" fmla="*/ 262493 w 12192001"/>
              <a:gd name="connsiteY973" fmla="*/ 3354403 h 6858000"/>
              <a:gd name="connsiteX974" fmla="*/ 266195 w 12192001"/>
              <a:gd name="connsiteY974" fmla="*/ 3335623 h 6858000"/>
              <a:gd name="connsiteX975" fmla="*/ 267429 w 12192001"/>
              <a:gd name="connsiteY975" fmla="*/ 3245483 h 6858000"/>
              <a:gd name="connsiteX976" fmla="*/ 267429 w 12192001"/>
              <a:gd name="connsiteY976" fmla="*/ 3102760 h 6858000"/>
              <a:gd name="connsiteX977" fmla="*/ 266195 w 12192001"/>
              <a:gd name="connsiteY977" fmla="*/ 3083981 h 6858000"/>
              <a:gd name="connsiteX978" fmla="*/ 267429 w 12192001"/>
              <a:gd name="connsiteY978" fmla="*/ 3046422 h 6858000"/>
              <a:gd name="connsiteX979" fmla="*/ 266195 w 12192001"/>
              <a:gd name="connsiteY979" fmla="*/ 3008864 h 6858000"/>
              <a:gd name="connsiteX980" fmla="*/ 266195 w 12192001"/>
              <a:gd name="connsiteY980" fmla="*/ 2982573 h 6858000"/>
              <a:gd name="connsiteX981" fmla="*/ 269897 w 12192001"/>
              <a:gd name="connsiteY981" fmla="*/ 2918723 h 6858000"/>
              <a:gd name="connsiteX982" fmla="*/ 267926 w 12192001"/>
              <a:gd name="connsiteY982" fmla="*/ 2906723 h 6858000"/>
              <a:gd name="connsiteX983" fmla="*/ 271947 w 12192001"/>
              <a:gd name="connsiteY983" fmla="*/ 2916475 h 6858000"/>
              <a:gd name="connsiteX984" fmla="*/ 280720 w 12192001"/>
              <a:gd name="connsiteY984" fmla="*/ 2947547 h 6858000"/>
              <a:gd name="connsiteX985" fmla="*/ 284932 w 12192001"/>
              <a:gd name="connsiteY985" fmla="*/ 3065992 h 6858000"/>
              <a:gd name="connsiteX986" fmla="*/ 282145 w 12192001"/>
              <a:gd name="connsiteY986" fmla="*/ 3169574 h 6858000"/>
              <a:gd name="connsiteX987" fmla="*/ 286183 w 12192001"/>
              <a:gd name="connsiteY987" fmla="*/ 3198058 h 6858000"/>
              <a:gd name="connsiteX988" fmla="*/ 295711 w 12192001"/>
              <a:gd name="connsiteY988" fmla="*/ 3233221 h 6858000"/>
              <a:gd name="connsiteX989" fmla="*/ 303845 w 12192001"/>
              <a:gd name="connsiteY989" fmla="*/ 3320176 h 6858000"/>
              <a:gd name="connsiteX990" fmla="*/ 308077 w 12192001"/>
              <a:gd name="connsiteY990" fmla="*/ 3448616 h 6858000"/>
              <a:gd name="connsiteX991" fmla="*/ 316340 w 12192001"/>
              <a:gd name="connsiteY991" fmla="*/ 3473629 h 6858000"/>
              <a:gd name="connsiteX992" fmla="*/ 326055 w 12192001"/>
              <a:gd name="connsiteY992" fmla="*/ 3476838 h 6858000"/>
              <a:gd name="connsiteX993" fmla="*/ 370333 w 12192001"/>
              <a:gd name="connsiteY993" fmla="*/ 3588281 h 6858000"/>
              <a:gd name="connsiteX994" fmla="*/ 379558 w 12192001"/>
              <a:gd name="connsiteY994" fmla="*/ 3595426 h 6858000"/>
              <a:gd name="connsiteX995" fmla="*/ 388254 w 12192001"/>
              <a:gd name="connsiteY995" fmla="*/ 3586516 h 6858000"/>
              <a:gd name="connsiteX996" fmla="*/ 405420 w 12192001"/>
              <a:gd name="connsiteY996" fmla="*/ 3580659 h 6858000"/>
              <a:gd name="connsiteX997" fmla="*/ 403478 w 12192001"/>
              <a:gd name="connsiteY997" fmla="*/ 3606400 h 6858000"/>
              <a:gd name="connsiteX998" fmla="*/ 396369 w 12192001"/>
              <a:gd name="connsiteY998" fmla="*/ 3663475 h 6858000"/>
              <a:gd name="connsiteX999" fmla="*/ 385996 w 12192001"/>
              <a:gd name="connsiteY999" fmla="*/ 3706153 h 6858000"/>
              <a:gd name="connsiteX1000" fmla="*/ 378055 w 12192001"/>
              <a:gd name="connsiteY1000" fmla="*/ 3719155 h 6858000"/>
              <a:gd name="connsiteX1001" fmla="*/ 375603 w 12192001"/>
              <a:gd name="connsiteY1001" fmla="*/ 3738836 h 6858000"/>
              <a:gd name="connsiteX1002" fmla="*/ 388054 w 12192001"/>
              <a:gd name="connsiteY1002" fmla="*/ 3740387 h 6858000"/>
              <a:gd name="connsiteX1003" fmla="*/ 403710 w 12192001"/>
              <a:gd name="connsiteY1003" fmla="*/ 3726348 h 6858000"/>
              <a:gd name="connsiteX1004" fmla="*/ 410670 w 12192001"/>
              <a:gd name="connsiteY1004" fmla="*/ 3721219 h 6858000"/>
              <a:gd name="connsiteX1005" fmla="*/ 410444 w 12192001"/>
              <a:gd name="connsiteY1005" fmla="*/ 3733182 h 6858000"/>
              <a:gd name="connsiteX1006" fmla="*/ 406238 w 12192001"/>
              <a:gd name="connsiteY1006" fmla="*/ 3746649 h 6858000"/>
              <a:gd name="connsiteX1007" fmla="*/ 404768 w 12192001"/>
              <a:gd name="connsiteY1007" fmla="*/ 3758458 h 6858000"/>
              <a:gd name="connsiteX1008" fmla="*/ 413882 w 12192001"/>
              <a:gd name="connsiteY1008" fmla="*/ 3837540 h 6858000"/>
              <a:gd name="connsiteX1009" fmla="*/ 408735 w 12192001"/>
              <a:gd name="connsiteY1009" fmla="*/ 3878870 h 6858000"/>
              <a:gd name="connsiteX1010" fmla="*/ 412018 w 12192001"/>
              <a:gd name="connsiteY1010" fmla="*/ 3903263 h 6858000"/>
              <a:gd name="connsiteX1011" fmla="*/ 426184 w 12192001"/>
              <a:gd name="connsiteY1011" fmla="*/ 3891037 h 6858000"/>
              <a:gd name="connsiteX1012" fmla="*/ 433880 w 12192001"/>
              <a:gd name="connsiteY1012" fmla="*/ 3880003 h 6858000"/>
              <a:gd name="connsiteX1013" fmla="*/ 445066 w 12192001"/>
              <a:gd name="connsiteY1013" fmla="*/ 3871404 h 6858000"/>
              <a:gd name="connsiteX1014" fmla="*/ 446349 w 12192001"/>
              <a:gd name="connsiteY1014" fmla="*/ 3891550 h 6858000"/>
              <a:gd name="connsiteX1015" fmla="*/ 447691 w 12192001"/>
              <a:gd name="connsiteY1015" fmla="*/ 3941683 h 6858000"/>
              <a:gd name="connsiteX1016" fmla="*/ 419455 w 12192001"/>
              <a:gd name="connsiteY1016" fmla="*/ 4016113 h 6858000"/>
              <a:gd name="connsiteX1017" fmla="*/ 401838 w 12192001"/>
              <a:gd name="connsiteY1017" fmla="*/ 4045897 h 6858000"/>
              <a:gd name="connsiteX1018" fmla="*/ 471559 w 12192001"/>
              <a:gd name="connsiteY1018" fmla="*/ 4054581 h 6858000"/>
              <a:gd name="connsiteX1019" fmla="*/ 493421 w 12192001"/>
              <a:gd name="connsiteY1019" fmla="*/ 4031322 h 6858000"/>
              <a:gd name="connsiteX1020" fmla="*/ 502645 w 12192001"/>
              <a:gd name="connsiteY1020" fmla="*/ 4038467 h 6858000"/>
              <a:gd name="connsiteX1021" fmla="*/ 506342 w 12192001"/>
              <a:gd name="connsiteY1021" fmla="*/ 4018941 h 6858000"/>
              <a:gd name="connsiteX1022" fmla="*/ 505568 w 12192001"/>
              <a:gd name="connsiteY1022" fmla="*/ 4004854 h 6858000"/>
              <a:gd name="connsiteX1023" fmla="*/ 515489 w 12192001"/>
              <a:gd name="connsiteY1023" fmla="*/ 3986103 h 6858000"/>
              <a:gd name="connsiteX1024" fmla="*/ 526411 w 12192001"/>
              <a:gd name="connsiteY1024" fmla="*/ 3969476 h 6858000"/>
              <a:gd name="connsiteX1025" fmla="*/ 526578 w 12192001"/>
              <a:gd name="connsiteY1025" fmla="*/ 3927525 h 6858000"/>
              <a:gd name="connsiteX1026" fmla="*/ 530236 w 12192001"/>
              <a:gd name="connsiteY1026" fmla="*/ 3888008 h 6858000"/>
              <a:gd name="connsiteX1027" fmla="*/ 549627 w 12192001"/>
              <a:gd name="connsiteY1027" fmla="*/ 3874434 h 6858000"/>
              <a:gd name="connsiteX1028" fmla="*/ 558078 w 12192001"/>
              <a:gd name="connsiteY1028" fmla="*/ 3867492 h 6858000"/>
              <a:gd name="connsiteX1029" fmla="*/ 539571 w 12192001"/>
              <a:gd name="connsiteY1029" fmla="*/ 3823215 h 6858000"/>
              <a:gd name="connsiteX1030" fmla="*/ 527101 w 12192001"/>
              <a:gd name="connsiteY1030" fmla="*/ 3811669 h 6858000"/>
              <a:gd name="connsiteX1031" fmla="*/ 528759 w 12192001"/>
              <a:gd name="connsiteY1031" fmla="*/ 3767905 h 6858000"/>
              <a:gd name="connsiteX1032" fmla="*/ 536720 w 12192001"/>
              <a:gd name="connsiteY1032" fmla="*/ 3764900 h 6858000"/>
              <a:gd name="connsiteX1033" fmla="*/ 548415 w 12192001"/>
              <a:gd name="connsiteY1033" fmla="*/ 3762359 h 6858000"/>
              <a:gd name="connsiteX1034" fmla="*/ 555846 w 12192001"/>
              <a:gd name="connsiteY1034" fmla="*/ 3743298 h 6858000"/>
              <a:gd name="connsiteX1035" fmla="*/ 549260 w 12192001"/>
              <a:gd name="connsiteY1035" fmla="*/ 3684517 h 6858000"/>
              <a:gd name="connsiteX1036" fmla="*/ 544713 w 12192001"/>
              <a:gd name="connsiteY1036" fmla="*/ 3649974 h 6858000"/>
              <a:gd name="connsiteX1037" fmla="*/ 562704 w 12192001"/>
              <a:gd name="connsiteY1037" fmla="*/ 3556280 h 6858000"/>
              <a:gd name="connsiteX1038" fmla="*/ 568626 w 12192001"/>
              <a:gd name="connsiteY1038" fmla="*/ 3529036 h 6858000"/>
              <a:gd name="connsiteX1039" fmla="*/ 558002 w 12192001"/>
              <a:gd name="connsiteY1039" fmla="*/ 3441772 h 6858000"/>
              <a:gd name="connsiteX1040" fmla="*/ 562885 w 12192001"/>
              <a:gd name="connsiteY1040" fmla="*/ 3392414 h 6858000"/>
              <a:gd name="connsiteX1041" fmla="*/ 591140 w 12192001"/>
              <a:gd name="connsiteY1041" fmla="*/ 3327979 h 6858000"/>
              <a:gd name="connsiteX1042" fmla="*/ 569220 w 12192001"/>
              <a:gd name="connsiteY1042" fmla="*/ 3321252 h 6858000"/>
              <a:gd name="connsiteX1043" fmla="*/ 559693 w 12192001"/>
              <a:gd name="connsiteY1043" fmla="*/ 3286088 h 6858000"/>
              <a:gd name="connsiteX1044" fmla="*/ 575613 w 12192001"/>
              <a:gd name="connsiteY1044" fmla="*/ 3280077 h 6858000"/>
              <a:gd name="connsiteX1045" fmla="*/ 587025 w 12192001"/>
              <a:gd name="connsiteY1045" fmla="*/ 3259513 h 6858000"/>
              <a:gd name="connsiteX1046" fmla="*/ 589173 w 12192001"/>
              <a:gd name="connsiteY1046" fmla="*/ 3211813 h 6858000"/>
              <a:gd name="connsiteX1047" fmla="*/ 590793 w 12192001"/>
              <a:gd name="connsiteY1047" fmla="*/ 3148058 h 6858000"/>
              <a:gd name="connsiteX1048" fmla="*/ 596205 w 12192001"/>
              <a:gd name="connsiteY1048" fmla="*/ 3114755 h 6858000"/>
              <a:gd name="connsiteX1049" fmla="*/ 608126 w 12192001"/>
              <a:gd name="connsiteY1049" fmla="*/ 3100251 h 6858000"/>
              <a:gd name="connsiteX1050" fmla="*/ 622763 w 12192001"/>
              <a:gd name="connsiteY1050" fmla="*/ 3074093 h 6858000"/>
              <a:gd name="connsiteX1051" fmla="*/ 606559 w 12192001"/>
              <a:gd name="connsiteY1051" fmla="*/ 3062082 h 6858000"/>
              <a:gd name="connsiteX1052" fmla="*/ 603295 w 12192001"/>
              <a:gd name="connsiteY1052" fmla="*/ 3047685 h 6858000"/>
              <a:gd name="connsiteX1053" fmla="*/ 609500 w 12192001"/>
              <a:gd name="connsiteY1053" fmla="*/ 3038464 h 6858000"/>
              <a:gd name="connsiteX1054" fmla="*/ 631362 w 12192001"/>
              <a:gd name="connsiteY1054" fmla="*/ 3015205 h 6858000"/>
              <a:gd name="connsiteX1055" fmla="*/ 631708 w 12192001"/>
              <a:gd name="connsiteY1055" fmla="*/ 3014443 h 6858000"/>
              <a:gd name="connsiteX1056" fmla="*/ 643055 w 12192001"/>
              <a:gd name="connsiteY1056" fmla="*/ 3039061 h 6858000"/>
              <a:gd name="connsiteX1057" fmla="*/ 646852 w 12192001"/>
              <a:gd name="connsiteY1057" fmla="*/ 3076609 h 6858000"/>
              <a:gd name="connsiteX1058" fmla="*/ 635462 w 12192001"/>
              <a:gd name="connsiteY1058" fmla="*/ 3129175 h 6858000"/>
              <a:gd name="connsiteX1059" fmla="*/ 635462 w 12192001"/>
              <a:gd name="connsiteY1059" fmla="*/ 3159213 h 6858000"/>
              <a:gd name="connsiteX1060" fmla="*/ 639259 w 12192001"/>
              <a:gd name="connsiteY1060" fmla="*/ 3174232 h 6858000"/>
              <a:gd name="connsiteX1061" fmla="*/ 646852 w 12192001"/>
              <a:gd name="connsiteY1061" fmla="*/ 3215534 h 6858000"/>
              <a:gd name="connsiteX1062" fmla="*/ 650648 w 12192001"/>
              <a:gd name="connsiteY1062" fmla="*/ 3230552 h 6858000"/>
              <a:gd name="connsiteX1063" fmla="*/ 656780 w 12192001"/>
              <a:gd name="connsiteY1063" fmla="*/ 3236030 h 6858000"/>
              <a:gd name="connsiteX1064" fmla="*/ 656972 w 12192001"/>
              <a:gd name="connsiteY1064" fmla="*/ 3256233 h 6858000"/>
              <a:gd name="connsiteX1065" fmla="*/ 669538 w 12192001"/>
              <a:gd name="connsiteY1065" fmla="*/ 3317758 h 6858000"/>
              <a:gd name="connsiteX1066" fmla="*/ 705495 w 12192001"/>
              <a:gd name="connsiteY1066" fmla="*/ 3374201 h 6858000"/>
              <a:gd name="connsiteX1067" fmla="*/ 696366 w 12192001"/>
              <a:gd name="connsiteY1067" fmla="*/ 3417034 h 6858000"/>
              <a:gd name="connsiteX1068" fmla="*/ 711571 w 12192001"/>
              <a:gd name="connsiteY1068" fmla="*/ 3426922 h 6858000"/>
              <a:gd name="connsiteX1069" fmla="*/ 724569 w 12192001"/>
              <a:gd name="connsiteY1069" fmla="*/ 3454524 h 6858000"/>
              <a:gd name="connsiteX1070" fmla="*/ 711422 w 12192001"/>
              <a:gd name="connsiteY1070" fmla="*/ 3478869 h 6858000"/>
              <a:gd name="connsiteX1071" fmla="*/ 688296 w 12192001"/>
              <a:gd name="connsiteY1071" fmla="*/ 3491977 h 6858000"/>
              <a:gd name="connsiteX1072" fmla="*/ 706765 w 12192001"/>
              <a:gd name="connsiteY1072" fmla="*/ 3516263 h 6858000"/>
              <a:gd name="connsiteX1073" fmla="*/ 718273 w 12192001"/>
              <a:gd name="connsiteY1073" fmla="*/ 3545677 h 6858000"/>
              <a:gd name="connsiteX1074" fmla="*/ 759320 w 12192001"/>
              <a:gd name="connsiteY1074" fmla="*/ 3530803 h 6858000"/>
              <a:gd name="connsiteX1075" fmla="*/ 769222 w 12192001"/>
              <a:gd name="connsiteY1075" fmla="*/ 3502057 h 6858000"/>
              <a:gd name="connsiteX1076" fmla="*/ 758243 w 12192001"/>
              <a:gd name="connsiteY1076" fmla="*/ 3488698 h 6858000"/>
              <a:gd name="connsiteX1077" fmla="*/ 752243 w 12192001"/>
              <a:gd name="connsiteY1077" fmla="*/ 3475959 h 6858000"/>
              <a:gd name="connsiteX1078" fmla="*/ 743677 w 12192001"/>
              <a:gd name="connsiteY1078" fmla="*/ 3422927 h 6858000"/>
              <a:gd name="connsiteX1079" fmla="*/ 747825 w 12192001"/>
              <a:gd name="connsiteY1079" fmla="*/ 3379473 h 6858000"/>
              <a:gd name="connsiteX1080" fmla="*/ 745561 w 12192001"/>
              <a:gd name="connsiteY1080" fmla="*/ 3367200 h 6858000"/>
              <a:gd name="connsiteX1081" fmla="*/ 738317 w 12192001"/>
              <a:gd name="connsiteY1081" fmla="*/ 3354305 h 6858000"/>
              <a:gd name="connsiteX1082" fmla="*/ 739088 w 12192001"/>
              <a:gd name="connsiteY1082" fmla="*/ 3302437 h 6858000"/>
              <a:gd name="connsiteX1083" fmla="*/ 744695 w 12192001"/>
              <a:gd name="connsiteY1083" fmla="*/ 3278803 h 6858000"/>
              <a:gd name="connsiteX1084" fmla="*/ 745085 w 12192001"/>
              <a:gd name="connsiteY1084" fmla="*/ 3278894 h 6858000"/>
              <a:gd name="connsiteX1085" fmla="*/ 760746 w 12192001"/>
              <a:gd name="connsiteY1085" fmla="*/ 3305647 h 6858000"/>
              <a:gd name="connsiteX1086" fmla="*/ 783525 w 12192001"/>
              <a:gd name="connsiteY1086" fmla="*/ 3328175 h 6858000"/>
              <a:gd name="connsiteX1087" fmla="*/ 813896 w 12192001"/>
              <a:gd name="connsiteY1087" fmla="*/ 3343194 h 6858000"/>
              <a:gd name="connsiteX1088" fmla="*/ 821489 w 12192001"/>
              <a:gd name="connsiteY1088" fmla="*/ 3343194 h 6858000"/>
              <a:gd name="connsiteX1089" fmla="*/ 859454 w 12192001"/>
              <a:gd name="connsiteY1089" fmla="*/ 3286873 h 6858000"/>
              <a:gd name="connsiteX1090" fmla="*/ 859454 w 12192001"/>
              <a:gd name="connsiteY1090" fmla="*/ 3241913 h 6858000"/>
              <a:gd name="connsiteX1091" fmla="*/ 859954 w 12192001"/>
              <a:gd name="connsiteY1091" fmla="*/ 3240544 h 6858000"/>
              <a:gd name="connsiteX1092" fmla="*/ 859454 w 12192001"/>
              <a:gd name="connsiteY1092" fmla="*/ 3239909 h 6858000"/>
              <a:gd name="connsiteX1093" fmla="*/ 859454 w 12192001"/>
              <a:gd name="connsiteY1093" fmla="*/ 3199498 h 6858000"/>
              <a:gd name="connsiteX1094" fmla="*/ 863451 w 12192001"/>
              <a:gd name="connsiteY1094" fmla="*/ 3182019 h 6858000"/>
              <a:gd name="connsiteX1095" fmla="*/ 872145 w 12192001"/>
              <a:gd name="connsiteY1095" fmla="*/ 3112219 h 6858000"/>
              <a:gd name="connsiteX1096" fmla="*/ 872267 w 12192001"/>
              <a:gd name="connsiteY1096" fmla="*/ 3114156 h 6858000"/>
              <a:gd name="connsiteX1097" fmla="*/ 882233 w 12192001"/>
              <a:gd name="connsiteY1097" fmla="*/ 3136684 h 6858000"/>
              <a:gd name="connsiteX1098" fmla="*/ 931587 w 12192001"/>
              <a:gd name="connsiteY1098" fmla="*/ 3264345 h 6858000"/>
              <a:gd name="connsiteX1099" fmla="*/ 935383 w 12192001"/>
              <a:gd name="connsiteY1099" fmla="*/ 3339439 h 6858000"/>
              <a:gd name="connsiteX1100" fmla="*/ 935383 w 12192001"/>
              <a:gd name="connsiteY1100" fmla="*/ 3388251 h 6858000"/>
              <a:gd name="connsiteX1101" fmla="*/ 942976 w 12192001"/>
              <a:gd name="connsiteY1101" fmla="*/ 3433307 h 6858000"/>
              <a:gd name="connsiteX1102" fmla="*/ 950569 w 12192001"/>
              <a:gd name="connsiteY1102" fmla="*/ 3452081 h 6858000"/>
              <a:gd name="connsiteX1103" fmla="*/ 958162 w 12192001"/>
              <a:gd name="connsiteY1103" fmla="*/ 3433307 h 6858000"/>
              <a:gd name="connsiteX1104" fmla="*/ 950569 w 12192001"/>
              <a:gd name="connsiteY1104" fmla="*/ 3301892 h 6858000"/>
              <a:gd name="connsiteX1105" fmla="*/ 973348 w 12192001"/>
              <a:gd name="connsiteY1105" fmla="*/ 3245571 h 6858000"/>
              <a:gd name="connsiteX1106" fmla="*/ 980941 w 12192001"/>
              <a:gd name="connsiteY1106" fmla="*/ 3245571 h 6858000"/>
              <a:gd name="connsiteX1107" fmla="*/ 996127 w 12192001"/>
              <a:gd name="connsiteY1107" fmla="*/ 3249326 h 6858000"/>
              <a:gd name="connsiteX1108" fmla="*/ 996127 w 12192001"/>
              <a:gd name="connsiteY1108" fmla="*/ 3283119 h 6858000"/>
              <a:gd name="connsiteX1109" fmla="*/ 1003719 w 12192001"/>
              <a:gd name="connsiteY1109" fmla="*/ 3305647 h 6858000"/>
              <a:gd name="connsiteX1110" fmla="*/ 1011313 w 12192001"/>
              <a:gd name="connsiteY1110" fmla="*/ 3309402 h 6858000"/>
              <a:gd name="connsiteX1111" fmla="*/ 1015109 w 12192001"/>
              <a:gd name="connsiteY1111" fmla="*/ 3301892 h 6858000"/>
              <a:gd name="connsiteX1112" fmla="*/ 1015109 w 12192001"/>
              <a:gd name="connsiteY1112" fmla="*/ 3268100 h 6858000"/>
              <a:gd name="connsiteX1113" fmla="*/ 1022702 w 12192001"/>
              <a:gd name="connsiteY1113" fmla="*/ 3256835 h 6858000"/>
              <a:gd name="connsiteX1114" fmla="*/ 1030295 w 12192001"/>
              <a:gd name="connsiteY1114" fmla="*/ 3264345 h 6858000"/>
              <a:gd name="connsiteX1115" fmla="*/ 1049277 w 12192001"/>
              <a:gd name="connsiteY1115" fmla="*/ 3309402 h 6858000"/>
              <a:gd name="connsiteX1116" fmla="*/ 1064463 w 12192001"/>
              <a:gd name="connsiteY1116" fmla="*/ 3380741 h 6858000"/>
              <a:gd name="connsiteX1117" fmla="*/ 1068260 w 12192001"/>
              <a:gd name="connsiteY1117" fmla="*/ 3380741 h 6858000"/>
              <a:gd name="connsiteX1118" fmla="*/ 1075852 w 12192001"/>
              <a:gd name="connsiteY1118" fmla="*/ 3380741 h 6858000"/>
              <a:gd name="connsiteX1119" fmla="*/ 1075852 w 12192001"/>
              <a:gd name="connsiteY1119" fmla="*/ 3365722 h 6858000"/>
              <a:gd name="connsiteX1120" fmla="*/ 1082971 w 12192001"/>
              <a:gd name="connsiteY1120" fmla="*/ 3353050 h 6858000"/>
              <a:gd name="connsiteX1121" fmla="*/ 1091227 w 12192001"/>
              <a:gd name="connsiteY1121" fmla="*/ 3353792 h 6858000"/>
              <a:gd name="connsiteX1122" fmla="*/ 1092842 w 12192001"/>
              <a:gd name="connsiteY1122" fmla="*/ 3370483 h 6858000"/>
              <a:gd name="connsiteX1123" fmla="*/ 1112833 w 12192001"/>
              <a:gd name="connsiteY1123" fmla="*/ 3666773 h 6858000"/>
              <a:gd name="connsiteX1124" fmla="*/ 1117851 w 12192001"/>
              <a:gd name="connsiteY1124" fmla="*/ 3687385 h 6858000"/>
              <a:gd name="connsiteX1125" fmla="*/ 1132017 w 12192001"/>
              <a:gd name="connsiteY1125" fmla="*/ 3675159 h 6858000"/>
              <a:gd name="connsiteX1126" fmla="*/ 1143203 w 12192001"/>
              <a:gd name="connsiteY1126" fmla="*/ 3666559 h 6858000"/>
              <a:gd name="connsiteX1127" fmla="*/ 1150957 w 12192001"/>
              <a:gd name="connsiteY1127" fmla="*/ 3685512 h 6858000"/>
              <a:gd name="connsiteX1128" fmla="*/ 1148751 w 12192001"/>
              <a:gd name="connsiteY1128" fmla="*/ 3703225 h 6858000"/>
              <a:gd name="connsiteX1129" fmla="*/ 1171993 w 12192001"/>
              <a:gd name="connsiteY1129" fmla="*/ 3750090 h 6858000"/>
              <a:gd name="connsiteX1130" fmla="*/ 1191159 w 12192001"/>
              <a:gd name="connsiteY1130" fmla="*/ 3748480 h 6858000"/>
              <a:gd name="connsiteX1131" fmla="*/ 1197667 w 12192001"/>
              <a:gd name="connsiteY1131" fmla="*/ 3767279 h 6858000"/>
              <a:gd name="connsiteX1132" fmla="*/ 1162865 w 12192001"/>
              <a:gd name="connsiteY1132" fmla="*/ 3792923 h 6858000"/>
              <a:gd name="connsiteX1133" fmla="*/ 1187823 w 12192001"/>
              <a:gd name="connsiteY1133" fmla="*/ 3826012 h 6858000"/>
              <a:gd name="connsiteX1134" fmla="*/ 1229380 w 12192001"/>
              <a:gd name="connsiteY1134" fmla="*/ 3817197 h 6858000"/>
              <a:gd name="connsiteX1135" fmla="*/ 1233018 w 12192001"/>
              <a:gd name="connsiteY1135" fmla="*/ 3767684 h 6858000"/>
              <a:gd name="connsiteX1136" fmla="*/ 1228658 w 12192001"/>
              <a:gd name="connsiteY1136" fmla="*/ 3701186 h 6858000"/>
              <a:gd name="connsiteX1137" fmla="*/ 1234296 w 12192001"/>
              <a:gd name="connsiteY1137" fmla="*/ 3655920 h 6858000"/>
              <a:gd name="connsiteX1138" fmla="*/ 1233708 w 12192001"/>
              <a:gd name="connsiteY1138" fmla="*/ 3515035 h 6858000"/>
              <a:gd name="connsiteX1139" fmla="*/ 1229435 w 12192001"/>
              <a:gd name="connsiteY1139" fmla="*/ 3501219 h 6858000"/>
              <a:gd name="connsiteX1140" fmla="*/ 1228660 w 12192001"/>
              <a:gd name="connsiteY1140" fmla="*/ 3494322 h 6858000"/>
              <a:gd name="connsiteX1141" fmla="*/ 1242897 w 12192001"/>
              <a:gd name="connsiteY1141" fmla="*/ 3474609 h 6858000"/>
              <a:gd name="connsiteX1142" fmla="*/ 1265676 w 12192001"/>
              <a:gd name="connsiteY1142" fmla="*/ 3470855 h 6858000"/>
              <a:gd name="connsiteX1143" fmla="*/ 1265676 w 12192001"/>
              <a:gd name="connsiteY1143" fmla="*/ 3437062 h 6858000"/>
              <a:gd name="connsiteX1144" fmla="*/ 1269472 w 12192001"/>
              <a:gd name="connsiteY1144" fmla="*/ 3407024 h 6858000"/>
              <a:gd name="connsiteX1145" fmla="*/ 1265676 w 12192001"/>
              <a:gd name="connsiteY1145" fmla="*/ 3380741 h 6858000"/>
              <a:gd name="connsiteX1146" fmla="*/ 1264081 w 12192001"/>
              <a:gd name="connsiteY1146" fmla="*/ 3340138 h 6858000"/>
              <a:gd name="connsiteX1147" fmla="*/ 1272744 w 12192001"/>
              <a:gd name="connsiteY1147" fmla="*/ 3326935 h 6858000"/>
              <a:gd name="connsiteX1148" fmla="*/ 1282930 w 12192001"/>
              <a:gd name="connsiteY1148" fmla="*/ 3316212 h 6858000"/>
              <a:gd name="connsiteX1149" fmla="*/ 1302682 w 12192001"/>
              <a:gd name="connsiteY1149" fmla="*/ 3360644 h 6858000"/>
              <a:gd name="connsiteX1150" fmla="*/ 1298424 w 12192001"/>
              <a:gd name="connsiteY1150" fmla="*/ 3476034 h 6858000"/>
              <a:gd name="connsiteX1151" fmla="*/ 1292276 w 12192001"/>
              <a:gd name="connsiteY1151" fmla="*/ 3515242 h 6858000"/>
              <a:gd name="connsiteX1152" fmla="*/ 1295296 w 12192001"/>
              <a:gd name="connsiteY1152" fmla="*/ 3531607 h 6858000"/>
              <a:gd name="connsiteX1153" fmla="*/ 1310539 w 12192001"/>
              <a:gd name="connsiteY1153" fmla="*/ 3561486 h 6858000"/>
              <a:gd name="connsiteX1154" fmla="*/ 1315370 w 12192001"/>
              <a:gd name="connsiteY1154" fmla="*/ 3614053 h 6858000"/>
              <a:gd name="connsiteX1155" fmla="*/ 1332839 w 12192001"/>
              <a:gd name="connsiteY1155" fmla="*/ 3636215 h 6858000"/>
              <a:gd name="connsiteX1156" fmla="*/ 1339309 w 12192001"/>
              <a:gd name="connsiteY1156" fmla="*/ 3635022 h 6858000"/>
              <a:gd name="connsiteX1157" fmla="*/ 1348553 w 12192001"/>
              <a:gd name="connsiteY1157" fmla="*/ 3652163 h 6858000"/>
              <a:gd name="connsiteX1158" fmla="*/ 1337613 w 12192001"/>
              <a:gd name="connsiteY1158" fmla="*/ 3658795 h 6858000"/>
              <a:gd name="connsiteX1159" fmla="*/ 1324691 w 12192001"/>
              <a:gd name="connsiteY1159" fmla="*/ 3671176 h 6858000"/>
              <a:gd name="connsiteX1160" fmla="*/ 1344670 w 12192001"/>
              <a:gd name="connsiteY1160" fmla="*/ 3703644 h 6858000"/>
              <a:gd name="connsiteX1161" fmla="*/ 1354630 w 12192001"/>
              <a:gd name="connsiteY1161" fmla="*/ 3704885 h 6858000"/>
              <a:gd name="connsiteX1162" fmla="*/ 1348424 w 12192001"/>
              <a:gd name="connsiteY1162" fmla="*/ 3714105 h 6858000"/>
              <a:gd name="connsiteX1163" fmla="*/ 1346482 w 12192001"/>
              <a:gd name="connsiteY1163" fmla="*/ 3739846 h 6858000"/>
              <a:gd name="connsiteX1164" fmla="*/ 1373705 w 12192001"/>
              <a:gd name="connsiteY1164" fmla="*/ 3785208 h 6858000"/>
              <a:gd name="connsiteX1165" fmla="*/ 1410378 w 12192001"/>
              <a:gd name="connsiteY1165" fmla="*/ 3825751 h 6858000"/>
              <a:gd name="connsiteX1166" fmla="*/ 1424602 w 12192001"/>
              <a:gd name="connsiteY1166" fmla="*/ 3843512 h 6858000"/>
              <a:gd name="connsiteX1167" fmla="*/ 1470841 w 12192001"/>
              <a:gd name="connsiteY1167" fmla="*/ 3939210 h 6858000"/>
              <a:gd name="connsiteX1168" fmla="*/ 1487781 w 12192001"/>
              <a:gd name="connsiteY1168" fmla="*/ 3945317 h 6858000"/>
              <a:gd name="connsiteX1169" fmla="*/ 1489233 w 12192001"/>
              <a:gd name="connsiteY1169" fmla="*/ 3923513 h 6858000"/>
              <a:gd name="connsiteX1170" fmla="*/ 1493645 w 12192001"/>
              <a:gd name="connsiteY1170" fmla="*/ 3888087 h 6858000"/>
              <a:gd name="connsiteX1171" fmla="*/ 1508244 w 12192001"/>
              <a:gd name="connsiteY1171" fmla="*/ 3841938 h 6858000"/>
              <a:gd name="connsiteX1172" fmla="*/ 1480531 w 12192001"/>
              <a:gd name="connsiteY1172" fmla="*/ 3800512 h 6858000"/>
              <a:gd name="connsiteX1173" fmla="*/ 1467590 w 12192001"/>
              <a:gd name="connsiteY1173" fmla="*/ 3802898 h 6858000"/>
              <a:gd name="connsiteX1174" fmla="*/ 1464855 w 12192001"/>
              <a:gd name="connsiteY1174" fmla="*/ 3804556 h 6858000"/>
              <a:gd name="connsiteX1175" fmla="*/ 1466590 w 12192001"/>
              <a:gd name="connsiteY1175" fmla="*/ 3800774 h 6858000"/>
              <a:gd name="connsiteX1176" fmla="*/ 1468042 w 12192001"/>
              <a:gd name="connsiteY1176" fmla="*/ 3778970 h 6858000"/>
              <a:gd name="connsiteX1177" fmla="*/ 1496807 w 12192001"/>
              <a:gd name="connsiteY1177" fmla="*/ 3720595 h 6858000"/>
              <a:gd name="connsiteX1178" fmla="*/ 1512179 w 12192001"/>
              <a:gd name="connsiteY1178" fmla="*/ 3688533 h 6858000"/>
              <a:gd name="connsiteX1179" fmla="*/ 1500916 w 12192001"/>
              <a:gd name="connsiteY1179" fmla="*/ 3657150 h 6858000"/>
              <a:gd name="connsiteX1180" fmla="*/ 1466107 w 12192001"/>
              <a:gd name="connsiteY1180" fmla="*/ 3550884 h 6858000"/>
              <a:gd name="connsiteX1181" fmla="*/ 1487215 w 12192001"/>
              <a:gd name="connsiteY1181" fmla="*/ 3523533 h 6858000"/>
              <a:gd name="connsiteX1182" fmla="*/ 1514321 w 12192001"/>
              <a:gd name="connsiteY1182" fmla="*/ 3508922 h 6858000"/>
              <a:gd name="connsiteX1183" fmla="*/ 1495814 w 12192001"/>
              <a:gd name="connsiteY1183" fmla="*/ 3464645 h 6858000"/>
              <a:gd name="connsiteX1184" fmla="*/ 1497542 w 12192001"/>
              <a:gd name="connsiteY1184" fmla="*/ 3451858 h 6858000"/>
              <a:gd name="connsiteX1185" fmla="*/ 1503296 w 12192001"/>
              <a:gd name="connsiteY1185" fmla="*/ 3452080 h 6858000"/>
              <a:gd name="connsiteX1186" fmla="*/ 1510889 w 12192001"/>
              <a:gd name="connsiteY1186" fmla="*/ 3433306 h 6858000"/>
              <a:gd name="connsiteX1187" fmla="*/ 1508924 w 12192001"/>
              <a:gd name="connsiteY1187" fmla="*/ 3378893 h 6858000"/>
              <a:gd name="connsiteX1188" fmla="*/ 1530236 w 12192001"/>
              <a:gd name="connsiteY1188" fmla="*/ 3370999 h 6858000"/>
              <a:gd name="connsiteX1189" fmla="*/ 1553362 w 12192001"/>
              <a:gd name="connsiteY1189" fmla="*/ 3357890 h 6858000"/>
              <a:gd name="connsiteX1190" fmla="*/ 1554343 w 12192001"/>
              <a:gd name="connsiteY1190" fmla="*/ 3350018 h 6858000"/>
              <a:gd name="connsiteX1191" fmla="*/ 1542835 w 12192001"/>
              <a:gd name="connsiteY1191" fmla="*/ 3320603 h 6858000"/>
              <a:gd name="connsiteX1192" fmla="*/ 1525366 w 12192001"/>
              <a:gd name="connsiteY1192" fmla="*/ 3298441 h 6858000"/>
              <a:gd name="connsiteX1193" fmla="*/ 1511102 w 12192001"/>
              <a:gd name="connsiteY1193" fmla="*/ 3292417 h 6858000"/>
              <a:gd name="connsiteX1194" fmla="*/ 1508675 w 12192001"/>
              <a:gd name="connsiteY1194" fmla="*/ 3286693 h 6858000"/>
              <a:gd name="connsiteX1195" fmla="*/ 1513262 w 12192001"/>
              <a:gd name="connsiteY1195" fmla="*/ 3273731 h 6858000"/>
              <a:gd name="connsiteX1196" fmla="*/ 1526075 w 12192001"/>
              <a:gd name="connsiteY1196" fmla="*/ 3245570 h 6858000"/>
              <a:gd name="connsiteX1197" fmla="*/ 1533668 w 12192001"/>
              <a:gd name="connsiteY1197" fmla="*/ 3245570 h 6858000"/>
              <a:gd name="connsiteX1198" fmla="*/ 1548854 w 12192001"/>
              <a:gd name="connsiteY1198" fmla="*/ 3249325 h 6858000"/>
              <a:gd name="connsiteX1199" fmla="*/ 1548854 w 12192001"/>
              <a:gd name="connsiteY1199" fmla="*/ 3283118 h 6858000"/>
              <a:gd name="connsiteX1200" fmla="*/ 1556447 w 12192001"/>
              <a:gd name="connsiteY1200" fmla="*/ 3305646 h 6858000"/>
              <a:gd name="connsiteX1201" fmla="*/ 1564040 w 12192001"/>
              <a:gd name="connsiteY1201" fmla="*/ 3309401 h 6858000"/>
              <a:gd name="connsiteX1202" fmla="*/ 1567836 w 12192001"/>
              <a:gd name="connsiteY1202" fmla="*/ 3301891 h 6858000"/>
              <a:gd name="connsiteX1203" fmla="*/ 1567836 w 12192001"/>
              <a:gd name="connsiteY1203" fmla="*/ 3268099 h 6858000"/>
              <a:gd name="connsiteX1204" fmla="*/ 1575429 w 12192001"/>
              <a:gd name="connsiteY1204" fmla="*/ 3256834 h 6858000"/>
              <a:gd name="connsiteX1205" fmla="*/ 1583022 w 12192001"/>
              <a:gd name="connsiteY1205" fmla="*/ 3264344 h 6858000"/>
              <a:gd name="connsiteX1206" fmla="*/ 1602004 w 12192001"/>
              <a:gd name="connsiteY1206" fmla="*/ 3309401 h 6858000"/>
              <a:gd name="connsiteX1207" fmla="*/ 1617190 w 12192001"/>
              <a:gd name="connsiteY1207" fmla="*/ 3380740 h 6858000"/>
              <a:gd name="connsiteX1208" fmla="*/ 1620987 w 12192001"/>
              <a:gd name="connsiteY1208" fmla="*/ 3380740 h 6858000"/>
              <a:gd name="connsiteX1209" fmla="*/ 1628580 w 12192001"/>
              <a:gd name="connsiteY1209" fmla="*/ 3380740 h 6858000"/>
              <a:gd name="connsiteX1210" fmla="*/ 1628580 w 12192001"/>
              <a:gd name="connsiteY1210" fmla="*/ 3365721 h 6858000"/>
              <a:gd name="connsiteX1211" fmla="*/ 1651358 w 12192001"/>
              <a:gd name="connsiteY1211" fmla="*/ 3354457 h 6858000"/>
              <a:gd name="connsiteX1212" fmla="*/ 1662748 w 12192001"/>
              <a:gd name="connsiteY1212" fmla="*/ 3350703 h 6858000"/>
              <a:gd name="connsiteX1213" fmla="*/ 1674137 w 12192001"/>
              <a:gd name="connsiteY1213" fmla="*/ 3316910 h 6858000"/>
              <a:gd name="connsiteX1214" fmla="*/ 1674137 w 12192001"/>
              <a:gd name="connsiteY1214" fmla="*/ 3343193 h 6858000"/>
              <a:gd name="connsiteX1215" fmla="*/ 1685527 w 12192001"/>
              <a:gd name="connsiteY1215" fmla="*/ 3346948 h 6858000"/>
              <a:gd name="connsiteX1216" fmla="*/ 1693120 w 12192001"/>
              <a:gd name="connsiteY1216" fmla="*/ 3346948 h 6858000"/>
              <a:gd name="connsiteX1217" fmla="*/ 1693120 w 12192001"/>
              <a:gd name="connsiteY1217" fmla="*/ 3350703 h 6858000"/>
              <a:gd name="connsiteX1218" fmla="*/ 1689323 w 12192001"/>
              <a:gd name="connsiteY1218" fmla="*/ 3388250 h 6858000"/>
              <a:gd name="connsiteX1219" fmla="*/ 1693120 w 12192001"/>
              <a:gd name="connsiteY1219" fmla="*/ 3395759 h 6858000"/>
              <a:gd name="connsiteX1220" fmla="*/ 1700713 w 12192001"/>
              <a:gd name="connsiteY1220" fmla="*/ 3392005 h 6858000"/>
              <a:gd name="connsiteX1221" fmla="*/ 1715898 w 12192001"/>
              <a:gd name="connsiteY1221" fmla="*/ 3369476 h 6858000"/>
              <a:gd name="connsiteX1222" fmla="*/ 1734881 w 12192001"/>
              <a:gd name="connsiteY1222" fmla="*/ 3365721 h 6858000"/>
              <a:gd name="connsiteX1223" fmla="*/ 1746270 w 12192001"/>
              <a:gd name="connsiteY1223" fmla="*/ 3373231 h 6858000"/>
              <a:gd name="connsiteX1224" fmla="*/ 1746270 w 12192001"/>
              <a:gd name="connsiteY1224" fmla="*/ 3392005 h 6858000"/>
              <a:gd name="connsiteX1225" fmla="*/ 1731084 w 12192001"/>
              <a:gd name="connsiteY1225" fmla="*/ 3437061 h 6858000"/>
              <a:gd name="connsiteX1226" fmla="*/ 1738677 w 12192001"/>
              <a:gd name="connsiteY1226" fmla="*/ 3455835 h 6858000"/>
              <a:gd name="connsiteX1227" fmla="*/ 1761456 w 12192001"/>
              <a:gd name="connsiteY1227" fmla="*/ 3467099 h 6858000"/>
              <a:gd name="connsiteX1228" fmla="*/ 1769049 w 12192001"/>
              <a:gd name="connsiteY1228" fmla="*/ 3500892 h 6858000"/>
              <a:gd name="connsiteX1229" fmla="*/ 1765252 w 12192001"/>
              <a:gd name="connsiteY1229" fmla="*/ 3530929 h 6858000"/>
              <a:gd name="connsiteX1230" fmla="*/ 1776642 w 12192001"/>
              <a:gd name="connsiteY1230" fmla="*/ 3538439 h 6858000"/>
              <a:gd name="connsiteX1231" fmla="*/ 1788031 w 12192001"/>
              <a:gd name="connsiteY1231" fmla="*/ 3530929 h 6858000"/>
              <a:gd name="connsiteX1232" fmla="*/ 1784235 w 12192001"/>
              <a:gd name="connsiteY1232" fmla="*/ 3519665 h 6858000"/>
              <a:gd name="connsiteX1233" fmla="*/ 1795624 w 12192001"/>
              <a:gd name="connsiteY1233" fmla="*/ 3474608 h 6858000"/>
              <a:gd name="connsiteX1234" fmla="*/ 1818403 w 12192001"/>
              <a:gd name="connsiteY1234" fmla="*/ 3470854 h 6858000"/>
              <a:gd name="connsiteX1235" fmla="*/ 1818403 w 12192001"/>
              <a:gd name="connsiteY1235" fmla="*/ 3437061 h 6858000"/>
              <a:gd name="connsiteX1236" fmla="*/ 1822199 w 12192001"/>
              <a:gd name="connsiteY1236" fmla="*/ 3407023 h 6858000"/>
              <a:gd name="connsiteX1237" fmla="*/ 1818403 w 12192001"/>
              <a:gd name="connsiteY1237" fmla="*/ 3380740 h 6858000"/>
              <a:gd name="connsiteX1238" fmla="*/ 1814606 w 12192001"/>
              <a:gd name="connsiteY1238" fmla="*/ 3286872 h 6858000"/>
              <a:gd name="connsiteX1239" fmla="*/ 1814606 w 12192001"/>
              <a:gd name="connsiteY1239" fmla="*/ 3245570 h 6858000"/>
              <a:gd name="connsiteX1240" fmla="*/ 1795624 w 12192001"/>
              <a:gd name="connsiteY1240" fmla="*/ 3181740 h 6858000"/>
              <a:gd name="connsiteX1241" fmla="*/ 1807013 w 12192001"/>
              <a:gd name="connsiteY1241" fmla="*/ 3174231 h 6858000"/>
              <a:gd name="connsiteX1242" fmla="*/ 1810810 w 12192001"/>
              <a:gd name="connsiteY1242" fmla="*/ 3132929 h 6858000"/>
              <a:gd name="connsiteX1243" fmla="*/ 1795624 w 12192001"/>
              <a:gd name="connsiteY1243" fmla="*/ 3102891 h 6858000"/>
              <a:gd name="connsiteX1244" fmla="*/ 1788031 w 12192001"/>
              <a:gd name="connsiteY1244" fmla="*/ 3076608 h 6858000"/>
              <a:gd name="connsiteX1245" fmla="*/ 1788470 w 12192001"/>
              <a:gd name="connsiteY1245" fmla="*/ 3075261 h 6858000"/>
              <a:gd name="connsiteX1246" fmla="*/ 1790123 w 12192001"/>
              <a:gd name="connsiteY1246" fmla="*/ 3075806 h 6858000"/>
              <a:gd name="connsiteX1247" fmla="*/ 1794394 w 12192001"/>
              <a:gd name="connsiteY1247" fmla="*/ 3069704 h 6858000"/>
              <a:gd name="connsiteX1248" fmla="*/ 1794394 w 12192001"/>
              <a:gd name="connsiteY1248" fmla="*/ 3057100 h 6858000"/>
              <a:gd name="connsiteX1249" fmla="*/ 1796909 w 12192001"/>
              <a:gd name="connsiteY1249" fmla="*/ 3049390 h 6858000"/>
              <a:gd name="connsiteX1250" fmla="*/ 1801512 w 12192001"/>
              <a:gd name="connsiteY1250" fmla="*/ 3060317 h 6858000"/>
              <a:gd name="connsiteX1251" fmla="*/ 1805783 w 12192001"/>
              <a:gd name="connsiteY1251" fmla="*/ 3077214 h 6858000"/>
              <a:gd name="connsiteX1252" fmla="*/ 1817172 w 12192001"/>
              <a:gd name="connsiteY1252" fmla="*/ 3080968 h 6858000"/>
              <a:gd name="connsiteX1253" fmla="*/ 1826373 w 12192001"/>
              <a:gd name="connsiteY1253" fmla="*/ 3080141 h 6858000"/>
              <a:gd name="connsiteX1254" fmla="*/ 1827025 w 12192001"/>
              <a:gd name="connsiteY1254" fmla="*/ 3121845 h 6858000"/>
              <a:gd name="connsiteX1255" fmla="*/ 1827025 w 12192001"/>
              <a:gd name="connsiteY1255" fmla="*/ 3129357 h 6858000"/>
              <a:gd name="connsiteX1256" fmla="*/ 1828259 w 12192001"/>
              <a:gd name="connsiteY1256" fmla="*/ 3151892 h 6858000"/>
              <a:gd name="connsiteX1257" fmla="*/ 1830727 w 12192001"/>
              <a:gd name="connsiteY1257" fmla="*/ 3196963 h 6858000"/>
              <a:gd name="connsiteX1258" fmla="*/ 1831961 w 12192001"/>
              <a:gd name="connsiteY1258" fmla="*/ 3215742 h 6858000"/>
              <a:gd name="connsiteX1259" fmla="*/ 1831961 w 12192001"/>
              <a:gd name="connsiteY1259" fmla="*/ 3242033 h 6858000"/>
              <a:gd name="connsiteX1260" fmla="*/ 1834429 w 12192001"/>
              <a:gd name="connsiteY1260" fmla="*/ 3268324 h 6858000"/>
              <a:gd name="connsiteX1261" fmla="*/ 1831961 w 12192001"/>
              <a:gd name="connsiteY1261" fmla="*/ 3283347 h 6858000"/>
              <a:gd name="connsiteX1262" fmla="*/ 1835663 w 12192001"/>
              <a:gd name="connsiteY1262" fmla="*/ 3290859 h 6858000"/>
              <a:gd name="connsiteX1263" fmla="*/ 1835663 w 12192001"/>
              <a:gd name="connsiteY1263" fmla="*/ 3298371 h 6858000"/>
              <a:gd name="connsiteX1264" fmla="*/ 1838131 w 12192001"/>
              <a:gd name="connsiteY1264" fmla="*/ 3358465 h 6858000"/>
              <a:gd name="connsiteX1265" fmla="*/ 1840600 w 12192001"/>
              <a:gd name="connsiteY1265" fmla="*/ 3403535 h 6858000"/>
              <a:gd name="connsiteX1266" fmla="*/ 1840600 w 12192001"/>
              <a:gd name="connsiteY1266" fmla="*/ 3448605 h 6858000"/>
              <a:gd name="connsiteX1267" fmla="*/ 1843068 w 12192001"/>
              <a:gd name="connsiteY1267" fmla="*/ 3463629 h 6858000"/>
              <a:gd name="connsiteX1268" fmla="*/ 1845536 w 12192001"/>
              <a:gd name="connsiteY1268" fmla="*/ 3482408 h 6858000"/>
              <a:gd name="connsiteX1269" fmla="*/ 1844302 w 12192001"/>
              <a:gd name="connsiteY1269" fmla="*/ 3523722 h 6858000"/>
              <a:gd name="connsiteX1270" fmla="*/ 1850472 w 12192001"/>
              <a:gd name="connsiteY1270" fmla="*/ 3542502 h 6858000"/>
              <a:gd name="connsiteX1271" fmla="*/ 1860344 w 12192001"/>
              <a:gd name="connsiteY1271" fmla="*/ 3557525 h 6858000"/>
              <a:gd name="connsiteX1272" fmla="*/ 1862812 w 12192001"/>
              <a:gd name="connsiteY1272" fmla="*/ 3598839 h 6858000"/>
              <a:gd name="connsiteX1273" fmla="*/ 1862812 w 12192001"/>
              <a:gd name="connsiteY1273" fmla="*/ 3647666 h 6858000"/>
              <a:gd name="connsiteX1274" fmla="*/ 1862812 w 12192001"/>
              <a:gd name="connsiteY1274" fmla="*/ 3692736 h 6858000"/>
              <a:gd name="connsiteX1275" fmla="*/ 1867748 w 12192001"/>
              <a:gd name="connsiteY1275" fmla="*/ 3711516 h 6858000"/>
              <a:gd name="connsiteX1276" fmla="*/ 1873918 w 12192001"/>
              <a:gd name="connsiteY1276" fmla="*/ 3704004 h 6858000"/>
              <a:gd name="connsiteX1277" fmla="*/ 1873918 w 12192001"/>
              <a:gd name="connsiteY1277" fmla="*/ 3685225 h 6858000"/>
              <a:gd name="connsiteX1278" fmla="*/ 1877620 w 12192001"/>
              <a:gd name="connsiteY1278" fmla="*/ 3666445 h 6858000"/>
              <a:gd name="connsiteX1279" fmla="*/ 1883790 w 12192001"/>
              <a:gd name="connsiteY1279" fmla="*/ 3643910 h 6858000"/>
              <a:gd name="connsiteX1280" fmla="*/ 1887492 w 12192001"/>
              <a:gd name="connsiteY1280" fmla="*/ 3610107 h 6858000"/>
              <a:gd name="connsiteX1281" fmla="*/ 1887492 w 12192001"/>
              <a:gd name="connsiteY1281" fmla="*/ 3576304 h 6858000"/>
              <a:gd name="connsiteX1282" fmla="*/ 1886258 w 12192001"/>
              <a:gd name="connsiteY1282" fmla="*/ 3523722 h 6858000"/>
              <a:gd name="connsiteX1283" fmla="*/ 1887492 w 12192001"/>
              <a:gd name="connsiteY1283" fmla="*/ 3516211 h 6858000"/>
              <a:gd name="connsiteX1284" fmla="*/ 1891194 w 12192001"/>
              <a:gd name="connsiteY1284" fmla="*/ 3519966 h 6858000"/>
              <a:gd name="connsiteX1285" fmla="*/ 1893662 w 12192001"/>
              <a:gd name="connsiteY1285" fmla="*/ 3542502 h 6858000"/>
              <a:gd name="connsiteX1286" fmla="*/ 1902300 w 12192001"/>
              <a:gd name="connsiteY1286" fmla="*/ 3550013 h 6858000"/>
              <a:gd name="connsiteX1287" fmla="*/ 1903534 w 12192001"/>
              <a:gd name="connsiteY1287" fmla="*/ 3512455 h 6858000"/>
              <a:gd name="connsiteX1288" fmla="*/ 1904768 w 12192001"/>
              <a:gd name="connsiteY1288" fmla="*/ 3527478 h 6858000"/>
              <a:gd name="connsiteX1289" fmla="*/ 1904768 w 12192001"/>
              <a:gd name="connsiteY1289" fmla="*/ 3561281 h 6858000"/>
              <a:gd name="connsiteX1290" fmla="*/ 1908470 w 12192001"/>
              <a:gd name="connsiteY1290" fmla="*/ 3595084 h 6858000"/>
              <a:gd name="connsiteX1291" fmla="*/ 1915874 w 12192001"/>
              <a:gd name="connsiteY1291" fmla="*/ 3602595 h 6858000"/>
              <a:gd name="connsiteX1292" fmla="*/ 1919576 w 12192001"/>
              <a:gd name="connsiteY1292" fmla="*/ 3583816 h 6858000"/>
              <a:gd name="connsiteX1293" fmla="*/ 1918342 w 12192001"/>
              <a:gd name="connsiteY1293" fmla="*/ 3553769 h 6858000"/>
              <a:gd name="connsiteX1294" fmla="*/ 1915874 w 12192001"/>
              <a:gd name="connsiteY1294" fmla="*/ 3489920 h 6858000"/>
              <a:gd name="connsiteX1295" fmla="*/ 1917108 w 12192001"/>
              <a:gd name="connsiteY1295" fmla="*/ 3482408 h 6858000"/>
              <a:gd name="connsiteX1296" fmla="*/ 1919576 w 12192001"/>
              <a:gd name="connsiteY1296" fmla="*/ 3429826 h 6858000"/>
              <a:gd name="connsiteX1297" fmla="*/ 1922044 w 12192001"/>
              <a:gd name="connsiteY1297" fmla="*/ 3350953 h 6858000"/>
              <a:gd name="connsiteX1298" fmla="*/ 1922044 w 12192001"/>
              <a:gd name="connsiteY1298" fmla="*/ 3347197 h 6858000"/>
              <a:gd name="connsiteX1299" fmla="*/ 1923278 w 12192001"/>
              <a:gd name="connsiteY1299" fmla="*/ 3347197 h 6858000"/>
              <a:gd name="connsiteX1300" fmla="*/ 1925746 w 12192001"/>
              <a:gd name="connsiteY1300" fmla="*/ 3350953 h 6858000"/>
              <a:gd name="connsiteX1301" fmla="*/ 1925746 w 12192001"/>
              <a:gd name="connsiteY1301" fmla="*/ 3362220 h 6858000"/>
              <a:gd name="connsiteX1302" fmla="*/ 1925746 w 12192001"/>
              <a:gd name="connsiteY1302" fmla="*/ 3429826 h 6858000"/>
              <a:gd name="connsiteX1303" fmla="*/ 1928214 w 12192001"/>
              <a:gd name="connsiteY1303" fmla="*/ 3441093 h 6858000"/>
              <a:gd name="connsiteX1304" fmla="*/ 1933150 w 12192001"/>
              <a:gd name="connsiteY1304" fmla="*/ 3459873 h 6858000"/>
              <a:gd name="connsiteX1305" fmla="*/ 1933150 w 12192001"/>
              <a:gd name="connsiteY1305" fmla="*/ 3504943 h 6858000"/>
              <a:gd name="connsiteX1306" fmla="*/ 1935618 w 12192001"/>
              <a:gd name="connsiteY1306" fmla="*/ 3538746 h 6858000"/>
              <a:gd name="connsiteX1307" fmla="*/ 1939320 w 12192001"/>
              <a:gd name="connsiteY1307" fmla="*/ 3519966 h 6858000"/>
              <a:gd name="connsiteX1308" fmla="*/ 1940554 w 12192001"/>
              <a:gd name="connsiteY1308" fmla="*/ 3429826 h 6858000"/>
              <a:gd name="connsiteX1309" fmla="*/ 1940554 w 12192001"/>
              <a:gd name="connsiteY1309" fmla="*/ 3287103 h 6858000"/>
              <a:gd name="connsiteX1310" fmla="*/ 1939320 w 12192001"/>
              <a:gd name="connsiteY1310" fmla="*/ 3268324 h 6858000"/>
              <a:gd name="connsiteX1311" fmla="*/ 1940455 w 12192001"/>
              <a:gd name="connsiteY1311" fmla="*/ 3257693 h 6858000"/>
              <a:gd name="connsiteX1312" fmla="*/ 1942657 w 12192001"/>
              <a:gd name="connsiteY1312" fmla="*/ 3266403 h 6858000"/>
              <a:gd name="connsiteX1313" fmla="*/ 1950250 w 12192001"/>
              <a:gd name="connsiteY1313" fmla="*/ 3307705 h 6858000"/>
              <a:gd name="connsiteX1314" fmla="*/ 1954046 w 12192001"/>
              <a:gd name="connsiteY1314" fmla="*/ 3322723 h 6858000"/>
              <a:gd name="connsiteX1315" fmla="*/ 2018586 w 12192001"/>
              <a:gd name="connsiteY1315" fmla="*/ 3364025 h 6858000"/>
              <a:gd name="connsiteX1316" fmla="*/ 2064144 w 12192001"/>
              <a:gd name="connsiteY1316" fmla="*/ 3397818 h 6858000"/>
              <a:gd name="connsiteX1317" fmla="*/ 2086923 w 12192001"/>
              <a:gd name="connsiteY1317" fmla="*/ 3420346 h 6858000"/>
              <a:gd name="connsiteX1318" fmla="*/ 2117294 w 12192001"/>
              <a:gd name="connsiteY1318" fmla="*/ 3435365 h 6858000"/>
              <a:gd name="connsiteX1319" fmla="*/ 2124887 w 12192001"/>
              <a:gd name="connsiteY1319" fmla="*/ 3435365 h 6858000"/>
              <a:gd name="connsiteX1320" fmla="*/ 2162852 w 12192001"/>
              <a:gd name="connsiteY1320" fmla="*/ 3379044 h 6858000"/>
              <a:gd name="connsiteX1321" fmla="*/ 2162852 w 12192001"/>
              <a:gd name="connsiteY1321" fmla="*/ 3232597 h 6858000"/>
              <a:gd name="connsiteX1322" fmla="*/ 2172218 w 12192001"/>
              <a:gd name="connsiteY1322" fmla="*/ 3223332 h 6858000"/>
              <a:gd name="connsiteX1323" fmla="*/ 2176628 w 12192001"/>
              <a:gd name="connsiteY1323" fmla="*/ 3208503 h 6858000"/>
              <a:gd name="connsiteX1324" fmla="*/ 2180760 w 12192001"/>
              <a:gd name="connsiteY1324" fmla="*/ 3217845 h 6858000"/>
              <a:gd name="connsiteX1325" fmla="*/ 2180760 w 12192001"/>
              <a:gd name="connsiteY1325" fmla="*/ 3278715 h 6858000"/>
              <a:gd name="connsiteX1326" fmla="*/ 2192149 w 12192001"/>
              <a:gd name="connsiteY1326" fmla="*/ 3289979 h 6858000"/>
              <a:gd name="connsiteX1327" fmla="*/ 2203539 w 12192001"/>
              <a:gd name="connsiteY1327" fmla="*/ 3278715 h 6858000"/>
              <a:gd name="connsiteX1328" fmla="*/ 2202115 w 12192001"/>
              <a:gd name="connsiteY1328" fmla="*/ 3260410 h 6858000"/>
              <a:gd name="connsiteX1329" fmla="*/ 2202994 w 12192001"/>
              <a:gd name="connsiteY1329" fmla="*/ 3250841 h 6858000"/>
              <a:gd name="connsiteX1330" fmla="*/ 2207223 w 12192001"/>
              <a:gd name="connsiteY1330" fmla="*/ 3256194 h 6858000"/>
              <a:gd name="connsiteX1331" fmla="*/ 2221696 w 12192001"/>
              <a:gd name="connsiteY1331" fmla="*/ 3287053 h 6858000"/>
              <a:gd name="connsiteX1332" fmla="*/ 2222521 w 12192001"/>
              <a:gd name="connsiteY1332" fmla="*/ 3291363 h 6858000"/>
              <a:gd name="connsiteX1333" fmla="*/ 2222521 w 12192001"/>
              <a:gd name="connsiteY1333" fmla="*/ 3293734 h 6858000"/>
              <a:gd name="connsiteX1334" fmla="*/ 2221572 w 12192001"/>
              <a:gd name="connsiteY1334" fmla="*/ 3304059 h 6858000"/>
              <a:gd name="connsiteX1335" fmla="*/ 2225738 w 12192001"/>
              <a:gd name="connsiteY1335" fmla="*/ 3308180 h 6858000"/>
              <a:gd name="connsiteX1336" fmla="*/ 2234984 w 12192001"/>
              <a:gd name="connsiteY1336" fmla="*/ 3356516 h 6858000"/>
              <a:gd name="connsiteX1337" fmla="*/ 2238781 w 12192001"/>
              <a:gd name="connsiteY1337" fmla="*/ 3431610 h 6858000"/>
              <a:gd name="connsiteX1338" fmla="*/ 2238781 w 12192001"/>
              <a:gd name="connsiteY1338" fmla="*/ 3480422 h 6858000"/>
              <a:gd name="connsiteX1339" fmla="*/ 2246374 w 12192001"/>
              <a:gd name="connsiteY1339" fmla="*/ 3525478 h 6858000"/>
              <a:gd name="connsiteX1340" fmla="*/ 2253966 w 12192001"/>
              <a:gd name="connsiteY1340" fmla="*/ 3544252 h 6858000"/>
              <a:gd name="connsiteX1341" fmla="*/ 2261560 w 12192001"/>
              <a:gd name="connsiteY1341" fmla="*/ 3525478 h 6858000"/>
              <a:gd name="connsiteX1342" fmla="*/ 2253966 w 12192001"/>
              <a:gd name="connsiteY1342" fmla="*/ 3394063 h 6858000"/>
              <a:gd name="connsiteX1343" fmla="*/ 2276746 w 12192001"/>
              <a:gd name="connsiteY1343" fmla="*/ 3337742 h 6858000"/>
              <a:gd name="connsiteX1344" fmla="*/ 2284338 w 12192001"/>
              <a:gd name="connsiteY1344" fmla="*/ 3337742 h 6858000"/>
              <a:gd name="connsiteX1345" fmla="*/ 2299524 w 12192001"/>
              <a:gd name="connsiteY1345" fmla="*/ 3341497 h 6858000"/>
              <a:gd name="connsiteX1346" fmla="*/ 2299524 w 12192001"/>
              <a:gd name="connsiteY1346" fmla="*/ 3375290 h 6858000"/>
              <a:gd name="connsiteX1347" fmla="*/ 2307117 w 12192001"/>
              <a:gd name="connsiteY1347" fmla="*/ 3397818 h 6858000"/>
              <a:gd name="connsiteX1348" fmla="*/ 2314710 w 12192001"/>
              <a:gd name="connsiteY1348" fmla="*/ 3401573 h 6858000"/>
              <a:gd name="connsiteX1349" fmla="*/ 2318506 w 12192001"/>
              <a:gd name="connsiteY1349" fmla="*/ 3394063 h 6858000"/>
              <a:gd name="connsiteX1350" fmla="*/ 2318506 w 12192001"/>
              <a:gd name="connsiteY1350" fmla="*/ 3360271 h 6858000"/>
              <a:gd name="connsiteX1351" fmla="*/ 2326100 w 12192001"/>
              <a:gd name="connsiteY1351" fmla="*/ 3349006 h 6858000"/>
              <a:gd name="connsiteX1352" fmla="*/ 2333692 w 12192001"/>
              <a:gd name="connsiteY1352" fmla="*/ 3356516 h 6858000"/>
              <a:gd name="connsiteX1353" fmla="*/ 2352675 w 12192001"/>
              <a:gd name="connsiteY1353" fmla="*/ 3401573 h 6858000"/>
              <a:gd name="connsiteX1354" fmla="*/ 2367861 w 12192001"/>
              <a:gd name="connsiteY1354" fmla="*/ 3472912 h 6858000"/>
              <a:gd name="connsiteX1355" fmla="*/ 2371658 w 12192001"/>
              <a:gd name="connsiteY1355" fmla="*/ 3472912 h 6858000"/>
              <a:gd name="connsiteX1356" fmla="*/ 2379250 w 12192001"/>
              <a:gd name="connsiteY1356" fmla="*/ 3472912 h 6858000"/>
              <a:gd name="connsiteX1357" fmla="*/ 2379250 w 12192001"/>
              <a:gd name="connsiteY1357" fmla="*/ 3457893 h 6858000"/>
              <a:gd name="connsiteX1358" fmla="*/ 2402029 w 12192001"/>
              <a:gd name="connsiteY1358" fmla="*/ 3446629 h 6858000"/>
              <a:gd name="connsiteX1359" fmla="*/ 2413419 w 12192001"/>
              <a:gd name="connsiteY1359" fmla="*/ 3442875 h 6858000"/>
              <a:gd name="connsiteX1360" fmla="*/ 2424808 w 12192001"/>
              <a:gd name="connsiteY1360" fmla="*/ 3409082 h 6858000"/>
              <a:gd name="connsiteX1361" fmla="*/ 2424808 w 12192001"/>
              <a:gd name="connsiteY1361" fmla="*/ 3435365 h 6858000"/>
              <a:gd name="connsiteX1362" fmla="*/ 2436197 w 12192001"/>
              <a:gd name="connsiteY1362" fmla="*/ 3439120 h 6858000"/>
              <a:gd name="connsiteX1363" fmla="*/ 2443791 w 12192001"/>
              <a:gd name="connsiteY1363" fmla="*/ 3439120 h 6858000"/>
              <a:gd name="connsiteX1364" fmla="*/ 2443791 w 12192001"/>
              <a:gd name="connsiteY1364" fmla="*/ 3442875 h 6858000"/>
              <a:gd name="connsiteX1365" fmla="*/ 2439994 w 12192001"/>
              <a:gd name="connsiteY1365" fmla="*/ 3480422 h 6858000"/>
              <a:gd name="connsiteX1366" fmla="*/ 2443791 w 12192001"/>
              <a:gd name="connsiteY1366" fmla="*/ 3487931 h 6858000"/>
              <a:gd name="connsiteX1367" fmla="*/ 2451383 w 12192001"/>
              <a:gd name="connsiteY1367" fmla="*/ 3484177 h 6858000"/>
              <a:gd name="connsiteX1368" fmla="*/ 2466569 w 12192001"/>
              <a:gd name="connsiteY1368" fmla="*/ 3461648 h 6858000"/>
              <a:gd name="connsiteX1369" fmla="*/ 2485551 w 12192001"/>
              <a:gd name="connsiteY1369" fmla="*/ 3457893 h 6858000"/>
              <a:gd name="connsiteX1370" fmla="*/ 2496941 w 12192001"/>
              <a:gd name="connsiteY1370" fmla="*/ 3465403 h 6858000"/>
              <a:gd name="connsiteX1371" fmla="*/ 2496941 w 12192001"/>
              <a:gd name="connsiteY1371" fmla="*/ 3484177 h 6858000"/>
              <a:gd name="connsiteX1372" fmla="*/ 2481755 w 12192001"/>
              <a:gd name="connsiteY1372" fmla="*/ 3529233 h 6858000"/>
              <a:gd name="connsiteX1373" fmla="*/ 2489348 w 12192001"/>
              <a:gd name="connsiteY1373" fmla="*/ 3548007 h 6858000"/>
              <a:gd name="connsiteX1374" fmla="*/ 2512126 w 12192001"/>
              <a:gd name="connsiteY1374" fmla="*/ 3559271 h 6858000"/>
              <a:gd name="connsiteX1375" fmla="*/ 2519720 w 12192001"/>
              <a:gd name="connsiteY1375" fmla="*/ 3593064 h 6858000"/>
              <a:gd name="connsiteX1376" fmla="*/ 2515923 w 12192001"/>
              <a:gd name="connsiteY1376" fmla="*/ 3623101 h 6858000"/>
              <a:gd name="connsiteX1377" fmla="*/ 2527312 w 12192001"/>
              <a:gd name="connsiteY1377" fmla="*/ 3630611 h 6858000"/>
              <a:gd name="connsiteX1378" fmla="*/ 2538702 w 12192001"/>
              <a:gd name="connsiteY1378" fmla="*/ 3623101 h 6858000"/>
              <a:gd name="connsiteX1379" fmla="*/ 2534906 w 12192001"/>
              <a:gd name="connsiteY1379" fmla="*/ 3611837 h 6858000"/>
              <a:gd name="connsiteX1380" fmla="*/ 2546295 w 12192001"/>
              <a:gd name="connsiteY1380" fmla="*/ 3566780 h 6858000"/>
              <a:gd name="connsiteX1381" fmla="*/ 2569074 w 12192001"/>
              <a:gd name="connsiteY1381" fmla="*/ 3563026 h 6858000"/>
              <a:gd name="connsiteX1382" fmla="*/ 2569074 w 12192001"/>
              <a:gd name="connsiteY1382" fmla="*/ 3529233 h 6858000"/>
              <a:gd name="connsiteX1383" fmla="*/ 2572870 w 12192001"/>
              <a:gd name="connsiteY1383" fmla="*/ 3499195 h 6858000"/>
              <a:gd name="connsiteX1384" fmla="*/ 2569074 w 12192001"/>
              <a:gd name="connsiteY1384" fmla="*/ 3472912 h 6858000"/>
              <a:gd name="connsiteX1385" fmla="*/ 2565277 w 12192001"/>
              <a:gd name="connsiteY1385" fmla="*/ 3379044 h 6858000"/>
              <a:gd name="connsiteX1386" fmla="*/ 2565277 w 12192001"/>
              <a:gd name="connsiteY1386" fmla="*/ 3337742 h 6858000"/>
              <a:gd name="connsiteX1387" fmla="*/ 2546295 w 12192001"/>
              <a:gd name="connsiteY1387" fmla="*/ 3273912 h 6858000"/>
              <a:gd name="connsiteX1388" fmla="*/ 2557684 w 12192001"/>
              <a:gd name="connsiteY1388" fmla="*/ 3266403 h 6858000"/>
              <a:gd name="connsiteX1389" fmla="*/ 2561481 w 12192001"/>
              <a:gd name="connsiteY1389" fmla="*/ 3225101 h 6858000"/>
              <a:gd name="connsiteX1390" fmla="*/ 2554490 w 12192001"/>
              <a:gd name="connsiteY1390" fmla="*/ 3215987 h 6858000"/>
              <a:gd name="connsiteX1391" fmla="*/ 2571797 w 12192001"/>
              <a:gd name="connsiteY1391" fmla="*/ 3188602 h 6858000"/>
              <a:gd name="connsiteX1392" fmla="*/ 2571797 w 12192001"/>
              <a:gd name="connsiteY1392" fmla="*/ 3169828 h 6858000"/>
              <a:gd name="connsiteX1393" fmla="*/ 2571797 w 12192001"/>
              <a:gd name="connsiteY1393" fmla="*/ 3132281 h 6858000"/>
              <a:gd name="connsiteX1394" fmla="*/ 2571797 w 12192001"/>
              <a:gd name="connsiteY1394" fmla="*/ 3113424 h 6858000"/>
              <a:gd name="connsiteX1395" fmla="*/ 2582361 w 12192001"/>
              <a:gd name="connsiteY1395" fmla="*/ 3102602 h 6858000"/>
              <a:gd name="connsiteX1396" fmla="*/ 2583219 w 12192001"/>
              <a:gd name="connsiteY1396" fmla="*/ 3095181 h 6858000"/>
              <a:gd name="connsiteX1397" fmla="*/ 2584609 w 12192001"/>
              <a:gd name="connsiteY1397" fmla="*/ 3113507 h 6858000"/>
              <a:gd name="connsiteX1398" fmla="*/ 2583185 w 12192001"/>
              <a:gd name="connsiteY1398" fmla="*/ 3132281 h 6858000"/>
              <a:gd name="connsiteX1399" fmla="*/ 2586982 w 12192001"/>
              <a:gd name="connsiteY1399" fmla="*/ 3143545 h 6858000"/>
              <a:gd name="connsiteX1400" fmla="*/ 2594575 w 12192001"/>
              <a:gd name="connsiteY1400" fmla="*/ 3143545 h 6858000"/>
              <a:gd name="connsiteX1401" fmla="*/ 2624946 w 12192001"/>
              <a:gd name="connsiteY1401" fmla="*/ 3132281 h 6858000"/>
              <a:gd name="connsiteX1402" fmla="*/ 2624946 w 12192001"/>
              <a:gd name="connsiteY1402" fmla="*/ 3127972 h 6858000"/>
              <a:gd name="connsiteX1403" fmla="*/ 2628291 w 12192001"/>
              <a:gd name="connsiteY1403" fmla="*/ 3135251 h 6858000"/>
              <a:gd name="connsiteX1404" fmla="*/ 2643952 w 12192001"/>
              <a:gd name="connsiteY1404" fmla="*/ 3142291 h 6858000"/>
              <a:gd name="connsiteX1405" fmla="*/ 2645877 w 12192001"/>
              <a:gd name="connsiteY1405" fmla="*/ 3143243 h 6858000"/>
              <a:gd name="connsiteX1406" fmla="*/ 2643929 w 12192001"/>
              <a:gd name="connsiteY1406" fmla="*/ 3154809 h 6858000"/>
              <a:gd name="connsiteX1407" fmla="*/ 2651521 w 12192001"/>
              <a:gd name="connsiteY1407" fmla="*/ 3166073 h 6858000"/>
              <a:gd name="connsiteX1408" fmla="*/ 2659115 w 12192001"/>
              <a:gd name="connsiteY1408" fmla="*/ 3158564 h 6858000"/>
              <a:gd name="connsiteX1409" fmla="*/ 2662156 w 12192001"/>
              <a:gd name="connsiteY1409" fmla="*/ 3151293 h 6858000"/>
              <a:gd name="connsiteX1410" fmla="*/ 2670503 w 12192001"/>
              <a:gd name="connsiteY1410" fmla="*/ 3155421 h 6858000"/>
              <a:gd name="connsiteX1411" fmla="*/ 2670503 w 12192001"/>
              <a:gd name="connsiteY1411" fmla="*/ 3159311 h 6858000"/>
              <a:gd name="connsiteX1412" fmla="*/ 2667600 w 12192001"/>
              <a:gd name="connsiteY1412" fmla="*/ 3177075 h 6858000"/>
              <a:gd name="connsiteX1413" fmla="*/ 2659051 w 12192001"/>
              <a:gd name="connsiteY1413" fmla="*/ 3188383 h 6858000"/>
              <a:gd name="connsiteX1414" fmla="*/ 2660032 w 12192001"/>
              <a:gd name="connsiteY1414" fmla="*/ 3196255 h 6858000"/>
              <a:gd name="connsiteX1415" fmla="*/ 2670463 w 12192001"/>
              <a:gd name="connsiteY1415" fmla="*/ 3208946 h 6858000"/>
              <a:gd name="connsiteX1416" fmla="*/ 2672879 w 12192001"/>
              <a:gd name="connsiteY1416" fmla="*/ 3209026 h 6858000"/>
              <a:gd name="connsiteX1417" fmla="*/ 2678097 w 12192001"/>
              <a:gd name="connsiteY1417" fmla="*/ 3237413 h 6858000"/>
              <a:gd name="connsiteX1418" fmla="*/ 2693282 w 12192001"/>
              <a:gd name="connsiteY1418" fmla="*/ 3248677 h 6858000"/>
              <a:gd name="connsiteX1419" fmla="*/ 2704672 w 12192001"/>
              <a:gd name="connsiteY1419" fmla="*/ 3229904 h 6858000"/>
              <a:gd name="connsiteX1420" fmla="*/ 2703772 w 12192001"/>
              <a:gd name="connsiteY1420" fmla="*/ 3216999 h 6858000"/>
              <a:gd name="connsiteX1421" fmla="*/ 2704863 w 12192001"/>
              <a:gd name="connsiteY1421" fmla="*/ 3217403 h 6858000"/>
              <a:gd name="connsiteX1422" fmla="*/ 2720186 w 12192001"/>
              <a:gd name="connsiteY1422" fmla="*/ 3242726 h 6858000"/>
              <a:gd name="connsiteX1423" fmla="*/ 2719432 w 12192001"/>
              <a:gd name="connsiteY1423" fmla="*/ 3246817 h 6858000"/>
              <a:gd name="connsiteX1424" fmla="*/ 2717581 w 12192001"/>
              <a:gd name="connsiteY1424" fmla="*/ 3303010 h 6858000"/>
              <a:gd name="connsiteX1425" fmla="*/ 2699073 w 12192001"/>
              <a:gd name="connsiteY1425" fmla="*/ 3347287 h 6858000"/>
              <a:gd name="connsiteX1426" fmla="*/ 2726180 w 12192001"/>
              <a:gd name="connsiteY1426" fmla="*/ 3361898 h 6858000"/>
              <a:gd name="connsiteX1427" fmla="*/ 2747287 w 12192001"/>
              <a:gd name="connsiteY1427" fmla="*/ 3389249 h 6858000"/>
              <a:gd name="connsiteX1428" fmla="*/ 2712479 w 12192001"/>
              <a:gd name="connsiteY1428" fmla="*/ 3495515 h 6858000"/>
              <a:gd name="connsiteX1429" fmla="*/ 2701215 w 12192001"/>
              <a:gd name="connsiteY1429" fmla="*/ 3526897 h 6858000"/>
              <a:gd name="connsiteX1430" fmla="*/ 2716588 w 12192001"/>
              <a:gd name="connsiteY1430" fmla="*/ 3558960 h 6858000"/>
              <a:gd name="connsiteX1431" fmla="*/ 2745352 w 12192001"/>
              <a:gd name="connsiteY1431" fmla="*/ 3617335 h 6858000"/>
              <a:gd name="connsiteX1432" fmla="*/ 2746804 w 12192001"/>
              <a:gd name="connsiteY1432" fmla="*/ 3639139 h 6858000"/>
              <a:gd name="connsiteX1433" fmla="*/ 2748540 w 12192001"/>
              <a:gd name="connsiteY1433" fmla="*/ 3642920 h 6858000"/>
              <a:gd name="connsiteX1434" fmla="*/ 2745804 w 12192001"/>
              <a:gd name="connsiteY1434" fmla="*/ 3641262 h 6858000"/>
              <a:gd name="connsiteX1435" fmla="*/ 2732864 w 12192001"/>
              <a:gd name="connsiteY1435" fmla="*/ 3638877 h 6858000"/>
              <a:gd name="connsiteX1436" fmla="*/ 2705151 w 12192001"/>
              <a:gd name="connsiteY1436" fmla="*/ 3680303 h 6858000"/>
              <a:gd name="connsiteX1437" fmla="*/ 2719749 w 12192001"/>
              <a:gd name="connsiteY1437" fmla="*/ 3726452 h 6858000"/>
              <a:gd name="connsiteX1438" fmla="*/ 2724162 w 12192001"/>
              <a:gd name="connsiteY1438" fmla="*/ 3761878 h 6858000"/>
              <a:gd name="connsiteX1439" fmla="*/ 2725614 w 12192001"/>
              <a:gd name="connsiteY1439" fmla="*/ 3783682 h 6858000"/>
              <a:gd name="connsiteX1440" fmla="*/ 2742554 w 12192001"/>
              <a:gd name="connsiteY1440" fmla="*/ 3777575 h 6858000"/>
              <a:gd name="connsiteX1441" fmla="*/ 2788793 w 12192001"/>
              <a:gd name="connsiteY1441" fmla="*/ 3681877 h 6858000"/>
              <a:gd name="connsiteX1442" fmla="*/ 2803017 w 12192001"/>
              <a:gd name="connsiteY1442" fmla="*/ 3664116 h 6858000"/>
              <a:gd name="connsiteX1443" fmla="*/ 2839690 w 12192001"/>
              <a:gd name="connsiteY1443" fmla="*/ 3623572 h 6858000"/>
              <a:gd name="connsiteX1444" fmla="*/ 2866912 w 12192001"/>
              <a:gd name="connsiteY1444" fmla="*/ 3578210 h 6858000"/>
              <a:gd name="connsiteX1445" fmla="*/ 2864970 w 12192001"/>
              <a:gd name="connsiteY1445" fmla="*/ 3552470 h 6858000"/>
              <a:gd name="connsiteX1446" fmla="*/ 2858765 w 12192001"/>
              <a:gd name="connsiteY1446" fmla="*/ 3543249 h 6858000"/>
              <a:gd name="connsiteX1447" fmla="*/ 2868725 w 12192001"/>
              <a:gd name="connsiteY1447" fmla="*/ 3542009 h 6858000"/>
              <a:gd name="connsiteX1448" fmla="*/ 2888703 w 12192001"/>
              <a:gd name="connsiteY1448" fmla="*/ 3509541 h 6858000"/>
              <a:gd name="connsiteX1449" fmla="*/ 2875782 w 12192001"/>
              <a:gd name="connsiteY1449" fmla="*/ 3497160 h 6858000"/>
              <a:gd name="connsiteX1450" fmla="*/ 2864841 w 12192001"/>
              <a:gd name="connsiteY1450" fmla="*/ 3490528 h 6858000"/>
              <a:gd name="connsiteX1451" fmla="*/ 2874085 w 12192001"/>
              <a:gd name="connsiteY1451" fmla="*/ 3473387 h 6858000"/>
              <a:gd name="connsiteX1452" fmla="*/ 2880556 w 12192001"/>
              <a:gd name="connsiteY1452" fmla="*/ 3474580 h 6858000"/>
              <a:gd name="connsiteX1453" fmla="*/ 2898024 w 12192001"/>
              <a:gd name="connsiteY1453" fmla="*/ 3452418 h 6858000"/>
              <a:gd name="connsiteX1454" fmla="*/ 2902856 w 12192001"/>
              <a:gd name="connsiteY1454" fmla="*/ 3399851 h 6858000"/>
              <a:gd name="connsiteX1455" fmla="*/ 2918099 w 12192001"/>
              <a:gd name="connsiteY1455" fmla="*/ 3369972 h 6858000"/>
              <a:gd name="connsiteX1456" fmla="*/ 2921118 w 12192001"/>
              <a:gd name="connsiteY1456" fmla="*/ 3353607 h 6858000"/>
              <a:gd name="connsiteX1457" fmla="*/ 2914970 w 12192001"/>
              <a:gd name="connsiteY1457" fmla="*/ 3314399 h 6858000"/>
              <a:gd name="connsiteX1458" fmla="*/ 2910713 w 12192001"/>
              <a:gd name="connsiteY1458" fmla="*/ 3199009 h 6858000"/>
              <a:gd name="connsiteX1459" fmla="*/ 2913600 w 12192001"/>
              <a:gd name="connsiteY1459" fmla="*/ 3170168 h 6858000"/>
              <a:gd name="connsiteX1460" fmla="*/ 2920246 w 12192001"/>
              <a:gd name="connsiteY1460" fmla="*/ 3164024 h 6858000"/>
              <a:gd name="connsiteX1461" fmla="*/ 2924120 w 12192001"/>
              <a:gd name="connsiteY1461" fmla="*/ 3176318 h 6858000"/>
              <a:gd name="connsiteX1462" fmla="*/ 2924890 w 12192001"/>
              <a:gd name="connsiteY1462" fmla="*/ 3194857 h 6858000"/>
              <a:gd name="connsiteX1463" fmla="*/ 2928687 w 12192001"/>
              <a:gd name="connsiteY1463" fmla="*/ 3194857 h 6858000"/>
              <a:gd name="connsiteX1464" fmla="*/ 2936280 w 12192001"/>
              <a:gd name="connsiteY1464" fmla="*/ 3194857 h 6858000"/>
              <a:gd name="connsiteX1465" fmla="*/ 2936280 w 12192001"/>
              <a:gd name="connsiteY1465" fmla="*/ 3179838 h 6858000"/>
              <a:gd name="connsiteX1466" fmla="*/ 2942695 w 12192001"/>
              <a:gd name="connsiteY1466" fmla="*/ 3168417 h 6858000"/>
              <a:gd name="connsiteX1467" fmla="*/ 2957622 w 12192001"/>
              <a:gd name="connsiteY1467" fmla="*/ 3191167 h 6858000"/>
              <a:gd name="connsiteX1468" fmla="*/ 2959455 w 12192001"/>
              <a:gd name="connsiteY1468" fmla="*/ 3224916 h 6858000"/>
              <a:gd name="connsiteX1469" fmla="*/ 2962416 w 12192001"/>
              <a:gd name="connsiteY1469" fmla="*/ 3238537 h 6858000"/>
              <a:gd name="connsiteX1470" fmla="*/ 2970886 w 12192001"/>
              <a:gd name="connsiteY1470" fmla="*/ 3235484 h 6858000"/>
              <a:gd name="connsiteX1471" fmla="*/ 2973131 w 12192001"/>
              <a:gd name="connsiteY1471" fmla="*/ 3233206 h 6858000"/>
              <a:gd name="connsiteX1472" fmla="*/ 2983356 w 12192001"/>
              <a:gd name="connsiteY1472" fmla="*/ 3223937 h 6858000"/>
              <a:gd name="connsiteX1473" fmla="*/ 2981317 w 12192001"/>
              <a:gd name="connsiteY1473" fmla="*/ 3248175 h 6858000"/>
              <a:gd name="connsiteX1474" fmla="*/ 2975828 w 12192001"/>
              <a:gd name="connsiteY1474" fmla="*/ 3254855 h 6858000"/>
              <a:gd name="connsiteX1475" fmla="*/ 2972318 w 12192001"/>
              <a:gd name="connsiteY1475" fmla="*/ 3267284 h 6858000"/>
              <a:gd name="connsiteX1476" fmla="*/ 2980279 w 12192001"/>
              <a:gd name="connsiteY1476" fmla="*/ 3270289 h 6858000"/>
              <a:gd name="connsiteX1477" fmla="*/ 2992897 w 12192001"/>
              <a:gd name="connsiteY1477" fmla="*/ 3310689 h 6858000"/>
              <a:gd name="connsiteX1478" fmla="*/ 2979099 w 12192001"/>
              <a:gd name="connsiteY1478" fmla="*/ 3494284 h 6858000"/>
              <a:gd name="connsiteX1479" fmla="*/ 2984737 w 12192001"/>
              <a:gd name="connsiteY1479" fmla="*/ 3539551 h 6858000"/>
              <a:gd name="connsiteX1480" fmla="*/ 2980376 w 12192001"/>
              <a:gd name="connsiteY1480" fmla="*/ 3606049 h 6858000"/>
              <a:gd name="connsiteX1481" fmla="*/ 2984015 w 12192001"/>
              <a:gd name="connsiteY1481" fmla="*/ 3655562 h 6858000"/>
              <a:gd name="connsiteX1482" fmla="*/ 3025571 w 12192001"/>
              <a:gd name="connsiteY1482" fmla="*/ 3664377 h 6858000"/>
              <a:gd name="connsiteX1483" fmla="*/ 3050530 w 12192001"/>
              <a:gd name="connsiteY1483" fmla="*/ 3631288 h 6858000"/>
              <a:gd name="connsiteX1484" fmla="*/ 3015727 w 12192001"/>
              <a:gd name="connsiteY1484" fmla="*/ 3605643 h 6858000"/>
              <a:gd name="connsiteX1485" fmla="*/ 3022236 w 12192001"/>
              <a:gd name="connsiteY1485" fmla="*/ 3586845 h 6858000"/>
              <a:gd name="connsiteX1486" fmla="*/ 3041401 w 12192001"/>
              <a:gd name="connsiteY1486" fmla="*/ 3588455 h 6858000"/>
              <a:gd name="connsiteX1487" fmla="*/ 3064644 w 12192001"/>
              <a:gd name="connsiteY1487" fmla="*/ 3541590 h 6858000"/>
              <a:gd name="connsiteX1488" fmla="*/ 3062438 w 12192001"/>
              <a:gd name="connsiteY1488" fmla="*/ 3523877 h 6858000"/>
              <a:gd name="connsiteX1489" fmla="*/ 3070191 w 12192001"/>
              <a:gd name="connsiteY1489" fmla="*/ 3504923 h 6858000"/>
              <a:gd name="connsiteX1490" fmla="*/ 3081378 w 12192001"/>
              <a:gd name="connsiteY1490" fmla="*/ 3513523 h 6858000"/>
              <a:gd name="connsiteX1491" fmla="*/ 3095543 w 12192001"/>
              <a:gd name="connsiteY1491" fmla="*/ 3525749 h 6858000"/>
              <a:gd name="connsiteX1492" fmla="*/ 3100562 w 12192001"/>
              <a:gd name="connsiteY1492" fmla="*/ 3505138 h 6858000"/>
              <a:gd name="connsiteX1493" fmla="*/ 3105396 w 12192001"/>
              <a:gd name="connsiteY1493" fmla="*/ 3443032 h 6858000"/>
              <a:gd name="connsiteX1494" fmla="*/ 3112025 w 12192001"/>
              <a:gd name="connsiteY1494" fmla="*/ 3446374 h 6858000"/>
              <a:gd name="connsiteX1495" fmla="*/ 3125066 w 12192001"/>
              <a:gd name="connsiteY1495" fmla="*/ 3447313 h 6858000"/>
              <a:gd name="connsiteX1496" fmla="*/ 3130861 w 12192001"/>
              <a:gd name="connsiteY1496" fmla="*/ 3451069 h 6858000"/>
              <a:gd name="connsiteX1497" fmla="*/ 3122168 w 12192001"/>
              <a:gd name="connsiteY1497" fmla="*/ 3503651 h 6858000"/>
              <a:gd name="connsiteX1498" fmla="*/ 3122168 w 12192001"/>
              <a:gd name="connsiteY1498" fmla="*/ 3529941 h 6858000"/>
              <a:gd name="connsiteX1499" fmla="*/ 3125066 w 12192001"/>
              <a:gd name="connsiteY1499" fmla="*/ 3533697 h 6858000"/>
              <a:gd name="connsiteX1500" fmla="*/ 3116371 w 12192001"/>
              <a:gd name="connsiteY1500" fmla="*/ 3559989 h 6858000"/>
              <a:gd name="connsiteX1501" fmla="*/ 3130861 w 12192001"/>
              <a:gd name="connsiteY1501" fmla="*/ 3593791 h 6858000"/>
              <a:gd name="connsiteX1502" fmla="*/ 3136657 w 12192001"/>
              <a:gd name="connsiteY1502" fmla="*/ 3601303 h 6858000"/>
              <a:gd name="connsiteX1503" fmla="*/ 3133759 w 12192001"/>
              <a:gd name="connsiteY1503" fmla="*/ 3608815 h 6858000"/>
              <a:gd name="connsiteX1504" fmla="*/ 3145351 w 12192001"/>
              <a:gd name="connsiteY1504" fmla="*/ 3642617 h 6858000"/>
              <a:gd name="connsiteX1505" fmla="*/ 3151146 w 12192001"/>
              <a:gd name="connsiteY1505" fmla="*/ 3653885 h 6858000"/>
              <a:gd name="connsiteX1506" fmla="*/ 3156942 w 12192001"/>
              <a:gd name="connsiteY1506" fmla="*/ 3698955 h 6858000"/>
              <a:gd name="connsiteX1507" fmla="*/ 3162738 w 12192001"/>
              <a:gd name="connsiteY1507" fmla="*/ 3702711 h 6858000"/>
              <a:gd name="connsiteX1508" fmla="*/ 3165634 w 12192001"/>
              <a:gd name="connsiteY1508" fmla="*/ 3698955 h 6858000"/>
              <a:gd name="connsiteX1509" fmla="*/ 3165634 w 12192001"/>
              <a:gd name="connsiteY1509" fmla="*/ 3683931 h 6858000"/>
              <a:gd name="connsiteX1510" fmla="*/ 3168533 w 12192001"/>
              <a:gd name="connsiteY1510" fmla="*/ 3672664 h 6858000"/>
              <a:gd name="connsiteX1511" fmla="*/ 3180125 w 12192001"/>
              <a:gd name="connsiteY1511" fmla="*/ 3646373 h 6858000"/>
              <a:gd name="connsiteX1512" fmla="*/ 3180125 w 12192001"/>
              <a:gd name="connsiteY1512" fmla="*/ 3620082 h 6858000"/>
              <a:gd name="connsiteX1513" fmla="*/ 3174329 w 12192001"/>
              <a:gd name="connsiteY1513" fmla="*/ 3605059 h 6858000"/>
              <a:gd name="connsiteX1514" fmla="*/ 3174329 w 12192001"/>
              <a:gd name="connsiteY1514" fmla="*/ 3533697 h 6858000"/>
              <a:gd name="connsiteX1515" fmla="*/ 3171432 w 12192001"/>
              <a:gd name="connsiteY1515" fmla="*/ 3526185 h 6858000"/>
              <a:gd name="connsiteX1516" fmla="*/ 3174329 w 12192001"/>
              <a:gd name="connsiteY1516" fmla="*/ 3522430 h 6858000"/>
              <a:gd name="connsiteX1517" fmla="*/ 3183023 w 12192001"/>
              <a:gd name="connsiteY1517" fmla="*/ 3522430 h 6858000"/>
              <a:gd name="connsiteX1518" fmla="*/ 3188818 w 12192001"/>
              <a:gd name="connsiteY1518" fmla="*/ 3436045 h 6858000"/>
              <a:gd name="connsiteX1519" fmla="*/ 3188818 w 12192001"/>
              <a:gd name="connsiteY1519" fmla="*/ 3413510 h 6858000"/>
              <a:gd name="connsiteX1520" fmla="*/ 3188818 w 12192001"/>
              <a:gd name="connsiteY1520" fmla="*/ 3319613 h 6858000"/>
              <a:gd name="connsiteX1521" fmla="*/ 3183023 w 12192001"/>
              <a:gd name="connsiteY1521" fmla="*/ 3319613 h 6858000"/>
              <a:gd name="connsiteX1522" fmla="*/ 3183023 w 12192001"/>
              <a:gd name="connsiteY1522" fmla="*/ 3270787 h 6858000"/>
              <a:gd name="connsiteX1523" fmla="*/ 3188818 w 12192001"/>
              <a:gd name="connsiteY1523" fmla="*/ 3267031 h 6858000"/>
              <a:gd name="connsiteX1524" fmla="*/ 3188818 w 12192001"/>
              <a:gd name="connsiteY1524" fmla="*/ 3252008 h 6858000"/>
              <a:gd name="connsiteX1525" fmla="*/ 3197512 w 12192001"/>
              <a:gd name="connsiteY1525" fmla="*/ 3236985 h 6858000"/>
              <a:gd name="connsiteX1526" fmla="*/ 3194614 w 12192001"/>
              <a:gd name="connsiteY1526" fmla="*/ 3195670 h 6858000"/>
              <a:gd name="connsiteX1527" fmla="*/ 3194614 w 12192001"/>
              <a:gd name="connsiteY1527" fmla="*/ 3180647 h 6858000"/>
              <a:gd name="connsiteX1528" fmla="*/ 3194614 w 12192001"/>
              <a:gd name="connsiteY1528" fmla="*/ 3146844 h 6858000"/>
              <a:gd name="connsiteX1529" fmla="*/ 3200411 w 12192001"/>
              <a:gd name="connsiteY1529" fmla="*/ 3124309 h 6858000"/>
              <a:gd name="connsiteX1530" fmla="*/ 3200411 w 12192001"/>
              <a:gd name="connsiteY1530" fmla="*/ 3075483 h 6858000"/>
              <a:gd name="connsiteX1531" fmla="*/ 3200411 w 12192001"/>
              <a:gd name="connsiteY1531" fmla="*/ 3052831 h 6858000"/>
              <a:gd name="connsiteX1532" fmla="*/ 3207678 w 12192001"/>
              <a:gd name="connsiteY1532" fmla="*/ 3053355 h 6858000"/>
              <a:gd name="connsiteX1533" fmla="*/ 3213473 w 12192001"/>
              <a:gd name="connsiteY1533" fmla="*/ 3057111 h 6858000"/>
              <a:gd name="connsiteX1534" fmla="*/ 3204780 w 12192001"/>
              <a:gd name="connsiteY1534" fmla="*/ 3109693 h 6858000"/>
              <a:gd name="connsiteX1535" fmla="*/ 3204780 w 12192001"/>
              <a:gd name="connsiteY1535" fmla="*/ 3135983 h 6858000"/>
              <a:gd name="connsiteX1536" fmla="*/ 3207678 w 12192001"/>
              <a:gd name="connsiteY1536" fmla="*/ 3139739 h 6858000"/>
              <a:gd name="connsiteX1537" fmla="*/ 3198984 w 12192001"/>
              <a:gd name="connsiteY1537" fmla="*/ 3166031 h 6858000"/>
              <a:gd name="connsiteX1538" fmla="*/ 3213473 w 12192001"/>
              <a:gd name="connsiteY1538" fmla="*/ 3199833 h 6858000"/>
              <a:gd name="connsiteX1539" fmla="*/ 3219269 w 12192001"/>
              <a:gd name="connsiteY1539" fmla="*/ 3207345 h 6858000"/>
              <a:gd name="connsiteX1540" fmla="*/ 3216371 w 12192001"/>
              <a:gd name="connsiteY1540" fmla="*/ 3214857 h 6858000"/>
              <a:gd name="connsiteX1541" fmla="*/ 3227962 w 12192001"/>
              <a:gd name="connsiteY1541" fmla="*/ 3248659 h 6858000"/>
              <a:gd name="connsiteX1542" fmla="*/ 3233758 w 12192001"/>
              <a:gd name="connsiteY1542" fmla="*/ 3259927 h 6858000"/>
              <a:gd name="connsiteX1543" fmla="*/ 3239553 w 12192001"/>
              <a:gd name="connsiteY1543" fmla="*/ 3304997 h 6858000"/>
              <a:gd name="connsiteX1544" fmla="*/ 3245350 w 12192001"/>
              <a:gd name="connsiteY1544" fmla="*/ 3308753 h 6858000"/>
              <a:gd name="connsiteX1545" fmla="*/ 3248247 w 12192001"/>
              <a:gd name="connsiteY1545" fmla="*/ 3304997 h 6858000"/>
              <a:gd name="connsiteX1546" fmla="*/ 3248247 w 12192001"/>
              <a:gd name="connsiteY1546" fmla="*/ 3289973 h 6858000"/>
              <a:gd name="connsiteX1547" fmla="*/ 3251145 w 12192001"/>
              <a:gd name="connsiteY1547" fmla="*/ 3278706 h 6858000"/>
              <a:gd name="connsiteX1548" fmla="*/ 3262736 w 12192001"/>
              <a:gd name="connsiteY1548" fmla="*/ 3252415 h 6858000"/>
              <a:gd name="connsiteX1549" fmla="*/ 3262736 w 12192001"/>
              <a:gd name="connsiteY1549" fmla="*/ 3226124 h 6858000"/>
              <a:gd name="connsiteX1550" fmla="*/ 3256941 w 12192001"/>
              <a:gd name="connsiteY1550" fmla="*/ 3211101 h 6858000"/>
              <a:gd name="connsiteX1551" fmla="*/ 3256941 w 12192001"/>
              <a:gd name="connsiteY1551" fmla="*/ 3139739 h 6858000"/>
              <a:gd name="connsiteX1552" fmla="*/ 3254043 w 12192001"/>
              <a:gd name="connsiteY1552" fmla="*/ 3132227 h 6858000"/>
              <a:gd name="connsiteX1553" fmla="*/ 3256941 w 12192001"/>
              <a:gd name="connsiteY1553" fmla="*/ 3128472 h 6858000"/>
              <a:gd name="connsiteX1554" fmla="*/ 3265635 w 12192001"/>
              <a:gd name="connsiteY1554" fmla="*/ 3128472 h 6858000"/>
              <a:gd name="connsiteX1555" fmla="*/ 3271430 w 12192001"/>
              <a:gd name="connsiteY1555" fmla="*/ 3042087 h 6858000"/>
              <a:gd name="connsiteX1556" fmla="*/ 3271430 w 12192001"/>
              <a:gd name="connsiteY1556" fmla="*/ 3019552 h 6858000"/>
              <a:gd name="connsiteX1557" fmla="*/ 3271430 w 12192001"/>
              <a:gd name="connsiteY1557" fmla="*/ 2925655 h 6858000"/>
              <a:gd name="connsiteX1558" fmla="*/ 3265635 w 12192001"/>
              <a:gd name="connsiteY1558" fmla="*/ 2925655 h 6858000"/>
              <a:gd name="connsiteX1559" fmla="*/ 3265635 w 12192001"/>
              <a:gd name="connsiteY1559" fmla="*/ 2876829 h 6858000"/>
              <a:gd name="connsiteX1560" fmla="*/ 3271430 w 12192001"/>
              <a:gd name="connsiteY1560" fmla="*/ 2873073 h 6858000"/>
              <a:gd name="connsiteX1561" fmla="*/ 3270344 w 12192001"/>
              <a:gd name="connsiteY1561" fmla="*/ 2864153 h 6858000"/>
              <a:gd name="connsiteX1562" fmla="*/ 3270952 w 12192001"/>
              <a:gd name="connsiteY1562" fmla="*/ 2860738 h 6858000"/>
              <a:gd name="connsiteX1563" fmla="*/ 3272386 w 12192001"/>
              <a:gd name="connsiteY1563" fmla="*/ 2877383 h 6858000"/>
              <a:gd name="connsiteX1564" fmla="*/ 3272386 w 12192001"/>
              <a:gd name="connsiteY1564" fmla="*/ 2952501 h 6858000"/>
              <a:gd name="connsiteX1565" fmla="*/ 3276239 w 12192001"/>
              <a:gd name="connsiteY1565" fmla="*/ 3027617 h 6858000"/>
              <a:gd name="connsiteX1566" fmla="*/ 3280092 w 12192001"/>
              <a:gd name="connsiteY1566" fmla="*/ 3106491 h 6858000"/>
              <a:gd name="connsiteX1567" fmla="*/ 3280092 w 12192001"/>
              <a:gd name="connsiteY1567" fmla="*/ 3114003 h 6858000"/>
              <a:gd name="connsiteX1568" fmla="*/ 3283946 w 12192001"/>
              <a:gd name="connsiteY1568" fmla="*/ 3136538 h 6858000"/>
              <a:gd name="connsiteX1569" fmla="*/ 3291653 w 12192001"/>
              <a:gd name="connsiteY1569" fmla="*/ 3181608 h 6858000"/>
              <a:gd name="connsiteX1570" fmla="*/ 3295506 w 12192001"/>
              <a:gd name="connsiteY1570" fmla="*/ 3200387 h 6858000"/>
              <a:gd name="connsiteX1571" fmla="*/ 3295506 w 12192001"/>
              <a:gd name="connsiteY1571" fmla="*/ 3226678 h 6858000"/>
              <a:gd name="connsiteX1572" fmla="*/ 3303213 w 12192001"/>
              <a:gd name="connsiteY1572" fmla="*/ 3252969 h 6858000"/>
              <a:gd name="connsiteX1573" fmla="*/ 3295506 w 12192001"/>
              <a:gd name="connsiteY1573" fmla="*/ 3267993 h 6858000"/>
              <a:gd name="connsiteX1574" fmla="*/ 3307067 w 12192001"/>
              <a:gd name="connsiteY1574" fmla="*/ 3275504 h 6858000"/>
              <a:gd name="connsiteX1575" fmla="*/ 3307067 w 12192001"/>
              <a:gd name="connsiteY1575" fmla="*/ 3283016 h 6858000"/>
              <a:gd name="connsiteX1576" fmla="*/ 3314772 w 12192001"/>
              <a:gd name="connsiteY1576" fmla="*/ 3343110 h 6858000"/>
              <a:gd name="connsiteX1577" fmla="*/ 3322480 w 12192001"/>
              <a:gd name="connsiteY1577" fmla="*/ 3388180 h 6858000"/>
              <a:gd name="connsiteX1578" fmla="*/ 3322480 w 12192001"/>
              <a:gd name="connsiteY1578" fmla="*/ 3433250 h 6858000"/>
              <a:gd name="connsiteX1579" fmla="*/ 3330187 w 12192001"/>
              <a:gd name="connsiteY1579" fmla="*/ 3448274 h 6858000"/>
              <a:gd name="connsiteX1580" fmla="*/ 3337894 w 12192001"/>
              <a:gd name="connsiteY1580" fmla="*/ 3467053 h 6858000"/>
              <a:gd name="connsiteX1581" fmla="*/ 3334039 w 12192001"/>
              <a:gd name="connsiteY1581" fmla="*/ 3508368 h 6858000"/>
              <a:gd name="connsiteX1582" fmla="*/ 3353307 w 12192001"/>
              <a:gd name="connsiteY1582" fmla="*/ 3527147 h 6858000"/>
              <a:gd name="connsiteX1583" fmla="*/ 3384134 w 12192001"/>
              <a:gd name="connsiteY1583" fmla="*/ 3542170 h 6858000"/>
              <a:gd name="connsiteX1584" fmla="*/ 3391842 w 12192001"/>
              <a:gd name="connsiteY1584" fmla="*/ 3583485 h 6858000"/>
              <a:gd name="connsiteX1585" fmla="*/ 3391842 w 12192001"/>
              <a:gd name="connsiteY1585" fmla="*/ 3632311 h 6858000"/>
              <a:gd name="connsiteX1586" fmla="*/ 3391842 w 12192001"/>
              <a:gd name="connsiteY1586" fmla="*/ 3677381 h 6858000"/>
              <a:gd name="connsiteX1587" fmla="*/ 3407254 w 12192001"/>
              <a:gd name="connsiteY1587" fmla="*/ 3696160 h 6858000"/>
              <a:gd name="connsiteX1588" fmla="*/ 3426521 w 12192001"/>
              <a:gd name="connsiteY1588" fmla="*/ 3688649 h 6858000"/>
              <a:gd name="connsiteX1589" fmla="*/ 3426521 w 12192001"/>
              <a:gd name="connsiteY1589" fmla="*/ 3669870 h 6858000"/>
              <a:gd name="connsiteX1590" fmla="*/ 3438082 w 12192001"/>
              <a:gd name="connsiteY1590" fmla="*/ 3651090 h 6858000"/>
              <a:gd name="connsiteX1591" fmla="*/ 3457349 w 12192001"/>
              <a:gd name="connsiteY1591" fmla="*/ 3628555 h 6858000"/>
              <a:gd name="connsiteX1592" fmla="*/ 3468909 w 12192001"/>
              <a:gd name="connsiteY1592" fmla="*/ 3594752 h 6858000"/>
              <a:gd name="connsiteX1593" fmla="*/ 3468909 w 12192001"/>
              <a:gd name="connsiteY1593" fmla="*/ 3560949 h 6858000"/>
              <a:gd name="connsiteX1594" fmla="*/ 3465056 w 12192001"/>
              <a:gd name="connsiteY1594" fmla="*/ 3508368 h 6858000"/>
              <a:gd name="connsiteX1595" fmla="*/ 3468909 w 12192001"/>
              <a:gd name="connsiteY1595" fmla="*/ 3500856 h 6858000"/>
              <a:gd name="connsiteX1596" fmla="*/ 3480470 w 12192001"/>
              <a:gd name="connsiteY1596" fmla="*/ 3504612 h 6858000"/>
              <a:gd name="connsiteX1597" fmla="*/ 3488176 w 12192001"/>
              <a:gd name="connsiteY1597" fmla="*/ 3527147 h 6858000"/>
              <a:gd name="connsiteX1598" fmla="*/ 3515150 w 12192001"/>
              <a:gd name="connsiteY1598" fmla="*/ 3534658 h 6858000"/>
              <a:gd name="connsiteX1599" fmla="*/ 3519004 w 12192001"/>
              <a:gd name="connsiteY1599" fmla="*/ 3497100 h 6858000"/>
              <a:gd name="connsiteX1600" fmla="*/ 3522857 w 12192001"/>
              <a:gd name="connsiteY1600" fmla="*/ 3512124 h 6858000"/>
              <a:gd name="connsiteX1601" fmla="*/ 3522857 w 12192001"/>
              <a:gd name="connsiteY1601" fmla="*/ 3545926 h 6858000"/>
              <a:gd name="connsiteX1602" fmla="*/ 3534417 w 12192001"/>
              <a:gd name="connsiteY1602" fmla="*/ 3579729 h 6858000"/>
              <a:gd name="connsiteX1603" fmla="*/ 3557538 w 12192001"/>
              <a:gd name="connsiteY1603" fmla="*/ 3587241 h 6858000"/>
              <a:gd name="connsiteX1604" fmla="*/ 3569098 w 12192001"/>
              <a:gd name="connsiteY1604" fmla="*/ 3568461 h 6858000"/>
              <a:gd name="connsiteX1605" fmla="*/ 3565245 w 12192001"/>
              <a:gd name="connsiteY1605" fmla="*/ 3538414 h 6858000"/>
              <a:gd name="connsiteX1606" fmla="*/ 3557538 w 12192001"/>
              <a:gd name="connsiteY1606" fmla="*/ 3474565 h 6858000"/>
              <a:gd name="connsiteX1607" fmla="*/ 3561391 w 12192001"/>
              <a:gd name="connsiteY1607" fmla="*/ 3467053 h 6858000"/>
              <a:gd name="connsiteX1608" fmla="*/ 3569098 w 12192001"/>
              <a:gd name="connsiteY1608" fmla="*/ 3414471 h 6858000"/>
              <a:gd name="connsiteX1609" fmla="*/ 3576805 w 12192001"/>
              <a:gd name="connsiteY1609" fmla="*/ 3335598 h 6858000"/>
              <a:gd name="connsiteX1610" fmla="*/ 3576805 w 12192001"/>
              <a:gd name="connsiteY1610" fmla="*/ 3331842 h 6858000"/>
              <a:gd name="connsiteX1611" fmla="*/ 3580658 w 12192001"/>
              <a:gd name="connsiteY1611" fmla="*/ 3331842 h 6858000"/>
              <a:gd name="connsiteX1612" fmla="*/ 3588365 w 12192001"/>
              <a:gd name="connsiteY1612" fmla="*/ 3335598 h 6858000"/>
              <a:gd name="connsiteX1613" fmla="*/ 3588365 w 12192001"/>
              <a:gd name="connsiteY1613" fmla="*/ 3346866 h 6858000"/>
              <a:gd name="connsiteX1614" fmla="*/ 3588365 w 12192001"/>
              <a:gd name="connsiteY1614" fmla="*/ 3414471 h 6858000"/>
              <a:gd name="connsiteX1615" fmla="*/ 3596072 w 12192001"/>
              <a:gd name="connsiteY1615" fmla="*/ 3425739 h 6858000"/>
              <a:gd name="connsiteX1616" fmla="*/ 3611486 w 12192001"/>
              <a:gd name="connsiteY1616" fmla="*/ 3444518 h 6858000"/>
              <a:gd name="connsiteX1617" fmla="*/ 3611486 w 12192001"/>
              <a:gd name="connsiteY1617" fmla="*/ 3489588 h 6858000"/>
              <a:gd name="connsiteX1618" fmla="*/ 3619193 w 12192001"/>
              <a:gd name="connsiteY1618" fmla="*/ 3523391 h 6858000"/>
              <a:gd name="connsiteX1619" fmla="*/ 3630753 w 12192001"/>
              <a:gd name="connsiteY1619" fmla="*/ 3504612 h 6858000"/>
              <a:gd name="connsiteX1620" fmla="*/ 3634606 w 12192001"/>
              <a:gd name="connsiteY1620" fmla="*/ 3414471 h 6858000"/>
              <a:gd name="connsiteX1621" fmla="*/ 3634606 w 12192001"/>
              <a:gd name="connsiteY1621" fmla="*/ 3271749 h 6858000"/>
              <a:gd name="connsiteX1622" fmla="*/ 3630753 w 12192001"/>
              <a:gd name="connsiteY1622" fmla="*/ 3252969 h 6858000"/>
              <a:gd name="connsiteX1623" fmla="*/ 3634606 w 12192001"/>
              <a:gd name="connsiteY1623" fmla="*/ 3215411 h 6858000"/>
              <a:gd name="connsiteX1624" fmla="*/ 3634916 w 12192001"/>
              <a:gd name="connsiteY1624" fmla="*/ 3209370 h 6858000"/>
              <a:gd name="connsiteX1625" fmla="*/ 3635847 w 12192001"/>
              <a:gd name="connsiteY1625" fmla="*/ 3215583 h 6858000"/>
              <a:gd name="connsiteX1626" fmla="*/ 3645100 w 12192001"/>
              <a:gd name="connsiteY1626" fmla="*/ 3228079 h 6858000"/>
              <a:gd name="connsiteX1627" fmla="*/ 3648932 w 12192001"/>
              <a:gd name="connsiteY1627" fmla="*/ 3219551 h 6858000"/>
              <a:gd name="connsiteX1628" fmla="*/ 3650508 w 12192001"/>
              <a:gd name="connsiteY1628" fmla="*/ 3230779 h 6858000"/>
              <a:gd name="connsiteX1629" fmla="*/ 3655392 w 12192001"/>
              <a:gd name="connsiteY1629" fmla="*/ 3280137 h 6858000"/>
              <a:gd name="connsiteX1630" fmla="*/ 3644767 w 12192001"/>
              <a:gd name="connsiteY1630" fmla="*/ 3367401 h 6858000"/>
              <a:gd name="connsiteX1631" fmla="*/ 3650689 w 12192001"/>
              <a:gd name="connsiteY1631" fmla="*/ 3394645 h 6858000"/>
              <a:gd name="connsiteX1632" fmla="*/ 3668681 w 12192001"/>
              <a:gd name="connsiteY1632" fmla="*/ 3488339 h 6858000"/>
              <a:gd name="connsiteX1633" fmla="*/ 3664133 w 12192001"/>
              <a:gd name="connsiteY1633" fmla="*/ 3522882 h 6858000"/>
              <a:gd name="connsiteX1634" fmla="*/ 3657547 w 12192001"/>
              <a:gd name="connsiteY1634" fmla="*/ 3581663 h 6858000"/>
              <a:gd name="connsiteX1635" fmla="*/ 3664979 w 12192001"/>
              <a:gd name="connsiteY1635" fmla="*/ 3600724 h 6858000"/>
              <a:gd name="connsiteX1636" fmla="*/ 3676674 w 12192001"/>
              <a:gd name="connsiteY1636" fmla="*/ 3603264 h 6858000"/>
              <a:gd name="connsiteX1637" fmla="*/ 3684634 w 12192001"/>
              <a:gd name="connsiteY1637" fmla="*/ 3606270 h 6858000"/>
              <a:gd name="connsiteX1638" fmla="*/ 3686292 w 12192001"/>
              <a:gd name="connsiteY1638" fmla="*/ 3650034 h 6858000"/>
              <a:gd name="connsiteX1639" fmla="*/ 3673823 w 12192001"/>
              <a:gd name="connsiteY1639" fmla="*/ 3661580 h 6858000"/>
              <a:gd name="connsiteX1640" fmla="*/ 3655316 w 12192001"/>
              <a:gd name="connsiteY1640" fmla="*/ 3705857 h 6858000"/>
              <a:gd name="connsiteX1641" fmla="*/ 3663766 w 12192001"/>
              <a:gd name="connsiteY1641" fmla="*/ 3712799 h 6858000"/>
              <a:gd name="connsiteX1642" fmla="*/ 3683157 w 12192001"/>
              <a:gd name="connsiteY1642" fmla="*/ 3726373 h 6858000"/>
              <a:gd name="connsiteX1643" fmla="*/ 3686815 w 12192001"/>
              <a:gd name="connsiteY1643" fmla="*/ 3765890 h 6858000"/>
              <a:gd name="connsiteX1644" fmla="*/ 3686983 w 12192001"/>
              <a:gd name="connsiteY1644" fmla="*/ 3807841 h 6858000"/>
              <a:gd name="connsiteX1645" fmla="*/ 3697904 w 12192001"/>
              <a:gd name="connsiteY1645" fmla="*/ 3824468 h 6858000"/>
              <a:gd name="connsiteX1646" fmla="*/ 3707826 w 12192001"/>
              <a:gd name="connsiteY1646" fmla="*/ 3843219 h 6858000"/>
              <a:gd name="connsiteX1647" fmla="*/ 3707052 w 12192001"/>
              <a:gd name="connsiteY1647" fmla="*/ 3857306 h 6858000"/>
              <a:gd name="connsiteX1648" fmla="*/ 3710748 w 12192001"/>
              <a:gd name="connsiteY1648" fmla="*/ 3876832 h 6858000"/>
              <a:gd name="connsiteX1649" fmla="*/ 3719973 w 12192001"/>
              <a:gd name="connsiteY1649" fmla="*/ 3869687 h 6858000"/>
              <a:gd name="connsiteX1650" fmla="*/ 3741835 w 12192001"/>
              <a:gd name="connsiteY1650" fmla="*/ 3892946 h 6858000"/>
              <a:gd name="connsiteX1651" fmla="*/ 3811556 w 12192001"/>
              <a:gd name="connsiteY1651" fmla="*/ 3884262 h 6858000"/>
              <a:gd name="connsiteX1652" fmla="*/ 3793938 w 12192001"/>
              <a:gd name="connsiteY1652" fmla="*/ 3854478 h 6858000"/>
              <a:gd name="connsiteX1653" fmla="*/ 3765703 w 12192001"/>
              <a:gd name="connsiteY1653" fmla="*/ 3780048 h 6858000"/>
              <a:gd name="connsiteX1654" fmla="*/ 3767044 w 12192001"/>
              <a:gd name="connsiteY1654" fmla="*/ 3729915 h 6858000"/>
              <a:gd name="connsiteX1655" fmla="*/ 3768328 w 12192001"/>
              <a:gd name="connsiteY1655" fmla="*/ 3709769 h 6858000"/>
              <a:gd name="connsiteX1656" fmla="*/ 3779514 w 12192001"/>
              <a:gd name="connsiteY1656" fmla="*/ 3718368 h 6858000"/>
              <a:gd name="connsiteX1657" fmla="*/ 3787210 w 12192001"/>
              <a:gd name="connsiteY1657" fmla="*/ 3729402 h 6858000"/>
              <a:gd name="connsiteX1658" fmla="*/ 3801376 w 12192001"/>
              <a:gd name="connsiteY1658" fmla="*/ 3741628 h 6858000"/>
              <a:gd name="connsiteX1659" fmla="*/ 3804659 w 12192001"/>
              <a:gd name="connsiteY1659" fmla="*/ 3717235 h 6858000"/>
              <a:gd name="connsiteX1660" fmla="*/ 3799511 w 12192001"/>
              <a:gd name="connsiteY1660" fmla="*/ 3675905 h 6858000"/>
              <a:gd name="connsiteX1661" fmla="*/ 3808626 w 12192001"/>
              <a:gd name="connsiteY1661" fmla="*/ 3596822 h 6858000"/>
              <a:gd name="connsiteX1662" fmla="*/ 3807155 w 12192001"/>
              <a:gd name="connsiteY1662" fmla="*/ 3585013 h 6858000"/>
              <a:gd name="connsiteX1663" fmla="*/ 3802949 w 12192001"/>
              <a:gd name="connsiteY1663" fmla="*/ 3571547 h 6858000"/>
              <a:gd name="connsiteX1664" fmla="*/ 3802723 w 12192001"/>
              <a:gd name="connsiteY1664" fmla="*/ 3559583 h 6858000"/>
              <a:gd name="connsiteX1665" fmla="*/ 3809684 w 12192001"/>
              <a:gd name="connsiteY1665" fmla="*/ 3564712 h 6858000"/>
              <a:gd name="connsiteX1666" fmla="*/ 3825340 w 12192001"/>
              <a:gd name="connsiteY1666" fmla="*/ 3578751 h 6858000"/>
              <a:gd name="connsiteX1667" fmla="*/ 3837790 w 12192001"/>
              <a:gd name="connsiteY1667" fmla="*/ 3577200 h 6858000"/>
              <a:gd name="connsiteX1668" fmla="*/ 3835339 w 12192001"/>
              <a:gd name="connsiteY1668" fmla="*/ 3557519 h 6858000"/>
              <a:gd name="connsiteX1669" fmla="*/ 3827398 w 12192001"/>
              <a:gd name="connsiteY1669" fmla="*/ 3544518 h 6858000"/>
              <a:gd name="connsiteX1670" fmla="*/ 3817025 w 12192001"/>
              <a:gd name="connsiteY1670" fmla="*/ 3501840 h 6858000"/>
              <a:gd name="connsiteX1671" fmla="*/ 3809916 w 12192001"/>
              <a:gd name="connsiteY1671" fmla="*/ 3444765 h 6858000"/>
              <a:gd name="connsiteX1672" fmla="*/ 3807974 w 12192001"/>
              <a:gd name="connsiteY1672" fmla="*/ 3419024 h 6858000"/>
              <a:gd name="connsiteX1673" fmla="*/ 3825140 w 12192001"/>
              <a:gd name="connsiteY1673" fmla="*/ 3424881 h 6858000"/>
              <a:gd name="connsiteX1674" fmla="*/ 3833835 w 12192001"/>
              <a:gd name="connsiteY1674" fmla="*/ 3433791 h 6858000"/>
              <a:gd name="connsiteX1675" fmla="*/ 3843060 w 12192001"/>
              <a:gd name="connsiteY1675" fmla="*/ 3426646 h 6858000"/>
              <a:gd name="connsiteX1676" fmla="*/ 3887338 w 12192001"/>
              <a:gd name="connsiteY1676" fmla="*/ 3315203 h 6858000"/>
              <a:gd name="connsiteX1677" fmla="*/ 3897054 w 12192001"/>
              <a:gd name="connsiteY1677" fmla="*/ 3311994 h 6858000"/>
              <a:gd name="connsiteX1678" fmla="*/ 3905317 w 12192001"/>
              <a:gd name="connsiteY1678" fmla="*/ 3286981 h 6858000"/>
              <a:gd name="connsiteX1679" fmla="*/ 3898381 w 12192001"/>
              <a:gd name="connsiteY1679" fmla="*/ 3238599 h 6858000"/>
              <a:gd name="connsiteX1680" fmla="*/ 3899464 w 12192001"/>
              <a:gd name="connsiteY1680" fmla="*/ 3224325 h 6858000"/>
              <a:gd name="connsiteX1681" fmla="*/ 3907057 w 12192001"/>
              <a:gd name="connsiteY1681" fmla="*/ 3220570 h 6858000"/>
              <a:gd name="connsiteX1682" fmla="*/ 3910853 w 12192001"/>
              <a:gd name="connsiteY1682" fmla="*/ 3224325 h 6858000"/>
              <a:gd name="connsiteX1683" fmla="*/ 3910853 w 12192001"/>
              <a:gd name="connsiteY1683" fmla="*/ 3261872 h 6858000"/>
              <a:gd name="connsiteX1684" fmla="*/ 3910853 w 12192001"/>
              <a:gd name="connsiteY1684" fmla="*/ 3299419 h 6858000"/>
              <a:gd name="connsiteX1685" fmla="*/ 3910853 w 12192001"/>
              <a:gd name="connsiteY1685" fmla="*/ 3318193 h 6858000"/>
              <a:gd name="connsiteX1686" fmla="*/ 3929835 w 12192001"/>
              <a:gd name="connsiteY1686" fmla="*/ 3348231 h 6858000"/>
              <a:gd name="connsiteX1687" fmla="*/ 3945021 w 12192001"/>
              <a:gd name="connsiteY1687" fmla="*/ 3393287 h 6858000"/>
              <a:gd name="connsiteX1688" fmla="*/ 3956411 w 12192001"/>
              <a:gd name="connsiteY1688" fmla="*/ 3404551 h 6858000"/>
              <a:gd name="connsiteX1689" fmla="*/ 3964004 w 12192001"/>
              <a:gd name="connsiteY1689" fmla="*/ 3393287 h 6858000"/>
              <a:gd name="connsiteX1690" fmla="*/ 3975393 w 12192001"/>
              <a:gd name="connsiteY1690" fmla="*/ 3389533 h 6858000"/>
              <a:gd name="connsiteX1691" fmla="*/ 3990579 w 12192001"/>
              <a:gd name="connsiteY1691" fmla="*/ 3385778 h 6858000"/>
              <a:gd name="connsiteX1692" fmla="*/ 4001968 w 12192001"/>
              <a:gd name="connsiteY1692" fmla="*/ 3385778 h 6858000"/>
              <a:gd name="connsiteX1693" fmla="*/ 4001968 w 12192001"/>
              <a:gd name="connsiteY1693" fmla="*/ 3389533 h 6858000"/>
              <a:gd name="connsiteX1694" fmla="*/ 4028543 w 12192001"/>
              <a:gd name="connsiteY1694" fmla="*/ 3389533 h 6858000"/>
              <a:gd name="connsiteX1695" fmla="*/ 4055119 w 12192001"/>
              <a:gd name="connsiteY1695" fmla="*/ 3359495 h 6858000"/>
              <a:gd name="connsiteX1696" fmla="*/ 4066508 w 12192001"/>
              <a:gd name="connsiteY1696" fmla="*/ 3397042 h 6858000"/>
              <a:gd name="connsiteX1697" fmla="*/ 4070305 w 12192001"/>
              <a:gd name="connsiteY1697" fmla="*/ 3393287 h 6858000"/>
              <a:gd name="connsiteX1698" fmla="*/ 4070305 w 12192001"/>
              <a:gd name="connsiteY1698" fmla="*/ 3243098 h 6858000"/>
              <a:gd name="connsiteX1699" fmla="*/ 4074101 w 12192001"/>
              <a:gd name="connsiteY1699" fmla="*/ 3239344 h 6858000"/>
              <a:gd name="connsiteX1700" fmla="*/ 4077897 w 12192001"/>
              <a:gd name="connsiteY1700" fmla="*/ 3258117 h 6858000"/>
              <a:gd name="connsiteX1701" fmla="*/ 4081694 w 12192001"/>
              <a:gd name="connsiteY1701" fmla="*/ 3275951 h 6858000"/>
              <a:gd name="connsiteX1702" fmla="*/ 4092632 w 12192001"/>
              <a:gd name="connsiteY1702" fmla="*/ 3284741 h 6858000"/>
              <a:gd name="connsiteX1703" fmla="*/ 4086483 w 12192001"/>
              <a:gd name="connsiteY1703" fmla="*/ 3320378 h 6858000"/>
              <a:gd name="connsiteX1704" fmla="*/ 4104061 w 12192001"/>
              <a:gd name="connsiteY1704" fmla="*/ 3370153 h 6858000"/>
              <a:gd name="connsiteX1705" fmla="*/ 4122737 w 12192001"/>
              <a:gd name="connsiteY1705" fmla="*/ 3367827 h 6858000"/>
              <a:gd name="connsiteX1706" fmla="*/ 4128775 w 12192001"/>
              <a:gd name="connsiteY1706" fmla="*/ 3335097 h 6858000"/>
              <a:gd name="connsiteX1707" fmla="*/ 4127252 w 12192001"/>
              <a:gd name="connsiteY1707" fmla="*/ 3328324 h 6858000"/>
              <a:gd name="connsiteX1708" fmla="*/ 4127252 w 12192001"/>
              <a:gd name="connsiteY1708" fmla="*/ 3275816 h 6858000"/>
              <a:gd name="connsiteX1709" fmla="*/ 4134645 w 12192001"/>
              <a:gd name="connsiteY1709" fmla="*/ 3260416 h 6858000"/>
              <a:gd name="connsiteX1710" fmla="*/ 4140134 w 12192001"/>
              <a:gd name="connsiteY1710" fmla="*/ 3253736 h 6858000"/>
              <a:gd name="connsiteX1711" fmla="*/ 4150087 w 12192001"/>
              <a:gd name="connsiteY1711" fmla="*/ 3245116 h 6858000"/>
              <a:gd name="connsiteX1712" fmla="*/ 4153827 w 12192001"/>
              <a:gd name="connsiteY1712" fmla="*/ 3254363 h 6858000"/>
              <a:gd name="connsiteX1713" fmla="*/ 4161420 w 12192001"/>
              <a:gd name="connsiteY1713" fmla="*/ 3295664 h 6858000"/>
              <a:gd name="connsiteX1714" fmla="*/ 4176606 w 12192001"/>
              <a:gd name="connsiteY1714" fmla="*/ 3336966 h 6858000"/>
              <a:gd name="connsiteX1715" fmla="*/ 4176606 w 12192001"/>
              <a:gd name="connsiteY1715" fmla="*/ 3382023 h 6858000"/>
              <a:gd name="connsiteX1716" fmla="*/ 4172809 w 12192001"/>
              <a:gd name="connsiteY1716" fmla="*/ 3415816 h 6858000"/>
              <a:gd name="connsiteX1717" fmla="*/ 4184198 w 12192001"/>
              <a:gd name="connsiteY1717" fmla="*/ 3430835 h 6858000"/>
              <a:gd name="connsiteX1718" fmla="*/ 4195588 w 12192001"/>
              <a:gd name="connsiteY1718" fmla="*/ 3427080 h 6858000"/>
              <a:gd name="connsiteX1719" fmla="*/ 4195588 w 12192001"/>
              <a:gd name="connsiteY1719" fmla="*/ 3408306 h 6858000"/>
              <a:gd name="connsiteX1720" fmla="*/ 4191791 w 12192001"/>
              <a:gd name="connsiteY1720" fmla="*/ 3359495 h 6858000"/>
              <a:gd name="connsiteX1721" fmla="*/ 4195588 w 12192001"/>
              <a:gd name="connsiteY1721" fmla="*/ 3310683 h 6858000"/>
              <a:gd name="connsiteX1722" fmla="*/ 4199384 w 12192001"/>
              <a:gd name="connsiteY1722" fmla="*/ 3295664 h 6858000"/>
              <a:gd name="connsiteX1723" fmla="*/ 4206977 w 12192001"/>
              <a:gd name="connsiteY1723" fmla="*/ 3393287 h 6858000"/>
              <a:gd name="connsiteX1724" fmla="*/ 4206977 w 12192001"/>
              <a:gd name="connsiteY1724" fmla="*/ 3408306 h 6858000"/>
              <a:gd name="connsiteX1725" fmla="*/ 4214570 w 12192001"/>
              <a:gd name="connsiteY1725" fmla="*/ 3427080 h 6858000"/>
              <a:gd name="connsiteX1726" fmla="*/ 4225960 w 12192001"/>
              <a:gd name="connsiteY1726" fmla="*/ 3430835 h 6858000"/>
              <a:gd name="connsiteX1727" fmla="*/ 4233552 w 12192001"/>
              <a:gd name="connsiteY1727" fmla="*/ 3423325 h 6858000"/>
              <a:gd name="connsiteX1728" fmla="*/ 4233552 w 12192001"/>
              <a:gd name="connsiteY1728" fmla="*/ 3367004 h 6858000"/>
              <a:gd name="connsiteX1729" fmla="*/ 4248738 w 12192001"/>
              <a:gd name="connsiteY1729" fmla="*/ 3427080 h 6858000"/>
              <a:gd name="connsiteX1730" fmla="*/ 4256331 w 12192001"/>
              <a:gd name="connsiteY1730" fmla="*/ 3438344 h 6858000"/>
              <a:gd name="connsiteX1731" fmla="*/ 4260129 w 12192001"/>
              <a:gd name="connsiteY1731" fmla="*/ 3423325 h 6858000"/>
              <a:gd name="connsiteX1732" fmla="*/ 4260129 w 12192001"/>
              <a:gd name="connsiteY1732" fmla="*/ 3329457 h 6858000"/>
              <a:gd name="connsiteX1733" fmla="*/ 4267721 w 12192001"/>
              <a:gd name="connsiteY1733" fmla="*/ 3314438 h 6858000"/>
              <a:gd name="connsiteX1734" fmla="*/ 4267721 w 12192001"/>
              <a:gd name="connsiteY1734" fmla="*/ 3340721 h 6858000"/>
              <a:gd name="connsiteX1735" fmla="*/ 4279110 w 12192001"/>
              <a:gd name="connsiteY1735" fmla="*/ 3374514 h 6858000"/>
              <a:gd name="connsiteX1736" fmla="*/ 4279110 w 12192001"/>
              <a:gd name="connsiteY1736" fmla="*/ 3408306 h 6858000"/>
              <a:gd name="connsiteX1737" fmla="*/ 4290499 w 12192001"/>
              <a:gd name="connsiteY1737" fmla="*/ 3419570 h 6858000"/>
              <a:gd name="connsiteX1738" fmla="*/ 4301889 w 12192001"/>
              <a:gd name="connsiteY1738" fmla="*/ 3408306 h 6858000"/>
              <a:gd name="connsiteX1739" fmla="*/ 4301889 w 12192001"/>
              <a:gd name="connsiteY1739" fmla="*/ 3329457 h 6858000"/>
              <a:gd name="connsiteX1740" fmla="*/ 4305685 w 12192001"/>
              <a:gd name="connsiteY1740" fmla="*/ 3295664 h 6858000"/>
              <a:gd name="connsiteX1741" fmla="*/ 4305685 w 12192001"/>
              <a:gd name="connsiteY1741" fmla="*/ 3336966 h 6858000"/>
              <a:gd name="connsiteX1742" fmla="*/ 4320871 w 12192001"/>
              <a:gd name="connsiteY1742" fmla="*/ 3363250 h 6858000"/>
              <a:gd name="connsiteX1743" fmla="*/ 4332261 w 12192001"/>
              <a:gd name="connsiteY1743" fmla="*/ 3363250 h 6858000"/>
              <a:gd name="connsiteX1744" fmla="*/ 4339853 w 12192001"/>
              <a:gd name="connsiteY1744" fmla="*/ 3348231 h 6858000"/>
              <a:gd name="connsiteX1745" fmla="*/ 4347446 w 12192001"/>
              <a:gd name="connsiteY1745" fmla="*/ 3299419 h 6858000"/>
              <a:gd name="connsiteX1746" fmla="*/ 4351243 w 12192001"/>
              <a:gd name="connsiteY1746" fmla="*/ 3235589 h 6858000"/>
              <a:gd name="connsiteX1747" fmla="*/ 4351243 w 12192001"/>
              <a:gd name="connsiteY1747" fmla="*/ 3130457 h 6858000"/>
              <a:gd name="connsiteX1748" fmla="*/ 4355039 w 12192001"/>
              <a:gd name="connsiteY1748" fmla="*/ 3111683 h 6858000"/>
              <a:gd name="connsiteX1749" fmla="*/ 4370225 w 12192001"/>
              <a:gd name="connsiteY1749" fmla="*/ 3122947 h 6858000"/>
              <a:gd name="connsiteX1750" fmla="*/ 4385411 w 12192001"/>
              <a:gd name="connsiteY1750" fmla="*/ 3152985 h 6858000"/>
              <a:gd name="connsiteX1751" fmla="*/ 4393004 w 12192001"/>
              <a:gd name="connsiteY1751" fmla="*/ 3183023 h 6858000"/>
              <a:gd name="connsiteX1752" fmla="*/ 4389207 w 12192001"/>
              <a:gd name="connsiteY1752" fmla="*/ 3243098 h 6858000"/>
              <a:gd name="connsiteX1753" fmla="*/ 4385411 w 12192001"/>
              <a:gd name="connsiteY1753" fmla="*/ 3276891 h 6858000"/>
              <a:gd name="connsiteX1754" fmla="*/ 4400597 w 12192001"/>
              <a:gd name="connsiteY1754" fmla="*/ 3288155 h 6858000"/>
              <a:gd name="connsiteX1755" fmla="*/ 4404393 w 12192001"/>
              <a:gd name="connsiteY1755" fmla="*/ 3273136 h 6858000"/>
              <a:gd name="connsiteX1756" fmla="*/ 4411986 w 12192001"/>
              <a:gd name="connsiteY1756" fmla="*/ 3137966 h 6858000"/>
              <a:gd name="connsiteX1757" fmla="*/ 4412999 w 12192001"/>
              <a:gd name="connsiteY1757" fmla="*/ 3092566 h 6858000"/>
              <a:gd name="connsiteX1758" fmla="*/ 4414040 w 12192001"/>
              <a:gd name="connsiteY1758" fmla="*/ 3085189 h 6858000"/>
              <a:gd name="connsiteX1759" fmla="*/ 4440616 w 12192001"/>
              <a:gd name="connsiteY1759" fmla="*/ 3115227 h 6858000"/>
              <a:gd name="connsiteX1760" fmla="*/ 4443383 w 12192001"/>
              <a:gd name="connsiteY1760" fmla="*/ 3117197 h 6858000"/>
              <a:gd name="connsiteX1761" fmla="*/ 4443410 w 12192001"/>
              <a:gd name="connsiteY1761" fmla="*/ 3117687 h 6858000"/>
              <a:gd name="connsiteX1762" fmla="*/ 4444644 w 12192001"/>
              <a:gd name="connsiteY1762" fmla="*/ 3136466 h 6858000"/>
              <a:gd name="connsiteX1763" fmla="*/ 4444644 w 12192001"/>
              <a:gd name="connsiteY1763" fmla="*/ 3162757 h 6858000"/>
              <a:gd name="connsiteX1764" fmla="*/ 4447112 w 12192001"/>
              <a:gd name="connsiteY1764" fmla="*/ 3189048 h 6858000"/>
              <a:gd name="connsiteX1765" fmla="*/ 4444644 w 12192001"/>
              <a:gd name="connsiteY1765" fmla="*/ 3204071 h 6858000"/>
              <a:gd name="connsiteX1766" fmla="*/ 4448346 w 12192001"/>
              <a:gd name="connsiteY1766" fmla="*/ 3211583 h 6858000"/>
              <a:gd name="connsiteX1767" fmla="*/ 4448346 w 12192001"/>
              <a:gd name="connsiteY1767" fmla="*/ 3219095 h 6858000"/>
              <a:gd name="connsiteX1768" fmla="*/ 4450814 w 12192001"/>
              <a:gd name="connsiteY1768" fmla="*/ 3279189 h 6858000"/>
              <a:gd name="connsiteX1769" fmla="*/ 4453282 w 12192001"/>
              <a:gd name="connsiteY1769" fmla="*/ 3324259 h 6858000"/>
              <a:gd name="connsiteX1770" fmla="*/ 4453282 w 12192001"/>
              <a:gd name="connsiteY1770" fmla="*/ 3369329 h 6858000"/>
              <a:gd name="connsiteX1771" fmla="*/ 4455750 w 12192001"/>
              <a:gd name="connsiteY1771" fmla="*/ 3384353 h 6858000"/>
              <a:gd name="connsiteX1772" fmla="*/ 4458218 w 12192001"/>
              <a:gd name="connsiteY1772" fmla="*/ 3403132 h 6858000"/>
              <a:gd name="connsiteX1773" fmla="*/ 4456984 w 12192001"/>
              <a:gd name="connsiteY1773" fmla="*/ 3444446 h 6858000"/>
              <a:gd name="connsiteX1774" fmla="*/ 4463155 w 12192001"/>
              <a:gd name="connsiteY1774" fmla="*/ 3463226 h 6858000"/>
              <a:gd name="connsiteX1775" fmla="*/ 4473027 w 12192001"/>
              <a:gd name="connsiteY1775" fmla="*/ 3478249 h 6858000"/>
              <a:gd name="connsiteX1776" fmla="*/ 4475495 w 12192001"/>
              <a:gd name="connsiteY1776" fmla="*/ 3519563 h 6858000"/>
              <a:gd name="connsiteX1777" fmla="*/ 4475495 w 12192001"/>
              <a:gd name="connsiteY1777" fmla="*/ 3568390 h 6858000"/>
              <a:gd name="connsiteX1778" fmla="*/ 4475495 w 12192001"/>
              <a:gd name="connsiteY1778" fmla="*/ 3613460 h 6858000"/>
              <a:gd name="connsiteX1779" fmla="*/ 4480431 w 12192001"/>
              <a:gd name="connsiteY1779" fmla="*/ 3632239 h 6858000"/>
              <a:gd name="connsiteX1780" fmla="*/ 4486601 w 12192001"/>
              <a:gd name="connsiteY1780" fmla="*/ 3624727 h 6858000"/>
              <a:gd name="connsiteX1781" fmla="*/ 4486601 w 12192001"/>
              <a:gd name="connsiteY1781" fmla="*/ 3605948 h 6858000"/>
              <a:gd name="connsiteX1782" fmla="*/ 4490303 w 12192001"/>
              <a:gd name="connsiteY1782" fmla="*/ 3587169 h 6858000"/>
              <a:gd name="connsiteX1783" fmla="*/ 4496473 w 12192001"/>
              <a:gd name="connsiteY1783" fmla="*/ 3564634 h 6858000"/>
              <a:gd name="connsiteX1784" fmla="*/ 4500175 w 12192001"/>
              <a:gd name="connsiteY1784" fmla="*/ 3530831 h 6858000"/>
              <a:gd name="connsiteX1785" fmla="*/ 4500175 w 12192001"/>
              <a:gd name="connsiteY1785" fmla="*/ 3497028 h 6858000"/>
              <a:gd name="connsiteX1786" fmla="*/ 4498941 w 12192001"/>
              <a:gd name="connsiteY1786" fmla="*/ 3444446 h 6858000"/>
              <a:gd name="connsiteX1787" fmla="*/ 4500175 w 12192001"/>
              <a:gd name="connsiteY1787" fmla="*/ 3436935 h 6858000"/>
              <a:gd name="connsiteX1788" fmla="*/ 4503877 w 12192001"/>
              <a:gd name="connsiteY1788" fmla="*/ 3440690 h 6858000"/>
              <a:gd name="connsiteX1789" fmla="*/ 4506345 w 12192001"/>
              <a:gd name="connsiteY1789" fmla="*/ 3463226 h 6858000"/>
              <a:gd name="connsiteX1790" fmla="*/ 4514983 w 12192001"/>
              <a:gd name="connsiteY1790" fmla="*/ 3470737 h 6858000"/>
              <a:gd name="connsiteX1791" fmla="*/ 4516217 w 12192001"/>
              <a:gd name="connsiteY1791" fmla="*/ 3433179 h 6858000"/>
              <a:gd name="connsiteX1792" fmla="*/ 4517451 w 12192001"/>
              <a:gd name="connsiteY1792" fmla="*/ 3448202 h 6858000"/>
              <a:gd name="connsiteX1793" fmla="*/ 4517451 w 12192001"/>
              <a:gd name="connsiteY1793" fmla="*/ 3482005 h 6858000"/>
              <a:gd name="connsiteX1794" fmla="*/ 4521153 w 12192001"/>
              <a:gd name="connsiteY1794" fmla="*/ 3515808 h 6858000"/>
              <a:gd name="connsiteX1795" fmla="*/ 4528557 w 12192001"/>
              <a:gd name="connsiteY1795" fmla="*/ 3523319 h 6858000"/>
              <a:gd name="connsiteX1796" fmla="*/ 4532259 w 12192001"/>
              <a:gd name="connsiteY1796" fmla="*/ 3504540 h 6858000"/>
              <a:gd name="connsiteX1797" fmla="*/ 4531026 w 12192001"/>
              <a:gd name="connsiteY1797" fmla="*/ 3474493 h 6858000"/>
              <a:gd name="connsiteX1798" fmla="*/ 4528557 w 12192001"/>
              <a:gd name="connsiteY1798" fmla="*/ 3410644 h 6858000"/>
              <a:gd name="connsiteX1799" fmla="*/ 4529791 w 12192001"/>
              <a:gd name="connsiteY1799" fmla="*/ 3403132 h 6858000"/>
              <a:gd name="connsiteX1800" fmla="*/ 4532259 w 12192001"/>
              <a:gd name="connsiteY1800" fmla="*/ 3350550 h 6858000"/>
              <a:gd name="connsiteX1801" fmla="*/ 4534727 w 12192001"/>
              <a:gd name="connsiteY1801" fmla="*/ 3271677 h 6858000"/>
              <a:gd name="connsiteX1802" fmla="*/ 4534727 w 12192001"/>
              <a:gd name="connsiteY1802" fmla="*/ 3267921 h 6858000"/>
              <a:gd name="connsiteX1803" fmla="*/ 4535961 w 12192001"/>
              <a:gd name="connsiteY1803" fmla="*/ 3267921 h 6858000"/>
              <a:gd name="connsiteX1804" fmla="*/ 4538429 w 12192001"/>
              <a:gd name="connsiteY1804" fmla="*/ 3271677 h 6858000"/>
              <a:gd name="connsiteX1805" fmla="*/ 4538429 w 12192001"/>
              <a:gd name="connsiteY1805" fmla="*/ 3282944 h 6858000"/>
              <a:gd name="connsiteX1806" fmla="*/ 4538429 w 12192001"/>
              <a:gd name="connsiteY1806" fmla="*/ 3350550 h 6858000"/>
              <a:gd name="connsiteX1807" fmla="*/ 4540897 w 12192001"/>
              <a:gd name="connsiteY1807" fmla="*/ 3361817 h 6858000"/>
              <a:gd name="connsiteX1808" fmla="*/ 4545833 w 12192001"/>
              <a:gd name="connsiteY1808" fmla="*/ 3380597 h 6858000"/>
              <a:gd name="connsiteX1809" fmla="*/ 4545833 w 12192001"/>
              <a:gd name="connsiteY1809" fmla="*/ 3425667 h 6858000"/>
              <a:gd name="connsiteX1810" fmla="*/ 4548301 w 12192001"/>
              <a:gd name="connsiteY1810" fmla="*/ 3459470 h 6858000"/>
              <a:gd name="connsiteX1811" fmla="*/ 4552003 w 12192001"/>
              <a:gd name="connsiteY1811" fmla="*/ 3440690 h 6858000"/>
              <a:gd name="connsiteX1812" fmla="*/ 4553237 w 12192001"/>
              <a:gd name="connsiteY1812" fmla="*/ 3350550 h 6858000"/>
              <a:gd name="connsiteX1813" fmla="*/ 4553237 w 12192001"/>
              <a:gd name="connsiteY1813" fmla="*/ 3207827 h 6858000"/>
              <a:gd name="connsiteX1814" fmla="*/ 4552003 w 12192001"/>
              <a:gd name="connsiteY1814" fmla="*/ 3189048 h 6858000"/>
              <a:gd name="connsiteX1815" fmla="*/ 4553237 w 12192001"/>
              <a:gd name="connsiteY1815" fmla="*/ 3151489 h 6858000"/>
              <a:gd name="connsiteX1816" fmla="*/ 4552003 w 12192001"/>
              <a:gd name="connsiteY1816" fmla="*/ 3113931 h 6858000"/>
              <a:gd name="connsiteX1817" fmla="*/ 4552003 w 12192001"/>
              <a:gd name="connsiteY1817" fmla="*/ 3087640 h 6858000"/>
              <a:gd name="connsiteX1818" fmla="*/ 4554160 w 12192001"/>
              <a:gd name="connsiteY1818" fmla="*/ 3050448 h 6858000"/>
              <a:gd name="connsiteX1819" fmla="*/ 4558306 w 12192001"/>
              <a:gd name="connsiteY1819" fmla="*/ 3043887 h 6858000"/>
              <a:gd name="connsiteX1820" fmla="*/ 4558306 w 12192001"/>
              <a:gd name="connsiteY1820" fmla="*/ 3025113 h 6858000"/>
              <a:gd name="connsiteX1821" fmla="*/ 4558306 w 12192001"/>
              <a:gd name="connsiteY1821" fmla="*/ 2987566 h 6858000"/>
              <a:gd name="connsiteX1822" fmla="*/ 4558306 w 12192001"/>
              <a:gd name="connsiteY1822" fmla="*/ 2950019 h 6858000"/>
              <a:gd name="connsiteX1823" fmla="*/ 4562103 w 12192001"/>
              <a:gd name="connsiteY1823" fmla="*/ 2946264 h 6858000"/>
              <a:gd name="connsiteX1824" fmla="*/ 4569696 w 12192001"/>
              <a:gd name="connsiteY1824" fmla="*/ 2950019 h 6858000"/>
              <a:gd name="connsiteX1825" fmla="*/ 4569696 w 12192001"/>
              <a:gd name="connsiteY1825" fmla="*/ 2987566 h 6858000"/>
              <a:gd name="connsiteX1826" fmla="*/ 4573492 w 12192001"/>
              <a:gd name="connsiteY1826" fmla="*/ 2998830 h 6858000"/>
              <a:gd name="connsiteX1827" fmla="*/ 4581085 w 12192001"/>
              <a:gd name="connsiteY1827" fmla="*/ 2998830 h 6858000"/>
              <a:gd name="connsiteX1828" fmla="*/ 4593423 w 12192001"/>
              <a:gd name="connsiteY1828" fmla="*/ 2986158 h 6858000"/>
              <a:gd name="connsiteX1829" fmla="*/ 4599989 w 12192001"/>
              <a:gd name="connsiteY1829" fmla="*/ 2986670 h 6858000"/>
              <a:gd name="connsiteX1830" fmla="*/ 4599989 w 12192001"/>
              <a:gd name="connsiteY1830" fmla="*/ 3000336 h 6858000"/>
              <a:gd name="connsiteX1831" fmla="*/ 4607581 w 12192001"/>
              <a:gd name="connsiteY1831" fmla="*/ 3045392 h 6858000"/>
              <a:gd name="connsiteX1832" fmla="*/ 4607581 w 12192001"/>
              <a:gd name="connsiteY1832" fmla="*/ 3086694 h 6858000"/>
              <a:gd name="connsiteX1833" fmla="*/ 4607581 w 12192001"/>
              <a:gd name="connsiteY1833" fmla="*/ 3094204 h 6858000"/>
              <a:gd name="connsiteX1834" fmla="*/ 4615174 w 12192001"/>
              <a:gd name="connsiteY1834" fmla="*/ 3146770 h 6858000"/>
              <a:gd name="connsiteX1835" fmla="*/ 4599989 w 12192001"/>
              <a:gd name="connsiteY1835" fmla="*/ 3191827 h 6858000"/>
              <a:gd name="connsiteX1836" fmla="*/ 4603785 w 12192001"/>
              <a:gd name="connsiteY1836" fmla="*/ 3199336 h 6858000"/>
              <a:gd name="connsiteX1837" fmla="*/ 4607581 w 12192001"/>
              <a:gd name="connsiteY1837" fmla="*/ 3210600 h 6858000"/>
              <a:gd name="connsiteX1838" fmla="*/ 4611378 w 12192001"/>
              <a:gd name="connsiteY1838" fmla="*/ 3323242 h 6858000"/>
              <a:gd name="connsiteX1839" fmla="*/ 4618971 w 12192001"/>
              <a:gd name="connsiteY1839" fmla="*/ 3357035 h 6858000"/>
              <a:gd name="connsiteX1840" fmla="*/ 4618971 w 12192001"/>
              <a:gd name="connsiteY1840" fmla="*/ 3394582 h 6858000"/>
              <a:gd name="connsiteX1841" fmla="*/ 4615174 w 12192001"/>
              <a:gd name="connsiteY1841" fmla="*/ 3454657 h 6858000"/>
              <a:gd name="connsiteX1842" fmla="*/ 4615174 w 12192001"/>
              <a:gd name="connsiteY1842" fmla="*/ 3469676 h 6858000"/>
              <a:gd name="connsiteX1843" fmla="*/ 4618971 w 12192001"/>
              <a:gd name="connsiteY1843" fmla="*/ 3480940 h 6858000"/>
              <a:gd name="connsiteX1844" fmla="*/ 4630360 w 12192001"/>
              <a:gd name="connsiteY1844" fmla="*/ 3473431 h 6858000"/>
              <a:gd name="connsiteX1845" fmla="*/ 4645546 w 12192001"/>
              <a:gd name="connsiteY1845" fmla="*/ 3435884 h 6858000"/>
              <a:gd name="connsiteX1846" fmla="*/ 4656936 w 12192001"/>
              <a:gd name="connsiteY1846" fmla="*/ 3420865 h 6858000"/>
              <a:gd name="connsiteX1847" fmla="*/ 4672121 w 12192001"/>
              <a:gd name="connsiteY1847" fmla="*/ 3477186 h 6858000"/>
              <a:gd name="connsiteX1848" fmla="*/ 4687307 w 12192001"/>
              <a:gd name="connsiteY1848" fmla="*/ 3518488 h 6858000"/>
              <a:gd name="connsiteX1849" fmla="*/ 4702493 w 12192001"/>
              <a:gd name="connsiteY1849" fmla="*/ 3525997 h 6858000"/>
              <a:gd name="connsiteX1850" fmla="*/ 4706290 w 12192001"/>
              <a:gd name="connsiteY1850" fmla="*/ 3510978 h 6858000"/>
              <a:gd name="connsiteX1851" fmla="*/ 4706290 w 12192001"/>
              <a:gd name="connsiteY1851" fmla="*/ 3435884 h 6858000"/>
              <a:gd name="connsiteX1852" fmla="*/ 4740458 w 12192001"/>
              <a:gd name="connsiteY1852" fmla="*/ 3304468 h 6858000"/>
              <a:gd name="connsiteX1853" fmla="*/ 4751847 w 12192001"/>
              <a:gd name="connsiteY1853" fmla="*/ 3255657 h 6858000"/>
              <a:gd name="connsiteX1854" fmla="*/ 4748051 w 12192001"/>
              <a:gd name="connsiteY1854" fmla="*/ 3203091 h 6858000"/>
              <a:gd name="connsiteX1855" fmla="*/ 4736661 w 12192001"/>
              <a:gd name="connsiteY1855" fmla="*/ 3146770 h 6858000"/>
              <a:gd name="connsiteX1856" fmla="*/ 4744254 w 12192001"/>
              <a:gd name="connsiteY1856" fmla="*/ 3056657 h 6858000"/>
              <a:gd name="connsiteX1857" fmla="*/ 4744254 w 12192001"/>
              <a:gd name="connsiteY1857" fmla="*/ 3045392 h 6858000"/>
              <a:gd name="connsiteX1858" fmla="*/ 4738923 w 12192001"/>
              <a:gd name="connsiteY1858" fmla="*/ 3006453 h 6858000"/>
              <a:gd name="connsiteX1859" fmla="*/ 4745757 w 12192001"/>
              <a:gd name="connsiteY1859" fmla="*/ 3006809 h 6858000"/>
              <a:gd name="connsiteX1860" fmla="*/ 4751926 w 12192001"/>
              <a:gd name="connsiteY1860" fmla="*/ 2998830 h 6858000"/>
              <a:gd name="connsiteX1861" fmla="*/ 4763315 w 12192001"/>
              <a:gd name="connsiteY1861" fmla="*/ 2998830 h 6858000"/>
              <a:gd name="connsiteX1862" fmla="*/ 4770434 w 12192001"/>
              <a:gd name="connsiteY1862" fmla="*/ 3007278 h 6858000"/>
              <a:gd name="connsiteX1863" fmla="*/ 4770759 w 12192001"/>
              <a:gd name="connsiteY1863" fmla="*/ 3006634 h 6858000"/>
              <a:gd name="connsiteX1864" fmla="*/ 4770759 w 12192001"/>
              <a:gd name="connsiteY1864" fmla="*/ 3013932 h 6858000"/>
              <a:gd name="connsiteX1865" fmla="*/ 4773228 w 12192001"/>
              <a:gd name="connsiteY1865" fmla="*/ 3074026 h 6858000"/>
              <a:gd name="connsiteX1866" fmla="*/ 4775695 w 12192001"/>
              <a:gd name="connsiteY1866" fmla="*/ 3119096 h 6858000"/>
              <a:gd name="connsiteX1867" fmla="*/ 4775695 w 12192001"/>
              <a:gd name="connsiteY1867" fmla="*/ 3164166 h 6858000"/>
              <a:gd name="connsiteX1868" fmla="*/ 4778163 w 12192001"/>
              <a:gd name="connsiteY1868" fmla="*/ 3179190 h 6858000"/>
              <a:gd name="connsiteX1869" fmla="*/ 4780631 w 12192001"/>
              <a:gd name="connsiteY1869" fmla="*/ 3197969 h 6858000"/>
              <a:gd name="connsiteX1870" fmla="*/ 4779397 w 12192001"/>
              <a:gd name="connsiteY1870" fmla="*/ 3239283 h 6858000"/>
              <a:gd name="connsiteX1871" fmla="*/ 4785568 w 12192001"/>
              <a:gd name="connsiteY1871" fmla="*/ 3258063 h 6858000"/>
              <a:gd name="connsiteX1872" fmla="*/ 4795440 w 12192001"/>
              <a:gd name="connsiteY1872" fmla="*/ 3273086 h 6858000"/>
              <a:gd name="connsiteX1873" fmla="*/ 4797908 w 12192001"/>
              <a:gd name="connsiteY1873" fmla="*/ 3314400 h 6858000"/>
              <a:gd name="connsiteX1874" fmla="*/ 4797908 w 12192001"/>
              <a:gd name="connsiteY1874" fmla="*/ 3363227 h 6858000"/>
              <a:gd name="connsiteX1875" fmla="*/ 4797908 w 12192001"/>
              <a:gd name="connsiteY1875" fmla="*/ 3408297 h 6858000"/>
              <a:gd name="connsiteX1876" fmla="*/ 4802844 w 12192001"/>
              <a:gd name="connsiteY1876" fmla="*/ 3427076 h 6858000"/>
              <a:gd name="connsiteX1877" fmla="*/ 4809014 w 12192001"/>
              <a:gd name="connsiteY1877" fmla="*/ 3419564 h 6858000"/>
              <a:gd name="connsiteX1878" fmla="*/ 4809014 w 12192001"/>
              <a:gd name="connsiteY1878" fmla="*/ 3400785 h 6858000"/>
              <a:gd name="connsiteX1879" fmla="*/ 4812716 w 12192001"/>
              <a:gd name="connsiteY1879" fmla="*/ 3382006 h 6858000"/>
              <a:gd name="connsiteX1880" fmla="*/ 4818886 w 12192001"/>
              <a:gd name="connsiteY1880" fmla="*/ 3359471 h 6858000"/>
              <a:gd name="connsiteX1881" fmla="*/ 4822588 w 12192001"/>
              <a:gd name="connsiteY1881" fmla="*/ 3325668 h 6858000"/>
              <a:gd name="connsiteX1882" fmla="*/ 4822588 w 12192001"/>
              <a:gd name="connsiteY1882" fmla="*/ 3291865 h 6858000"/>
              <a:gd name="connsiteX1883" fmla="*/ 4821354 w 12192001"/>
              <a:gd name="connsiteY1883" fmla="*/ 3239283 h 6858000"/>
              <a:gd name="connsiteX1884" fmla="*/ 4822588 w 12192001"/>
              <a:gd name="connsiteY1884" fmla="*/ 3231772 h 6858000"/>
              <a:gd name="connsiteX1885" fmla="*/ 4826290 w 12192001"/>
              <a:gd name="connsiteY1885" fmla="*/ 3235527 h 6858000"/>
              <a:gd name="connsiteX1886" fmla="*/ 4828758 w 12192001"/>
              <a:gd name="connsiteY1886" fmla="*/ 3258063 h 6858000"/>
              <a:gd name="connsiteX1887" fmla="*/ 4837396 w 12192001"/>
              <a:gd name="connsiteY1887" fmla="*/ 3265574 h 6858000"/>
              <a:gd name="connsiteX1888" fmla="*/ 4838630 w 12192001"/>
              <a:gd name="connsiteY1888" fmla="*/ 3228016 h 6858000"/>
              <a:gd name="connsiteX1889" fmla="*/ 4839864 w 12192001"/>
              <a:gd name="connsiteY1889" fmla="*/ 3243039 h 6858000"/>
              <a:gd name="connsiteX1890" fmla="*/ 4839864 w 12192001"/>
              <a:gd name="connsiteY1890" fmla="*/ 3276842 h 6858000"/>
              <a:gd name="connsiteX1891" fmla="*/ 4843566 w 12192001"/>
              <a:gd name="connsiteY1891" fmla="*/ 3310645 h 6858000"/>
              <a:gd name="connsiteX1892" fmla="*/ 4850970 w 12192001"/>
              <a:gd name="connsiteY1892" fmla="*/ 3318156 h 6858000"/>
              <a:gd name="connsiteX1893" fmla="*/ 4854672 w 12192001"/>
              <a:gd name="connsiteY1893" fmla="*/ 3299377 h 6858000"/>
              <a:gd name="connsiteX1894" fmla="*/ 4853438 w 12192001"/>
              <a:gd name="connsiteY1894" fmla="*/ 3269330 h 6858000"/>
              <a:gd name="connsiteX1895" fmla="*/ 4850970 w 12192001"/>
              <a:gd name="connsiteY1895" fmla="*/ 3205481 h 6858000"/>
              <a:gd name="connsiteX1896" fmla="*/ 4852204 w 12192001"/>
              <a:gd name="connsiteY1896" fmla="*/ 3197969 h 6858000"/>
              <a:gd name="connsiteX1897" fmla="*/ 4853738 w 12192001"/>
              <a:gd name="connsiteY1897" fmla="*/ 3165283 h 6858000"/>
              <a:gd name="connsiteX1898" fmla="*/ 4854352 w 12192001"/>
              <a:gd name="connsiteY1898" fmla="*/ 3165544 h 6858000"/>
              <a:gd name="connsiteX1899" fmla="*/ 4868151 w 12192001"/>
              <a:gd name="connsiteY1899" fmla="*/ 3173342 h 6858000"/>
              <a:gd name="connsiteX1900" fmla="*/ 4868246 w 12192001"/>
              <a:gd name="connsiteY1900" fmla="*/ 3175434 h 6858000"/>
              <a:gd name="connsiteX1901" fmla="*/ 4868246 w 12192001"/>
              <a:gd name="connsiteY1901" fmla="*/ 3220504 h 6858000"/>
              <a:gd name="connsiteX1902" fmla="*/ 4870567 w 12192001"/>
              <a:gd name="connsiteY1902" fmla="*/ 3252287 h 6858000"/>
              <a:gd name="connsiteX1903" fmla="*/ 4869538 w 12192001"/>
              <a:gd name="connsiteY1903" fmla="*/ 3259412 h 6858000"/>
              <a:gd name="connsiteX1904" fmla="*/ 4888520 w 12192001"/>
              <a:gd name="connsiteY1904" fmla="*/ 3274431 h 6858000"/>
              <a:gd name="connsiteX1905" fmla="*/ 4888520 w 12192001"/>
              <a:gd name="connsiteY1905" fmla="*/ 3304468 h 6858000"/>
              <a:gd name="connsiteX1906" fmla="*/ 4869538 w 12192001"/>
              <a:gd name="connsiteY1906" fmla="*/ 3311978 h 6858000"/>
              <a:gd name="connsiteX1907" fmla="*/ 4858148 w 12192001"/>
              <a:gd name="connsiteY1907" fmla="*/ 3330751 h 6858000"/>
              <a:gd name="connsiteX1908" fmla="*/ 4850555 w 12192001"/>
              <a:gd name="connsiteY1908" fmla="*/ 3353280 h 6858000"/>
              <a:gd name="connsiteX1909" fmla="*/ 4865741 w 12192001"/>
              <a:gd name="connsiteY1909" fmla="*/ 3383318 h 6858000"/>
              <a:gd name="connsiteX1910" fmla="*/ 4896113 w 12192001"/>
              <a:gd name="connsiteY1910" fmla="*/ 3435884 h 6858000"/>
              <a:gd name="connsiteX1911" fmla="*/ 4888520 w 12192001"/>
              <a:gd name="connsiteY1911" fmla="*/ 3462167 h 6858000"/>
              <a:gd name="connsiteX1912" fmla="*/ 4873334 w 12192001"/>
              <a:gd name="connsiteY1912" fmla="*/ 3492205 h 6858000"/>
              <a:gd name="connsiteX1913" fmla="*/ 4877130 w 12192001"/>
              <a:gd name="connsiteY1913" fmla="*/ 3533507 h 6858000"/>
              <a:gd name="connsiteX1914" fmla="*/ 4888520 w 12192001"/>
              <a:gd name="connsiteY1914" fmla="*/ 3541016 h 6858000"/>
              <a:gd name="connsiteX1915" fmla="*/ 4869538 w 12192001"/>
              <a:gd name="connsiteY1915" fmla="*/ 3604846 h 6858000"/>
              <a:gd name="connsiteX1916" fmla="*/ 4869538 w 12192001"/>
              <a:gd name="connsiteY1916" fmla="*/ 3646149 h 6858000"/>
              <a:gd name="connsiteX1917" fmla="*/ 4865741 w 12192001"/>
              <a:gd name="connsiteY1917" fmla="*/ 3740017 h 6858000"/>
              <a:gd name="connsiteX1918" fmla="*/ 4861945 w 12192001"/>
              <a:gd name="connsiteY1918" fmla="*/ 3766300 h 6858000"/>
              <a:gd name="connsiteX1919" fmla="*/ 4865741 w 12192001"/>
              <a:gd name="connsiteY1919" fmla="*/ 3796338 h 6858000"/>
              <a:gd name="connsiteX1920" fmla="*/ 4865741 w 12192001"/>
              <a:gd name="connsiteY1920" fmla="*/ 3830130 h 6858000"/>
              <a:gd name="connsiteX1921" fmla="*/ 4888520 w 12192001"/>
              <a:gd name="connsiteY1921" fmla="*/ 3833885 h 6858000"/>
              <a:gd name="connsiteX1922" fmla="*/ 4899909 w 12192001"/>
              <a:gd name="connsiteY1922" fmla="*/ 3878942 h 6858000"/>
              <a:gd name="connsiteX1923" fmla="*/ 4896113 w 12192001"/>
              <a:gd name="connsiteY1923" fmla="*/ 3890206 h 6858000"/>
              <a:gd name="connsiteX1924" fmla="*/ 4907502 w 12192001"/>
              <a:gd name="connsiteY1924" fmla="*/ 3897715 h 6858000"/>
              <a:gd name="connsiteX1925" fmla="*/ 4918892 w 12192001"/>
              <a:gd name="connsiteY1925" fmla="*/ 3890206 h 6858000"/>
              <a:gd name="connsiteX1926" fmla="*/ 4915095 w 12192001"/>
              <a:gd name="connsiteY1926" fmla="*/ 3860168 h 6858000"/>
              <a:gd name="connsiteX1927" fmla="*/ 4922688 w 12192001"/>
              <a:gd name="connsiteY1927" fmla="*/ 3826375 h 6858000"/>
              <a:gd name="connsiteX1928" fmla="*/ 4945467 w 12192001"/>
              <a:gd name="connsiteY1928" fmla="*/ 3815111 h 6858000"/>
              <a:gd name="connsiteX1929" fmla="*/ 4953060 w 12192001"/>
              <a:gd name="connsiteY1929" fmla="*/ 3796338 h 6858000"/>
              <a:gd name="connsiteX1930" fmla="*/ 4937874 w 12192001"/>
              <a:gd name="connsiteY1930" fmla="*/ 3751281 h 6858000"/>
              <a:gd name="connsiteX1931" fmla="*/ 4937874 w 12192001"/>
              <a:gd name="connsiteY1931" fmla="*/ 3732507 h 6858000"/>
              <a:gd name="connsiteX1932" fmla="*/ 4949263 w 12192001"/>
              <a:gd name="connsiteY1932" fmla="*/ 3724998 h 6858000"/>
              <a:gd name="connsiteX1933" fmla="*/ 4968246 w 12192001"/>
              <a:gd name="connsiteY1933" fmla="*/ 3728753 h 6858000"/>
              <a:gd name="connsiteX1934" fmla="*/ 4983432 w 12192001"/>
              <a:gd name="connsiteY1934" fmla="*/ 3751281 h 6858000"/>
              <a:gd name="connsiteX1935" fmla="*/ 4991024 w 12192001"/>
              <a:gd name="connsiteY1935" fmla="*/ 3755036 h 6858000"/>
              <a:gd name="connsiteX1936" fmla="*/ 4994821 w 12192001"/>
              <a:gd name="connsiteY1936" fmla="*/ 3747526 h 6858000"/>
              <a:gd name="connsiteX1937" fmla="*/ 4991024 w 12192001"/>
              <a:gd name="connsiteY1937" fmla="*/ 3709979 h 6858000"/>
              <a:gd name="connsiteX1938" fmla="*/ 4991024 w 12192001"/>
              <a:gd name="connsiteY1938" fmla="*/ 3706224 h 6858000"/>
              <a:gd name="connsiteX1939" fmla="*/ 4998617 w 12192001"/>
              <a:gd name="connsiteY1939" fmla="*/ 3706224 h 6858000"/>
              <a:gd name="connsiteX1940" fmla="*/ 5010007 w 12192001"/>
              <a:gd name="connsiteY1940" fmla="*/ 3702470 h 6858000"/>
              <a:gd name="connsiteX1941" fmla="*/ 5010007 w 12192001"/>
              <a:gd name="connsiteY1941" fmla="*/ 3676187 h 6858000"/>
              <a:gd name="connsiteX1942" fmla="*/ 5021396 w 12192001"/>
              <a:gd name="connsiteY1942" fmla="*/ 3709979 h 6858000"/>
              <a:gd name="connsiteX1943" fmla="*/ 5032786 w 12192001"/>
              <a:gd name="connsiteY1943" fmla="*/ 3713734 h 6858000"/>
              <a:gd name="connsiteX1944" fmla="*/ 5055564 w 12192001"/>
              <a:gd name="connsiteY1944" fmla="*/ 3724998 h 6858000"/>
              <a:gd name="connsiteX1945" fmla="*/ 5055564 w 12192001"/>
              <a:gd name="connsiteY1945" fmla="*/ 3740017 h 6858000"/>
              <a:gd name="connsiteX1946" fmla="*/ 5063158 w 12192001"/>
              <a:gd name="connsiteY1946" fmla="*/ 3740017 h 6858000"/>
              <a:gd name="connsiteX1947" fmla="*/ 5066954 w 12192001"/>
              <a:gd name="connsiteY1947" fmla="*/ 3740017 h 6858000"/>
              <a:gd name="connsiteX1948" fmla="*/ 5082140 w 12192001"/>
              <a:gd name="connsiteY1948" fmla="*/ 3668677 h 6858000"/>
              <a:gd name="connsiteX1949" fmla="*/ 5101122 w 12192001"/>
              <a:gd name="connsiteY1949" fmla="*/ 3623620 h 6858000"/>
              <a:gd name="connsiteX1950" fmla="*/ 5108715 w 12192001"/>
              <a:gd name="connsiteY1950" fmla="*/ 3616110 h 6858000"/>
              <a:gd name="connsiteX1951" fmla="*/ 5116308 w 12192001"/>
              <a:gd name="connsiteY1951" fmla="*/ 3627375 h 6858000"/>
              <a:gd name="connsiteX1952" fmla="*/ 5116308 w 12192001"/>
              <a:gd name="connsiteY1952" fmla="*/ 3661168 h 6858000"/>
              <a:gd name="connsiteX1953" fmla="*/ 5120104 w 12192001"/>
              <a:gd name="connsiteY1953" fmla="*/ 3668677 h 6858000"/>
              <a:gd name="connsiteX1954" fmla="*/ 5127697 w 12192001"/>
              <a:gd name="connsiteY1954" fmla="*/ 3664922 h 6858000"/>
              <a:gd name="connsiteX1955" fmla="*/ 5135290 w 12192001"/>
              <a:gd name="connsiteY1955" fmla="*/ 3642394 h 6858000"/>
              <a:gd name="connsiteX1956" fmla="*/ 5135290 w 12192001"/>
              <a:gd name="connsiteY1956" fmla="*/ 3608601 h 6858000"/>
              <a:gd name="connsiteX1957" fmla="*/ 5150476 w 12192001"/>
              <a:gd name="connsiteY1957" fmla="*/ 3604846 h 6858000"/>
              <a:gd name="connsiteX1958" fmla="*/ 5158069 w 12192001"/>
              <a:gd name="connsiteY1958" fmla="*/ 3604846 h 6858000"/>
              <a:gd name="connsiteX1959" fmla="*/ 5180848 w 12192001"/>
              <a:gd name="connsiteY1959" fmla="*/ 3661168 h 6858000"/>
              <a:gd name="connsiteX1960" fmla="*/ 5173255 w 12192001"/>
              <a:gd name="connsiteY1960" fmla="*/ 3792583 h 6858000"/>
              <a:gd name="connsiteX1961" fmla="*/ 5180848 w 12192001"/>
              <a:gd name="connsiteY1961" fmla="*/ 3811357 h 6858000"/>
              <a:gd name="connsiteX1962" fmla="*/ 5188441 w 12192001"/>
              <a:gd name="connsiteY1962" fmla="*/ 3792583 h 6858000"/>
              <a:gd name="connsiteX1963" fmla="*/ 5196034 w 12192001"/>
              <a:gd name="connsiteY1963" fmla="*/ 3747526 h 6858000"/>
              <a:gd name="connsiteX1964" fmla="*/ 5196034 w 12192001"/>
              <a:gd name="connsiteY1964" fmla="*/ 3698715 h 6858000"/>
              <a:gd name="connsiteX1965" fmla="*/ 5199830 w 12192001"/>
              <a:gd name="connsiteY1965" fmla="*/ 3623620 h 6858000"/>
              <a:gd name="connsiteX1966" fmla="*/ 5249185 w 12192001"/>
              <a:gd name="connsiteY1966" fmla="*/ 3495959 h 6858000"/>
              <a:gd name="connsiteX1967" fmla="*/ 5260573 w 12192001"/>
              <a:gd name="connsiteY1967" fmla="*/ 3450903 h 6858000"/>
              <a:gd name="connsiteX1968" fmla="*/ 5264370 w 12192001"/>
              <a:gd name="connsiteY1968" fmla="*/ 3435884 h 6858000"/>
              <a:gd name="connsiteX1969" fmla="*/ 5271963 w 12192001"/>
              <a:gd name="connsiteY1969" fmla="*/ 3450903 h 6858000"/>
              <a:gd name="connsiteX1970" fmla="*/ 5271963 w 12192001"/>
              <a:gd name="connsiteY1970" fmla="*/ 3646149 h 6858000"/>
              <a:gd name="connsiteX1971" fmla="*/ 5309928 w 12192001"/>
              <a:gd name="connsiteY1971" fmla="*/ 3702470 h 6858000"/>
              <a:gd name="connsiteX1972" fmla="*/ 5317520 w 12192001"/>
              <a:gd name="connsiteY1972" fmla="*/ 3702470 h 6858000"/>
              <a:gd name="connsiteX1973" fmla="*/ 5347892 w 12192001"/>
              <a:gd name="connsiteY1973" fmla="*/ 3687451 h 6858000"/>
              <a:gd name="connsiteX1974" fmla="*/ 5370671 w 12192001"/>
              <a:gd name="connsiteY1974" fmla="*/ 3664922 h 6858000"/>
              <a:gd name="connsiteX1975" fmla="*/ 5416229 w 12192001"/>
              <a:gd name="connsiteY1975" fmla="*/ 3631129 h 6858000"/>
              <a:gd name="connsiteX1976" fmla="*/ 5480768 w 12192001"/>
              <a:gd name="connsiteY1976" fmla="*/ 3589827 h 6858000"/>
              <a:gd name="connsiteX1977" fmla="*/ 5484565 w 12192001"/>
              <a:gd name="connsiteY1977" fmla="*/ 3574809 h 6858000"/>
              <a:gd name="connsiteX1978" fmla="*/ 5492158 w 12192001"/>
              <a:gd name="connsiteY1978" fmla="*/ 3533507 h 6858000"/>
              <a:gd name="connsiteX1979" fmla="*/ 5495954 w 12192001"/>
              <a:gd name="connsiteY1979" fmla="*/ 3518488 h 6858000"/>
              <a:gd name="connsiteX1980" fmla="*/ 5495954 w 12192001"/>
              <a:gd name="connsiteY1980" fmla="*/ 3488450 h 6858000"/>
              <a:gd name="connsiteX1981" fmla="*/ 5484565 w 12192001"/>
              <a:gd name="connsiteY1981" fmla="*/ 3435884 h 6858000"/>
              <a:gd name="connsiteX1982" fmla="*/ 5488361 w 12192001"/>
              <a:gd name="connsiteY1982" fmla="*/ 3398336 h 6858000"/>
              <a:gd name="connsiteX1983" fmla="*/ 5498621 w 12192001"/>
              <a:gd name="connsiteY1983" fmla="*/ 3376078 h 6858000"/>
              <a:gd name="connsiteX1984" fmla="*/ 5499891 w 12192001"/>
              <a:gd name="connsiteY1984" fmla="*/ 3377898 h 6858000"/>
              <a:gd name="connsiteX1985" fmla="*/ 5507598 w 12192001"/>
              <a:gd name="connsiteY1985" fmla="*/ 3419213 h 6858000"/>
              <a:gd name="connsiteX1986" fmla="*/ 5507598 w 12192001"/>
              <a:gd name="connsiteY1986" fmla="*/ 3468039 h 6858000"/>
              <a:gd name="connsiteX1987" fmla="*/ 5507598 w 12192001"/>
              <a:gd name="connsiteY1987" fmla="*/ 3513109 h 6858000"/>
              <a:gd name="connsiteX1988" fmla="*/ 5523011 w 12192001"/>
              <a:gd name="connsiteY1988" fmla="*/ 3531888 h 6858000"/>
              <a:gd name="connsiteX1989" fmla="*/ 5542278 w 12192001"/>
              <a:gd name="connsiteY1989" fmla="*/ 3524377 h 6858000"/>
              <a:gd name="connsiteX1990" fmla="*/ 5542278 w 12192001"/>
              <a:gd name="connsiteY1990" fmla="*/ 3505598 h 6858000"/>
              <a:gd name="connsiteX1991" fmla="*/ 5553839 w 12192001"/>
              <a:gd name="connsiteY1991" fmla="*/ 3486818 h 6858000"/>
              <a:gd name="connsiteX1992" fmla="*/ 5573106 w 12192001"/>
              <a:gd name="connsiteY1992" fmla="*/ 3464283 h 6858000"/>
              <a:gd name="connsiteX1993" fmla="*/ 5584666 w 12192001"/>
              <a:gd name="connsiteY1993" fmla="*/ 3430480 h 6858000"/>
              <a:gd name="connsiteX1994" fmla="*/ 5584666 w 12192001"/>
              <a:gd name="connsiteY1994" fmla="*/ 3396677 h 6858000"/>
              <a:gd name="connsiteX1995" fmla="*/ 5580813 w 12192001"/>
              <a:gd name="connsiteY1995" fmla="*/ 3344096 h 6858000"/>
              <a:gd name="connsiteX1996" fmla="*/ 5584666 w 12192001"/>
              <a:gd name="connsiteY1996" fmla="*/ 3336584 h 6858000"/>
              <a:gd name="connsiteX1997" fmla="*/ 5596227 w 12192001"/>
              <a:gd name="connsiteY1997" fmla="*/ 3340340 h 6858000"/>
              <a:gd name="connsiteX1998" fmla="*/ 5603933 w 12192001"/>
              <a:gd name="connsiteY1998" fmla="*/ 3362875 h 6858000"/>
              <a:gd name="connsiteX1999" fmla="*/ 5630907 w 12192001"/>
              <a:gd name="connsiteY1999" fmla="*/ 3370386 h 6858000"/>
              <a:gd name="connsiteX2000" fmla="*/ 5634761 w 12192001"/>
              <a:gd name="connsiteY2000" fmla="*/ 3332828 h 6858000"/>
              <a:gd name="connsiteX2001" fmla="*/ 5638614 w 12192001"/>
              <a:gd name="connsiteY2001" fmla="*/ 3347852 h 6858000"/>
              <a:gd name="connsiteX2002" fmla="*/ 5638614 w 12192001"/>
              <a:gd name="connsiteY2002" fmla="*/ 3381654 h 6858000"/>
              <a:gd name="connsiteX2003" fmla="*/ 5650174 w 12192001"/>
              <a:gd name="connsiteY2003" fmla="*/ 3415457 h 6858000"/>
              <a:gd name="connsiteX2004" fmla="*/ 5673295 w 12192001"/>
              <a:gd name="connsiteY2004" fmla="*/ 3422969 h 6858000"/>
              <a:gd name="connsiteX2005" fmla="*/ 5684855 w 12192001"/>
              <a:gd name="connsiteY2005" fmla="*/ 3404189 h 6858000"/>
              <a:gd name="connsiteX2006" fmla="*/ 5681002 w 12192001"/>
              <a:gd name="connsiteY2006" fmla="*/ 3374142 h 6858000"/>
              <a:gd name="connsiteX2007" fmla="*/ 5673295 w 12192001"/>
              <a:gd name="connsiteY2007" fmla="*/ 3310293 h 6858000"/>
              <a:gd name="connsiteX2008" fmla="*/ 5677148 w 12192001"/>
              <a:gd name="connsiteY2008" fmla="*/ 3302781 h 6858000"/>
              <a:gd name="connsiteX2009" fmla="*/ 5684855 w 12192001"/>
              <a:gd name="connsiteY2009" fmla="*/ 3250199 h 6858000"/>
              <a:gd name="connsiteX2010" fmla="*/ 5692562 w 12192001"/>
              <a:gd name="connsiteY2010" fmla="*/ 3171326 h 6858000"/>
              <a:gd name="connsiteX2011" fmla="*/ 5692562 w 12192001"/>
              <a:gd name="connsiteY2011" fmla="*/ 3167570 h 6858000"/>
              <a:gd name="connsiteX2012" fmla="*/ 5696415 w 12192001"/>
              <a:gd name="connsiteY2012" fmla="*/ 3167570 h 6858000"/>
              <a:gd name="connsiteX2013" fmla="*/ 5704122 w 12192001"/>
              <a:gd name="connsiteY2013" fmla="*/ 3171326 h 6858000"/>
              <a:gd name="connsiteX2014" fmla="*/ 5704122 w 12192001"/>
              <a:gd name="connsiteY2014" fmla="*/ 3182594 h 6858000"/>
              <a:gd name="connsiteX2015" fmla="*/ 5704122 w 12192001"/>
              <a:gd name="connsiteY2015" fmla="*/ 3250199 h 6858000"/>
              <a:gd name="connsiteX2016" fmla="*/ 5711829 w 12192001"/>
              <a:gd name="connsiteY2016" fmla="*/ 3261467 h 6858000"/>
              <a:gd name="connsiteX2017" fmla="*/ 5727243 w 12192001"/>
              <a:gd name="connsiteY2017" fmla="*/ 3280246 h 6858000"/>
              <a:gd name="connsiteX2018" fmla="*/ 5727243 w 12192001"/>
              <a:gd name="connsiteY2018" fmla="*/ 3325316 h 6858000"/>
              <a:gd name="connsiteX2019" fmla="*/ 5734950 w 12192001"/>
              <a:gd name="connsiteY2019" fmla="*/ 3359119 h 6858000"/>
              <a:gd name="connsiteX2020" fmla="*/ 5739909 w 12192001"/>
              <a:gd name="connsiteY2020" fmla="*/ 3351064 h 6858000"/>
              <a:gd name="connsiteX2021" fmla="*/ 5745618 w 12192001"/>
              <a:gd name="connsiteY2021" fmla="*/ 3366421 h 6858000"/>
              <a:gd name="connsiteX2022" fmla="*/ 5760329 w 12192001"/>
              <a:gd name="connsiteY2022" fmla="*/ 3398336 h 6858000"/>
              <a:gd name="connsiteX2023" fmla="*/ 5764126 w 12192001"/>
              <a:gd name="connsiteY2023" fmla="*/ 3435884 h 6858000"/>
              <a:gd name="connsiteX2024" fmla="*/ 5752736 w 12192001"/>
              <a:gd name="connsiteY2024" fmla="*/ 3488450 h 6858000"/>
              <a:gd name="connsiteX2025" fmla="*/ 5752736 w 12192001"/>
              <a:gd name="connsiteY2025" fmla="*/ 3518488 h 6858000"/>
              <a:gd name="connsiteX2026" fmla="*/ 5756533 w 12192001"/>
              <a:gd name="connsiteY2026" fmla="*/ 3533507 h 6858000"/>
              <a:gd name="connsiteX2027" fmla="*/ 5764126 w 12192001"/>
              <a:gd name="connsiteY2027" fmla="*/ 3574809 h 6858000"/>
              <a:gd name="connsiteX2028" fmla="*/ 5767922 w 12192001"/>
              <a:gd name="connsiteY2028" fmla="*/ 3589827 h 6858000"/>
              <a:gd name="connsiteX2029" fmla="*/ 5832462 w 12192001"/>
              <a:gd name="connsiteY2029" fmla="*/ 3631129 h 6858000"/>
              <a:gd name="connsiteX2030" fmla="*/ 5878019 w 12192001"/>
              <a:gd name="connsiteY2030" fmla="*/ 3664922 h 6858000"/>
              <a:gd name="connsiteX2031" fmla="*/ 5900798 w 12192001"/>
              <a:gd name="connsiteY2031" fmla="*/ 3687451 h 6858000"/>
              <a:gd name="connsiteX2032" fmla="*/ 5931170 w 12192001"/>
              <a:gd name="connsiteY2032" fmla="*/ 3702470 h 6858000"/>
              <a:gd name="connsiteX2033" fmla="*/ 5938763 w 12192001"/>
              <a:gd name="connsiteY2033" fmla="*/ 3702470 h 6858000"/>
              <a:gd name="connsiteX2034" fmla="*/ 5976728 w 12192001"/>
              <a:gd name="connsiteY2034" fmla="*/ 3646149 h 6858000"/>
              <a:gd name="connsiteX2035" fmla="*/ 5976728 w 12192001"/>
              <a:gd name="connsiteY2035" fmla="*/ 3450903 h 6858000"/>
              <a:gd name="connsiteX2036" fmla="*/ 5984321 w 12192001"/>
              <a:gd name="connsiteY2036" fmla="*/ 3435884 h 6858000"/>
              <a:gd name="connsiteX2037" fmla="*/ 5988117 w 12192001"/>
              <a:gd name="connsiteY2037" fmla="*/ 3450903 h 6858000"/>
              <a:gd name="connsiteX2038" fmla="*/ 5999506 w 12192001"/>
              <a:gd name="connsiteY2038" fmla="*/ 3495959 h 6858000"/>
              <a:gd name="connsiteX2039" fmla="*/ 6048861 w 12192001"/>
              <a:gd name="connsiteY2039" fmla="*/ 3623620 h 6858000"/>
              <a:gd name="connsiteX2040" fmla="*/ 6052657 w 12192001"/>
              <a:gd name="connsiteY2040" fmla="*/ 3698715 h 6858000"/>
              <a:gd name="connsiteX2041" fmla="*/ 6052657 w 12192001"/>
              <a:gd name="connsiteY2041" fmla="*/ 3747526 h 6858000"/>
              <a:gd name="connsiteX2042" fmla="*/ 6060250 w 12192001"/>
              <a:gd name="connsiteY2042" fmla="*/ 3792583 h 6858000"/>
              <a:gd name="connsiteX2043" fmla="*/ 6067843 w 12192001"/>
              <a:gd name="connsiteY2043" fmla="*/ 3811357 h 6858000"/>
              <a:gd name="connsiteX2044" fmla="*/ 6075436 w 12192001"/>
              <a:gd name="connsiteY2044" fmla="*/ 3792583 h 6858000"/>
              <a:gd name="connsiteX2045" fmla="*/ 6067843 w 12192001"/>
              <a:gd name="connsiteY2045" fmla="*/ 3661168 h 6858000"/>
              <a:gd name="connsiteX2046" fmla="*/ 6090622 w 12192001"/>
              <a:gd name="connsiteY2046" fmla="*/ 3604846 h 6858000"/>
              <a:gd name="connsiteX2047" fmla="*/ 6098214 w 12192001"/>
              <a:gd name="connsiteY2047" fmla="*/ 3604846 h 6858000"/>
              <a:gd name="connsiteX2048" fmla="*/ 6113400 w 12192001"/>
              <a:gd name="connsiteY2048" fmla="*/ 3608601 h 6858000"/>
              <a:gd name="connsiteX2049" fmla="*/ 6113400 w 12192001"/>
              <a:gd name="connsiteY2049" fmla="*/ 3642394 h 6858000"/>
              <a:gd name="connsiteX2050" fmla="*/ 6120993 w 12192001"/>
              <a:gd name="connsiteY2050" fmla="*/ 3664922 h 6858000"/>
              <a:gd name="connsiteX2051" fmla="*/ 6128586 w 12192001"/>
              <a:gd name="connsiteY2051" fmla="*/ 3668677 h 6858000"/>
              <a:gd name="connsiteX2052" fmla="*/ 6132383 w 12192001"/>
              <a:gd name="connsiteY2052" fmla="*/ 3661168 h 6858000"/>
              <a:gd name="connsiteX2053" fmla="*/ 6132383 w 12192001"/>
              <a:gd name="connsiteY2053" fmla="*/ 3627375 h 6858000"/>
              <a:gd name="connsiteX2054" fmla="*/ 6139976 w 12192001"/>
              <a:gd name="connsiteY2054" fmla="*/ 3616110 h 6858000"/>
              <a:gd name="connsiteX2055" fmla="*/ 6147569 w 12192001"/>
              <a:gd name="connsiteY2055" fmla="*/ 3623620 h 6858000"/>
              <a:gd name="connsiteX2056" fmla="*/ 6166551 w 12192001"/>
              <a:gd name="connsiteY2056" fmla="*/ 3668677 h 6858000"/>
              <a:gd name="connsiteX2057" fmla="*/ 6181737 w 12192001"/>
              <a:gd name="connsiteY2057" fmla="*/ 3740017 h 6858000"/>
              <a:gd name="connsiteX2058" fmla="*/ 6185533 w 12192001"/>
              <a:gd name="connsiteY2058" fmla="*/ 3740017 h 6858000"/>
              <a:gd name="connsiteX2059" fmla="*/ 6193126 w 12192001"/>
              <a:gd name="connsiteY2059" fmla="*/ 3740017 h 6858000"/>
              <a:gd name="connsiteX2060" fmla="*/ 6193126 w 12192001"/>
              <a:gd name="connsiteY2060" fmla="*/ 3724998 h 6858000"/>
              <a:gd name="connsiteX2061" fmla="*/ 6215905 w 12192001"/>
              <a:gd name="connsiteY2061" fmla="*/ 3713734 h 6858000"/>
              <a:gd name="connsiteX2062" fmla="*/ 6227294 w 12192001"/>
              <a:gd name="connsiteY2062" fmla="*/ 3709979 h 6858000"/>
              <a:gd name="connsiteX2063" fmla="*/ 6238684 w 12192001"/>
              <a:gd name="connsiteY2063" fmla="*/ 3676187 h 6858000"/>
              <a:gd name="connsiteX2064" fmla="*/ 6238684 w 12192001"/>
              <a:gd name="connsiteY2064" fmla="*/ 3702470 h 6858000"/>
              <a:gd name="connsiteX2065" fmla="*/ 6250073 w 12192001"/>
              <a:gd name="connsiteY2065" fmla="*/ 3706224 h 6858000"/>
              <a:gd name="connsiteX2066" fmla="*/ 6257666 w 12192001"/>
              <a:gd name="connsiteY2066" fmla="*/ 3706224 h 6858000"/>
              <a:gd name="connsiteX2067" fmla="*/ 6257666 w 12192001"/>
              <a:gd name="connsiteY2067" fmla="*/ 3709979 h 6858000"/>
              <a:gd name="connsiteX2068" fmla="*/ 6253870 w 12192001"/>
              <a:gd name="connsiteY2068" fmla="*/ 3747526 h 6858000"/>
              <a:gd name="connsiteX2069" fmla="*/ 6257666 w 12192001"/>
              <a:gd name="connsiteY2069" fmla="*/ 3755036 h 6858000"/>
              <a:gd name="connsiteX2070" fmla="*/ 6265259 w 12192001"/>
              <a:gd name="connsiteY2070" fmla="*/ 3751281 h 6858000"/>
              <a:gd name="connsiteX2071" fmla="*/ 6280445 w 12192001"/>
              <a:gd name="connsiteY2071" fmla="*/ 3728753 h 6858000"/>
              <a:gd name="connsiteX2072" fmla="*/ 6299427 w 12192001"/>
              <a:gd name="connsiteY2072" fmla="*/ 3724998 h 6858000"/>
              <a:gd name="connsiteX2073" fmla="*/ 6310816 w 12192001"/>
              <a:gd name="connsiteY2073" fmla="*/ 3732507 h 6858000"/>
              <a:gd name="connsiteX2074" fmla="*/ 6310816 w 12192001"/>
              <a:gd name="connsiteY2074" fmla="*/ 3751281 h 6858000"/>
              <a:gd name="connsiteX2075" fmla="*/ 6295631 w 12192001"/>
              <a:gd name="connsiteY2075" fmla="*/ 3796338 h 6858000"/>
              <a:gd name="connsiteX2076" fmla="*/ 6303224 w 12192001"/>
              <a:gd name="connsiteY2076" fmla="*/ 3815111 h 6858000"/>
              <a:gd name="connsiteX2077" fmla="*/ 6326002 w 12192001"/>
              <a:gd name="connsiteY2077" fmla="*/ 3826375 h 6858000"/>
              <a:gd name="connsiteX2078" fmla="*/ 6333595 w 12192001"/>
              <a:gd name="connsiteY2078" fmla="*/ 3860168 h 6858000"/>
              <a:gd name="connsiteX2079" fmla="*/ 6329799 w 12192001"/>
              <a:gd name="connsiteY2079" fmla="*/ 3890206 h 6858000"/>
              <a:gd name="connsiteX2080" fmla="*/ 6341188 w 12192001"/>
              <a:gd name="connsiteY2080" fmla="*/ 3897715 h 6858000"/>
              <a:gd name="connsiteX2081" fmla="*/ 6352578 w 12192001"/>
              <a:gd name="connsiteY2081" fmla="*/ 3890206 h 6858000"/>
              <a:gd name="connsiteX2082" fmla="*/ 6348781 w 12192001"/>
              <a:gd name="connsiteY2082" fmla="*/ 3878942 h 6858000"/>
              <a:gd name="connsiteX2083" fmla="*/ 6360171 w 12192001"/>
              <a:gd name="connsiteY2083" fmla="*/ 3833885 h 6858000"/>
              <a:gd name="connsiteX2084" fmla="*/ 6382949 w 12192001"/>
              <a:gd name="connsiteY2084" fmla="*/ 3830130 h 6858000"/>
              <a:gd name="connsiteX2085" fmla="*/ 6382949 w 12192001"/>
              <a:gd name="connsiteY2085" fmla="*/ 3796338 h 6858000"/>
              <a:gd name="connsiteX2086" fmla="*/ 6386746 w 12192001"/>
              <a:gd name="connsiteY2086" fmla="*/ 3766300 h 6858000"/>
              <a:gd name="connsiteX2087" fmla="*/ 6382949 w 12192001"/>
              <a:gd name="connsiteY2087" fmla="*/ 3740017 h 6858000"/>
              <a:gd name="connsiteX2088" fmla="*/ 6379153 w 12192001"/>
              <a:gd name="connsiteY2088" fmla="*/ 3646149 h 6858000"/>
              <a:gd name="connsiteX2089" fmla="*/ 6379153 w 12192001"/>
              <a:gd name="connsiteY2089" fmla="*/ 3604846 h 6858000"/>
              <a:gd name="connsiteX2090" fmla="*/ 6360171 w 12192001"/>
              <a:gd name="connsiteY2090" fmla="*/ 3541016 h 6858000"/>
              <a:gd name="connsiteX2091" fmla="*/ 6371560 w 12192001"/>
              <a:gd name="connsiteY2091" fmla="*/ 3533507 h 6858000"/>
              <a:gd name="connsiteX2092" fmla="*/ 6375356 w 12192001"/>
              <a:gd name="connsiteY2092" fmla="*/ 3492205 h 6858000"/>
              <a:gd name="connsiteX2093" fmla="*/ 6360171 w 12192001"/>
              <a:gd name="connsiteY2093" fmla="*/ 3462167 h 6858000"/>
              <a:gd name="connsiteX2094" fmla="*/ 6352578 w 12192001"/>
              <a:gd name="connsiteY2094" fmla="*/ 3435884 h 6858000"/>
              <a:gd name="connsiteX2095" fmla="*/ 6382949 w 12192001"/>
              <a:gd name="connsiteY2095" fmla="*/ 3383318 h 6858000"/>
              <a:gd name="connsiteX2096" fmla="*/ 6398135 w 12192001"/>
              <a:gd name="connsiteY2096" fmla="*/ 3353280 h 6858000"/>
              <a:gd name="connsiteX2097" fmla="*/ 6390542 w 12192001"/>
              <a:gd name="connsiteY2097" fmla="*/ 3330751 h 6858000"/>
              <a:gd name="connsiteX2098" fmla="*/ 6379153 w 12192001"/>
              <a:gd name="connsiteY2098" fmla="*/ 3311978 h 6858000"/>
              <a:gd name="connsiteX2099" fmla="*/ 6360171 w 12192001"/>
              <a:gd name="connsiteY2099" fmla="*/ 3304468 h 6858000"/>
              <a:gd name="connsiteX2100" fmla="*/ 6360171 w 12192001"/>
              <a:gd name="connsiteY2100" fmla="*/ 3274431 h 6858000"/>
              <a:gd name="connsiteX2101" fmla="*/ 6379153 w 12192001"/>
              <a:gd name="connsiteY2101" fmla="*/ 3259412 h 6858000"/>
              <a:gd name="connsiteX2102" fmla="*/ 6375356 w 12192001"/>
              <a:gd name="connsiteY2102" fmla="*/ 3233129 h 6858000"/>
              <a:gd name="connsiteX2103" fmla="*/ 6363967 w 12192001"/>
              <a:gd name="connsiteY2103" fmla="*/ 3191827 h 6858000"/>
              <a:gd name="connsiteX2104" fmla="*/ 6367763 w 12192001"/>
              <a:gd name="connsiteY2104" fmla="*/ 3180562 h 6858000"/>
              <a:gd name="connsiteX2105" fmla="*/ 6394339 w 12192001"/>
              <a:gd name="connsiteY2105" fmla="*/ 3165544 h 6858000"/>
              <a:gd name="connsiteX2106" fmla="*/ 6401932 w 12192001"/>
              <a:gd name="connsiteY2106" fmla="*/ 3154279 h 6858000"/>
              <a:gd name="connsiteX2107" fmla="*/ 6371560 w 12192001"/>
              <a:gd name="connsiteY2107" fmla="*/ 3101713 h 6858000"/>
              <a:gd name="connsiteX2108" fmla="*/ 6363967 w 12192001"/>
              <a:gd name="connsiteY2108" fmla="*/ 3094204 h 6858000"/>
              <a:gd name="connsiteX2109" fmla="*/ 6356374 w 12192001"/>
              <a:gd name="connsiteY2109" fmla="*/ 3101713 h 6858000"/>
              <a:gd name="connsiteX2110" fmla="*/ 6352578 w 12192001"/>
              <a:gd name="connsiteY2110" fmla="*/ 3154279 h 6858000"/>
              <a:gd name="connsiteX2111" fmla="*/ 6348781 w 12192001"/>
              <a:gd name="connsiteY2111" fmla="*/ 3165544 h 6858000"/>
              <a:gd name="connsiteX2112" fmla="*/ 6337392 w 12192001"/>
              <a:gd name="connsiteY2112" fmla="*/ 3184317 h 6858000"/>
              <a:gd name="connsiteX2113" fmla="*/ 6322206 w 12192001"/>
              <a:gd name="connsiteY2113" fmla="*/ 3191827 h 6858000"/>
              <a:gd name="connsiteX2114" fmla="*/ 6307020 w 12192001"/>
              <a:gd name="connsiteY2114" fmla="*/ 3180562 h 6858000"/>
              <a:gd name="connsiteX2115" fmla="*/ 6307020 w 12192001"/>
              <a:gd name="connsiteY2115" fmla="*/ 3195581 h 6858000"/>
              <a:gd name="connsiteX2116" fmla="*/ 6310816 w 12192001"/>
              <a:gd name="connsiteY2116" fmla="*/ 3221864 h 6858000"/>
              <a:gd name="connsiteX2117" fmla="*/ 6307020 w 12192001"/>
              <a:gd name="connsiteY2117" fmla="*/ 3251902 h 6858000"/>
              <a:gd name="connsiteX2118" fmla="*/ 6288038 w 12192001"/>
              <a:gd name="connsiteY2118" fmla="*/ 3270676 h 6858000"/>
              <a:gd name="connsiteX2119" fmla="*/ 6284241 w 12192001"/>
              <a:gd name="connsiteY2119" fmla="*/ 3285695 h 6858000"/>
              <a:gd name="connsiteX2120" fmla="*/ 6284241 w 12192001"/>
              <a:gd name="connsiteY2120" fmla="*/ 3345770 h 6858000"/>
              <a:gd name="connsiteX2121" fmla="*/ 6284241 w 12192001"/>
              <a:gd name="connsiteY2121" fmla="*/ 3409601 h 6858000"/>
              <a:gd name="connsiteX2122" fmla="*/ 6280445 w 12192001"/>
              <a:gd name="connsiteY2122" fmla="*/ 3409601 h 6858000"/>
              <a:gd name="connsiteX2123" fmla="*/ 6276648 w 12192001"/>
              <a:gd name="connsiteY2123" fmla="*/ 3345770 h 6858000"/>
              <a:gd name="connsiteX2124" fmla="*/ 6265259 w 12192001"/>
              <a:gd name="connsiteY2124" fmla="*/ 3360789 h 6858000"/>
              <a:gd name="connsiteX2125" fmla="*/ 6253870 w 12192001"/>
              <a:gd name="connsiteY2125" fmla="*/ 3473431 h 6858000"/>
              <a:gd name="connsiteX2126" fmla="*/ 6253870 w 12192001"/>
              <a:gd name="connsiteY2126" fmla="*/ 3495959 h 6858000"/>
              <a:gd name="connsiteX2127" fmla="*/ 6231091 w 12192001"/>
              <a:gd name="connsiteY2127" fmla="*/ 3544771 h 6858000"/>
              <a:gd name="connsiteX2128" fmla="*/ 6231091 w 12192001"/>
              <a:gd name="connsiteY2128" fmla="*/ 3578563 h 6858000"/>
              <a:gd name="connsiteX2129" fmla="*/ 6223498 w 12192001"/>
              <a:gd name="connsiteY2129" fmla="*/ 3589827 h 6858000"/>
              <a:gd name="connsiteX2130" fmla="*/ 6212108 w 12192001"/>
              <a:gd name="connsiteY2130" fmla="*/ 3586073 h 6858000"/>
              <a:gd name="connsiteX2131" fmla="*/ 6208312 w 12192001"/>
              <a:gd name="connsiteY2131" fmla="*/ 3559790 h 6858000"/>
              <a:gd name="connsiteX2132" fmla="*/ 6227294 w 12192001"/>
              <a:gd name="connsiteY2132" fmla="*/ 3544771 h 6858000"/>
              <a:gd name="connsiteX2133" fmla="*/ 6231091 w 12192001"/>
              <a:gd name="connsiteY2133" fmla="*/ 3507223 h 6858000"/>
              <a:gd name="connsiteX2134" fmla="*/ 6231091 w 12192001"/>
              <a:gd name="connsiteY2134" fmla="*/ 3462167 h 6858000"/>
              <a:gd name="connsiteX2135" fmla="*/ 6231091 w 12192001"/>
              <a:gd name="connsiteY2135" fmla="*/ 3443393 h 6858000"/>
              <a:gd name="connsiteX2136" fmla="*/ 6227294 w 12192001"/>
              <a:gd name="connsiteY2136" fmla="*/ 3417110 h 6858000"/>
              <a:gd name="connsiteX2137" fmla="*/ 6231091 w 12192001"/>
              <a:gd name="connsiteY2137" fmla="*/ 3390827 h 6858000"/>
              <a:gd name="connsiteX2138" fmla="*/ 6227294 w 12192001"/>
              <a:gd name="connsiteY2138" fmla="*/ 3375808 h 6858000"/>
              <a:gd name="connsiteX2139" fmla="*/ 6238684 w 12192001"/>
              <a:gd name="connsiteY2139" fmla="*/ 3368299 h 6858000"/>
              <a:gd name="connsiteX2140" fmla="*/ 6238684 w 12192001"/>
              <a:gd name="connsiteY2140" fmla="*/ 3349525 h 6858000"/>
              <a:gd name="connsiteX2141" fmla="*/ 6231091 w 12192001"/>
              <a:gd name="connsiteY2141" fmla="*/ 3342016 h 6858000"/>
              <a:gd name="connsiteX2142" fmla="*/ 6246277 w 12192001"/>
              <a:gd name="connsiteY2142" fmla="*/ 3338261 h 6858000"/>
              <a:gd name="connsiteX2143" fmla="*/ 6246277 w 12192001"/>
              <a:gd name="connsiteY2143" fmla="*/ 3315733 h 6858000"/>
              <a:gd name="connsiteX2144" fmla="*/ 6238684 w 12192001"/>
              <a:gd name="connsiteY2144" fmla="*/ 3308223 h 6858000"/>
              <a:gd name="connsiteX2145" fmla="*/ 6253870 w 12192001"/>
              <a:gd name="connsiteY2145" fmla="*/ 3304468 h 6858000"/>
              <a:gd name="connsiteX2146" fmla="*/ 6257666 w 12192001"/>
              <a:gd name="connsiteY2146" fmla="*/ 3244393 h 6858000"/>
              <a:gd name="connsiteX2147" fmla="*/ 6257666 w 12192001"/>
              <a:gd name="connsiteY2147" fmla="*/ 3233129 h 6858000"/>
              <a:gd name="connsiteX2148" fmla="*/ 6253870 w 12192001"/>
              <a:gd name="connsiteY2148" fmla="*/ 3218110 h 6858000"/>
              <a:gd name="connsiteX2149" fmla="*/ 6246277 w 12192001"/>
              <a:gd name="connsiteY2149" fmla="*/ 3184317 h 6858000"/>
              <a:gd name="connsiteX2150" fmla="*/ 6246277 w 12192001"/>
              <a:gd name="connsiteY2150" fmla="*/ 3150525 h 6858000"/>
              <a:gd name="connsiteX2151" fmla="*/ 6253870 w 12192001"/>
              <a:gd name="connsiteY2151" fmla="*/ 3116732 h 6858000"/>
              <a:gd name="connsiteX2152" fmla="*/ 6253870 w 12192001"/>
              <a:gd name="connsiteY2152" fmla="*/ 3090449 h 6858000"/>
              <a:gd name="connsiteX2153" fmla="*/ 6246277 w 12192001"/>
              <a:gd name="connsiteY2153" fmla="*/ 3075430 h 6858000"/>
              <a:gd name="connsiteX2154" fmla="*/ 6246277 w 12192001"/>
              <a:gd name="connsiteY2154" fmla="*/ 3056657 h 6858000"/>
              <a:gd name="connsiteX2155" fmla="*/ 6246277 w 12192001"/>
              <a:gd name="connsiteY2155" fmla="*/ 3022864 h 6858000"/>
              <a:gd name="connsiteX2156" fmla="*/ 6246277 w 12192001"/>
              <a:gd name="connsiteY2156" fmla="*/ 3019109 h 6858000"/>
              <a:gd name="connsiteX2157" fmla="*/ 6269055 w 12192001"/>
              <a:gd name="connsiteY2157" fmla="*/ 2977807 h 6858000"/>
              <a:gd name="connsiteX2158" fmla="*/ 6276648 w 12192001"/>
              <a:gd name="connsiteY2158" fmla="*/ 2977807 h 6858000"/>
              <a:gd name="connsiteX2159" fmla="*/ 6299427 w 12192001"/>
              <a:gd name="connsiteY2159" fmla="*/ 2989072 h 6858000"/>
              <a:gd name="connsiteX2160" fmla="*/ 6299427 w 12192001"/>
              <a:gd name="connsiteY2160" fmla="*/ 3019109 h 6858000"/>
              <a:gd name="connsiteX2161" fmla="*/ 6307020 w 12192001"/>
              <a:gd name="connsiteY2161" fmla="*/ 3030374 h 6858000"/>
              <a:gd name="connsiteX2162" fmla="*/ 6310816 w 12192001"/>
              <a:gd name="connsiteY2162" fmla="*/ 3019109 h 6858000"/>
              <a:gd name="connsiteX2163" fmla="*/ 6307020 w 12192001"/>
              <a:gd name="connsiteY2163" fmla="*/ 3004090 h 6858000"/>
              <a:gd name="connsiteX2164" fmla="*/ 6307020 w 12192001"/>
              <a:gd name="connsiteY2164" fmla="*/ 2985317 h 6858000"/>
              <a:gd name="connsiteX2165" fmla="*/ 6310816 w 12192001"/>
              <a:gd name="connsiteY2165" fmla="*/ 2955279 h 6858000"/>
              <a:gd name="connsiteX2166" fmla="*/ 6318409 w 12192001"/>
              <a:gd name="connsiteY2166" fmla="*/ 2936505 h 6858000"/>
              <a:gd name="connsiteX2167" fmla="*/ 6375356 w 12192001"/>
              <a:gd name="connsiteY2167" fmla="*/ 2891449 h 6858000"/>
              <a:gd name="connsiteX2168" fmla="*/ 6379153 w 12192001"/>
              <a:gd name="connsiteY2168" fmla="*/ 2906468 h 6858000"/>
              <a:gd name="connsiteX2169" fmla="*/ 6379153 w 12192001"/>
              <a:gd name="connsiteY2169" fmla="*/ 2966543 h 6858000"/>
              <a:gd name="connsiteX2170" fmla="*/ 6390542 w 12192001"/>
              <a:gd name="connsiteY2170" fmla="*/ 2985317 h 6858000"/>
              <a:gd name="connsiteX2171" fmla="*/ 6390542 w 12192001"/>
              <a:gd name="connsiteY2171" fmla="*/ 2917732 h 6858000"/>
              <a:gd name="connsiteX2172" fmla="*/ 6390542 w 12192001"/>
              <a:gd name="connsiteY2172" fmla="*/ 2850147 h 6858000"/>
              <a:gd name="connsiteX2173" fmla="*/ 6398135 w 12192001"/>
              <a:gd name="connsiteY2173" fmla="*/ 2786317 h 6858000"/>
              <a:gd name="connsiteX2174" fmla="*/ 6398135 w 12192001"/>
              <a:gd name="connsiteY2174" fmla="*/ 2696203 h 6858000"/>
              <a:gd name="connsiteX2175" fmla="*/ 6401932 w 12192001"/>
              <a:gd name="connsiteY2175" fmla="*/ 2669920 h 6858000"/>
              <a:gd name="connsiteX2176" fmla="*/ 6379153 w 12192001"/>
              <a:gd name="connsiteY2176" fmla="*/ 2594826 h 6858000"/>
              <a:gd name="connsiteX2177" fmla="*/ 6386746 w 12192001"/>
              <a:gd name="connsiteY2177" fmla="*/ 2587316 h 6858000"/>
              <a:gd name="connsiteX2178" fmla="*/ 6405728 w 12192001"/>
              <a:gd name="connsiteY2178" fmla="*/ 2583561 h 6858000"/>
              <a:gd name="connsiteX2179" fmla="*/ 6417118 w 12192001"/>
              <a:gd name="connsiteY2179" fmla="*/ 2527241 h 6858000"/>
              <a:gd name="connsiteX2180" fmla="*/ 6424710 w 12192001"/>
              <a:gd name="connsiteY2180" fmla="*/ 2699958 h 6858000"/>
              <a:gd name="connsiteX2181" fmla="*/ 6426146 w 12192001"/>
              <a:gd name="connsiteY2181" fmla="*/ 2709637 h 6858000"/>
              <a:gd name="connsiteX2182" fmla="*/ 6423687 w 12192001"/>
              <a:gd name="connsiteY2182" fmla="*/ 2724602 h 6858000"/>
              <a:gd name="connsiteX2183" fmla="*/ 6427389 w 12192001"/>
              <a:gd name="connsiteY2183" fmla="*/ 2732114 h 6858000"/>
              <a:gd name="connsiteX2184" fmla="*/ 6427389 w 12192001"/>
              <a:gd name="connsiteY2184" fmla="*/ 2739626 h 6858000"/>
              <a:gd name="connsiteX2185" fmla="*/ 6429857 w 12192001"/>
              <a:gd name="connsiteY2185" fmla="*/ 2799720 h 6858000"/>
              <a:gd name="connsiteX2186" fmla="*/ 6432325 w 12192001"/>
              <a:gd name="connsiteY2186" fmla="*/ 2844790 h 6858000"/>
              <a:gd name="connsiteX2187" fmla="*/ 6432325 w 12192001"/>
              <a:gd name="connsiteY2187" fmla="*/ 2889860 h 6858000"/>
              <a:gd name="connsiteX2188" fmla="*/ 6434793 w 12192001"/>
              <a:gd name="connsiteY2188" fmla="*/ 2904884 h 6858000"/>
              <a:gd name="connsiteX2189" fmla="*/ 6437261 w 12192001"/>
              <a:gd name="connsiteY2189" fmla="*/ 2923663 h 6858000"/>
              <a:gd name="connsiteX2190" fmla="*/ 6436027 w 12192001"/>
              <a:gd name="connsiteY2190" fmla="*/ 2964977 h 6858000"/>
              <a:gd name="connsiteX2191" fmla="*/ 6442198 w 12192001"/>
              <a:gd name="connsiteY2191" fmla="*/ 2983757 h 6858000"/>
              <a:gd name="connsiteX2192" fmla="*/ 6452070 w 12192001"/>
              <a:gd name="connsiteY2192" fmla="*/ 2998780 h 6858000"/>
              <a:gd name="connsiteX2193" fmla="*/ 6454538 w 12192001"/>
              <a:gd name="connsiteY2193" fmla="*/ 3040094 h 6858000"/>
              <a:gd name="connsiteX2194" fmla="*/ 6454538 w 12192001"/>
              <a:gd name="connsiteY2194" fmla="*/ 3088921 h 6858000"/>
              <a:gd name="connsiteX2195" fmla="*/ 6454538 w 12192001"/>
              <a:gd name="connsiteY2195" fmla="*/ 3133991 h 6858000"/>
              <a:gd name="connsiteX2196" fmla="*/ 6459474 w 12192001"/>
              <a:gd name="connsiteY2196" fmla="*/ 3152770 h 6858000"/>
              <a:gd name="connsiteX2197" fmla="*/ 6465644 w 12192001"/>
              <a:gd name="connsiteY2197" fmla="*/ 3145258 h 6858000"/>
              <a:gd name="connsiteX2198" fmla="*/ 6465644 w 12192001"/>
              <a:gd name="connsiteY2198" fmla="*/ 3126479 h 6858000"/>
              <a:gd name="connsiteX2199" fmla="*/ 6469346 w 12192001"/>
              <a:gd name="connsiteY2199" fmla="*/ 3107700 h 6858000"/>
              <a:gd name="connsiteX2200" fmla="*/ 6475516 w 12192001"/>
              <a:gd name="connsiteY2200" fmla="*/ 3085165 h 6858000"/>
              <a:gd name="connsiteX2201" fmla="*/ 6479218 w 12192001"/>
              <a:gd name="connsiteY2201" fmla="*/ 3051362 h 6858000"/>
              <a:gd name="connsiteX2202" fmla="*/ 6479218 w 12192001"/>
              <a:gd name="connsiteY2202" fmla="*/ 3017559 h 6858000"/>
              <a:gd name="connsiteX2203" fmla="*/ 6477984 w 12192001"/>
              <a:gd name="connsiteY2203" fmla="*/ 2964977 h 6858000"/>
              <a:gd name="connsiteX2204" fmla="*/ 6479218 w 12192001"/>
              <a:gd name="connsiteY2204" fmla="*/ 2957466 h 6858000"/>
              <a:gd name="connsiteX2205" fmla="*/ 6482920 w 12192001"/>
              <a:gd name="connsiteY2205" fmla="*/ 2961221 h 6858000"/>
              <a:gd name="connsiteX2206" fmla="*/ 6485388 w 12192001"/>
              <a:gd name="connsiteY2206" fmla="*/ 2983757 h 6858000"/>
              <a:gd name="connsiteX2207" fmla="*/ 6494026 w 12192001"/>
              <a:gd name="connsiteY2207" fmla="*/ 2991268 h 6858000"/>
              <a:gd name="connsiteX2208" fmla="*/ 6495260 w 12192001"/>
              <a:gd name="connsiteY2208" fmla="*/ 2953710 h 6858000"/>
              <a:gd name="connsiteX2209" fmla="*/ 6496494 w 12192001"/>
              <a:gd name="connsiteY2209" fmla="*/ 2968733 h 6858000"/>
              <a:gd name="connsiteX2210" fmla="*/ 6496494 w 12192001"/>
              <a:gd name="connsiteY2210" fmla="*/ 3002536 h 6858000"/>
              <a:gd name="connsiteX2211" fmla="*/ 6500196 w 12192001"/>
              <a:gd name="connsiteY2211" fmla="*/ 3036339 h 6858000"/>
              <a:gd name="connsiteX2212" fmla="*/ 6502509 w 12192001"/>
              <a:gd name="connsiteY2212" fmla="*/ 3048545 h 6858000"/>
              <a:gd name="connsiteX2213" fmla="*/ 6504436 w 12192001"/>
              <a:gd name="connsiteY2213" fmla="*/ 3046768 h 6858000"/>
              <a:gd name="connsiteX2214" fmla="*/ 6504436 w 12192001"/>
              <a:gd name="connsiteY2214" fmla="*/ 3056657 h 6858000"/>
              <a:gd name="connsiteX2215" fmla="*/ 6512029 w 12192001"/>
              <a:gd name="connsiteY2215" fmla="*/ 3146770 h 6858000"/>
              <a:gd name="connsiteX2216" fmla="*/ 6500640 w 12192001"/>
              <a:gd name="connsiteY2216" fmla="*/ 3203091 h 6858000"/>
              <a:gd name="connsiteX2217" fmla="*/ 6496843 w 12192001"/>
              <a:gd name="connsiteY2217" fmla="*/ 3255657 h 6858000"/>
              <a:gd name="connsiteX2218" fmla="*/ 6508233 w 12192001"/>
              <a:gd name="connsiteY2218" fmla="*/ 3304468 h 6858000"/>
              <a:gd name="connsiteX2219" fmla="*/ 6542401 w 12192001"/>
              <a:gd name="connsiteY2219" fmla="*/ 3435884 h 6858000"/>
              <a:gd name="connsiteX2220" fmla="*/ 6542401 w 12192001"/>
              <a:gd name="connsiteY2220" fmla="*/ 3510978 h 6858000"/>
              <a:gd name="connsiteX2221" fmla="*/ 6546197 w 12192001"/>
              <a:gd name="connsiteY2221" fmla="*/ 3525997 h 6858000"/>
              <a:gd name="connsiteX2222" fmla="*/ 6561383 w 12192001"/>
              <a:gd name="connsiteY2222" fmla="*/ 3518488 h 6858000"/>
              <a:gd name="connsiteX2223" fmla="*/ 6576569 w 12192001"/>
              <a:gd name="connsiteY2223" fmla="*/ 3477186 h 6858000"/>
              <a:gd name="connsiteX2224" fmla="*/ 6591755 w 12192001"/>
              <a:gd name="connsiteY2224" fmla="*/ 3420865 h 6858000"/>
              <a:gd name="connsiteX2225" fmla="*/ 6593556 w 12192001"/>
              <a:gd name="connsiteY2225" fmla="*/ 3422765 h 6858000"/>
              <a:gd name="connsiteX2226" fmla="*/ 6593946 w 12192001"/>
              <a:gd name="connsiteY2226" fmla="*/ 3435884 h 6858000"/>
              <a:gd name="connsiteX2227" fmla="*/ 6590597 w 12192001"/>
              <a:gd name="connsiteY2227" fmla="*/ 3488450 h 6858000"/>
              <a:gd name="connsiteX2228" fmla="*/ 6590597 w 12192001"/>
              <a:gd name="connsiteY2228" fmla="*/ 3518488 h 6858000"/>
              <a:gd name="connsiteX2229" fmla="*/ 6591713 w 12192001"/>
              <a:gd name="connsiteY2229" fmla="*/ 3533507 h 6858000"/>
              <a:gd name="connsiteX2230" fmla="*/ 6593946 w 12192001"/>
              <a:gd name="connsiteY2230" fmla="*/ 3574809 h 6858000"/>
              <a:gd name="connsiteX2231" fmla="*/ 6595062 w 12192001"/>
              <a:gd name="connsiteY2231" fmla="*/ 3589828 h 6858000"/>
              <a:gd name="connsiteX2232" fmla="*/ 6614039 w 12192001"/>
              <a:gd name="connsiteY2232" fmla="*/ 3631130 h 6858000"/>
              <a:gd name="connsiteX2233" fmla="*/ 6627435 w 12192001"/>
              <a:gd name="connsiteY2233" fmla="*/ 3664922 h 6858000"/>
              <a:gd name="connsiteX2234" fmla="*/ 6634133 w 12192001"/>
              <a:gd name="connsiteY2234" fmla="*/ 3687450 h 6858000"/>
              <a:gd name="connsiteX2235" fmla="*/ 6643063 w 12192001"/>
              <a:gd name="connsiteY2235" fmla="*/ 3702469 h 6858000"/>
              <a:gd name="connsiteX2236" fmla="*/ 6645296 w 12192001"/>
              <a:gd name="connsiteY2236" fmla="*/ 3702469 h 6858000"/>
              <a:gd name="connsiteX2237" fmla="*/ 6656459 w 12192001"/>
              <a:gd name="connsiteY2237" fmla="*/ 3646148 h 6858000"/>
              <a:gd name="connsiteX2238" fmla="*/ 6656459 w 12192001"/>
              <a:gd name="connsiteY2238" fmla="*/ 3450903 h 6858000"/>
              <a:gd name="connsiteX2239" fmla="*/ 6658691 w 12192001"/>
              <a:gd name="connsiteY2239" fmla="*/ 3435884 h 6858000"/>
              <a:gd name="connsiteX2240" fmla="*/ 6659807 w 12192001"/>
              <a:gd name="connsiteY2240" fmla="*/ 3450903 h 6858000"/>
              <a:gd name="connsiteX2241" fmla="*/ 6663156 w 12192001"/>
              <a:gd name="connsiteY2241" fmla="*/ 3495959 h 6858000"/>
              <a:gd name="connsiteX2242" fmla="*/ 6677668 w 12192001"/>
              <a:gd name="connsiteY2242" fmla="*/ 3623620 h 6858000"/>
              <a:gd name="connsiteX2243" fmla="*/ 6678785 w 12192001"/>
              <a:gd name="connsiteY2243" fmla="*/ 3698715 h 6858000"/>
              <a:gd name="connsiteX2244" fmla="*/ 6678785 w 12192001"/>
              <a:gd name="connsiteY2244" fmla="*/ 3747526 h 6858000"/>
              <a:gd name="connsiteX2245" fmla="*/ 6681017 w 12192001"/>
              <a:gd name="connsiteY2245" fmla="*/ 3792583 h 6858000"/>
              <a:gd name="connsiteX2246" fmla="*/ 6683250 w 12192001"/>
              <a:gd name="connsiteY2246" fmla="*/ 3811356 h 6858000"/>
              <a:gd name="connsiteX2247" fmla="*/ 6685482 w 12192001"/>
              <a:gd name="connsiteY2247" fmla="*/ 3792583 h 6858000"/>
              <a:gd name="connsiteX2248" fmla="*/ 6683250 w 12192001"/>
              <a:gd name="connsiteY2248" fmla="*/ 3661167 h 6858000"/>
              <a:gd name="connsiteX2249" fmla="*/ 6689948 w 12192001"/>
              <a:gd name="connsiteY2249" fmla="*/ 3604846 h 6858000"/>
              <a:gd name="connsiteX2250" fmla="*/ 6692180 w 12192001"/>
              <a:gd name="connsiteY2250" fmla="*/ 3604846 h 6858000"/>
              <a:gd name="connsiteX2251" fmla="*/ 6696645 w 12192001"/>
              <a:gd name="connsiteY2251" fmla="*/ 3608601 h 6858000"/>
              <a:gd name="connsiteX2252" fmla="*/ 6696645 w 12192001"/>
              <a:gd name="connsiteY2252" fmla="*/ 3642394 h 6858000"/>
              <a:gd name="connsiteX2253" fmla="*/ 6698878 w 12192001"/>
              <a:gd name="connsiteY2253" fmla="*/ 3664922 h 6858000"/>
              <a:gd name="connsiteX2254" fmla="*/ 6701110 w 12192001"/>
              <a:gd name="connsiteY2254" fmla="*/ 3668677 h 6858000"/>
              <a:gd name="connsiteX2255" fmla="*/ 6702227 w 12192001"/>
              <a:gd name="connsiteY2255" fmla="*/ 3661167 h 6858000"/>
              <a:gd name="connsiteX2256" fmla="*/ 6702227 w 12192001"/>
              <a:gd name="connsiteY2256" fmla="*/ 3627375 h 6858000"/>
              <a:gd name="connsiteX2257" fmla="*/ 6704459 w 12192001"/>
              <a:gd name="connsiteY2257" fmla="*/ 3616111 h 6858000"/>
              <a:gd name="connsiteX2258" fmla="*/ 6706692 w 12192001"/>
              <a:gd name="connsiteY2258" fmla="*/ 3623620 h 6858000"/>
              <a:gd name="connsiteX2259" fmla="*/ 6712273 w 12192001"/>
              <a:gd name="connsiteY2259" fmla="*/ 3668677 h 6858000"/>
              <a:gd name="connsiteX2260" fmla="*/ 6716739 w 12192001"/>
              <a:gd name="connsiteY2260" fmla="*/ 3740017 h 6858000"/>
              <a:gd name="connsiteX2261" fmla="*/ 6717855 w 12192001"/>
              <a:gd name="connsiteY2261" fmla="*/ 3740017 h 6858000"/>
              <a:gd name="connsiteX2262" fmla="*/ 6720088 w 12192001"/>
              <a:gd name="connsiteY2262" fmla="*/ 3740017 h 6858000"/>
              <a:gd name="connsiteX2263" fmla="*/ 6720088 w 12192001"/>
              <a:gd name="connsiteY2263" fmla="*/ 3724998 h 6858000"/>
              <a:gd name="connsiteX2264" fmla="*/ 6726785 w 12192001"/>
              <a:gd name="connsiteY2264" fmla="*/ 3713733 h 6858000"/>
              <a:gd name="connsiteX2265" fmla="*/ 6730134 w 12192001"/>
              <a:gd name="connsiteY2265" fmla="*/ 3709979 h 6858000"/>
              <a:gd name="connsiteX2266" fmla="*/ 6733483 w 12192001"/>
              <a:gd name="connsiteY2266" fmla="*/ 3676186 h 6858000"/>
              <a:gd name="connsiteX2267" fmla="*/ 6733483 w 12192001"/>
              <a:gd name="connsiteY2267" fmla="*/ 3702469 h 6858000"/>
              <a:gd name="connsiteX2268" fmla="*/ 6736832 w 12192001"/>
              <a:gd name="connsiteY2268" fmla="*/ 3706224 h 6858000"/>
              <a:gd name="connsiteX2269" fmla="*/ 6739065 w 12192001"/>
              <a:gd name="connsiteY2269" fmla="*/ 3706224 h 6858000"/>
              <a:gd name="connsiteX2270" fmla="*/ 6739065 w 12192001"/>
              <a:gd name="connsiteY2270" fmla="*/ 3709979 h 6858000"/>
              <a:gd name="connsiteX2271" fmla="*/ 6737948 w 12192001"/>
              <a:gd name="connsiteY2271" fmla="*/ 3747526 h 6858000"/>
              <a:gd name="connsiteX2272" fmla="*/ 6739065 w 12192001"/>
              <a:gd name="connsiteY2272" fmla="*/ 3755035 h 6858000"/>
              <a:gd name="connsiteX2273" fmla="*/ 6741297 w 12192001"/>
              <a:gd name="connsiteY2273" fmla="*/ 3751281 h 6858000"/>
              <a:gd name="connsiteX2274" fmla="*/ 6745762 w 12192001"/>
              <a:gd name="connsiteY2274" fmla="*/ 3728752 h 6858000"/>
              <a:gd name="connsiteX2275" fmla="*/ 6751344 w 12192001"/>
              <a:gd name="connsiteY2275" fmla="*/ 3724998 h 6858000"/>
              <a:gd name="connsiteX2276" fmla="*/ 6754693 w 12192001"/>
              <a:gd name="connsiteY2276" fmla="*/ 3732507 h 6858000"/>
              <a:gd name="connsiteX2277" fmla="*/ 6754693 w 12192001"/>
              <a:gd name="connsiteY2277" fmla="*/ 3751281 h 6858000"/>
              <a:gd name="connsiteX2278" fmla="*/ 6750228 w 12192001"/>
              <a:gd name="connsiteY2278" fmla="*/ 3796337 h 6858000"/>
              <a:gd name="connsiteX2279" fmla="*/ 6752460 w 12192001"/>
              <a:gd name="connsiteY2279" fmla="*/ 3815111 h 6858000"/>
              <a:gd name="connsiteX2280" fmla="*/ 6759158 w 12192001"/>
              <a:gd name="connsiteY2280" fmla="*/ 3826375 h 6858000"/>
              <a:gd name="connsiteX2281" fmla="*/ 6761391 w 12192001"/>
              <a:gd name="connsiteY2281" fmla="*/ 3860168 h 6858000"/>
              <a:gd name="connsiteX2282" fmla="*/ 6760274 w 12192001"/>
              <a:gd name="connsiteY2282" fmla="*/ 3890205 h 6858000"/>
              <a:gd name="connsiteX2283" fmla="*/ 6763623 w 12192001"/>
              <a:gd name="connsiteY2283" fmla="*/ 3897715 h 6858000"/>
              <a:gd name="connsiteX2284" fmla="*/ 6766972 w 12192001"/>
              <a:gd name="connsiteY2284" fmla="*/ 3890205 h 6858000"/>
              <a:gd name="connsiteX2285" fmla="*/ 6765856 w 12192001"/>
              <a:gd name="connsiteY2285" fmla="*/ 3878941 h 6858000"/>
              <a:gd name="connsiteX2286" fmla="*/ 6769205 w 12192001"/>
              <a:gd name="connsiteY2286" fmla="*/ 3833885 h 6858000"/>
              <a:gd name="connsiteX2287" fmla="*/ 6775903 w 12192001"/>
              <a:gd name="connsiteY2287" fmla="*/ 3830130 h 6858000"/>
              <a:gd name="connsiteX2288" fmla="*/ 6775903 w 12192001"/>
              <a:gd name="connsiteY2288" fmla="*/ 3796337 h 6858000"/>
              <a:gd name="connsiteX2289" fmla="*/ 6777019 w 12192001"/>
              <a:gd name="connsiteY2289" fmla="*/ 3766300 h 6858000"/>
              <a:gd name="connsiteX2290" fmla="*/ 6775903 w 12192001"/>
              <a:gd name="connsiteY2290" fmla="*/ 3740017 h 6858000"/>
              <a:gd name="connsiteX2291" fmla="*/ 6774786 w 12192001"/>
              <a:gd name="connsiteY2291" fmla="*/ 3646148 h 6858000"/>
              <a:gd name="connsiteX2292" fmla="*/ 6774786 w 12192001"/>
              <a:gd name="connsiteY2292" fmla="*/ 3604846 h 6858000"/>
              <a:gd name="connsiteX2293" fmla="*/ 6769205 w 12192001"/>
              <a:gd name="connsiteY2293" fmla="*/ 3541016 h 6858000"/>
              <a:gd name="connsiteX2294" fmla="*/ 6772554 w 12192001"/>
              <a:gd name="connsiteY2294" fmla="*/ 3533507 h 6858000"/>
              <a:gd name="connsiteX2295" fmla="*/ 6773670 w 12192001"/>
              <a:gd name="connsiteY2295" fmla="*/ 3492205 h 6858000"/>
              <a:gd name="connsiteX2296" fmla="*/ 6769205 w 12192001"/>
              <a:gd name="connsiteY2296" fmla="*/ 3462167 h 6858000"/>
              <a:gd name="connsiteX2297" fmla="*/ 6766972 w 12192001"/>
              <a:gd name="connsiteY2297" fmla="*/ 3435884 h 6858000"/>
              <a:gd name="connsiteX2298" fmla="*/ 6775903 w 12192001"/>
              <a:gd name="connsiteY2298" fmla="*/ 3383318 h 6858000"/>
              <a:gd name="connsiteX2299" fmla="*/ 6780368 w 12192001"/>
              <a:gd name="connsiteY2299" fmla="*/ 3353280 h 6858000"/>
              <a:gd name="connsiteX2300" fmla="*/ 6778135 w 12192001"/>
              <a:gd name="connsiteY2300" fmla="*/ 3330752 h 6858000"/>
              <a:gd name="connsiteX2301" fmla="*/ 6774786 w 12192001"/>
              <a:gd name="connsiteY2301" fmla="*/ 3311978 h 6858000"/>
              <a:gd name="connsiteX2302" fmla="*/ 6769205 w 12192001"/>
              <a:gd name="connsiteY2302" fmla="*/ 3304468 h 6858000"/>
              <a:gd name="connsiteX2303" fmla="*/ 6769205 w 12192001"/>
              <a:gd name="connsiteY2303" fmla="*/ 3274431 h 6858000"/>
              <a:gd name="connsiteX2304" fmla="*/ 6774786 w 12192001"/>
              <a:gd name="connsiteY2304" fmla="*/ 3259412 h 6858000"/>
              <a:gd name="connsiteX2305" fmla="*/ 6773670 w 12192001"/>
              <a:gd name="connsiteY2305" fmla="*/ 3233129 h 6858000"/>
              <a:gd name="connsiteX2306" fmla="*/ 6770321 w 12192001"/>
              <a:gd name="connsiteY2306" fmla="*/ 3191827 h 6858000"/>
              <a:gd name="connsiteX2307" fmla="*/ 6771438 w 12192001"/>
              <a:gd name="connsiteY2307" fmla="*/ 3180563 h 6858000"/>
              <a:gd name="connsiteX2308" fmla="*/ 6779252 w 12192001"/>
              <a:gd name="connsiteY2308" fmla="*/ 3165544 h 6858000"/>
              <a:gd name="connsiteX2309" fmla="*/ 6781484 w 12192001"/>
              <a:gd name="connsiteY2309" fmla="*/ 3154280 h 6858000"/>
              <a:gd name="connsiteX2310" fmla="*/ 6772554 w 12192001"/>
              <a:gd name="connsiteY2310" fmla="*/ 3101713 h 6858000"/>
              <a:gd name="connsiteX2311" fmla="*/ 6770321 w 12192001"/>
              <a:gd name="connsiteY2311" fmla="*/ 3094204 h 6858000"/>
              <a:gd name="connsiteX2312" fmla="*/ 6768089 w 12192001"/>
              <a:gd name="connsiteY2312" fmla="*/ 3101713 h 6858000"/>
              <a:gd name="connsiteX2313" fmla="*/ 6766972 w 12192001"/>
              <a:gd name="connsiteY2313" fmla="*/ 3154280 h 6858000"/>
              <a:gd name="connsiteX2314" fmla="*/ 6765856 w 12192001"/>
              <a:gd name="connsiteY2314" fmla="*/ 3165544 h 6858000"/>
              <a:gd name="connsiteX2315" fmla="*/ 6762507 w 12192001"/>
              <a:gd name="connsiteY2315" fmla="*/ 3184318 h 6858000"/>
              <a:gd name="connsiteX2316" fmla="*/ 6758042 w 12192001"/>
              <a:gd name="connsiteY2316" fmla="*/ 3191827 h 6858000"/>
              <a:gd name="connsiteX2317" fmla="*/ 6753577 w 12192001"/>
              <a:gd name="connsiteY2317" fmla="*/ 3180563 h 6858000"/>
              <a:gd name="connsiteX2318" fmla="*/ 6753577 w 12192001"/>
              <a:gd name="connsiteY2318" fmla="*/ 3195581 h 6858000"/>
              <a:gd name="connsiteX2319" fmla="*/ 6754693 w 12192001"/>
              <a:gd name="connsiteY2319" fmla="*/ 3221865 h 6858000"/>
              <a:gd name="connsiteX2320" fmla="*/ 6753577 w 12192001"/>
              <a:gd name="connsiteY2320" fmla="*/ 3251903 h 6858000"/>
              <a:gd name="connsiteX2321" fmla="*/ 6747995 w 12192001"/>
              <a:gd name="connsiteY2321" fmla="*/ 3270676 h 6858000"/>
              <a:gd name="connsiteX2322" fmla="*/ 6746879 w 12192001"/>
              <a:gd name="connsiteY2322" fmla="*/ 3285695 h 6858000"/>
              <a:gd name="connsiteX2323" fmla="*/ 6746879 w 12192001"/>
              <a:gd name="connsiteY2323" fmla="*/ 3345770 h 6858000"/>
              <a:gd name="connsiteX2324" fmla="*/ 6746879 w 12192001"/>
              <a:gd name="connsiteY2324" fmla="*/ 3409601 h 6858000"/>
              <a:gd name="connsiteX2325" fmla="*/ 6745762 w 12192001"/>
              <a:gd name="connsiteY2325" fmla="*/ 3409601 h 6858000"/>
              <a:gd name="connsiteX2326" fmla="*/ 6744646 w 12192001"/>
              <a:gd name="connsiteY2326" fmla="*/ 3345770 h 6858000"/>
              <a:gd name="connsiteX2327" fmla="*/ 6741297 w 12192001"/>
              <a:gd name="connsiteY2327" fmla="*/ 3360789 h 6858000"/>
              <a:gd name="connsiteX2328" fmla="*/ 6737948 w 12192001"/>
              <a:gd name="connsiteY2328" fmla="*/ 3473431 h 6858000"/>
              <a:gd name="connsiteX2329" fmla="*/ 6737948 w 12192001"/>
              <a:gd name="connsiteY2329" fmla="*/ 3495959 h 6858000"/>
              <a:gd name="connsiteX2330" fmla="*/ 6731251 w 12192001"/>
              <a:gd name="connsiteY2330" fmla="*/ 3544771 h 6858000"/>
              <a:gd name="connsiteX2331" fmla="*/ 6731251 w 12192001"/>
              <a:gd name="connsiteY2331" fmla="*/ 3578563 h 6858000"/>
              <a:gd name="connsiteX2332" fmla="*/ 6729018 w 12192001"/>
              <a:gd name="connsiteY2332" fmla="*/ 3589828 h 6858000"/>
              <a:gd name="connsiteX2333" fmla="*/ 6725669 w 12192001"/>
              <a:gd name="connsiteY2333" fmla="*/ 3586073 h 6858000"/>
              <a:gd name="connsiteX2334" fmla="*/ 6724553 w 12192001"/>
              <a:gd name="connsiteY2334" fmla="*/ 3559790 h 6858000"/>
              <a:gd name="connsiteX2335" fmla="*/ 6730134 w 12192001"/>
              <a:gd name="connsiteY2335" fmla="*/ 3544771 h 6858000"/>
              <a:gd name="connsiteX2336" fmla="*/ 6731251 w 12192001"/>
              <a:gd name="connsiteY2336" fmla="*/ 3507224 h 6858000"/>
              <a:gd name="connsiteX2337" fmla="*/ 6731251 w 12192001"/>
              <a:gd name="connsiteY2337" fmla="*/ 3462167 h 6858000"/>
              <a:gd name="connsiteX2338" fmla="*/ 6731251 w 12192001"/>
              <a:gd name="connsiteY2338" fmla="*/ 3443393 h 6858000"/>
              <a:gd name="connsiteX2339" fmla="*/ 6730134 w 12192001"/>
              <a:gd name="connsiteY2339" fmla="*/ 3417110 h 6858000"/>
              <a:gd name="connsiteX2340" fmla="*/ 6731251 w 12192001"/>
              <a:gd name="connsiteY2340" fmla="*/ 3390827 h 6858000"/>
              <a:gd name="connsiteX2341" fmla="*/ 6730134 w 12192001"/>
              <a:gd name="connsiteY2341" fmla="*/ 3375808 h 6858000"/>
              <a:gd name="connsiteX2342" fmla="*/ 6733483 w 12192001"/>
              <a:gd name="connsiteY2342" fmla="*/ 3368299 h 6858000"/>
              <a:gd name="connsiteX2343" fmla="*/ 6733483 w 12192001"/>
              <a:gd name="connsiteY2343" fmla="*/ 3349525 h 6858000"/>
              <a:gd name="connsiteX2344" fmla="*/ 6731251 w 12192001"/>
              <a:gd name="connsiteY2344" fmla="*/ 3342016 h 6858000"/>
              <a:gd name="connsiteX2345" fmla="*/ 6735716 w 12192001"/>
              <a:gd name="connsiteY2345" fmla="*/ 3338261 h 6858000"/>
              <a:gd name="connsiteX2346" fmla="*/ 6735716 w 12192001"/>
              <a:gd name="connsiteY2346" fmla="*/ 3315733 h 6858000"/>
              <a:gd name="connsiteX2347" fmla="*/ 6733483 w 12192001"/>
              <a:gd name="connsiteY2347" fmla="*/ 3308223 h 6858000"/>
              <a:gd name="connsiteX2348" fmla="*/ 6737948 w 12192001"/>
              <a:gd name="connsiteY2348" fmla="*/ 3304468 h 6858000"/>
              <a:gd name="connsiteX2349" fmla="*/ 6739065 w 12192001"/>
              <a:gd name="connsiteY2349" fmla="*/ 3244393 h 6858000"/>
              <a:gd name="connsiteX2350" fmla="*/ 6739065 w 12192001"/>
              <a:gd name="connsiteY2350" fmla="*/ 3233129 h 6858000"/>
              <a:gd name="connsiteX2351" fmla="*/ 6737948 w 12192001"/>
              <a:gd name="connsiteY2351" fmla="*/ 3218110 h 6858000"/>
              <a:gd name="connsiteX2352" fmla="*/ 6735716 w 12192001"/>
              <a:gd name="connsiteY2352" fmla="*/ 3184318 h 6858000"/>
              <a:gd name="connsiteX2353" fmla="*/ 6735716 w 12192001"/>
              <a:gd name="connsiteY2353" fmla="*/ 3150525 h 6858000"/>
              <a:gd name="connsiteX2354" fmla="*/ 6737948 w 12192001"/>
              <a:gd name="connsiteY2354" fmla="*/ 3116733 h 6858000"/>
              <a:gd name="connsiteX2355" fmla="*/ 6737948 w 12192001"/>
              <a:gd name="connsiteY2355" fmla="*/ 3090449 h 6858000"/>
              <a:gd name="connsiteX2356" fmla="*/ 6735716 w 12192001"/>
              <a:gd name="connsiteY2356" fmla="*/ 3075430 h 6858000"/>
              <a:gd name="connsiteX2357" fmla="*/ 6735716 w 12192001"/>
              <a:gd name="connsiteY2357" fmla="*/ 3056657 h 6858000"/>
              <a:gd name="connsiteX2358" fmla="*/ 6735716 w 12192001"/>
              <a:gd name="connsiteY2358" fmla="*/ 3022864 h 6858000"/>
              <a:gd name="connsiteX2359" fmla="*/ 6735716 w 12192001"/>
              <a:gd name="connsiteY2359" fmla="*/ 3019110 h 6858000"/>
              <a:gd name="connsiteX2360" fmla="*/ 6742414 w 12192001"/>
              <a:gd name="connsiteY2360" fmla="*/ 2977807 h 6858000"/>
              <a:gd name="connsiteX2361" fmla="*/ 6744646 w 12192001"/>
              <a:gd name="connsiteY2361" fmla="*/ 2977807 h 6858000"/>
              <a:gd name="connsiteX2362" fmla="*/ 6751344 w 12192001"/>
              <a:gd name="connsiteY2362" fmla="*/ 2989072 h 6858000"/>
              <a:gd name="connsiteX2363" fmla="*/ 6751344 w 12192001"/>
              <a:gd name="connsiteY2363" fmla="*/ 3019110 h 6858000"/>
              <a:gd name="connsiteX2364" fmla="*/ 6753577 w 12192001"/>
              <a:gd name="connsiteY2364" fmla="*/ 3030374 h 6858000"/>
              <a:gd name="connsiteX2365" fmla="*/ 6754693 w 12192001"/>
              <a:gd name="connsiteY2365" fmla="*/ 3019110 h 6858000"/>
              <a:gd name="connsiteX2366" fmla="*/ 6753577 w 12192001"/>
              <a:gd name="connsiteY2366" fmla="*/ 3004091 h 6858000"/>
              <a:gd name="connsiteX2367" fmla="*/ 6753577 w 12192001"/>
              <a:gd name="connsiteY2367" fmla="*/ 2985317 h 6858000"/>
              <a:gd name="connsiteX2368" fmla="*/ 6754693 w 12192001"/>
              <a:gd name="connsiteY2368" fmla="*/ 2955279 h 6858000"/>
              <a:gd name="connsiteX2369" fmla="*/ 6756925 w 12192001"/>
              <a:gd name="connsiteY2369" fmla="*/ 2936506 h 6858000"/>
              <a:gd name="connsiteX2370" fmla="*/ 6773670 w 12192001"/>
              <a:gd name="connsiteY2370" fmla="*/ 2891449 h 6858000"/>
              <a:gd name="connsiteX2371" fmla="*/ 6774786 w 12192001"/>
              <a:gd name="connsiteY2371" fmla="*/ 2906468 h 6858000"/>
              <a:gd name="connsiteX2372" fmla="*/ 6774786 w 12192001"/>
              <a:gd name="connsiteY2372" fmla="*/ 2966543 h 6858000"/>
              <a:gd name="connsiteX2373" fmla="*/ 6778135 w 12192001"/>
              <a:gd name="connsiteY2373" fmla="*/ 2985317 h 6858000"/>
              <a:gd name="connsiteX2374" fmla="*/ 6778135 w 12192001"/>
              <a:gd name="connsiteY2374" fmla="*/ 2917732 h 6858000"/>
              <a:gd name="connsiteX2375" fmla="*/ 6778135 w 12192001"/>
              <a:gd name="connsiteY2375" fmla="*/ 2875684 h 6858000"/>
              <a:gd name="connsiteX2376" fmla="*/ 6786583 w 12192001"/>
              <a:gd name="connsiteY2376" fmla="*/ 2878326 h 6858000"/>
              <a:gd name="connsiteX2377" fmla="*/ 6791694 w 12192001"/>
              <a:gd name="connsiteY2377" fmla="*/ 2898200 h 6858000"/>
              <a:gd name="connsiteX2378" fmla="*/ 6795776 w 12192001"/>
              <a:gd name="connsiteY2378" fmla="*/ 3078586 h 6858000"/>
              <a:gd name="connsiteX2379" fmla="*/ 6793912 w 12192001"/>
              <a:gd name="connsiteY2379" fmla="*/ 3144309 h 6858000"/>
              <a:gd name="connsiteX2380" fmla="*/ 6810381 w 12192001"/>
              <a:gd name="connsiteY2380" fmla="*/ 3164348 h 6858000"/>
              <a:gd name="connsiteX2381" fmla="*/ 6813297 w 12192001"/>
              <a:gd name="connsiteY2381" fmla="*/ 3166550 h 6858000"/>
              <a:gd name="connsiteX2382" fmla="*/ 6813020 w 12192001"/>
              <a:gd name="connsiteY2382" fmla="*/ 3176338 h 6858000"/>
              <a:gd name="connsiteX2383" fmla="*/ 6810508 w 12192001"/>
              <a:gd name="connsiteY2383" fmla="*/ 3203091 h 6858000"/>
              <a:gd name="connsiteX2384" fmla="*/ 6809392 w 12192001"/>
              <a:gd name="connsiteY2384" fmla="*/ 3255657 h 6858000"/>
              <a:gd name="connsiteX2385" fmla="*/ 6811023 w 12192001"/>
              <a:gd name="connsiteY2385" fmla="*/ 3279433 h 6858000"/>
              <a:gd name="connsiteX2386" fmla="*/ 6806162 w 12192001"/>
              <a:gd name="connsiteY2386" fmla="*/ 3299731 h 6858000"/>
              <a:gd name="connsiteX2387" fmla="*/ 6807955 w 12192001"/>
              <a:gd name="connsiteY2387" fmla="*/ 3325936 h 6858000"/>
              <a:gd name="connsiteX2388" fmla="*/ 6815709 w 12192001"/>
              <a:gd name="connsiteY2388" fmla="*/ 3344890 h 6858000"/>
              <a:gd name="connsiteX2389" fmla="*/ 6815843 w 12192001"/>
              <a:gd name="connsiteY2389" fmla="*/ 3345045 h 6858000"/>
              <a:gd name="connsiteX2390" fmla="*/ 6818161 w 12192001"/>
              <a:gd name="connsiteY2390" fmla="*/ 3375373 h 6858000"/>
              <a:gd name="connsiteX2391" fmla="*/ 6799904 w 12192001"/>
              <a:gd name="connsiteY2391" fmla="*/ 3410875 h 6858000"/>
              <a:gd name="connsiteX2392" fmla="*/ 6802149 w 12192001"/>
              <a:gd name="connsiteY2392" fmla="*/ 3413153 h 6858000"/>
              <a:gd name="connsiteX2393" fmla="*/ 6820171 w 12192001"/>
              <a:gd name="connsiteY2393" fmla="*/ 3401660 h 6858000"/>
              <a:gd name="connsiteX2394" fmla="*/ 6822787 w 12192001"/>
              <a:gd name="connsiteY2394" fmla="*/ 3435884 h 6858000"/>
              <a:gd name="connsiteX2395" fmla="*/ 6822787 w 12192001"/>
              <a:gd name="connsiteY2395" fmla="*/ 3510978 h 6858000"/>
              <a:gd name="connsiteX2396" fmla="*/ 6823904 w 12192001"/>
              <a:gd name="connsiteY2396" fmla="*/ 3525997 h 6858000"/>
              <a:gd name="connsiteX2397" fmla="*/ 6828369 w 12192001"/>
              <a:gd name="connsiteY2397" fmla="*/ 3518488 h 6858000"/>
              <a:gd name="connsiteX2398" fmla="*/ 6832834 w 12192001"/>
              <a:gd name="connsiteY2398" fmla="*/ 3477186 h 6858000"/>
              <a:gd name="connsiteX2399" fmla="*/ 6837299 w 12192001"/>
              <a:gd name="connsiteY2399" fmla="*/ 3420865 h 6858000"/>
              <a:gd name="connsiteX2400" fmla="*/ 6840648 w 12192001"/>
              <a:gd name="connsiteY2400" fmla="*/ 3435884 h 6858000"/>
              <a:gd name="connsiteX2401" fmla="*/ 6845113 w 12192001"/>
              <a:gd name="connsiteY2401" fmla="*/ 3473431 h 6858000"/>
              <a:gd name="connsiteX2402" fmla="*/ 6848462 w 12192001"/>
              <a:gd name="connsiteY2402" fmla="*/ 3480940 h 6858000"/>
              <a:gd name="connsiteX2403" fmla="*/ 6849578 w 12192001"/>
              <a:gd name="connsiteY2403" fmla="*/ 3469676 h 6858000"/>
              <a:gd name="connsiteX2404" fmla="*/ 6849578 w 12192001"/>
              <a:gd name="connsiteY2404" fmla="*/ 3454657 h 6858000"/>
              <a:gd name="connsiteX2405" fmla="*/ 6849273 w 12192001"/>
              <a:gd name="connsiteY2405" fmla="*/ 3438246 h 6858000"/>
              <a:gd name="connsiteX2406" fmla="*/ 6856933 w 12192001"/>
              <a:gd name="connsiteY2406" fmla="*/ 3454203 h 6858000"/>
              <a:gd name="connsiteX2407" fmla="*/ 6847369 w 12192001"/>
              <a:gd name="connsiteY2407" fmla="*/ 3496733 h 6858000"/>
              <a:gd name="connsiteX2408" fmla="*/ 6853407 w 12192001"/>
              <a:gd name="connsiteY2408" fmla="*/ 3529463 h 6858000"/>
              <a:gd name="connsiteX2409" fmla="*/ 6872082 w 12192001"/>
              <a:gd name="connsiteY2409" fmla="*/ 3531789 h 6858000"/>
              <a:gd name="connsiteX2410" fmla="*/ 6889661 w 12192001"/>
              <a:gd name="connsiteY2410" fmla="*/ 3482014 h 6858000"/>
              <a:gd name="connsiteX2411" fmla="*/ 6880849 w 12192001"/>
              <a:gd name="connsiteY2411" fmla="*/ 3430950 h 6858000"/>
              <a:gd name="connsiteX2412" fmla="*/ 6872792 w 12192001"/>
              <a:gd name="connsiteY2412" fmla="*/ 3383978 h 6858000"/>
              <a:gd name="connsiteX2413" fmla="*/ 6875186 w 12192001"/>
              <a:gd name="connsiteY2413" fmla="*/ 3334310 h 6858000"/>
              <a:gd name="connsiteX2414" fmla="*/ 6888784 w 12192001"/>
              <a:gd name="connsiteY2414" fmla="*/ 3286038 h 6858000"/>
              <a:gd name="connsiteX2415" fmla="*/ 6882856 w 12192001"/>
              <a:gd name="connsiteY2415" fmla="*/ 3181370 h 6858000"/>
              <a:gd name="connsiteX2416" fmla="*/ 6899622 w 12192001"/>
              <a:gd name="connsiteY2416" fmla="*/ 3097517 h 6858000"/>
              <a:gd name="connsiteX2417" fmla="*/ 6901300 w 12192001"/>
              <a:gd name="connsiteY2417" fmla="*/ 3063749 h 6858000"/>
              <a:gd name="connsiteX2418" fmla="*/ 6894443 w 12192001"/>
              <a:gd name="connsiteY2418" fmla="*/ 2865029 h 6858000"/>
              <a:gd name="connsiteX2419" fmla="*/ 6897120 w 12192001"/>
              <a:gd name="connsiteY2419" fmla="*/ 2833385 h 6858000"/>
              <a:gd name="connsiteX2420" fmla="*/ 6896082 w 12192001"/>
              <a:gd name="connsiteY2420" fmla="*/ 2811270 h 6858000"/>
              <a:gd name="connsiteX2421" fmla="*/ 6911022 w 12192001"/>
              <a:gd name="connsiteY2421" fmla="*/ 2813131 h 6858000"/>
              <a:gd name="connsiteX2422" fmla="*/ 6914682 w 12192001"/>
              <a:gd name="connsiteY2422" fmla="*/ 2813944 h 6858000"/>
              <a:gd name="connsiteX2423" fmla="*/ 6915416 w 12192001"/>
              <a:gd name="connsiteY2423" fmla="*/ 2858630 h 6858000"/>
              <a:gd name="connsiteX2424" fmla="*/ 6916650 w 12192001"/>
              <a:gd name="connsiteY2424" fmla="*/ 2937503 h 6858000"/>
              <a:gd name="connsiteX2425" fmla="*/ 6916650 w 12192001"/>
              <a:gd name="connsiteY2425" fmla="*/ 2945015 h 6858000"/>
              <a:gd name="connsiteX2426" fmla="*/ 6917884 w 12192001"/>
              <a:gd name="connsiteY2426" fmla="*/ 2967550 h 6858000"/>
              <a:gd name="connsiteX2427" fmla="*/ 6920352 w 12192001"/>
              <a:gd name="connsiteY2427" fmla="*/ 3012621 h 6858000"/>
              <a:gd name="connsiteX2428" fmla="*/ 6921587 w 12192001"/>
              <a:gd name="connsiteY2428" fmla="*/ 3031400 h 6858000"/>
              <a:gd name="connsiteX2429" fmla="*/ 6921587 w 12192001"/>
              <a:gd name="connsiteY2429" fmla="*/ 3057691 h 6858000"/>
              <a:gd name="connsiteX2430" fmla="*/ 6924054 w 12192001"/>
              <a:gd name="connsiteY2430" fmla="*/ 3083982 h 6858000"/>
              <a:gd name="connsiteX2431" fmla="*/ 6921587 w 12192001"/>
              <a:gd name="connsiteY2431" fmla="*/ 3099005 h 6858000"/>
              <a:gd name="connsiteX2432" fmla="*/ 6925289 w 12192001"/>
              <a:gd name="connsiteY2432" fmla="*/ 3106517 h 6858000"/>
              <a:gd name="connsiteX2433" fmla="*/ 6925289 w 12192001"/>
              <a:gd name="connsiteY2433" fmla="*/ 3114029 h 6858000"/>
              <a:gd name="connsiteX2434" fmla="*/ 6927757 w 12192001"/>
              <a:gd name="connsiteY2434" fmla="*/ 3174123 h 6858000"/>
              <a:gd name="connsiteX2435" fmla="*/ 6930225 w 12192001"/>
              <a:gd name="connsiteY2435" fmla="*/ 3219193 h 6858000"/>
              <a:gd name="connsiteX2436" fmla="*/ 6930225 w 12192001"/>
              <a:gd name="connsiteY2436" fmla="*/ 3264263 h 6858000"/>
              <a:gd name="connsiteX2437" fmla="*/ 6932693 w 12192001"/>
              <a:gd name="connsiteY2437" fmla="*/ 3279287 h 6858000"/>
              <a:gd name="connsiteX2438" fmla="*/ 6935161 w 12192001"/>
              <a:gd name="connsiteY2438" fmla="*/ 3298066 h 6858000"/>
              <a:gd name="connsiteX2439" fmla="*/ 6933927 w 12192001"/>
              <a:gd name="connsiteY2439" fmla="*/ 3339380 h 6858000"/>
              <a:gd name="connsiteX2440" fmla="*/ 6940097 w 12192001"/>
              <a:gd name="connsiteY2440" fmla="*/ 3358160 h 6858000"/>
              <a:gd name="connsiteX2441" fmla="*/ 6949969 w 12192001"/>
              <a:gd name="connsiteY2441" fmla="*/ 3373183 h 6858000"/>
              <a:gd name="connsiteX2442" fmla="*/ 6952437 w 12192001"/>
              <a:gd name="connsiteY2442" fmla="*/ 3414497 h 6858000"/>
              <a:gd name="connsiteX2443" fmla="*/ 6952437 w 12192001"/>
              <a:gd name="connsiteY2443" fmla="*/ 3463324 h 6858000"/>
              <a:gd name="connsiteX2444" fmla="*/ 6952437 w 12192001"/>
              <a:gd name="connsiteY2444" fmla="*/ 3508394 h 6858000"/>
              <a:gd name="connsiteX2445" fmla="*/ 6957373 w 12192001"/>
              <a:gd name="connsiteY2445" fmla="*/ 3527173 h 6858000"/>
              <a:gd name="connsiteX2446" fmla="*/ 6963543 w 12192001"/>
              <a:gd name="connsiteY2446" fmla="*/ 3519661 h 6858000"/>
              <a:gd name="connsiteX2447" fmla="*/ 6963543 w 12192001"/>
              <a:gd name="connsiteY2447" fmla="*/ 3500882 h 6858000"/>
              <a:gd name="connsiteX2448" fmla="*/ 6967245 w 12192001"/>
              <a:gd name="connsiteY2448" fmla="*/ 3482103 h 6858000"/>
              <a:gd name="connsiteX2449" fmla="*/ 6973415 w 12192001"/>
              <a:gd name="connsiteY2449" fmla="*/ 3459568 h 6858000"/>
              <a:gd name="connsiteX2450" fmla="*/ 6977117 w 12192001"/>
              <a:gd name="connsiteY2450" fmla="*/ 3425765 h 6858000"/>
              <a:gd name="connsiteX2451" fmla="*/ 6977117 w 12192001"/>
              <a:gd name="connsiteY2451" fmla="*/ 3391962 h 6858000"/>
              <a:gd name="connsiteX2452" fmla="*/ 6975883 w 12192001"/>
              <a:gd name="connsiteY2452" fmla="*/ 3339380 h 6858000"/>
              <a:gd name="connsiteX2453" fmla="*/ 6977117 w 12192001"/>
              <a:gd name="connsiteY2453" fmla="*/ 3331869 h 6858000"/>
              <a:gd name="connsiteX2454" fmla="*/ 6980819 w 12192001"/>
              <a:gd name="connsiteY2454" fmla="*/ 3335624 h 6858000"/>
              <a:gd name="connsiteX2455" fmla="*/ 6983287 w 12192001"/>
              <a:gd name="connsiteY2455" fmla="*/ 3358160 h 6858000"/>
              <a:gd name="connsiteX2456" fmla="*/ 6991925 w 12192001"/>
              <a:gd name="connsiteY2456" fmla="*/ 3365671 h 6858000"/>
              <a:gd name="connsiteX2457" fmla="*/ 6993159 w 12192001"/>
              <a:gd name="connsiteY2457" fmla="*/ 3328113 h 6858000"/>
              <a:gd name="connsiteX2458" fmla="*/ 6994393 w 12192001"/>
              <a:gd name="connsiteY2458" fmla="*/ 3343136 h 6858000"/>
              <a:gd name="connsiteX2459" fmla="*/ 6994393 w 12192001"/>
              <a:gd name="connsiteY2459" fmla="*/ 3376939 h 6858000"/>
              <a:gd name="connsiteX2460" fmla="*/ 6998095 w 12192001"/>
              <a:gd name="connsiteY2460" fmla="*/ 3410742 h 6858000"/>
              <a:gd name="connsiteX2461" fmla="*/ 7005499 w 12192001"/>
              <a:gd name="connsiteY2461" fmla="*/ 3418253 h 6858000"/>
              <a:gd name="connsiteX2462" fmla="*/ 7009201 w 12192001"/>
              <a:gd name="connsiteY2462" fmla="*/ 3399474 h 6858000"/>
              <a:gd name="connsiteX2463" fmla="*/ 7007967 w 12192001"/>
              <a:gd name="connsiteY2463" fmla="*/ 3369427 h 6858000"/>
              <a:gd name="connsiteX2464" fmla="*/ 7005499 w 12192001"/>
              <a:gd name="connsiteY2464" fmla="*/ 3305578 h 6858000"/>
              <a:gd name="connsiteX2465" fmla="*/ 7006733 w 12192001"/>
              <a:gd name="connsiteY2465" fmla="*/ 3298066 h 6858000"/>
              <a:gd name="connsiteX2466" fmla="*/ 7009201 w 12192001"/>
              <a:gd name="connsiteY2466" fmla="*/ 3245484 h 6858000"/>
              <a:gd name="connsiteX2467" fmla="*/ 7011669 w 12192001"/>
              <a:gd name="connsiteY2467" fmla="*/ 3166611 h 6858000"/>
              <a:gd name="connsiteX2468" fmla="*/ 7011669 w 12192001"/>
              <a:gd name="connsiteY2468" fmla="*/ 3162855 h 6858000"/>
              <a:gd name="connsiteX2469" fmla="*/ 7012903 w 12192001"/>
              <a:gd name="connsiteY2469" fmla="*/ 3162855 h 6858000"/>
              <a:gd name="connsiteX2470" fmla="*/ 7015371 w 12192001"/>
              <a:gd name="connsiteY2470" fmla="*/ 3166611 h 6858000"/>
              <a:gd name="connsiteX2471" fmla="*/ 7015371 w 12192001"/>
              <a:gd name="connsiteY2471" fmla="*/ 3177878 h 6858000"/>
              <a:gd name="connsiteX2472" fmla="*/ 7015371 w 12192001"/>
              <a:gd name="connsiteY2472" fmla="*/ 3245484 h 6858000"/>
              <a:gd name="connsiteX2473" fmla="*/ 7017839 w 12192001"/>
              <a:gd name="connsiteY2473" fmla="*/ 3256751 h 6858000"/>
              <a:gd name="connsiteX2474" fmla="*/ 7022775 w 12192001"/>
              <a:gd name="connsiteY2474" fmla="*/ 3275531 h 6858000"/>
              <a:gd name="connsiteX2475" fmla="*/ 7022775 w 12192001"/>
              <a:gd name="connsiteY2475" fmla="*/ 3320601 h 6858000"/>
              <a:gd name="connsiteX2476" fmla="*/ 7025243 w 12192001"/>
              <a:gd name="connsiteY2476" fmla="*/ 3354404 h 6858000"/>
              <a:gd name="connsiteX2477" fmla="*/ 7028945 w 12192001"/>
              <a:gd name="connsiteY2477" fmla="*/ 3335624 h 6858000"/>
              <a:gd name="connsiteX2478" fmla="*/ 7030179 w 12192001"/>
              <a:gd name="connsiteY2478" fmla="*/ 3245484 h 6858000"/>
              <a:gd name="connsiteX2479" fmla="*/ 7030179 w 12192001"/>
              <a:gd name="connsiteY2479" fmla="*/ 3102761 h 6858000"/>
              <a:gd name="connsiteX2480" fmla="*/ 7028945 w 12192001"/>
              <a:gd name="connsiteY2480" fmla="*/ 3083982 h 6858000"/>
              <a:gd name="connsiteX2481" fmla="*/ 7030179 w 12192001"/>
              <a:gd name="connsiteY2481" fmla="*/ 3046423 h 6858000"/>
              <a:gd name="connsiteX2482" fmla="*/ 7028945 w 12192001"/>
              <a:gd name="connsiteY2482" fmla="*/ 3008865 h 6858000"/>
              <a:gd name="connsiteX2483" fmla="*/ 7028945 w 12192001"/>
              <a:gd name="connsiteY2483" fmla="*/ 2982574 h 6858000"/>
              <a:gd name="connsiteX2484" fmla="*/ 7032647 w 12192001"/>
              <a:gd name="connsiteY2484" fmla="*/ 2918724 h 6858000"/>
              <a:gd name="connsiteX2485" fmla="*/ 7030676 w 12192001"/>
              <a:gd name="connsiteY2485" fmla="*/ 2906724 h 6858000"/>
              <a:gd name="connsiteX2486" fmla="*/ 7034697 w 12192001"/>
              <a:gd name="connsiteY2486" fmla="*/ 2916476 h 6858000"/>
              <a:gd name="connsiteX2487" fmla="*/ 7043470 w 12192001"/>
              <a:gd name="connsiteY2487" fmla="*/ 2947548 h 6858000"/>
              <a:gd name="connsiteX2488" fmla="*/ 7047682 w 12192001"/>
              <a:gd name="connsiteY2488" fmla="*/ 3065993 h 6858000"/>
              <a:gd name="connsiteX2489" fmla="*/ 7044895 w 12192001"/>
              <a:gd name="connsiteY2489" fmla="*/ 3169575 h 6858000"/>
              <a:gd name="connsiteX2490" fmla="*/ 7048933 w 12192001"/>
              <a:gd name="connsiteY2490" fmla="*/ 3198059 h 6858000"/>
              <a:gd name="connsiteX2491" fmla="*/ 7058461 w 12192001"/>
              <a:gd name="connsiteY2491" fmla="*/ 3233222 h 6858000"/>
              <a:gd name="connsiteX2492" fmla="*/ 7066595 w 12192001"/>
              <a:gd name="connsiteY2492" fmla="*/ 3320177 h 6858000"/>
              <a:gd name="connsiteX2493" fmla="*/ 7070827 w 12192001"/>
              <a:gd name="connsiteY2493" fmla="*/ 3448617 h 6858000"/>
              <a:gd name="connsiteX2494" fmla="*/ 7079090 w 12192001"/>
              <a:gd name="connsiteY2494" fmla="*/ 3473630 h 6858000"/>
              <a:gd name="connsiteX2495" fmla="*/ 7088805 w 12192001"/>
              <a:gd name="connsiteY2495" fmla="*/ 3476839 h 6858000"/>
              <a:gd name="connsiteX2496" fmla="*/ 7133083 w 12192001"/>
              <a:gd name="connsiteY2496" fmla="*/ 3588282 h 6858000"/>
              <a:gd name="connsiteX2497" fmla="*/ 7142308 w 12192001"/>
              <a:gd name="connsiteY2497" fmla="*/ 3595427 h 6858000"/>
              <a:gd name="connsiteX2498" fmla="*/ 7151004 w 12192001"/>
              <a:gd name="connsiteY2498" fmla="*/ 3586517 h 6858000"/>
              <a:gd name="connsiteX2499" fmla="*/ 7168170 w 12192001"/>
              <a:gd name="connsiteY2499" fmla="*/ 3580660 h 6858000"/>
              <a:gd name="connsiteX2500" fmla="*/ 7166228 w 12192001"/>
              <a:gd name="connsiteY2500" fmla="*/ 3606401 h 6858000"/>
              <a:gd name="connsiteX2501" fmla="*/ 7159119 w 12192001"/>
              <a:gd name="connsiteY2501" fmla="*/ 3663476 h 6858000"/>
              <a:gd name="connsiteX2502" fmla="*/ 7148746 w 12192001"/>
              <a:gd name="connsiteY2502" fmla="*/ 3706154 h 6858000"/>
              <a:gd name="connsiteX2503" fmla="*/ 7140805 w 12192001"/>
              <a:gd name="connsiteY2503" fmla="*/ 3719156 h 6858000"/>
              <a:gd name="connsiteX2504" fmla="*/ 7138353 w 12192001"/>
              <a:gd name="connsiteY2504" fmla="*/ 3738837 h 6858000"/>
              <a:gd name="connsiteX2505" fmla="*/ 7150804 w 12192001"/>
              <a:gd name="connsiteY2505" fmla="*/ 3740388 h 6858000"/>
              <a:gd name="connsiteX2506" fmla="*/ 7166460 w 12192001"/>
              <a:gd name="connsiteY2506" fmla="*/ 3726349 h 6858000"/>
              <a:gd name="connsiteX2507" fmla="*/ 7173420 w 12192001"/>
              <a:gd name="connsiteY2507" fmla="*/ 3721220 h 6858000"/>
              <a:gd name="connsiteX2508" fmla="*/ 7173194 w 12192001"/>
              <a:gd name="connsiteY2508" fmla="*/ 3733183 h 6858000"/>
              <a:gd name="connsiteX2509" fmla="*/ 7168988 w 12192001"/>
              <a:gd name="connsiteY2509" fmla="*/ 3746650 h 6858000"/>
              <a:gd name="connsiteX2510" fmla="*/ 7167518 w 12192001"/>
              <a:gd name="connsiteY2510" fmla="*/ 3758459 h 6858000"/>
              <a:gd name="connsiteX2511" fmla="*/ 7176632 w 12192001"/>
              <a:gd name="connsiteY2511" fmla="*/ 3837541 h 6858000"/>
              <a:gd name="connsiteX2512" fmla="*/ 7171485 w 12192001"/>
              <a:gd name="connsiteY2512" fmla="*/ 3878871 h 6858000"/>
              <a:gd name="connsiteX2513" fmla="*/ 7174768 w 12192001"/>
              <a:gd name="connsiteY2513" fmla="*/ 3903264 h 6858000"/>
              <a:gd name="connsiteX2514" fmla="*/ 7188934 w 12192001"/>
              <a:gd name="connsiteY2514" fmla="*/ 3891038 h 6858000"/>
              <a:gd name="connsiteX2515" fmla="*/ 7196630 w 12192001"/>
              <a:gd name="connsiteY2515" fmla="*/ 3880004 h 6858000"/>
              <a:gd name="connsiteX2516" fmla="*/ 7207816 w 12192001"/>
              <a:gd name="connsiteY2516" fmla="*/ 3871405 h 6858000"/>
              <a:gd name="connsiteX2517" fmla="*/ 7209099 w 12192001"/>
              <a:gd name="connsiteY2517" fmla="*/ 3891551 h 6858000"/>
              <a:gd name="connsiteX2518" fmla="*/ 7210441 w 12192001"/>
              <a:gd name="connsiteY2518" fmla="*/ 3941684 h 6858000"/>
              <a:gd name="connsiteX2519" fmla="*/ 7182205 w 12192001"/>
              <a:gd name="connsiteY2519" fmla="*/ 4016114 h 6858000"/>
              <a:gd name="connsiteX2520" fmla="*/ 7164588 w 12192001"/>
              <a:gd name="connsiteY2520" fmla="*/ 4045898 h 6858000"/>
              <a:gd name="connsiteX2521" fmla="*/ 7234309 w 12192001"/>
              <a:gd name="connsiteY2521" fmla="*/ 4054582 h 6858000"/>
              <a:gd name="connsiteX2522" fmla="*/ 7256171 w 12192001"/>
              <a:gd name="connsiteY2522" fmla="*/ 4031323 h 6858000"/>
              <a:gd name="connsiteX2523" fmla="*/ 7265395 w 12192001"/>
              <a:gd name="connsiteY2523" fmla="*/ 4038468 h 6858000"/>
              <a:gd name="connsiteX2524" fmla="*/ 7269092 w 12192001"/>
              <a:gd name="connsiteY2524" fmla="*/ 4018942 h 6858000"/>
              <a:gd name="connsiteX2525" fmla="*/ 7268318 w 12192001"/>
              <a:gd name="connsiteY2525" fmla="*/ 4004855 h 6858000"/>
              <a:gd name="connsiteX2526" fmla="*/ 7278239 w 12192001"/>
              <a:gd name="connsiteY2526" fmla="*/ 3986104 h 6858000"/>
              <a:gd name="connsiteX2527" fmla="*/ 7289161 w 12192001"/>
              <a:gd name="connsiteY2527" fmla="*/ 3969477 h 6858000"/>
              <a:gd name="connsiteX2528" fmla="*/ 7289328 w 12192001"/>
              <a:gd name="connsiteY2528" fmla="*/ 3927526 h 6858000"/>
              <a:gd name="connsiteX2529" fmla="*/ 7292986 w 12192001"/>
              <a:gd name="connsiteY2529" fmla="*/ 3888009 h 6858000"/>
              <a:gd name="connsiteX2530" fmla="*/ 7312377 w 12192001"/>
              <a:gd name="connsiteY2530" fmla="*/ 3874435 h 6858000"/>
              <a:gd name="connsiteX2531" fmla="*/ 7320828 w 12192001"/>
              <a:gd name="connsiteY2531" fmla="*/ 3867493 h 6858000"/>
              <a:gd name="connsiteX2532" fmla="*/ 7302321 w 12192001"/>
              <a:gd name="connsiteY2532" fmla="*/ 3823216 h 6858000"/>
              <a:gd name="connsiteX2533" fmla="*/ 7289851 w 12192001"/>
              <a:gd name="connsiteY2533" fmla="*/ 3811670 h 6858000"/>
              <a:gd name="connsiteX2534" fmla="*/ 7291509 w 12192001"/>
              <a:gd name="connsiteY2534" fmla="*/ 3767906 h 6858000"/>
              <a:gd name="connsiteX2535" fmla="*/ 7299470 w 12192001"/>
              <a:gd name="connsiteY2535" fmla="*/ 3764901 h 6858000"/>
              <a:gd name="connsiteX2536" fmla="*/ 7311165 w 12192001"/>
              <a:gd name="connsiteY2536" fmla="*/ 3762360 h 6858000"/>
              <a:gd name="connsiteX2537" fmla="*/ 7318596 w 12192001"/>
              <a:gd name="connsiteY2537" fmla="*/ 3743299 h 6858000"/>
              <a:gd name="connsiteX2538" fmla="*/ 7312010 w 12192001"/>
              <a:gd name="connsiteY2538" fmla="*/ 3684518 h 6858000"/>
              <a:gd name="connsiteX2539" fmla="*/ 7307463 w 12192001"/>
              <a:gd name="connsiteY2539" fmla="*/ 3649975 h 6858000"/>
              <a:gd name="connsiteX2540" fmla="*/ 7325454 w 12192001"/>
              <a:gd name="connsiteY2540" fmla="*/ 3556281 h 6858000"/>
              <a:gd name="connsiteX2541" fmla="*/ 7331376 w 12192001"/>
              <a:gd name="connsiteY2541" fmla="*/ 3529037 h 6858000"/>
              <a:gd name="connsiteX2542" fmla="*/ 7320752 w 12192001"/>
              <a:gd name="connsiteY2542" fmla="*/ 3441773 h 6858000"/>
              <a:gd name="connsiteX2543" fmla="*/ 7325635 w 12192001"/>
              <a:gd name="connsiteY2543" fmla="*/ 3392415 h 6858000"/>
              <a:gd name="connsiteX2544" fmla="*/ 7353890 w 12192001"/>
              <a:gd name="connsiteY2544" fmla="*/ 3327980 h 6858000"/>
              <a:gd name="connsiteX2545" fmla="*/ 7331970 w 12192001"/>
              <a:gd name="connsiteY2545" fmla="*/ 3321253 h 6858000"/>
              <a:gd name="connsiteX2546" fmla="*/ 7322443 w 12192001"/>
              <a:gd name="connsiteY2546" fmla="*/ 3286089 h 6858000"/>
              <a:gd name="connsiteX2547" fmla="*/ 7338363 w 12192001"/>
              <a:gd name="connsiteY2547" fmla="*/ 3280078 h 6858000"/>
              <a:gd name="connsiteX2548" fmla="*/ 7349775 w 12192001"/>
              <a:gd name="connsiteY2548" fmla="*/ 3259514 h 6858000"/>
              <a:gd name="connsiteX2549" fmla="*/ 7351923 w 12192001"/>
              <a:gd name="connsiteY2549" fmla="*/ 3211814 h 6858000"/>
              <a:gd name="connsiteX2550" fmla="*/ 7353543 w 12192001"/>
              <a:gd name="connsiteY2550" fmla="*/ 3148059 h 6858000"/>
              <a:gd name="connsiteX2551" fmla="*/ 7358955 w 12192001"/>
              <a:gd name="connsiteY2551" fmla="*/ 3114756 h 6858000"/>
              <a:gd name="connsiteX2552" fmla="*/ 7370876 w 12192001"/>
              <a:gd name="connsiteY2552" fmla="*/ 3100252 h 6858000"/>
              <a:gd name="connsiteX2553" fmla="*/ 7385513 w 12192001"/>
              <a:gd name="connsiteY2553" fmla="*/ 3074094 h 6858000"/>
              <a:gd name="connsiteX2554" fmla="*/ 7369309 w 12192001"/>
              <a:gd name="connsiteY2554" fmla="*/ 3062083 h 6858000"/>
              <a:gd name="connsiteX2555" fmla="*/ 7366045 w 12192001"/>
              <a:gd name="connsiteY2555" fmla="*/ 3047686 h 6858000"/>
              <a:gd name="connsiteX2556" fmla="*/ 7372250 w 12192001"/>
              <a:gd name="connsiteY2556" fmla="*/ 3038465 h 6858000"/>
              <a:gd name="connsiteX2557" fmla="*/ 7394112 w 12192001"/>
              <a:gd name="connsiteY2557" fmla="*/ 3015206 h 6858000"/>
              <a:gd name="connsiteX2558" fmla="*/ 7394458 w 12192001"/>
              <a:gd name="connsiteY2558" fmla="*/ 3014444 h 6858000"/>
              <a:gd name="connsiteX2559" fmla="*/ 7405805 w 12192001"/>
              <a:gd name="connsiteY2559" fmla="*/ 3039062 h 6858000"/>
              <a:gd name="connsiteX2560" fmla="*/ 7409602 w 12192001"/>
              <a:gd name="connsiteY2560" fmla="*/ 3076610 h 6858000"/>
              <a:gd name="connsiteX2561" fmla="*/ 7398212 w 12192001"/>
              <a:gd name="connsiteY2561" fmla="*/ 3129176 h 6858000"/>
              <a:gd name="connsiteX2562" fmla="*/ 7398212 w 12192001"/>
              <a:gd name="connsiteY2562" fmla="*/ 3159214 h 6858000"/>
              <a:gd name="connsiteX2563" fmla="*/ 7402009 w 12192001"/>
              <a:gd name="connsiteY2563" fmla="*/ 3174233 h 6858000"/>
              <a:gd name="connsiteX2564" fmla="*/ 7409602 w 12192001"/>
              <a:gd name="connsiteY2564" fmla="*/ 3215535 h 6858000"/>
              <a:gd name="connsiteX2565" fmla="*/ 7413398 w 12192001"/>
              <a:gd name="connsiteY2565" fmla="*/ 3230553 h 6858000"/>
              <a:gd name="connsiteX2566" fmla="*/ 7419530 w 12192001"/>
              <a:gd name="connsiteY2566" fmla="*/ 3236031 h 6858000"/>
              <a:gd name="connsiteX2567" fmla="*/ 7419722 w 12192001"/>
              <a:gd name="connsiteY2567" fmla="*/ 3256234 h 6858000"/>
              <a:gd name="connsiteX2568" fmla="*/ 7432288 w 12192001"/>
              <a:gd name="connsiteY2568" fmla="*/ 3317759 h 6858000"/>
              <a:gd name="connsiteX2569" fmla="*/ 7468245 w 12192001"/>
              <a:gd name="connsiteY2569" fmla="*/ 3374202 h 6858000"/>
              <a:gd name="connsiteX2570" fmla="*/ 7459116 w 12192001"/>
              <a:gd name="connsiteY2570" fmla="*/ 3417035 h 6858000"/>
              <a:gd name="connsiteX2571" fmla="*/ 7474321 w 12192001"/>
              <a:gd name="connsiteY2571" fmla="*/ 3426923 h 6858000"/>
              <a:gd name="connsiteX2572" fmla="*/ 7487319 w 12192001"/>
              <a:gd name="connsiteY2572" fmla="*/ 3454525 h 6858000"/>
              <a:gd name="connsiteX2573" fmla="*/ 7474172 w 12192001"/>
              <a:gd name="connsiteY2573" fmla="*/ 3478870 h 6858000"/>
              <a:gd name="connsiteX2574" fmla="*/ 7451046 w 12192001"/>
              <a:gd name="connsiteY2574" fmla="*/ 3491978 h 6858000"/>
              <a:gd name="connsiteX2575" fmla="*/ 7469515 w 12192001"/>
              <a:gd name="connsiteY2575" fmla="*/ 3516264 h 6858000"/>
              <a:gd name="connsiteX2576" fmla="*/ 7481023 w 12192001"/>
              <a:gd name="connsiteY2576" fmla="*/ 3545678 h 6858000"/>
              <a:gd name="connsiteX2577" fmla="*/ 7522070 w 12192001"/>
              <a:gd name="connsiteY2577" fmla="*/ 3530804 h 6858000"/>
              <a:gd name="connsiteX2578" fmla="*/ 7531972 w 12192001"/>
              <a:gd name="connsiteY2578" fmla="*/ 3502058 h 6858000"/>
              <a:gd name="connsiteX2579" fmla="*/ 7520993 w 12192001"/>
              <a:gd name="connsiteY2579" fmla="*/ 3488699 h 6858000"/>
              <a:gd name="connsiteX2580" fmla="*/ 7514993 w 12192001"/>
              <a:gd name="connsiteY2580" fmla="*/ 3475960 h 6858000"/>
              <a:gd name="connsiteX2581" fmla="*/ 7506427 w 12192001"/>
              <a:gd name="connsiteY2581" fmla="*/ 3422928 h 6858000"/>
              <a:gd name="connsiteX2582" fmla="*/ 7510575 w 12192001"/>
              <a:gd name="connsiteY2582" fmla="*/ 3379474 h 6858000"/>
              <a:gd name="connsiteX2583" fmla="*/ 7508311 w 12192001"/>
              <a:gd name="connsiteY2583" fmla="*/ 3367201 h 6858000"/>
              <a:gd name="connsiteX2584" fmla="*/ 7501067 w 12192001"/>
              <a:gd name="connsiteY2584" fmla="*/ 3354306 h 6858000"/>
              <a:gd name="connsiteX2585" fmla="*/ 7501838 w 12192001"/>
              <a:gd name="connsiteY2585" fmla="*/ 3302438 h 6858000"/>
              <a:gd name="connsiteX2586" fmla="*/ 7507445 w 12192001"/>
              <a:gd name="connsiteY2586" fmla="*/ 3278804 h 6858000"/>
              <a:gd name="connsiteX2587" fmla="*/ 7507835 w 12192001"/>
              <a:gd name="connsiteY2587" fmla="*/ 3278895 h 6858000"/>
              <a:gd name="connsiteX2588" fmla="*/ 7523496 w 12192001"/>
              <a:gd name="connsiteY2588" fmla="*/ 3305648 h 6858000"/>
              <a:gd name="connsiteX2589" fmla="*/ 7546275 w 12192001"/>
              <a:gd name="connsiteY2589" fmla="*/ 3328176 h 6858000"/>
              <a:gd name="connsiteX2590" fmla="*/ 7576646 w 12192001"/>
              <a:gd name="connsiteY2590" fmla="*/ 3343195 h 6858000"/>
              <a:gd name="connsiteX2591" fmla="*/ 7584239 w 12192001"/>
              <a:gd name="connsiteY2591" fmla="*/ 3343195 h 6858000"/>
              <a:gd name="connsiteX2592" fmla="*/ 7622204 w 12192001"/>
              <a:gd name="connsiteY2592" fmla="*/ 3286874 h 6858000"/>
              <a:gd name="connsiteX2593" fmla="*/ 7622204 w 12192001"/>
              <a:gd name="connsiteY2593" fmla="*/ 3241914 h 6858000"/>
              <a:gd name="connsiteX2594" fmla="*/ 7622704 w 12192001"/>
              <a:gd name="connsiteY2594" fmla="*/ 3240545 h 6858000"/>
              <a:gd name="connsiteX2595" fmla="*/ 7622204 w 12192001"/>
              <a:gd name="connsiteY2595" fmla="*/ 3239910 h 6858000"/>
              <a:gd name="connsiteX2596" fmla="*/ 7622204 w 12192001"/>
              <a:gd name="connsiteY2596" fmla="*/ 3199499 h 6858000"/>
              <a:gd name="connsiteX2597" fmla="*/ 7626201 w 12192001"/>
              <a:gd name="connsiteY2597" fmla="*/ 3182020 h 6858000"/>
              <a:gd name="connsiteX2598" fmla="*/ 7634895 w 12192001"/>
              <a:gd name="connsiteY2598" fmla="*/ 3112220 h 6858000"/>
              <a:gd name="connsiteX2599" fmla="*/ 7635017 w 12192001"/>
              <a:gd name="connsiteY2599" fmla="*/ 3114157 h 6858000"/>
              <a:gd name="connsiteX2600" fmla="*/ 7644983 w 12192001"/>
              <a:gd name="connsiteY2600" fmla="*/ 3136685 h 6858000"/>
              <a:gd name="connsiteX2601" fmla="*/ 7694337 w 12192001"/>
              <a:gd name="connsiteY2601" fmla="*/ 3264346 h 6858000"/>
              <a:gd name="connsiteX2602" fmla="*/ 7698133 w 12192001"/>
              <a:gd name="connsiteY2602" fmla="*/ 3339440 h 6858000"/>
              <a:gd name="connsiteX2603" fmla="*/ 7698133 w 12192001"/>
              <a:gd name="connsiteY2603" fmla="*/ 3388252 h 6858000"/>
              <a:gd name="connsiteX2604" fmla="*/ 7705726 w 12192001"/>
              <a:gd name="connsiteY2604" fmla="*/ 3433308 h 6858000"/>
              <a:gd name="connsiteX2605" fmla="*/ 7713319 w 12192001"/>
              <a:gd name="connsiteY2605" fmla="*/ 3452082 h 6858000"/>
              <a:gd name="connsiteX2606" fmla="*/ 7720912 w 12192001"/>
              <a:gd name="connsiteY2606" fmla="*/ 3433308 h 6858000"/>
              <a:gd name="connsiteX2607" fmla="*/ 7713319 w 12192001"/>
              <a:gd name="connsiteY2607" fmla="*/ 3301893 h 6858000"/>
              <a:gd name="connsiteX2608" fmla="*/ 7736098 w 12192001"/>
              <a:gd name="connsiteY2608" fmla="*/ 3245572 h 6858000"/>
              <a:gd name="connsiteX2609" fmla="*/ 7743691 w 12192001"/>
              <a:gd name="connsiteY2609" fmla="*/ 3245572 h 6858000"/>
              <a:gd name="connsiteX2610" fmla="*/ 7758877 w 12192001"/>
              <a:gd name="connsiteY2610" fmla="*/ 3249327 h 6858000"/>
              <a:gd name="connsiteX2611" fmla="*/ 7758877 w 12192001"/>
              <a:gd name="connsiteY2611" fmla="*/ 3283120 h 6858000"/>
              <a:gd name="connsiteX2612" fmla="*/ 7766469 w 12192001"/>
              <a:gd name="connsiteY2612" fmla="*/ 3305648 h 6858000"/>
              <a:gd name="connsiteX2613" fmla="*/ 7774063 w 12192001"/>
              <a:gd name="connsiteY2613" fmla="*/ 3309403 h 6858000"/>
              <a:gd name="connsiteX2614" fmla="*/ 7777859 w 12192001"/>
              <a:gd name="connsiteY2614" fmla="*/ 3301893 h 6858000"/>
              <a:gd name="connsiteX2615" fmla="*/ 7777859 w 12192001"/>
              <a:gd name="connsiteY2615" fmla="*/ 3268101 h 6858000"/>
              <a:gd name="connsiteX2616" fmla="*/ 7785452 w 12192001"/>
              <a:gd name="connsiteY2616" fmla="*/ 3256836 h 6858000"/>
              <a:gd name="connsiteX2617" fmla="*/ 7793045 w 12192001"/>
              <a:gd name="connsiteY2617" fmla="*/ 3264346 h 6858000"/>
              <a:gd name="connsiteX2618" fmla="*/ 7812027 w 12192001"/>
              <a:gd name="connsiteY2618" fmla="*/ 3309403 h 6858000"/>
              <a:gd name="connsiteX2619" fmla="*/ 7827213 w 12192001"/>
              <a:gd name="connsiteY2619" fmla="*/ 3380742 h 6858000"/>
              <a:gd name="connsiteX2620" fmla="*/ 7831010 w 12192001"/>
              <a:gd name="connsiteY2620" fmla="*/ 3380742 h 6858000"/>
              <a:gd name="connsiteX2621" fmla="*/ 7838602 w 12192001"/>
              <a:gd name="connsiteY2621" fmla="*/ 3380742 h 6858000"/>
              <a:gd name="connsiteX2622" fmla="*/ 7838602 w 12192001"/>
              <a:gd name="connsiteY2622" fmla="*/ 3365723 h 6858000"/>
              <a:gd name="connsiteX2623" fmla="*/ 7845721 w 12192001"/>
              <a:gd name="connsiteY2623" fmla="*/ 3353051 h 6858000"/>
              <a:gd name="connsiteX2624" fmla="*/ 7853977 w 12192001"/>
              <a:gd name="connsiteY2624" fmla="*/ 3353793 h 6858000"/>
              <a:gd name="connsiteX2625" fmla="*/ 7855592 w 12192001"/>
              <a:gd name="connsiteY2625" fmla="*/ 3370484 h 6858000"/>
              <a:gd name="connsiteX2626" fmla="*/ 7875583 w 12192001"/>
              <a:gd name="connsiteY2626" fmla="*/ 3666774 h 6858000"/>
              <a:gd name="connsiteX2627" fmla="*/ 7880601 w 12192001"/>
              <a:gd name="connsiteY2627" fmla="*/ 3687386 h 6858000"/>
              <a:gd name="connsiteX2628" fmla="*/ 7894767 w 12192001"/>
              <a:gd name="connsiteY2628" fmla="*/ 3675160 h 6858000"/>
              <a:gd name="connsiteX2629" fmla="*/ 7905953 w 12192001"/>
              <a:gd name="connsiteY2629" fmla="*/ 3666560 h 6858000"/>
              <a:gd name="connsiteX2630" fmla="*/ 7913707 w 12192001"/>
              <a:gd name="connsiteY2630" fmla="*/ 3685513 h 6858000"/>
              <a:gd name="connsiteX2631" fmla="*/ 7911501 w 12192001"/>
              <a:gd name="connsiteY2631" fmla="*/ 3703226 h 6858000"/>
              <a:gd name="connsiteX2632" fmla="*/ 7934743 w 12192001"/>
              <a:gd name="connsiteY2632" fmla="*/ 3750091 h 6858000"/>
              <a:gd name="connsiteX2633" fmla="*/ 7953909 w 12192001"/>
              <a:gd name="connsiteY2633" fmla="*/ 3748481 h 6858000"/>
              <a:gd name="connsiteX2634" fmla="*/ 7960417 w 12192001"/>
              <a:gd name="connsiteY2634" fmla="*/ 3767280 h 6858000"/>
              <a:gd name="connsiteX2635" fmla="*/ 7925615 w 12192001"/>
              <a:gd name="connsiteY2635" fmla="*/ 3792924 h 6858000"/>
              <a:gd name="connsiteX2636" fmla="*/ 7950573 w 12192001"/>
              <a:gd name="connsiteY2636" fmla="*/ 3826013 h 6858000"/>
              <a:gd name="connsiteX2637" fmla="*/ 7992130 w 12192001"/>
              <a:gd name="connsiteY2637" fmla="*/ 3817198 h 6858000"/>
              <a:gd name="connsiteX2638" fmla="*/ 7995768 w 12192001"/>
              <a:gd name="connsiteY2638" fmla="*/ 3767685 h 6858000"/>
              <a:gd name="connsiteX2639" fmla="*/ 7991408 w 12192001"/>
              <a:gd name="connsiteY2639" fmla="*/ 3701187 h 6858000"/>
              <a:gd name="connsiteX2640" fmla="*/ 7997046 w 12192001"/>
              <a:gd name="connsiteY2640" fmla="*/ 3655921 h 6858000"/>
              <a:gd name="connsiteX2641" fmla="*/ 7996458 w 12192001"/>
              <a:gd name="connsiteY2641" fmla="*/ 3515036 h 6858000"/>
              <a:gd name="connsiteX2642" fmla="*/ 7992185 w 12192001"/>
              <a:gd name="connsiteY2642" fmla="*/ 3501220 h 6858000"/>
              <a:gd name="connsiteX2643" fmla="*/ 7991410 w 12192001"/>
              <a:gd name="connsiteY2643" fmla="*/ 3494323 h 6858000"/>
              <a:gd name="connsiteX2644" fmla="*/ 8005647 w 12192001"/>
              <a:gd name="connsiteY2644" fmla="*/ 3474610 h 6858000"/>
              <a:gd name="connsiteX2645" fmla="*/ 8028426 w 12192001"/>
              <a:gd name="connsiteY2645" fmla="*/ 3470856 h 6858000"/>
              <a:gd name="connsiteX2646" fmla="*/ 8028426 w 12192001"/>
              <a:gd name="connsiteY2646" fmla="*/ 3437063 h 6858000"/>
              <a:gd name="connsiteX2647" fmla="*/ 8032222 w 12192001"/>
              <a:gd name="connsiteY2647" fmla="*/ 3407025 h 6858000"/>
              <a:gd name="connsiteX2648" fmla="*/ 8028426 w 12192001"/>
              <a:gd name="connsiteY2648" fmla="*/ 3380742 h 6858000"/>
              <a:gd name="connsiteX2649" fmla="*/ 8026831 w 12192001"/>
              <a:gd name="connsiteY2649" fmla="*/ 3340139 h 6858000"/>
              <a:gd name="connsiteX2650" fmla="*/ 8035494 w 12192001"/>
              <a:gd name="connsiteY2650" fmla="*/ 3326936 h 6858000"/>
              <a:gd name="connsiteX2651" fmla="*/ 8045680 w 12192001"/>
              <a:gd name="connsiteY2651" fmla="*/ 3316213 h 6858000"/>
              <a:gd name="connsiteX2652" fmla="*/ 8065432 w 12192001"/>
              <a:gd name="connsiteY2652" fmla="*/ 3360645 h 6858000"/>
              <a:gd name="connsiteX2653" fmla="*/ 8061174 w 12192001"/>
              <a:gd name="connsiteY2653" fmla="*/ 3476035 h 6858000"/>
              <a:gd name="connsiteX2654" fmla="*/ 8055026 w 12192001"/>
              <a:gd name="connsiteY2654" fmla="*/ 3515243 h 6858000"/>
              <a:gd name="connsiteX2655" fmla="*/ 8058046 w 12192001"/>
              <a:gd name="connsiteY2655" fmla="*/ 3531608 h 6858000"/>
              <a:gd name="connsiteX2656" fmla="*/ 8073289 w 12192001"/>
              <a:gd name="connsiteY2656" fmla="*/ 3561487 h 6858000"/>
              <a:gd name="connsiteX2657" fmla="*/ 8078120 w 12192001"/>
              <a:gd name="connsiteY2657" fmla="*/ 3614054 h 6858000"/>
              <a:gd name="connsiteX2658" fmla="*/ 8095589 w 12192001"/>
              <a:gd name="connsiteY2658" fmla="*/ 3636216 h 6858000"/>
              <a:gd name="connsiteX2659" fmla="*/ 8102059 w 12192001"/>
              <a:gd name="connsiteY2659" fmla="*/ 3635023 h 6858000"/>
              <a:gd name="connsiteX2660" fmla="*/ 8111303 w 12192001"/>
              <a:gd name="connsiteY2660" fmla="*/ 3652164 h 6858000"/>
              <a:gd name="connsiteX2661" fmla="*/ 8100363 w 12192001"/>
              <a:gd name="connsiteY2661" fmla="*/ 3658796 h 6858000"/>
              <a:gd name="connsiteX2662" fmla="*/ 8087441 w 12192001"/>
              <a:gd name="connsiteY2662" fmla="*/ 3671177 h 6858000"/>
              <a:gd name="connsiteX2663" fmla="*/ 8107420 w 12192001"/>
              <a:gd name="connsiteY2663" fmla="*/ 3703645 h 6858000"/>
              <a:gd name="connsiteX2664" fmla="*/ 8117380 w 12192001"/>
              <a:gd name="connsiteY2664" fmla="*/ 3704886 h 6858000"/>
              <a:gd name="connsiteX2665" fmla="*/ 8111174 w 12192001"/>
              <a:gd name="connsiteY2665" fmla="*/ 3714106 h 6858000"/>
              <a:gd name="connsiteX2666" fmla="*/ 8109232 w 12192001"/>
              <a:gd name="connsiteY2666" fmla="*/ 3739847 h 6858000"/>
              <a:gd name="connsiteX2667" fmla="*/ 8136455 w 12192001"/>
              <a:gd name="connsiteY2667" fmla="*/ 3785209 h 6858000"/>
              <a:gd name="connsiteX2668" fmla="*/ 8173128 w 12192001"/>
              <a:gd name="connsiteY2668" fmla="*/ 3825752 h 6858000"/>
              <a:gd name="connsiteX2669" fmla="*/ 8187352 w 12192001"/>
              <a:gd name="connsiteY2669" fmla="*/ 3843513 h 6858000"/>
              <a:gd name="connsiteX2670" fmla="*/ 8233591 w 12192001"/>
              <a:gd name="connsiteY2670" fmla="*/ 3939211 h 6858000"/>
              <a:gd name="connsiteX2671" fmla="*/ 8250531 w 12192001"/>
              <a:gd name="connsiteY2671" fmla="*/ 3945318 h 6858000"/>
              <a:gd name="connsiteX2672" fmla="*/ 8251983 w 12192001"/>
              <a:gd name="connsiteY2672" fmla="*/ 3923514 h 6858000"/>
              <a:gd name="connsiteX2673" fmla="*/ 8256395 w 12192001"/>
              <a:gd name="connsiteY2673" fmla="*/ 3888088 h 6858000"/>
              <a:gd name="connsiteX2674" fmla="*/ 8270994 w 12192001"/>
              <a:gd name="connsiteY2674" fmla="*/ 3841939 h 6858000"/>
              <a:gd name="connsiteX2675" fmla="*/ 8243281 w 12192001"/>
              <a:gd name="connsiteY2675" fmla="*/ 3800513 h 6858000"/>
              <a:gd name="connsiteX2676" fmla="*/ 8230340 w 12192001"/>
              <a:gd name="connsiteY2676" fmla="*/ 3802899 h 6858000"/>
              <a:gd name="connsiteX2677" fmla="*/ 8227605 w 12192001"/>
              <a:gd name="connsiteY2677" fmla="*/ 3804557 h 6858000"/>
              <a:gd name="connsiteX2678" fmla="*/ 8229340 w 12192001"/>
              <a:gd name="connsiteY2678" fmla="*/ 3800775 h 6858000"/>
              <a:gd name="connsiteX2679" fmla="*/ 8230792 w 12192001"/>
              <a:gd name="connsiteY2679" fmla="*/ 3778971 h 6858000"/>
              <a:gd name="connsiteX2680" fmla="*/ 8259557 w 12192001"/>
              <a:gd name="connsiteY2680" fmla="*/ 3720596 h 6858000"/>
              <a:gd name="connsiteX2681" fmla="*/ 8274929 w 12192001"/>
              <a:gd name="connsiteY2681" fmla="*/ 3688534 h 6858000"/>
              <a:gd name="connsiteX2682" fmla="*/ 8263666 w 12192001"/>
              <a:gd name="connsiteY2682" fmla="*/ 3657151 h 6858000"/>
              <a:gd name="connsiteX2683" fmla="*/ 8228857 w 12192001"/>
              <a:gd name="connsiteY2683" fmla="*/ 3550885 h 6858000"/>
              <a:gd name="connsiteX2684" fmla="*/ 8249965 w 12192001"/>
              <a:gd name="connsiteY2684" fmla="*/ 3523534 h 6858000"/>
              <a:gd name="connsiteX2685" fmla="*/ 8277071 w 12192001"/>
              <a:gd name="connsiteY2685" fmla="*/ 3508923 h 6858000"/>
              <a:gd name="connsiteX2686" fmla="*/ 8258564 w 12192001"/>
              <a:gd name="connsiteY2686" fmla="*/ 3464646 h 6858000"/>
              <a:gd name="connsiteX2687" fmla="*/ 8260292 w 12192001"/>
              <a:gd name="connsiteY2687" fmla="*/ 3451859 h 6858000"/>
              <a:gd name="connsiteX2688" fmla="*/ 8266046 w 12192001"/>
              <a:gd name="connsiteY2688" fmla="*/ 3452081 h 6858000"/>
              <a:gd name="connsiteX2689" fmla="*/ 8273639 w 12192001"/>
              <a:gd name="connsiteY2689" fmla="*/ 3433307 h 6858000"/>
              <a:gd name="connsiteX2690" fmla="*/ 8271674 w 12192001"/>
              <a:gd name="connsiteY2690" fmla="*/ 3378894 h 6858000"/>
              <a:gd name="connsiteX2691" fmla="*/ 8292986 w 12192001"/>
              <a:gd name="connsiteY2691" fmla="*/ 3371000 h 6858000"/>
              <a:gd name="connsiteX2692" fmla="*/ 8316112 w 12192001"/>
              <a:gd name="connsiteY2692" fmla="*/ 3357891 h 6858000"/>
              <a:gd name="connsiteX2693" fmla="*/ 8317093 w 12192001"/>
              <a:gd name="connsiteY2693" fmla="*/ 3350019 h 6858000"/>
              <a:gd name="connsiteX2694" fmla="*/ 8305585 w 12192001"/>
              <a:gd name="connsiteY2694" fmla="*/ 3320604 h 6858000"/>
              <a:gd name="connsiteX2695" fmla="*/ 8288116 w 12192001"/>
              <a:gd name="connsiteY2695" fmla="*/ 3298442 h 6858000"/>
              <a:gd name="connsiteX2696" fmla="*/ 8273852 w 12192001"/>
              <a:gd name="connsiteY2696" fmla="*/ 3292418 h 6858000"/>
              <a:gd name="connsiteX2697" fmla="*/ 8271425 w 12192001"/>
              <a:gd name="connsiteY2697" fmla="*/ 3286694 h 6858000"/>
              <a:gd name="connsiteX2698" fmla="*/ 8276012 w 12192001"/>
              <a:gd name="connsiteY2698" fmla="*/ 3273732 h 6858000"/>
              <a:gd name="connsiteX2699" fmla="*/ 8288825 w 12192001"/>
              <a:gd name="connsiteY2699" fmla="*/ 3245571 h 6858000"/>
              <a:gd name="connsiteX2700" fmla="*/ 8296418 w 12192001"/>
              <a:gd name="connsiteY2700" fmla="*/ 3245571 h 6858000"/>
              <a:gd name="connsiteX2701" fmla="*/ 8311604 w 12192001"/>
              <a:gd name="connsiteY2701" fmla="*/ 3249326 h 6858000"/>
              <a:gd name="connsiteX2702" fmla="*/ 8311604 w 12192001"/>
              <a:gd name="connsiteY2702" fmla="*/ 3283119 h 6858000"/>
              <a:gd name="connsiteX2703" fmla="*/ 8319197 w 12192001"/>
              <a:gd name="connsiteY2703" fmla="*/ 3305647 h 6858000"/>
              <a:gd name="connsiteX2704" fmla="*/ 8326790 w 12192001"/>
              <a:gd name="connsiteY2704" fmla="*/ 3309402 h 6858000"/>
              <a:gd name="connsiteX2705" fmla="*/ 8330586 w 12192001"/>
              <a:gd name="connsiteY2705" fmla="*/ 3301892 h 6858000"/>
              <a:gd name="connsiteX2706" fmla="*/ 8330586 w 12192001"/>
              <a:gd name="connsiteY2706" fmla="*/ 3268100 h 6858000"/>
              <a:gd name="connsiteX2707" fmla="*/ 8338179 w 12192001"/>
              <a:gd name="connsiteY2707" fmla="*/ 3256835 h 6858000"/>
              <a:gd name="connsiteX2708" fmla="*/ 8345772 w 12192001"/>
              <a:gd name="connsiteY2708" fmla="*/ 3264345 h 6858000"/>
              <a:gd name="connsiteX2709" fmla="*/ 8364754 w 12192001"/>
              <a:gd name="connsiteY2709" fmla="*/ 3309402 h 6858000"/>
              <a:gd name="connsiteX2710" fmla="*/ 8379940 w 12192001"/>
              <a:gd name="connsiteY2710" fmla="*/ 3380741 h 6858000"/>
              <a:gd name="connsiteX2711" fmla="*/ 8383737 w 12192001"/>
              <a:gd name="connsiteY2711" fmla="*/ 3380741 h 6858000"/>
              <a:gd name="connsiteX2712" fmla="*/ 8391329 w 12192001"/>
              <a:gd name="connsiteY2712" fmla="*/ 3380741 h 6858000"/>
              <a:gd name="connsiteX2713" fmla="*/ 8391329 w 12192001"/>
              <a:gd name="connsiteY2713" fmla="*/ 3365722 h 6858000"/>
              <a:gd name="connsiteX2714" fmla="*/ 8414107 w 12192001"/>
              <a:gd name="connsiteY2714" fmla="*/ 3354458 h 6858000"/>
              <a:gd name="connsiteX2715" fmla="*/ 8425497 w 12192001"/>
              <a:gd name="connsiteY2715" fmla="*/ 3350704 h 6858000"/>
              <a:gd name="connsiteX2716" fmla="*/ 8436887 w 12192001"/>
              <a:gd name="connsiteY2716" fmla="*/ 3316911 h 6858000"/>
              <a:gd name="connsiteX2717" fmla="*/ 8436887 w 12192001"/>
              <a:gd name="connsiteY2717" fmla="*/ 3343194 h 6858000"/>
              <a:gd name="connsiteX2718" fmla="*/ 8448277 w 12192001"/>
              <a:gd name="connsiteY2718" fmla="*/ 3346949 h 6858000"/>
              <a:gd name="connsiteX2719" fmla="*/ 8455869 w 12192001"/>
              <a:gd name="connsiteY2719" fmla="*/ 3346949 h 6858000"/>
              <a:gd name="connsiteX2720" fmla="*/ 8455869 w 12192001"/>
              <a:gd name="connsiteY2720" fmla="*/ 3350704 h 6858000"/>
              <a:gd name="connsiteX2721" fmla="*/ 8452073 w 12192001"/>
              <a:gd name="connsiteY2721" fmla="*/ 3388251 h 6858000"/>
              <a:gd name="connsiteX2722" fmla="*/ 8455869 w 12192001"/>
              <a:gd name="connsiteY2722" fmla="*/ 3395760 h 6858000"/>
              <a:gd name="connsiteX2723" fmla="*/ 8463463 w 12192001"/>
              <a:gd name="connsiteY2723" fmla="*/ 3392006 h 6858000"/>
              <a:gd name="connsiteX2724" fmla="*/ 8478647 w 12192001"/>
              <a:gd name="connsiteY2724" fmla="*/ 3369477 h 6858000"/>
              <a:gd name="connsiteX2725" fmla="*/ 8497631 w 12192001"/>
              <a:gd name="connsiteY2725" fmla="*/ 3365722 h 6858000"/>
              <a:gd name="connsiteX2726" fmla="*/ 8509019 w 12192001"/>
              <a:gd name="connsiteY2726" fmla="*/ 3373232 h 6858000"/>
              <a:gd name="connsiteX2727" fmla="*/ 8509019 w 12192001"/>
              <a:gd name="connsiteY2727" fmla="*/ 3392006 h 6858000"/>
              <a:gd name="connsiteX2728" fmla="*/ 8493833 w 12192001"/>
              <a:gd name="connsiteY2728" fmla="*/ 3437062 h 6858000"/>
              <a:gd name="connsiteX2729" fmla="*/ 8501427 w 12192001"/>
              <a:gd name="connsiteY2729" fmla="*/ 3455836 h 6858000"/>
              <a:gd name="connsiteX2730" fmla="*/ 8524205 w 12192001"/>
              <a:gd name="connsiteY2730" fmla="*/ 3467100 h 6858000"/>
              <a:gd name="connsiteX2731" fmla="*/ 8531799 w 12192001"/>
              <a:gd name="connsiteY2731" fmla="*/ 3500893 h 6858000"/>
              <a:gd name="connsiteX2732" fmla="*/ 8528001 w 12192001"/>
              <a:gd name="connsiteY2732" fmla="*/ 3530930 h 6858000"/>
              <a:gd name="connsiteX2733" fmla="*/ 8539391 w 12192001"/>
              <a:gd name="connsiteY2733" fmla="*/ 3538440 h 6858000"/>
              <a:gd name="connsiteX2734" fmla="*/ 8550781 w 12192001"/>
              <a:gd name="connsiteY2734" fmla="*/ 3530930 h 6858000"/>
              <a:gd name="connsiteX2735" fmla="*/ 8546985 w 12192001"/>
              <a:gd name="connsiteY2735" fmla="*/ 3519666 h 6858000"/>
              <a:gd name="connsiteX2736" fmla="*/ 8558373 w 12192001"/>
              <a:gd name="connsiteY2736" fmla="*/ 3474609 h 6858000"/>
              <a:gd name="connsiteX2737" fmla="*/ 8581153 w 12192001"/>
              <a:gd name="connsiteY2737" fmla="*/ 3470855 h 6858000"/>
              <a:gd name="connsiteX2738" fmla="*/ 8581153 w 12192001"/>
              <a:gd name="connsiteY2738" fmla="*/ 3437062 h 6858000"/>
              <a:gd name="connsiteX2739" fmla="*/ 8584949 w 12192001"/>
              <a:gd name="connsiteY2739" fmla="*/ 3407024 h 6858000"/>
              <a:gd name="connsiteX2740" fmla="*/ 8581153 w 12192001"/>
              <a:gd name="connsiteY2740" fmla="*/ 3380741 h 6858000"/>
              <a:gd name="connsiteX2741" fmla="*/ 8577355 w 12192001"/>
              <a:gd name="connsiteY2741" fmla="*/ 3286873 h 6858000"/>
              <a:gd name="connsiteX2742" fmla="*/ 8577355 w 12192001"/>
              <a:gd name="connsiteY2742" fmla="*/ 3245571 h 6858000"/>
              <a:gd name="connsiteX2743" fmla="*/ 8558373 w 12192001"/>
              <a:gd name="connsiteY2743" fmla="*/ 3181741 h 6858000"/>
              <a:gd name="connsiteX2744" fmla="*/ 8569763 w 12192001"/>
              <a:gd name="connsiteY2744" fmla="*/ 3174232 h 6858000"/>
              <a:gd name="connsiteX2745" fmla="*/ 8573559 w 12192001"/>
              <a:gd name="connsiteY2745" fmla="*/ 3132930 h 6858000"/>
              <a:gd name="connsiteX2746" fmla="*/ 8558373 w 12192001"/>
              <a:gd name="connsiteY2746" fmla="*/ 3102892 h 6858000"/>
              <a:gd name="connsiteX2747" fmla="*/ 8550781 w 12192001"/>
              <a:gd name="connsiteY2747" fmla="*/ 3076609 h 6858000"/>
              <a:gd name="connsiteX2748" fmla="*/ 8551219 w 12192001"/>
              <a:gd name="connsiteY2748" fmla="*/ 3075262 h 6858000"/>
              <a:gd name="connsiteX2749" fmla="*/ 8552873 w 12192001"/>
              <a:gd name="connsiteY2749" fmla="*/ 3075807 h 6858000"/>
              <a:gd name="connsiteX2750" fmla="*/ 8557143 w 12192001"/>
              <a:gd name="connsiteY2750" fmla="*/ 3069705 h 6858000"/>
              <a:gd name="connsiteX2751" fmla="*/ 8557143 w 12192001"/>
              <a:gd name="connsiteY2751" fmla="*/ 3057101 h 6858000"/>
              <a:gd name="connsiteX2752" fmla="*/ 8559659 w 12192001"/>
              <a:gd name="connsiteY2752" fmla="*/ 3049391 h 6858000"/>
              <a:gd name="connsiteX2753" fmla="*/ 8564261 w 12192001"/>
              <a:gd name="connsiteY2753" fmla="*/ 3060318 h 6858000"/>
              <a:gd name="connsiteX2754" fmla="*/ 8568533 w 12192001"/>
              <a:gd name="connsiteY2754" fmla="*/ 3077215 h 6858000"/>
              <a:gd name="connsiteX2755" fmla="*/ 8579921 w 12192001"/>
              <a:gd name="connsiteY2755" fmla="*/ 3080969 h 6858000"/>
              <a:gd name="connsiteX2756" fmla="*/ 8589123 w 12192001"/>
              <a:gd name="connsiteY2756" fmla="*/ 3080142 h 6858000"/>
              <a:gd name="connsiteX2757" fmla="*/ 8589775 w 12192001"/>
              <a:gd name="connsiteY2757" fmla="*/ 3121846 h 6858000"/>
              <a:gd name="connsiteX2758" fmla="*/ 8589775 w 12192001"/>
              <a:gd name="connsiteY2758" fmla="*/ 3129358 h 6858000"/>
              <a:gd name="connsiteX2759" fmla="*/ 8591009 w 12192001"/>
              <a:gd name="connsiteY2759" fmla="*/ 3151893 h 6858000"/>
              <a:gd name="connsiteX2760" fmla="*/ 8593477 w 12192001"/>
              <a:gd name="connsiteY2760" fmla="*/ 3196964 h 6858000"/>
              <a:gd name="connsiteX2761" fmla="*/ 8594711 w 12192001"/>
              <a:gd name="connsiteY2761" fmla="*/ 3215743 h 6858000"/>
              <a:gd name="connsiteX2762" fmla="*/ 8594711 w 12192001"/>
              <a:gd name="connsiteY2762" fmla="*/ 3242034 h 6858000"/>
              <a:gd name="connsiteX2763" fmla="*/ 8597179 w 12192001"/>
              <a:gd name="connsiteY2763" fmla="*/ 3268325 h 6858000"/>
              <a:gd name="connsiteX2764" fmla="*/ 8594711 w 12192001"/>
              <a:gd name="connsiteY2764" fmla="*/ 3283348 h 6858000"/>
              <a:gd name="connsiteX2765" fmla="*/ 8598413 w 12192001"/>
              <a:gd name="connsiteY2765" fmla="*/ 3290860 h 6858000"/>
              <a:gd name="connsiteX2766" fmla="*/ 8598413 w 12192001"/>
              <a:gd name="connsiteY2766" fmla="*/ 3298372 h 6858000"/>
              <a:gd name="connsiteX2767" fmla="*/ 8600881 w 12192001"/>
              <a:gd name="connsiteY2767" fmla="*/ 3358466 h 6858000"/>
              <a:gd name="connsiteX2768" fmla="*/ 8603349 w 12192001"/>
              <a:gd name="connsiteY2768" fmla="*/ 3403536 h 6858000"/>
              <a:gd name="connsiteX2769" fmla="*/ 8603349 w 12192001"/>
              <a:gd name="connsiteY2769" fmla="*/ 3448606 h 6858000"/>
              <a:gd name="connsiteX2770" fmla="*/ 8605817 w 12192001"/>
              <a:gd name="connsiteY2770" fmla="*/ 3463630 h 6858000"/>
              <a:gd name="connsiteX2771" fmla="*/ 8608285 w 12192001"/>
              <a:gd name="connsiteY2771" fmla="*/ 3482409 h 6858000"/>
              <a:gd name="connsiteX2772" fmla="*/ 8607051 w 12192001"/>
              <a:gd name="connsiteY2772" fmla="*/ 3523723 h 6858000"/>
              <a:gd name="connsiteX2773" fmla="*/ 8613221 w 12192001"/>
              <a:gd name="connsiteY2773" fmla="*/ 3542503 h 6858000"/>
              <a:gd name="connsiteX2774" fmla="*/ 8623093 w 12192001"/>
              <a:gd name="connsiteY2774" fmla="*/ 3557526 h 6858000"/>
              <a:gd name="connsiteX2775" fmla="*/ 8625561 w 12192001"/>
              <a:gd name="connsiteY2775" fmla="*/ 3598840 h 6858000"/>
              <a:gd name="connsiteX2776" fmla="*/ 8625561 w 12192001"/>
              <a:gd name="connsiteY2776" fmla="*/ 3647667 h 6858000"/>
              <a:gd name="connsiteX2777" fmla="*/ 8625561 w 12192001"/>
              <a:gd name="connsiteY2777" fmla="*/ 3692737 h 6858000"/>
              <a:gd name="connsiteX2778" fmla="*/ 8630497 w 12192001"/>
              <a:gd name="connsiteY2778" fmla="*/ 3711517 h 6858000"/>
              <a:gd name="connsiteX2779" fmla="*/ 8636667 w 12192001"/>
              <a:gd name="connsiteY2779" fmla="*/ 3704005 h 6858000"/>
              <a:gd name="connsiteX2780" fmla="*/ 8636667 w 12192001"/>
              <a:gd name="connsiteY2780" fmla="*/ 3685226 h 6858000"/>
              <a:gd name="connsiteX2781" fmla="*/ 8640369 w 12192001"/>
              <a:gd name="connsiteY2781" fmla="*/ 3666446 h 6858000"/>
              <a:gd name="connsiteX2782" fmla="*/ 8646539 w 12192001"/>
              <a:gd name="connsiteY2782" fmla="*/ 3643911 h 6858000"/>
              <a:gd name="connsiteX2783" fmla="*/ 8650241 w 12192001"/>
              <a:gd name="connsiteY2783" fmla="*/ 3610108 h 6858000"/>
              <a:gd name="connsiteX2784" fmla="*/ 8650241 w 12192001"/>
              <a:gd name="connsiteY2784" fmla="*/ 3576305 h 6858000"/>
              <a:gd name="connsiteX2785" fmla="*/ 8649007 w 12192001"/>
              <a:gd name="connsiteY2785" fmla="*/ 3523723 h 6858000"/>
              <a:gd name="connsiteX2786" fmla="*/ 8650241 w 12192001"/>
              <a:gd name="connsiteY2786" fmla="*/ 3516212 h 6858000"/>
              <a:gd name="connsiteX2787" fmla="*/ 8653943 w 12192001"/>
              <a:gd name="connsiteY2787" fmla="*/ 3519967 h 6858000"/>
              <a:gd name="connsiteX2788" fmla="*/ 8656411 w 12192001"/>
              <a:gd name="connsiteY2788" fmla="*/ 3542503 h 6858000"/>
              <a:gd name="connsiteX2789" fmla="*/ 8665049 w 12192001"/>
              <a:gd name="connsiteY2789" fmla="*/ 3550014 h 6858000"/>
              <a:gd name="connsiteX2790" fmla="*/ 8666283 w 12192001"/>
              <a:gd name="connsiteY2790" fmla="*/ 3512456 h 6858000"/>
              <a:gd name="connsiteX2791" fmla="*/ 8667517 w 12192001"/>
              <a:gd name="connsiteY2791" fmla="*/ 3527479 h 6858000"/>
              <a:gd name="connsiteX2792" fmla="*/ 8667517 w 12192001"/>
              <a:gd name="connsiteY2792" fmla="*/ 3561282 h 6858000"/>
              <a:gd name="connsiteX2793" fmla="*/ 8671219 w 12192001"/>
              <a:gd name="connsiteY2793" fmla="*/ 3595085 h 6858000"/>
              <a:gd name="connsiteX2794" fmla="*/ 8678623 w 12192001"/>
              <a:gd name="connsiteY2794" fmla="*/ 3602596 h 6858000"/>
              <a:gd name="connsiteX2795" fmla="*/ 8682325 w 12192001"/>
              <a:gd name="connsiteY2795" fmla="*/ 3583817 h 6858000"/>
              <a:gd name="connsiteX2796" fmla="*/ 8681091 w 12192001"/>
              <a:gd name="connsiteY2796" fmla="*/ 3553770 h 6858000"/>
              <a:gd name="connsiteX2797" fmla="*/ 8678623 w 12192001"/>
              <a:gd name="connsiteY2797" fmla="*/ 3489921 h 6858000"/>
              <a:gd name="connsiteX2798" fmla="*/ 8679857 w 12192001"/>
              <a:gd name="connsiteY2798" fmla="*/ 3482409 h 6858000"/>
              <a:gd name="connsiteX2799" fmla="*/ 8682325 w 12192001"/>
              <a:gd name="connsiteY2799" fmla="*/ 3429827 h 6858000"/>
              <a:gd name="connsiteX2800" fmla="*/ 8684793 w 12192001"/>
              <a:gd name="connsiteY2800" fmla="*/ 3350954 h 6858000"/>
              <a:gd name="connsiteX2801" fmla="*/ 8684793 w 12192001"/>
              <a:gd name="connsiteY2801" fmla="*/ 3347198 h 6858000"/>
              <a:gd name="connsiteX2802" fmla="*/ 8686027 w 12192001"/>
              <a:gd name="connsiteY2802" fmla="*/ 3347198 h 6858000"/>
              <a:gd name="connsiteX2803" fmla="*/ 8688495 w 12192001"/>
              <a:gd name="connsiteY2803" fmla="*/ 3350954 h 6858000"/>
              <a:gd name="connsiteX2804" fmla="*/ 8688495 w 12192001"/>
              <a:gd name="connsiteY2804" fmla="*/ 3362221 h 6858000"/>
              <a:gd name="connsiteX2805" fmla="*/ 8688495 w 12192001"/>
              <a:gd name="connsiteY2805" fmla="*/ 3429827 h 6858000"/>
              <a:gd name="connsiteX2806" fmla="*/ 8690963 w 12192001"/>
              <a:gd name="connsiteY2806" fmla="*/ 3441094 h 6858000"/>
              <a:gd name="connsiteX2807" fmla="*/ 8695899 w 12192001"/>
              <a:gd name="connsiteY2807" fmla="*/ 3459874 h 6858000"/>
              <a:gd name="connsiteX2808" fmla="*/ 8695899 w 12192001"/>
              <a:gd name="connsiteY2808" fmla="*/ 3504944 h 6858000"/>
              <a:gd name="connsiteX2809" fmla="*/ 8698367 w 12192001"/>
              <a:gd name="connsiteY2809" fmla="*/ 3538747 h 6858000"/>
              <a:gd name="connsiteX2810" fmla="*/ 8702069 w 12192001"/>
              <a:gd name="connsiteY2810" fmla="*/ 3519967 h 6858000"/>
              <a:gd name="connsiteX2811" fmla="*/ 8703303 w 12192001"/>
              <a:gd name="connsiteY2811" fmla="*/ 3429827 h 6858000"/>
              <a:gd name="connsiteX2812" fmla="*/ 8703303 w 12192001"/>
              <a:gd name="connsiteY2812" fmla="*/ 3287104 h 6858000"/>
              <a:gd name="connsiteX2813" fmla="*/ 8702069 w 12192001"/>
              <a:gd name="connsiteY2813" fmla="*/ 3268325 h 6858000"/>
              <a:gd name="connsiteX2814" fmla="*/ 8703205 w 12192001"/>
              <a:gd name="connsiteY2814" fmla="*/ 3257694 h 6858000"/>
              <a:gd name="connsiteX2815" fmla="*/ 8705407 w 12192001"/>
              <a:gd name="connsiteY2815" fmla="*/ 3266404 h 6858000"/>
              <a:gd name="connsiteX2816" fmla="*/ 8712999 w 12192001"/>
              <a:gd name="connsiteY2816" fmla="*/ 3307706 h 6858000"/>
              <a:gd name="connsiteX2817" fmla="*/ 8716795 w 12192001"/>
              <a:gd name="connsiteY2817" fmla="*/ 3322724 h 6858000"/>
              <a:gd name="connsiteX2818" fmla="*/ 8781335 w 12192001"/>
              <a:gd name="connsiteY2818" fmla="*/ 3364026 h 6858000"/>
              <a:gd name="connsiteX2819" fmla="*/ 8826893 w 12192001"/>
              <a:gd name="connsiteY2819" fmla="*/ 3397819 h 6858000"/>
              <a:gd name="connsiteX2820" fmla="*/ 8849673 w 12192001"/>
              <a:gd name="connsiteY2820" fmla="*/ 3420347 h 6858000"/>
              <a:gd name="connsiteX2821" fmla="*/ 8880043 w 12192001"/>
              <a:gd name="connsiteY2821" fmla="*/ 3435366 h 6858000"/>
              <a:gd name="connsiteX2822" fmla="*/ 8887637 w 12192001"/>
              <a:gd name="connsiteY2822" fmla="*/ 3435366 h 6858000"/>
              <a:gd name="connsiteX2823" fmla="*/ 8925601 w 12192001"/>
              <a:gd name="connsiteY2823" fmla="*/ 3379045 h 6858000"/>
              <a:gd name="connsiteX2824" fmla="*/ 8925601 w 12192001"/>
              <a:gd name="connsiteY2824" fmla="*/ 3232598 h 6858000"/>
              <a:gd name="connsiteX2825" fmla="*/ 8934967 w 12192001"/>
              <a:gd name="connsiteY2825" fmla="*/ 3223333 h 6858000"/>
              <a:gd name="connsiteX2826" fmla="*/ 8939377 w 12192001"/>
              <a:gd name="connsiteY2826" fmla="*/ 3208504 h 6858000"/>
              <a:gd name="connsiteX2827" fmla="*/ 8943509 w 12192001"/>
              <a:gd name="connsiteY2827" fmla="*/ 3217846 h 6858000"/>
              <a:gd name="connsiteX2828" fmla="*/ 8943509 w 12192001"/>
              <a:gd name="connsiteY2828" fmla="*/ 3278716 h 6858000"/>
              <a:gd name="connsiteX2829" fmla="*/ 8954899 w 12192001"/>
              <a:gd name="connsiteY2829" fmla="*/ 3289980 h 6858000"/>
              <a:gd name="connsiteX2830" fmla="*/ 8966289 w 12192001"/>
              <a:gd name="connsiteY2830" fmla="*/ 3278716 h 6858000"/>
              <a:gd name="connsiteX2831" fmla="*/ 8964865 w 12192001"/>
              <a:gd name="connsiteY2831" fmla="*/ 3260411 h 6858000"/>
              <a:gd name="connsiteX2832" fmla="*/ 8965743 w 12192001"/>
              <a:gd name="connsiteY2832" fmla="*/ 3250842 h 6858000"/>
              <a:gd name="connsiteX2833" fmla="*/ 8969973 w 12192001"/>
              <a:gd name="connsiteY2833" fmla="*/ 3256195 h 6858000"/>
              <a:gd name="connsiteX2834" fmla="*/ 8984445 w 12192001"/>
              <a:gd name="connsiteY2834" fmla="*/ 3287054 h 6858000"/>
              <a:gd name="connsiteX2835" fmla="*/ 8985271 w 12192001"/>
              <a:gd name="connsiteY2835" fmla="*/ 3291364 h 6858000"/>
              <a:gd name="connsiteX2836" fmla="*/ 8985271 w 12192001"/>
              <a:gd name="connsiteY2836" fmla="*/ 3293735 h 6858000"/>
              <a:gd name="connsiteX2837" fmla="*/ 8984321 w 12192001"/>
              <a:gd name="connsiteY2837" fmla="*/ 3304060 h 6858000"/>
              <a:gd name="connsiteX2838" fmla="*/ 8988487 w 12192001"/>
              <a:gd name="connsiteY2838" fmla="*/ 3308181 h 6858000"/>
              <a:gd name="connsiteX2839" fmla="*/ 8997733 w 12192001"/>
              <a:gd name="connsiteY2839" fmla="*/ 3356517 h 6858000"/>
              <a:gd name="connsiteX2840" fmla="*/ 9001531 w 12192001"/>
              <a:gd name="connsiteY2840" fmla="*/ 3431611 h 6858000"/>
              <a:gd name="connsiteX2841" fmla="*/ 9001531 w 12192001"/>
              <a:gd name="connsiteY2841" fmla="*/ 3480423 h 6858000"/>
              <a:gd name="connsiteX2842" fmla="*/ 9009123 w 12192001"/>
              <a:gd name="connsiteY2842" fmla="*/ 3525479 h 6858000"/>
              <a:gd name="connsiteX2843" fmla="*/ 9016715 w 12192001"/>
              <a:gd name="connsiteY2843" fmla="*/ 3544253 h 6858000"/>
              <a:gd name="connsiteX2844" fmla="*/ 9024309 w 12192001"/>
              <a:gd name="connsiteY2844" fmla="*/ 3525479 h 6858000"/>
              <a:gd name="connsiteX2845" fmla="*/ 9016715 w 12192001"/>
              <a:gd name="connsiteY2845" fmla="*/ 3394064 h 6858000"/>
              <a:gd name="connsiteX2846" fmla="*/ 9039495 w 12192001"/>
              <a:gd name="connsiteY2846" fmla="*/ 3337743 h 6858000"/>
              <a:gd name="connsiteX2847" fmla="*/ 9047087 w 12192001"/>
              <a:gd name="connsiteY2847" fmla="*/ 3337743 h 6858000"/>
              <a:gd name="connsiteX2848" fmla="*/ 9062273 w 12192001"/>
              <a:gd name="connsiteY2848" fmla="*/ 3341498 h 6858000"/>
              <a:gd name="connsiteX2849" fmla="*/ 9062273 w 12192001"/>
              <a:gd name="connsiteY2849" fmla="*/ 3375291 h 6858000"/>
              <a:gd name="connsiteX2850" fmla="*/ 9069867 w 12192001"/>
              <a:gd name="connsiteY2850" fmla="*/ 3397819 h 6858000"/>
              <a:gd name="connsiteX2851" fmla="*/ 9077459 w 12192001"/>
              <a:gd name="connsiteY2851" fmla="*/ 3401574 h 6858000"/>
              <a:gd name="connsiteX2852" fmla="*/ 9081255 w 12192001"/>
              <a:gd name="connsiteY2852" fmla="*/ 3394064 h 6858000"/>
              <a:gd name="connsiteX2853" fmla="*/ 9081255 w 12192001"/>
              <a:gd name="connsiteY2853" fmla="*/ 3360272 h 6858000"/>
              <a:gd name="connsiteX2854" fmla="*/ 9088849 w 12192001"/>
              <a:gd name="connsiteY2854" fmla="*/ 3349007 h 6858000"/>
              <a:gd name="connsiteX2855" fmla="*/ 9096441 w 12192001"/>
              <a:gd name="connsiteY2855" fmla="*/ 3356517 h 6858000"/>
              <a:gd name="connsiteX2856" fmla="*/ 9115425 w 12192001"/>
              <a:gd name="connsiteY2856" fmla="*/ 3401574 h 6858000"/>
              <a:gd name="connsiteX2857" fmla="*/ 9130611 w 12192001"/>
              <a:gd name="connsiteY2857" fmla="*/ 3472913 h 6858000"/>
              <a:gd name="connsiteX2858" fmla="*/ 9134407 w 12192001"/>
              <a:gd name="connsiteY2858" fmla="*/ 3472913 h 6858000"/>
              <a:gd name="connsiteX2859" fmla="*/ 9141999 w 12192001"/>
              <a:gd name="connsiteY2859" fmla="*/ 3472913 h 6858000"/>
              <a:gd name="connsiteX2860" fmla="*/ 9141999 w 12192001"/>
              <a:gd name="connsiteY2860" fmla="*/ 3457894 h 6858000"/>
              <a:gd name="connsiteX2861" fmla="*/ 9164779 w 12192001"/>
              <a:gd name="connsiteY2861" fmla="*/ 3446630 h 6858000"/>
              <a:gd name="connsiteX2862" fmla="*/ 9176169 w 12192001"/>
              <a:gd name="connsiteY2862" fmla="*/ 3442876 h 6858000"/>
              <a:gd name="connsiteX2863" fmla="*/ 9187557 w 12192001"/>
              <a:gd name="connsiteY2863" fmla="*/ 3409083 h 6858000"/>
              <a:gd name="connsiteX2864" fmla="*/ 9187557 w 12192001"/>
              <a:gd name="connsiteY2864" fmla="*/ 3435366 h 6858000"/>
              <a:gd name="connsiteX2865" fmla="*/ 9198947 w 12192001"/>
              <a:gd name="connsiteY2865" fmla="*/ 3439121 h 6858000"/>
              <a:gd name="connsiteX2866" fmla="*/ 9206541 w 12192001"/>
              <a:gd name="connsiteY2866" fmla="*/ 3439121 h 6858000"/>
              <a:gd name="connsiteX2867" fmla="*/ 9206541 w 12192001"/>
              <a:gd name="connsiteY2867" fmla="*/ 3442876 h 6858000"/>
              <a:gd name="connsiteX2868" fmla="*/ 9202743 w 12192001"/>
              <a:gd name="connsiteY2868" fmla="*/ 3480423 h 6858000"/>
              <a:gd name="connsiteX2869" fmla="*/ 9206541 w 12192001"/>
              <a:gd name="connsiteY2869" fmla="*/ 3487932 h 6858000"/>
              <a:gd name="connsiteX2870" fmla="*/ 9214133 w 12192001"/>
              <a:gd name="connsiteY2870" fmla="*/ 3484178 h 6858000"/>
              <a:gd name="connsiteX2871" fmla="*/ 9229319 w 12192001"/>
              <a:gd name="connsiteY2871" fmla="*/ 3461649 h 6858000"/>
              <a:gd name="connsiteX2872" fmla="*/ 9248301 w 12192001"/>
              <a:gd name="connsiteY2872" fmla="*/ 3457894 h 6858000"/>
              <a:gd name="connsiteX2873" fmla="*/ 9259691 w 12192001"/>
              <a:gd name="connsiteY2873" fmla="*/ 3465404 h 6858000"/>
              <a:gd name="connsiteX2874" fmla="*/ 9259691 w 12192001"/>
              <a:gd name="connsiteY2874" fmla="*/ 3484178 h 6858000"/>
              <a:gd name="connsiteX2875" fmla="*/ 9244505 w 12192001"/>
              <a:gd name="connsiteY2875" fmla="*/ 3529234 h 6858000"/>
              <a:gd name="connsiteX2876" fmla="*/ 9252097 w 12192001"/>
              <a:gd name="connsiteY2876" fmla="*/ 3548008 h 6858000"/>
              <a:gd name="connsiteX2877" fmla="*/ 9274875 w 12192001"/>
              <a:gd name="connsiteY2877" fmla="*/ 3559272 h 6858000"/>
              <a:gd name="connsiteX2878" fmla="*/ 9282469 w 12192001"/>
              <a:gd name="connsiteY2878" fmla="*/ 3593065 h 6858000"/>
              <a:gd name="connsiteX2879" fmla="*/ 9278673 w 12192001"/>
              <a:gd name="connsiteY2879" fmla="*/ 3623102 h 6858000"/>
              <a:gd name="connsiteX2880" fmla="*/ 9290061 w 12192001"/>
              <a:gd name="connsiteY2880" fmla="*/ 3630612 h 6858000"/>
              <a:gd name="connsiteX2881" fmla="*/ 9301451 w 12192001"/>
              <a:gd name="connsiteY2881" fmla="*/ 3623102 h 6858000"/>
              <a:gd name="connsiteX2882" fmla="*/ 9297655 w 12192001"/>
              <a:gd name="connsiteY2882" fmla="*/ 3611838 h 6858000"/>
              <a:gd name="connsiteX2883" fmla="*/ 9309045 w 12192001"/>
              <a:gd name="connsiteY2883" fmla="*/ 3566781 h 6858000"/>
              <a:gd name="connsiteX2884" fmla="*/ 9331823 w 12192001"/>
              <a:gd name="connsiteY2884" fmla="*/ 3563027 h 6858000"/>
              <a:gd name="connsiteX2885" fmla="*/ 9331823 w 12192001"/>
              <a:gd name="connsiteY2885" fmla="*/ 3529234 h 6858000"/>
              <a:gd name="connsiteX2886" fmla="*/ 9335619 w 12192001"/>
              <a:gd name="connsiteY2886" fmla="*/ 3499196 h 6858000"/>
              <a:gd name="connsiteX2887" fmla="*/ 9331823 w 12192001"/>
              <a:gd name="connsiteY2887" fmla="*/ 3472913 h 6858000"/>
              <a:gd name="connsiteX2888" fmla="*/ 9328027 w 12192001"/>
              <a:gd name="connsiteY2888" fmla="*/ 3379045 h 6858000"/>
              <a:gd name="connsiteX2889" fmla="*/ 9328027 w 12192001"/>
              <a:gd name="connsiteY2889" fmla="*/ 3337743 h 6858000"/>
              <a:gd name="connsiteX2890" fmla="*/ 9309045 w 12192001"/>
              <a:gd name="connsiteY2890" fmla="*/ 3273913 h 6858000"/>
              <a:gd name="connsiteX2891" fmla="*/ 9320433 w 12192001"/>
              <a:gd name="connsiteY2891" fmla="*/ 3266404 h 6858000"/>
              <a:gd name="connsiteX2892" fmla="*/ 9324231 w 12192001"/>
              <a:gd name="connsiteY2892" fmla="*/ 3225102 h 6858000"/>
              <a:gd name="connsiteX2893" fmla="*/ 9317239 w 12192001"/>
              <a:gd name="connsiteY2893" fmla="*/ 3215988 h 6858000"/>
              <a:gd name="connsiteX2894" fmla="*/ 9334547 w 12192001"/>
              <a:gd name="connsiteY2894" fmla="*/ 3188603 h 6858000"/>
              <a:gd name="connsiteX2895" fmla="*/ 9334547 w 12192001"/>
              <a:gd name="connsiteY2895" fmla="*/ 3169829 h 6858000"/>
              <a:gd name="connsiteX2896" fmla="*/ 9334547 w 12192001"/>
              <a:gd name="connsiteY2896" fmla="*/ 3132282 h 6858000"/>
              <a:gd name="connsiteX2897" fmla="*/ 9334547 w 12192001"/>
              <a:gd name="connsiteY2897" fmla="*/ 3113425 h 6858000"/>
              <a:gd name="connsiteX2898" fmla="*/ 9345111 w 12192001"/>
              <a:gd name="connsiteY2898" fmla="*/ 3102603 h 6858000"/>
              <a:gd name="connsiteX2899" fmla="*/ 9345969 w 12192001"/>
              <a:gd name="connsiteY2899" fmla="*/ 3095182 h 6858000"/>
              <a:gd name="connsiteX2900" fmla="*/ 9347359 w 12192001"/>
              <a:gd name="connsiteY2900" fmla="*/ 3113508 h 6858000"/>
              <a:gd name="connsiteX2901" fmla="*/ 9345935 w 12192001"/>
              <a:gd name="connsiteY2901" fmla="*/ 3132282 h 6858000"/>
              <a:gd name="connsiteX2902" fmla="*/ 9349731 w 12192001"/>
              <a:gd name="connsiteY2902" fmla="*/ 3143546 h 6858000"/>
              <a:gd name="connsiteX2903" fmla="*/ 9357325 w 12192001"/>
              <a:gd name="connsiteY2903" fmla="*/ 3143546 h 6858000"/>
              <a:gd name="connsiteX2904" fmla="*/ 9387695 w 12192001"/>
              <a:gd name="connsiteY2904" fmla="*/ 3132282 h 6858000"/>
              <a:gd name="connsiteX2905" fmla="*/ 9387695 w 12192001"/>
              <a:gd name="connsiteY2905" fmla="*/ 3127973 h 6858000"/>
              <a:gd name="connsiteX2906" fmla="*/ 9391041 w 12192001"/>
              <a:gd name="connsiteY2906" fmla="*/ 3135252 h 6858000"/>
              <a:gd name="connsiteX2907" fmla="*/ 9406701 w 12192001"/>
              <a:gd name="connsiteY2907" fmla="*/ 3142292 h 6858000"/>
              <a:gd name="connsiteX2908" fmla="*/ 9408627 w 12192001"/>
              <a:gd name="connsiteY2908" fmla="*/ 3143244 h 6858000"/>
              <a:gd name="connsiteX2909" fmla="*/ 9406679 w 12192001"/>
              <a:gd name="connsiteY2909" fmla="*/ 3154810 h 6858000"/>
              <a:gd name="connsiteX2910" fmla="*/ 9414271 w 12192001"/>
              <a:gd name="connsiteY2910" fmla="*/ 3166074 h 6858000"/>
              <a:gd name="connsiteX2911" fmla="*/ 9421865 w 12192001"/>
              <a:gd name="connsiteY2911" fmla="*/ 3158565 h 6858000"/>
              <a:gd name="connsiteX2912" fmla="*/ 9424905 w 12192001"/>
              <a:gd name="connsiteY2912" fmla="*/ 3151294 h 6858000"/>
              <a:gd name="connsiteX2913" fmla="*/ 9433253 w 12192001"/>
              <a:gd name="connsiteY2913" fmla="*/ 3155422 h 6858000"/>
              <a:gd name="connsiteX2914" fmla="*/ 9433253 w 12192001"/>
              <a:gd name="connsiteY2914" fmla="*/ 3159312 h 6858000"/>
              <a:gd name="connsiteX2915" fmla="*/ 9430349 w 12192001"/>
              <a:gd name="connsiteY2915" fmla="*/ 3177076 h 6858000"/>
              <a:gd name="connsiteX2916" fmla="*/ 9421801 w 12192001"/>
              <a:gd name="connsiteY2916" fmla="*/ 3188384 h 6858000"/>
              <a:gd name="connsiteX2917" fmla="*/ 9422781 w 12192001"/>
              <a:gd name="connsiteY2917" fmla="*/ 3196256 h 6858000"/>
              <a:gd name="connsiteX2918" fmla="*/ 9433213 w 12192001"/>
              <a:gd name="connsiteY2918" fmla="*/ 3208947 h 6858000"/>
              <a:gd name="connsiteX2919" fmla="*/ 9435629 w 12192001"/>
              <a:gd name="connsiteY2919" fmla="*/ 3209027 h 6858000"/>
              <a:gd name="connsiteX2920" fmla="*/ 9440847 w 12192001"/>
              <a:gd name="connsiteY2920" fmla="*/ 3237414 h 6858000"/>
              <a:gd name="connsiteX2921" fmla="*/ 9456031 w 12192001"/>
              <a:gd name="connsiteY2921" fmla="*/ 3248678 h 6858000"/>
              <a:gd name="connsiteX2922" fmla="*/ 9467421 w 12192001"/>
              <a:gd name="connsiteY2922" fmla="*/ 3229905 h 6858000"/>
              <a:gd name="connsiteX2923" fmla="*/ 9466521 w 12192001"/>
              <a:gd name="connsiteY2923" fmla="*/ 3217000 h 6858000"/>
              <a:gd name="connsiteX2924" fmla="*/ 9467613 w 12192001"/>
              <a:gd name="connsiteY2924" fmla="*/ 3217404 h 6858000"/>
              <a:gd name="connsiteX2925" fmla="*/ 9482935 w 12192001"/>
              <a:gd name="connsiteY2925" fmla="*/ 3242727 h 6858000"/>
              <a:gd name="connsiteX2926" fmla="*/ 9482181 w 12192001"/>
              <a:gd name="connsiteY2926" fmla="*/ 3246818 h 6858000"/>
              <a:gd name="connsiteX2927" fmla="*/ 9480331 w 12192001"/>
              <a:gd name="connsiteY2927" fmla="*/ 3303011 h 6858000"/>
              <a:gd name="connsiteX2928" fmla="*/ 9461823 w 12192001"/>
              <a:gd name="connsiteY2928" fmla="*/ 3347288 h 6858000"/>
              <a:gd name="connsiteX2929" fmla="*/ 9488929 w 12192001"/>
              <a:gd name="connsiteY2929" fmla="*/ 3361899 h 6858000"/>
              <a:gd name="connsiteX2930" fmla="*/ 9510037 w 12192001"/>
              <a:gd name="connsiteY2930" fmla="*/ 3389250 h 6858000"/>
              <a:gd name="connsiteX2931" fmla="*/ 9475229 w 12192001"/>
              <a:gd name="connsiteY2931" fmla="*/ 3495516 h 6858000"/>
              <a:gd name="connsiteX2932" fmla="*/ 9463965 w 12192001"/>
              <a:gd name="connsiteY2932" fmla="*/ 3526898 h 6858000"/>
              <a:gd name="connsiteX2933" fmla="*/ 9479337 w 12192001"/>
              <a:gd name="connsiteY2933" fmla="*/ 3558961 h 6858000"/>
              <a:gd name="connsiteX2934" fmla="*/ 9508101 w 12192001"/>
              <a:gd name="connsiteY2934" fmla="*/ 3617336 h 6858000"/>
              <a:gd name="connsiteX2935" fmla="*/ 9509553 w 12192001"/>
              <a:gd name="connsiteY2935" fmla="*/ 3639140 h 6858000"/>
              <a:gd name="connsiteX2936" fmla="*/ 9511289 w 12192001"/>
              <a:gd name="connsiteY2936" fmla="*/ 3642921 h 6858000"/>
              <a:gd name="connsiteX2937" fmla="*/ 9508553 w 12192001"/>
              <a:gd name="connsiteY2937" fmla="*/ 3641263 h 6858000"/>
              <a:gd name="connsiteX2938" fmla="*/ 9495613 w 12192001"/>
              <a:gd name="connsiteY2938" fmla="*/ 3638878 h 6858000"/>
              <a:gd name="connsiteX2939" fmla="*/ 9467901 w 12192001"/>
              <a:gd name="connsiteY2939" fmla="*/ 3680304 h 6858000"/>
              <a:gd name="connsiteX2940" fmla="*/ 9482499 w 12192001"/>
              <a:gd name="connsiteY2940" fmla="*/ 3726453 h 6858000"/>
              <a:gd name="connsiteX2941" fmla="*/ 9486911 w 12192001"/>
              <a:gd name="connsiteY2941" fmla="*/ 3761879 h 6858000"/>
              <a:gd name="connsiteX2942" fmla="*/ 9488363 w 12192001"/>
              <a:gd name="connsiteY2942" fmla="*/ 3783683 h 6858000"/>
              <a:gd name="connsiteX2943" fmla="*/ 9505303 w 12192001"/>
              <a:gd name="connsiteY2943" fmla="*/ 3777576 h 6858000"/>
              <a:gd name="connsiteX2944" fmla="*/ 9551543 w 12192001"/>
              <a:gd name="connsiteY2944" fmla="*/ 3681878 h 6858000"/>
              <a:gd name="connsiteX2945" fmla="*/ 9565767 w 12192001"/>
              <a:gd name="connsiteY2945" fmla="*/ 3664117 h 6858000"/>
              <a:gd name="connsiteX2946" fmla="*/ 9602439 w 12192001"/>
              <a:gd name="connsiteY2946" fmla="*/ 3623573 h 6858000"/>
              <a:gd name="connsiteX2947" fmla="*/ 9629661 w 12192001"/>
              <a:gd name="connsiteY2947" fmla="*/ 3578211 h 6858000"/>
              <a:gd name="connsiteX2948" fmla="*/ 9627719 w 12192001"/>
              <a:gd name="connsiteY2948" fmla="*/ 3552471 h 6858000"/>
              <a:gd name="connsiteX2949" fmla="*/ 9621515 w 12192001"/>
              <a:gd name="connsiteY2949" fmla="*/ 3543250 h 6858000"/>
              <a:gd name="connsiteX2950" fmla="*/ 9631475 w 12192001"/>
              <a:gd name="connsiteY2950" fmla="*/ 3542010 h 6858000"/>
              <a:gd name="connsiteX2951" fmla="*/ 9651453 w 12192001"/>
              <a:gd name="connsiteY2951" fmla="*/ 3509542 h 6858000"/>
              <a:gd name="connsiteX2952" fmla="*/ 9638531 w 12192001"/>
              <a:gd name="connsiteY2952" fmla="*/ 3497161 h 6858000"/>
              <a:gd name="connsiteX2953" fmla="*/ 9627591 w 12192001"/>
              <a:gd name="connsiteY2953" fmla="*/ 3490529 h 6858000"/>
              <a:gd name="connsiteX2954" fmla="*/ 9636835 w 12192001"/>
              <a:gd name="connsiteY2954" fmla="*/ 3473388 h 6858000"/>
              <a:gd name="connsiteX2955" fmla="*/ 9643305 w 12192001"/>
              <a:gd name="connsiteY2955" fmla="*/ 3474581 h 6858000"/>
              <a:gd name="connsiteX2956" fmla="*/ 9660773 w 12192001"/>
              <a:gd name="connsiteY2956" fmla="*/ 3452419 h 6858000"/>
              <a:gd name="connsiteX2957" fmla="*/ 9665605 w 12192001"/>
              <a:gd name="connsiteY2957" fmla="*/ 3399852 h 6858000"/>
              <a:gd name="connsiteX2958" fmla="*/ 9680849 w 12192001"/>
              <a:gd name="connsiteY2958" fmla="*/ 3369973 h 6858000"/>
              <a:gd name="connsiteX2959" fmla="*/ 9683867 w 12192001"/>
              <a:gd name="connsiteY2959" fmla="*/ 3353608 h 6858000"/>
              <a:gd name="connsiteX2960" fmla="*/ 9677719 w 12192001"/>
              <a:gd name="connsiteY2960" fmla="*/ 3314400 h 6858000"/>
              <a:gd name="connsiteX2961" fmla="*/ 9673463 w 12192001"/>
              <a:gd name="connsiteY2961" fmla="*/ 3199010 h 6858000"/>
              <a:gd name="connsiteX2962" fmla="*/ 9676349 w 12192001"/>
              <a:gd name="connsiteY2962" fmla="*/ 3170169 h 6858000"/>
              <a:gd name="connsiteX2963" fmla="*/ 9682995 w 12192001"/>
              <a:gd name="connsiteY2963" fmla="*/ 3164025 h 6858000"/>
              <a:gd name="connsiteX2964" fmla="*/ 9686869 w 12192001"/>
              <a:gd name="connsiteY2964" fmla="*/ 3176319 h 6858000"/>
              <a:gd name="connsiteX2965" fmla="*/ 9687639 w 12192001"/>
              <a:gd name="connsiteY2965" fmla="*/ 3194858 h 6858000"/>
              <a:gd name="connsiteX2966" fmla="*/ 9691437 w 12192001"/>
              <a:gd name="connsiteY2966" fmla="*/ 3194858 h 6858000"/>
              <a:gd name="connsiteX2967" fmla="*/ 9699029 w 12192001"/>
              <a:gd name="connsiteY2967" fmla="*/ 3194858 h 6858000"/>
              <a:gd name="connsiteX2968" fmla="*/ 9699029 w 12192001"/>
              <a:gd name="connsiteY2968" fmla="*/ 3179839 h 6858000"/>
              <a:gd name="connsiteX2969" fmla="*/ 9705445 w 12192001"/>
              <a:gd name="connsiteY2969" fmla="*/ 3168418 h 6858000"/>
              <a:gd name="connsiteX2970" fmla="*/ 9720371 w 12192001"/>
              <a:gd name="connsiteY2970" fmla="*/ 3191168 h 6858000"/>
              <a:gd name="connsiteX2971" fmla="*/ 9722205 w 12192001"/>
              <a:gd name="connsiteY2971" fmla="*/ 3224917 h 6858000"/>
              <a:gd name="connsiteX2972" fmla="*/ 9725165 w 12192001"/>
              <a:gd name="connsiteY2972" fmla="*/ 3238538 h 6858000"/>
              <a:gd name="connsiteX2973" fmla="*/ 9733635 w 12192001"/>
              <a:gd name="connsiteY2973" fmla="*/ 3235485 h 6858000"/>
              <a:gd name="connsiteX2974" fmla="*/ 9735881 w 12192001"/>
              <a:gd name="connsiteY2974" fmla="*/ 3233207 h 6858000"/>
              <a:gd name="connsiteX2975" fmla="*/ 9746105 w 12192001"/>
              <a:gd name="connsiteY2975" fmla="*/ 3223938 h 6858000"/>
              <a:gd name="connsiteX2976" fmla="*/ 9744067 w 12192001"/>
              <a:gd name="connsiteY2976" fmla="*/ 3248176 h 6858000"/>
              <a:gd name="connsiteX2977" fmla="*/ 9738577 w 12192001"/>
              <a:gd name="connsiteY2977" fmla="*/ 3254856 h 6858000"/>
              <a:gd name="connsiteX2978" fmla="*/ 9735067 w 12192001"/>
              <a:gd name="connsiteY2978" fmla="*/ 3267285 h 6858000"/>
              <a:gd name="connsiteX2979" fmla="*/ 9743029 w 12192001"/>
              <a:gd name="connsiteY2979" fmla="*/ 3270290 h 6858000"/>
              <a:gd name="connsiteX2980" fmla="*/ 9755647 w 12192001"/>
              <a:gd name="connsiteY2980" fmla="*/ 3310690 h 6858000"/>
              <a:gd name="connsiteX2981" fmla="*/ 9741849 w 12192001"/>
              <a:gd name="connsiteY2981" fmla="*/ 3494285 h 6858000"/>
              <a:gd name="connsiteX2982" fmla="*/ 9747487 w 12192001"/>
              <a:gd name="connsiteY2982" fmla="*/ 3539552 h 6858000"/>
              <a:gd name="connsiteX2983" fmla="*/ 9743125 w 12192001"/>
              <a:gd name="connsiteY2983" fmla="*/ 3606050 h 6858000"/>
              <a:gd name="connsiteX2984" fmla="*/ 9746765 w 12192001"/>
              <a:gd name="connsiteY2984" fmla="*/ 3655563 h 6858000"/>
              <a:gd name="connsiteX2985" fmla="*/ 9788321 w 12192001"/>
              <a:gd name="connsiteY2985" fmla="*/ 3664378 h 6858000"/>
              <a:gd name="connsiteX2986" fmla="*/ 9813279 w 12192001"/>
              <a:gd name="connsiteY2986" fmla="*/ 3631289 h 6858000"/>
              <a:gd name="connsiteX2987" fmla="*/ 9778477 w 12192001"/>
              <a:gd name="connsiteY2987" fmla="*/ 3605644 h 6858000"/>
              <a:gd name="connsiteX2988" fmla="*/ 9784985 w 12192001"/>
              <a:gd name="connsiteY2988" fmla="*/ 3586846 h 6858000"/>
              <a:gd name="connsiteX2989" fmla="*/ 9804151 w 12192001"/>
              <a:gd name="connsiteY2989" fmla="*/ 3588456 h 6858000"/>
              <a:gd name="connsiteX2990" fmla="*/ 9827393 w 12192001"/>
              <a:gd name="connsiteY2990" fmla="*/ 3541591 h 6858000"/>
              <a:gd name="connsiteX2991" fmla="*/ 9825187 w 12192001"/>
              <a:gd name="connsiteY2991" fmla="*/ 3523878 h 6858000"/>
              <a:gd name="connsiteX2992" fmla="*/ 9832941 w 12192001"/>
              <a:gd name="connsiteY2992" fmla="*/ 3504924 h 6858000"/>
              <a:gd name="connsiteX2993" fmla="*/ 9844127 w 12192001"/>
              <a:gd name="connsiteY2993" fmla="*/ 3513524 h 6858000"/>
              <a:gd name="connsiteX2994" fmla="*/ 9858293 w 12192001"/>
              <a:gd name="connsiteY2994" fmla="*/ 3525750 h 6858000"/>
              <a:gd name="connsiteX2995" fmla="*/ 9863311 w 12192001"/>
              <a:gd name="connsiteY2995" fmla="*/ 3505139 h 6858000"/>
              <a:gd name="connsiteX2996" fmla="*/ 9868145 w 12192001"/>
              <a:gd name="connsiteY2996" fmla="*/ 3443033 h 6858000"/>
              <a:gd name="connsiteX2997" fmla="*/ 9874775 w 12192001"/>
              <a:gd name="connsiteY2997" fmla="*/ 3446375 h 6858000"/>
              <a:gd name="connsiteX2998" fmla="*/ 9887815 w 12192001"/>
              <a:gd name="connsiteY2998" fmla="*/ 3447314 h 6858000"/>
              <a:gd name="connsiteX2999" fmla="*/ 9893611 w 12192001"/>
              <a:gd name="connsiteY2999" fmla="*/ 3451070 h 6858000"/>
              <a:gd name="connsiteX3000" fmla="*/ 9884917 w 12192001"/>
              <a:gd name="connsiteY3000" fmla="*/ 3503652 h 6858000"/>
              <a:gd name="connsiteX3001" fmla="*/ 9884917 w 12192001"/>
              <a:gd name="connsiteY3001" fmla="*/ 3529942 h 6858000"/>
              <a:gd name="connsiteX3002" fmla="*/ 9887815 w 12192001"/>
              <a:gd name="connsiteY3002" fmla="*/ 3533698 h 6858000"/>
              <a:gd name="connsiteX3003" fmla="*/ 9879121 w 12192001"/>
              <a:gd name="connsiteY3003" fmla="*/ 3559990 h 6858000"/>
              <a:gd name="connsiteX3004" fmla="*/ 9893611 w 12192001"/>
              <a:gd name="connsiteY3004" fmla="*/ 3593792 h 6858000"/>
              <a:gd name="connsiteX3005" fmla="*/ 9899407 w 12192001"/>
              <a:gd name="connsiteY3005" fmla="*/ 3601304 h 6858000"/>
              <a:gd name="connsiteX3006" fmla="*/ 9896509 w 12192001"/>
              <a:gd name="connsiteY3006" fmla="*/ 3608816 h 6858000"/>
              <a:gd name="connsiteX3007" fmla="*/ 9908101 w 12192001"/>
              <a:gd name="connsiteY3007" fmla="*/ 3642618 h 6858000"/>
              <a:gd name="connsiteX3008" fmla="*/ 9913895 w 12192001"/>
              <a:gd name="connsiteY3008" fmla="*/ 3653886 h 6858000"/>
              <a:gd name="connsiteX3009" fmla="*/ 9919691 w 12192001"/>
              <a:gd name="connsiteY3009" fmla="*/ 3698956 h 6858000"/>
              <a:gd name="connsiteX3010" fmla="*/ 9925487 w 12192001"/>
              <a:gd name="connsiteY3010" fmla="*/ 3702712 h 6858000"/>
              <a:gd name="connsiteX3011" fmla="*/ 9928383 w 12192001"/>
              <a:gd name="connsiteY3011" fmla="*/ 3698956 h 6858000"/>
              <a:gd name="connsiteX3012" fmla="*/ 9928383 w 12192001"/>
              <a:gd name="connsiteY3012" fmla="*/ 3683932 h 6858000"/>
              <a:gd name="connsiteX3013" fmla="*/ 9931283 w 12192001"/>
              <a:gd name="connsiteY3013" fmla="*/ 3672665 h 6858000"/>
              <a:gd name="connsiteX3014" fmla="*/ 9942875 w 12192001"/>
              <a:gd name="connsiteY3014" fmla="*/ 3646374 h 6858000"/>
              <a:gd name="connsiteX3015" fmla="*/ 9942875 w 12192001"/>
              <a:gd name="connsiteY3015" fmla="*/ 3620083 h 6858000"/>
              <a:gd name="connsiteX3016" fmla="*/ 9937079 w 12192001"/>
              <a:gd name="connsiteY3016" fmla="*/ 3605060 h 6858000"/>
              <a:gd name="connsiteX3017" fmla="*/ 9937079 w 12192001"/>
              <a:gd name="connsiteY3017" fmla="*/ 3533698 h 6858000"/>
              <a:gd name="connsiteX3018" fmla="*/ 9934181 w 12192001"/>
              <a:gd name="connsiteY3018" fmla="*/ 3526186 h 6858000"/>
              <a:gd name="connsiteX3019" fmla="*/ 9937079 w 12192001"/>
              <a:gd name="connsiteY3019" fmla="*/ 3522431 h 6858000"/>
              <a:gd name="connsiteX3020" fmla="*/ 9945773 w 12192001"/>
              <a:gd name="connsiteY3020" fmla="*/ 3522431 h 6858000"/>
              <a:gd name="connsiteX3021" fmla="*/ 9951567 w 12192001"/>
              <a:gd name="connsiteY3021" fmla="*/ 3436046 h 6858000"/>
              <a:gd name="connsiteX3022" fmla="*/ 9951567 w 12192001"/>
              <a:gd name="connsiteY3022" fmla="*/ 3413511 h 6858000"/>
              <a:gd name="connsiteX3023" fmla="*/ 9951567 w 12192001"/>
              <a:gd name="connsiteY3023" fmla="*/ 3319614 h 6858000"/>
              <a:gd name="connsiteX3024" fmla="*/ 9945773 w 12192001"/>
              <a:gd name="connsiteY3024" fmla="*/ 3319614 h 6858000"/>
              <a:gd name="connsiteX3025" fmla="*/ 9945773 w 12192001"/>
              <a:gd name="connsiteY3025" fmla="*/ 3270788 h 6858000"/>
              <a:gd name="connsiteX3026" fmla="*/ 9951567 w 12192001"/>
              <a:gd name="connsiteY3026" fmla="*/ 3267032 h 6858000"/>
              <a:gd name="connsiteX3027" fmla="*/ 9951567 w 12192001"/>
              <a:gd name="connsiteY3027" fmla="*/ 3252009 h 6858000"/>
              <a:gd name="connsiteX3028" fmla="*/ 9960261 w 12192001"/>
              <a:gd name="connsiteY3028" fmla="*/ 3236986 h 6858000"/>
              <a:gd name="connsiteX3029" fmla="*/ 9957363 w 12192001"/>
              <a:gd name="connsiteY3029" fmla="*/ 3195671 h 6858000"/>
              <a:gd name="connsiteX3030" fmla="*/ 9957363 w 12192001"/>
              <a:gd name="connsiteY3030" fmla="*/ 3180648 h 6858000"/>
              <a:gd name="connsiteX3031" fmla="*/ 9957363 w 12192001"/>
              <a:gd name="connsiteY3031" fmla="*/ 3146845 h 6858000"/>
              <a:gd name="connsiteX3032" fmla="*/ 9963161 w 12192001"/>
              <a:gd name="connsiteY3032" fmla="*/ 3124310 h 6858000"/>
              <a:gd name="connsiteX3033" fmla="*/ 9963161 w 12192001"/>
              <a:gd name="connsiteY3033" fmla="*/ 3075484 h 6858000"/>
              <a:gd name="connsiteX3034" fmla="*/ 9963161 w 12192001"/>
              <a:gd name="connsiteY3034" fmla="*/ 3052832 h 6858000"/>
              <a:gd name="connsiteX3035" fmla="*/ 9970427 w 12192001"/>
              <a:gd name="connsiteY3035" fmla="*/ 3053356 h 6858000"/>
              <a:gd name="connsiteX3036" fmla="*/ 9976223 w 12192001"/>
              <a:gd name="connsiteY3036" fmla="*/ 3057112 h 6858000"/>
              <a:gd name="connsiteX3037" fmla="*/ 9967529 w 12192001"/>
              <a:gd name="connsiteY3037" fmla="*/ 3109694 h 6858000"/>
              <a:gd name="connsiteX3038" fmla="*/ 9967529 w 12192001"/>
              <a:gd name="connsiteY3038" fmla="*/ 3135984 h 6858000"/>
              <a:gd name="connsiteX3039" fmla="*/ 9970427 w 12192001"/>
              <a:gd name="connsiteY3039" fmla="*/ 3139740 h 6858000"/>
              <a:gd name="connsiteX3040" fmla="*/ 9961733 w 12192001"/>
              <a:gd name="connsiteY3040" fmla="*/ 3166032 h 6858000"/>
              <a:gd name="connsiteX3041" fmla="*/ 9976223 w 12192001"/>
              <a:gd name="connsiteY3041" fmla="*/ 3199834 h 6858000"/>
              <a:gd name="connsiteX3042" fmla="*/ 9982019 w 12192001"/>
              <a:gd name="connsiteY3042" fmla="*/ 3207346 h 6858000"/>
              <a:gd name="connsiteX3043" fmla="*/ 9979121 w 12192001"/>
              <a:gd name="connsiteY3043" fmla="*/ 3214858 h 6858000"/>
              <a:gd name="connsiteX3044" fmla="*/ 9990711 w 12192001"/>
              <a:gd name="connsiteY3044" fmla="*/ 3248660 h 6858000"/>
              <a:gd name="connsiteX3045" fmla="*/ 9996507 w 12192001"/>
              <a:gd name="connsiteY3045" fmla="*/ 3259928 h 6858000"/>
              <a:gd name="connsiteX3046" fmla="*/ 10002303 w 12192001"/>
              <a:gd name="connsiteY3046" fmla="*/ 3304998 h 6858000"/>
              <a:gd name="connsiteX3047" fmla="*/ 10008099 w 12192001"/>
              <a:gd name="connsiteY3047" fmla="*/ 3308754 h 6858000"/>
              <a:gd name="connsiteX3048" fmla="*/ 10010997 w 12192001"/>
              <a:gd name="connsiteY3048" fmla="*/ 3304998 h 6858000"/>
              <a:gd name="connsiteX3049" fmla="*/ 10010997 w 12192001"/>
              <a:gd name="connsiteY3049" fmla="*/ 3289974 h 6858000"/>
              <a:gd name="connsiteX3050" fmla="*/ 10013895 w 12192001"/>
              <a:gd name="connsiteY3050" fmla="*/ 3278707 h 6858000"/>
              <a:gd name="connsiteX3051" fmla="*/ 10025485 w 12192001"/>
              <a:gd name="connsiteY3051" fmla="*/ 3252416 h 6858000"/>
              <a:gd name="connsiteX3052" fmla="*/ 10025485 w 12192001"/>
              <a:gd name="connsiteY3052" fmla="*/ 3226125 h 6858000"/>
              <a:gd name="connsiteX3053" fmla="*/ 10019691 w 12192001"/>
              <a:gd name="connsiteY3053" fmla="*/ 3211102 h 6858000"/>
              <a:gd name="connsiteX3054" fmla="*/ 10019691 w 12192001"/>
              <a:gd name="connsiteY3054" fmla="*/ 3139740 h 6858000"/>
              <a:gd name="connsiteX3055" fmla="*/ 10016793 w 12192001"/>
              <a:gd name="connsiteY3055" fmla="*/ 3132228 h 6858000"/>
              <a:gd name="connsiteX3056" fmla="*/ 10019691 w 12192001"/>
              <a:gd name="connsiteY3056" fmla="*/ 3128473 h 6858000"/>
              <a:gd name="connsiteX3057" fmla="*/ 10028385 w 12192001"/>
              <a:gd name="connsiteY3057" fmla="*/ 3128473 h 6858000"/>
              <a:gd name="connsiteX3058" fmla="*/ 10034179 w 12192001"/>
              <a:gd name="connsiteY3058" fmla="*/ 3042088 h 6858000"/>
              <a:gd name="connsiteX3059" fmla="*/ 10034179 w 12192001"/>
              <a:gd name="connsiteY3059" fmla="*/ 3019553 h 6858000"/>
              <a:gd name="connsiteX3060" fmla="*/ 10034179 w 12192001"/>
              <a:gd name="connsiteY3060" fmla="*/ 2925656 h 6858000"/>
              <a:gd name="connsiteX3061" fmla="*/ 10028385 w 12192001"/>
              <a:gd name="connsiteY3061" fmla="*/ 2925656 h 6858000"/>
              <a:gd name="connsiteX3062" fmla="*/ 10028385 w 12192001"/>
              <a:gd name="connsiteY3062" fmla="*/ 2876830 h 6858000"/>
              <a:gd name="connsiteX3063" fmla="*/ 10034179 w 12192001"/>
              <a:gd name="connsiteY3063" fmla="*/ 2873074 h 6858000"/>
              <a:gd name="connsiteX3064" fmla="*/ 10033093 w 12192001"/>
              <a:gd name="connsiteY3064" fmla="*/ 2864154 h 6858000"/>
              <a:gd name="connsiteX3065" fmla="*/ 10033701 w 12192001"/>
              <a:gd name="connsiteY3065" fmla="*/ 2860739 h 6858000"/>
              <a:gd name="connsiteX3066" fmla="*/ 10035135 w 12192001"/>
              <a:gd name="connsiteY3066" fmla="*/ 2877384 h 6858000"/>
              <a:gd name="connsiteX3067" fmla="*/ 10035135 w 12192001"/>
              <a:gd name="connsiteY3067" fmla="*/ 2952502 h 6858000"/>
              <a:gd name="connsiteX3068" fmla="*/ 10038989 w 12192001"/>
              <a:gd name="connsiteY3068" fmla="*/ 3027618 h 6858000"/>
              <a:gd name="connsiteX3069" fmla="*/ 10042841 w 12192001"/>
              <a:gd name="connsiteY3069" fmla="*/ 3106492 h 6858000"/>
              <a:gd name="connsiteX3070" fmla="*/ 10042841 w 12192001"/>
              <a:gd name="connsiteY3070" fmla="*/ 3114004 h 6858000"/>
              <a:gd name="connsiteX3071" fmla="*/ 10046695 w 12192001"/>
              <a:gd name="connsiteY3071" fmla="*/ 3136539 h 6858000"/>
              <a:gd name="connsiteX3072" fmla="*/ 10054403 w 12192001"/>
              <a:gd name="connsiteY3072" fmla="*/ 3181609 h 6858000"/>
              <a:gd name="connsiteX3073" fmla="*/ 10058255 w 12192001"/>
              <a:gd name="connsiteY3073" fmla="*/ 3200388 h 6858000"/>
              <a:gd name="connsiteX3074" fmla="*/ 10058255 w 12192001"/>
              <a:gd name="connsiteY3074" fmla="*/ 3226679 h 6858000"/>
              <a:gd name="connsiteX3075" fmla="*/ 10065963 w 12192001"/>
              <a:gd name="connsiteY3075" fmla="*/ 3252970 h 6858000"/>
              <a:gd name="connsiteX3076" fmla="*/ 10058255 w 12192001"/>
              <a:gd name="connsiteY3076" fmla="*/ 3267994 h 6858000"/>
              <a:gd name="connsiteX3077" fmla="*/ 10069817 w 12192001"/>
              <a:gd name="connsiteY3077" fmla="*/ 3275505 h 6858000"/>
              <a:gd name="connsiteX3078" fmla="*/ 10069817 w 12192001"/>
              <a:gd name="connsiteY3078" fmla="*/ 3283017 h 6858000"/>
              <a:gd name="connsiteX3079" fmla="*/ 10077521 w 12192001"/>
              <a:gd name="connsiteY3079" fmla="*/ 3343111 h 6858000"/>
              <a:gd name="connsiteX3080" fmla="*/ 10085229 w 12192001"/>
              <a:gd name="connsiteY3080" fmla="*/ 3388181 h 6858000"/>
              <a:gd name="connsiteX3081" fmla="*/ 10085229 w 12192001"/>
              <a:gd name="connsiteY3081" fmla="*/ 3433251 h 6858000"/>
              <a:gd name="connsiteX3082" fmla="*/ 10092937 w 12192001"/>
              <a:gd name="connsiteY3082" fmla="*/ 3448275 h 6858000"/>
              <a:gd name="connsiteX3083" fmla="*/ 10100643 w 12192001"/>
              <a:gd name="connsiteY3083" fmla="*/ 3467054 h 6858000"/>
              <a:gd name="connsiteX3084" fmla="*/ 10096789 w 12192001"/>
              <a:gd name="connsiteY3084" fmla="*/ 3508369 h 6858000"/>
              <a:gd name="connsiteX3085" fmla="*/ 10116057 w 12192001"/>
              <a:gd name="connsiteY3085" fmla="*/ 3527148 h 6858000"/>
              <a:gd name="connsiteX3086" fmla="*/ 10146883 w 12192001"/>
              <a:gd name="connsiteY3086" fmla="*/ 3542171 h 6858000"/>
              <a:gd name="connsiteX3087" fmla="*/ 10154591 w 12192001"/>
              <a:gd name="connsiteY3087" fmla="*/ 3583486 h 6858000"/>
              <a:gd name="connsiteX3088" fmla="*/ 10154591 w 12192001"/>
              <a:gd name="connsiteY3088" fmla="*/ 3632312 h 6858000"/>
              <a:gd name="connsiteX3089" fmla="*/ 10154591 w 12192001"/>
              <a:gd name="connsiteY3089" fmla="*/ 3677382 h 6858000"/>
              <a:gd name="connsiteX3090" fmla="*/ 10170003 w 12192001"/>
              <a:gd name="connsiteY3090" fmla="*/ 3696161 h 6858000"/>
              <a:gd name="connsiteX3091" fmla="*/ 10189271 w 12192001"/>
              <a:gd name="connsiteY3091" fmla="*/ 3688650 h 6858000"/>
              <a:gd name="connsiteX3092" fmla="*/ 10189271 w 12192001"/>
              <a:gd name="connsiteY3092" fmla="*/ 3669871 h 6858000"/>
              <a:gd name="connsiteX3093" fmla="*/ 10200831 w 12192001"/>
              <a:gd name="connsiteY3093" fmla="*/ 3651091 h 6858000"/>
              <a:gd name="connsiteX3094" fmla="*/ 10220099 w 12192001"/>
              <a:gd name="connsiteY3094" fmla="*/ 3628556 h 6858000"/>
              <a:gd name="connsiteX3095" fmla="*/ 10231659 w 12192001"/>
              <a:gd name="connsiteY3095" fmla="*/ 3594753 h 6858000"/>
              <a:gd name="connsiteX3096" fmla="*/ 10231659 w 12192001"/>
              <a:gd name="connsiteY3096" fmla="*/ 3560950 h 6858000"/>
              <a:gd name="connsiteX3097" fmla="*/ 10227805 w 12192001"/>
              <a:gd name="connsiteY3097" fmla="*/ 3508369 h 6858000"/>
              <a:gd name="connsiteX3098" fmla="*/ 10231659 w 12192001"/>
              <a:gd name="connsiteY3098" fmla="*/ 3500857 h 6858000"/>
              <a:gd name="connsiteX3099" fmla="*/ 10243219 w 12192001"/>
              <a:gd name="connsiteY3099" fmla="*/ 3504613 h 6858000"/>
              <a:gd name="connsiteX3100" fmla="*/ 10250925 w 12192001"/>
              <a:gd name="connsiteY3100" fmla="*/ 3527148 h 6858000"/>
              <a:gd name="connsiteX3101" fmla="*/ 10277899 w 12192001"/>
              <a:gd name="connsiteY3101" fmla="*/ 3534659 h 6858000"/>
              <a:gd name="connsiteX3102" fmla="*/ 10281753 w 12192001"/>
              <a:gd name="connsiteY3102" fmla="*/ 3497101 h 6858000"/>
              <a:gd name="connsiteX3103" fmla="*/ 10285607 w 12192001"/>
              <a:gd name="connsiteY3103" fmla="*/ 3512125 h 6858000"/>
              <a:gd name="connsiteX3104" fmla="*/ 10285607 w 12192001"/>
              <a:gd name="connsiteY3104" fmla="*/ 3545927 h 6858000"/>
              <a:gd name="connsiteX3105" fmla="*/ 10297167 w 12192001"/>
              <a:gd name="connsiteY3105" fmla="*/ 3579730 h 6858000"/>
              <a:gd name="connsiteX3106" fmla="*/ 10320287 w 12192001"/>
              <a:gd name="connsiteY3106" fmla="*/ 3587242 h 6858000"/>
              <a:gd name="connsiteX3107" fmla="*/ 10331847 w 12192001"/>
              <a:gd name="connsiteY3107" fmla="*/ 3568462 h 6858000"/>
              <a:gd name="connsiteX3108" fmla="*/ 10327995 w 12192001"/>
              <a:gd name="connsiteY3108" fmla="*/ 3538415 h 6858000"/>
              <a:gd name="connsiteX3109" fmla="*/ 10320287 w 12192001"/>
              <a:gd name="connsiteY3109" fmla="*/ 3474566 h 6858000"/>
              <a:gd name="connsiteX3110" fmla="*/ 10324141 w 12192001"/>
              <a:gd name="connsiteY3110" fmla="*/ 3467054 h 6858000"/>
              <a:gd name="connsiteX3111" fmla="*/ 10331847 w 12192001"/>
              <a:gd name="connsiteY3111" fmla="*/ 3414472 h 6858000"/>
              <a:gd name="connsiteX3112" fmla="*/ 10339555 w 12192001"/>
              <a:gd name="connsiteY3112" fmla="*/ 3335599 h 6858000"/>
              <a:gd name="connsiteX3113" fmla="*/ 10339555 w 12192001"/>
              <a:gd name="connsiteY3113" fmla="*/ 3331843 h 6858000"/>
              <a:gd name="connsiteX3114" fmla="*/ 10343407 w 12192001"/>
              <a:gd name="connsiteY3114" fmla="*/ 3331843 h 6858000"/>
              <a:gd name="connsiteX3115" fmla="*/ 10351115 w 12192001"/>
              <a:gd name="connsiteY3115" fmla="*/ 3335599 h 6858000"/>
              <a:gd name="connsiteX3116" fmla="*/ 10351115 w 12192001"/>
              <a:gd name="connsiteY3116" fmla="*/ 3346867 h 6858000"/>
              <a:gd name="connsiteX3117" fmla="*/ 10351115 w 12192001"/>
              <a:gd name="connsiteY3117" fmla="*/ 3414472 h 6858000"/>
              <a:gd name="connsiteX3118" fmla="*/ 10358821 w 12192001"/>
              <a:gd name="connsiteY3118" fmla="*/ 3425740 h 6858000"/>
              <a:gd name="connsiteX3119" fmla="*/ 10374235 w 12192001"/>
              <a:gd name="connsiteY3119" fmla="*/ 3444519 h 6858000"/>
              <a:gd name="connsiteX3120" fmla="*/ 10374235 w 12192001"/>
              <a:gd name="connsiteY3120" fmla="*/ 3489589 h 6858000"/>
              <a:gd name="connsiteX3121" fmla="*/ 10381943 w 12192001"/>
              <a:gd name="connsiteY3121" fmla="*/ 3523392 h 6858000"/>
              <a:gd name="connsiteX3122" fmla="*/ 10393503 w 12192001"/>
              <a:gd name="connsiteY3122" fmla="*/ 3504613 h 6858000"/>
              <a:gd name="connsiteX3123" fmla="*/ 10397355 w 12192001"/>
              <a:gd name="connsiteY3123" fmla="*/ 3414472 h 6858000"/>
              <a:gd name="connsiteX3124" fmla="*/ 10397355 w 12192001"/>
              <a:gd name="connsiteY3124" fmla="*/ 3271750 h 6858000"/>
              <a:gd name="connsiteX3125" fmla="*/ 10393503 w 12192001"/>
              <a:gd name="connsiteY3125" fmla="*/ 3252970 h 6858000"/>
              <a:gd name="connsiteX3126" fmla="*/ 10397355 w 12192001"/>
              <a:gd name="connsiteY3126" fmla="*/ 3215412 h 6858000"/>
              <a:gd name="connsiteX3127" fmla="*/ 10397665 w 12192001"/>
              <a:gd name="connsiteY3127" fmla="*/ 3209371 h 6858000"/>
              <a:gd name="connsiteX3128" fmla="*/ 10398597 w 12192001"/>
              <a:gd name="connsiteY3128" fmla="*/ 3215584 h 6858000"/>
              <a:gd name="connsiteX3129" fmla="*/ 10407849 w 12192001"/>
              <a:gd name="connsiteY3129" fmla="*/ 3228080 h 6858000"/>
              <a:gd name="connsiteX3130" fmla="*/ 10411681 w 12192001"/>
              <a:gd name="connsiteY3130" fmla="*/ 3219552 h 6858000"/>
              <a:gd name="connsiteX3131" fmla="*/ 10413257 w 12192001"/>
              <a:gd name="connsiteY3131" fmla="*/ 3230780 h 6858000"/>
              <a:gd name="connsiteX3132" fmla="*/ 10418141 w 12192001"/>
              <a:gd name="connsiteY3132" fmla="*/ 3280138 h 6858000"/>
              <a:gd name="connsiteX3133" fmla="*/ 10407517 w 12192001"/>
              <a:gd name="connsiteY3133" fmla="*/ 3367402 h 6858000"/>
              <a:gd name="connsiteX3134" fmla="*/ 10413439 w 12192001"/>
              <a:gd name="connsiteY3134" fmla="*/ 3394646 h 6858000"/>
              <a:gd name="connsiteX3135" fmla="*/ 10431431 w 12192001"/>
              <a:gd name="connsiteY3135" fmla="*/ 3488340 h 6858000"/>
              <a:gd name="connsiteX3136" fmla="*/ 10426883 w 12192001"/>
              <a:gd name="connsiteY3136" fmla="*/ 3522883 h 6858000"/>
              <a:gd name="connsiteX3137" fmla="*/ 10420297 w 12192001"/>
              <a:gd name="connsiteY3137" fmla="*/ 3581664 h 6858000"/>
              <a:gd name="connsiteX3138" fmla="*/ 10427729 w 12192001"/>
              <a:gd name="connsiteY3138" fmla="*/ 3600725 h 6858000"/>
              <a:gd name="connsiteX3139" fmla="*/ 10439423 w 12192001"/>
              <a:gd name="connsiteY3139" fmla="*/ 3603265 h 6858000"/>
              <a:gd name="connsiteX3140" fmla="*/ 10447383 w 12192001"/>
              <a:gd name="connsiteY3140" fmla="*/ 3606271 h 6858000"/>
              <a:gd name="connsiteX3141" fmla="*/ 10449041 w 12192001"/>
              <a:gd name="connsiteY3141" fmla="*/ 3650035 h 6858000"/>
              <a:gd name="connsiteX3142" fmla="*/ 10436573 w 12192001"/>
              <a:gd name="connsiteY3142" fmla="*/ 3661581 h 6858000"/>
              <a:gd name="connsiteX3143" fmla="*/ 10418065 w 12192001"/>
              <a:gd name="connsiteY3143" fmla="*/ 3705858 h 6858000"/>
              <a:gd name="connsiteX3144" fmla="*/ 10426515 w 12192001"/>
              <a:gd name="connsiteY3144" fmla="*/ 3712800 h 6858000"/>
              <a:gd name="connsiteX3145" fmla="*/ 10445907 w 12192001"/>
              <a:gd name="connsiteY3145" fmla="*/ 3726374 h 6858000"/>
              <a:gd name="connsiteX3146" fmla="*/ 10449565 w 12192001"/>
              <a:gd name="connsiteY3146" fmla="*/ 3765891 h 6858000"/>
              <a:gd name="connsiteX3147" fmla="*/ 10449733 w 12192001"/>
              <a:gd name="connsiteY3147" fmla="*/ 3807842 h 6858000"/>
              <a:gd name="connsiteX3148" fmla="*/ 10460653 w 12192001"/>
              <a:gd name="connsiteY3148" fmla="*/ 3824469 h 6858000"/>
              <a:gd name="connsiteX3149" fmla="*/ 10470575 w 12192001"/>
              <a:gd name="connsiteY3149" fmla="*/ 3843220 h 6858000"/>
              <a:gd name="connsiteX3150" fmla="*/ 10469801 w 12192001"/>
              <a:gd name="connsiteY3150" fmla="*/ 3857307 h 6858000"/>
              <a:gd name="connsiteX3151" fmla="*/ 10473497 w 12192001"/>
              <a:gd name="connsiteY3151" fmla="*/ 3876833 h 6858000"/>
              <a:gd name="connsiteX3152" fmla="*/ 10482723 w 12192001"/>
              <a:gd name="connsiteY3152" fmla="*/ 3869688 h 6858000"/>
              <a:gd name="connsiteX3153" fmla="*/ 10504585 w 12192001"/>
              <a:gd name="connsiteY3153" fmla="*/ 3892947 h 6858000"/>
              <a:gd name="connsiteX3154" fmla="*/ 10574305 w 12192001"/>
              <a:gd name="connsiteY3154" fmla="*/ 3884263 h 6858000"/>
              <a:gd name="connsiteX3155" fmla="*/ 10556687 w 12192001"/>
              <a:gd name="connsiteY3155" fmla="*/ 3854479 h 6858000"/>
              <a:gd name="connsiteX3156" fmla="*/ 10528453 w 12192001"/>
              <a:gd name="connsiteY3156" fmla="*/ 3780049 h 6858000"/>
              <a:gd name="connsiteX3157" fmla="*/ 10529793 w 12192001"/>
              <a:gd name="connsiteY3157" fmla="*/ 3729916 h 6858000"/>
              <a:gd name="connsiteX3158" fmla="*/ 10531077 w 12192001"/>
              <a:gd name="connsiteY3158" fmla="*/ 3709770 h 6858000"/>
              <a:gd name="connsiteX3159" fmla="*/ 10542263 w 12192001"/>
              <a:gd name="connsiteY3159" fmla="*/ 3718369 h 6858000"/>
              <a:gd name="connsiteX3160" fmla="*/ 10549959 w 12192001"/>
              <a:gd name="connsiteY3160" fmla="*/ 3729403 h 6858000"/>
              <a:gd name="connsiteX3161" fmla="*/ 10564125 w 12192001"/>
              <a:gd name="connsiteY3161" fmla="*/ 3741629 h 6858000"/>
              <a:gd name="connsiteX3162" fmla="*/ 10567409 w 12192001"/>
              <a:gd name="connsiteY3162" fmla="*/ 3717236 h 6858000"/>
              <a:gd name="connsiteX3163" fmla="*/ 10562261 w 12192001"/>
              <a:gd name="connsiteY3163" fmla="*/ 3675906 h 6858000"/>
              <a:gd name="connsiteX3164" fmla="*/ 10571375 w 12192001"/>
              <a:gd name="connsiteY3164" fmla="*/ 3596823 h 6858000"/>
              <a:gd name="connsiteX3165" fmla="*/ 10569905 w 12192001"/>
              <a:gd name="connsiteY3165" fmla="*/ 3585014 h 6858000"/>
              <a:gd name="connsiteX3166" fmla="*/ 10565699 w 12192001"/>
              <a:gd name="connsiteY3166" fmla="*/ 3571548 h 6858000"/>
              <a:gd name="connsiteX3167" fmla="*/ 10565473 w 12192001"/>
              <a:gd name="connsiteY3167" fmla="*/ 3559584 h 6858000"/>
              <a:gd name="connsiteX3168" fmla="*/ 10572433 w 12192001"/>
              <a:gd name="connsiteY3168" fmla="*/ 3564713 h 6858000"/>
              <a:gd name="connsiteX3169" fmla="*/ 10588089 w 12192001"/>
              <a:gd name="connsiteY3169" fmla="*/ 3578752 h 6858000"/>
              <a:gd name="connsiteX3170" fmla="*/ 10600539 w 12192001"/>
              <a:gd name="connsiteY3170" fmla="*/ 3577201 h 6858000"/>
              <a:gd name="connsiteX3171" fmla="*/ 10598089 w 12192001"/>
              <a:gd name="connsiteY3171" fmla="*/ 3557520 h 6858000"/>
              <a:gd name="connsiteX3172" fmla="*/ 10590147 w 12192001"/>
              <a:gd name="connsiteY3172" fmla="*/ 3544519 h 6858000"/>
              <a:gd name="connsiteX3173" fmla="*/ 10579775 w 12192001"/>
              <a:gd name="connsiteY3173" fmla="*/ 3501841 h 6858000"/>
              <a:gd name="connsiteX3174" fmla="*/ 10572665 w 12192001"/>
              <a:gd name="connsiteY3174" fmla="*/ 3444766 h 6858000"/>
              <a:gd name="connsiteX3175" fmla="*/ 10570723 w 12192001"/>
              <a:gd name="connsiteY3175" fmla="*/ 3419025 h 6858000"/>
              <a:gd name="connsiteX3176" fmla="*/ 10587889 w 12192001"/>
              <a:gd name="connsiteY3176" fmla="*/ 3424882 h 6858000"/>
              <a:gd name="connsiteX3177" fmla="*/ 10596585 w 12192001"/>
              <a:gd name="connsiteY3177" fmla="*/ 3433792 h 6858000"/>
              <a:gd name="connsiteX3178" fmla="*/ 10605809 w 12192001"/>
              <a:gd name="connsiteY3178" fmla="*/ 3426647 h 6858000"/>
              <a:gd name="connsiteX3179" fmla="*/ 10650087 w 12192001"/>
              <a:gd name="connsiteY3179" fmla="*/ 3315204 h 6858000"/>
              <a:gd name="connsiteX3180" fmla="*/ 10659803 w 12192001"/>
              <a:gd name="connsiteY3180" fmla="*/ 3311995 h 6858000"/>
              <a:gd name="connsiteX3181" fmla="*/ 10668067 w 12192001"/>
              <a:gd name="connsiteY3181" fmla="*/ 3286982 h 6858000"/>
              <a:gd name="connsiteX3182" fmla="*/ 10661131 w 12192001"/>
              <a:gd name="connsiteY3182" fmla="*/ 3238600 h 6858000"/>
              <a:gd name="connsiteX3183" fmla="*/ 10662213 w 12192001"/>
              <a:gd name="connsiteY3183" fmla="*/ 3224326 h 6858000"/>
              <a:gd name="connsiteX3184" fmla="*/ 10669807 w 12192001"/>
              <a:gd name="connsiteY3184" fmla="*/ 3220571 h 6858000"/>
              <a:gd name="connsiteX3185" fmla="*/ 10673603 w 12192001"/>
              <a:gd name="connsiteY3185" fmla="*/ 3224326 h 6858000"/>
              <a:gd name="connsiteX3186" fmla="*/ 10673603 w 12192001"/>
              <a:gd name="connsiteY3186" fmla="*/ 3261873 h 6858000"/>
              <a:gd name="connsiteX3187" fmla="*/ 10673603 w 12192001"/>
              <a:gd name="connsiteY3187" fmla="*/ 3299420 h 6858000"/>
              <a:gd name="connsiteX3188" fmla="*/ 10673603 w 12192001"/>
              <a:gd name="connsiteY3188" fmla="*/ 3318194 h 6858000"/>
              <a:gd name="connsiteX3189" fmla="*/ 10692585 w 12192001"/>
              <a:gd name="connsiteY3189" fmla="*/ 3348232 h 6858000"/>
              <a:gd name="connsiteX3190" fmla="*/ 10707771 w 12192001"/>
              <a:gd name="connsiteY3190" fmla="*/ 3393288 h 6858000"/>
              <a:gd name="connsiteX3191" fmla="*/ 10719161 w 12192001"/>
              <a:gd name="connsiteY3191" fmla="*/ 3404552 h 6858000"/>
              <a:gd name="connsiteX3192" fmla="*/ 10726753 w 12192001"/>
              <a:gd name="connsiteY3192" fmla="*/ 3393288 h 6858000"/>
              <a:gd name="connsiteX3193" fmla="*/ 10738143 w 12192001"/>
              <a:gd name="connsiteY3193" fmla="*/ 3389534 h 6858000"/>
              <a:gd name="connsiteX3194" fmla="*/ 10753329 w 12192001"/>
              <a:gd name="connsiteY3194" fmla="*/ 3385779 h 6858000"/>
              <a:gd name="connsiteX3195" fmla="*/ 10764717 w 12192001"/>
              <a:gd name="connsiteY3195" fmla="*/ 3385779 h 6858000"/>
              <a:gd name="connsiteX3196" fmla="*/ 10764717 w 12192001"/>
              <a:gd name="connsiteY3196" fmla="*/ 3389534 h 6858000"/>
              <a:gd name="connsiteX3197" fmla="*/ 10791293 w 12192001"/>
              <a:gd name="connsiteY3197" fmla="*/ 3389534 h 6858000"/>
              <a:gd name="connsiteX3198" fmla="*/ 10817869 w 12192001"/>
              <a:gd name="connsiteY3198" fmla="*/ 3359496 h 6858000"/>
              <a:gd name="connsiteX3199" fmla="*/ 10829257 w 12192001"/>
              <a:gd name="connsiteY3199" fmla="*/ 3397043 h 6858000"/>
              <a:gd name="connsiteX3200" fmla="*/ 10833055 w 12192001"/>
              <a:gd name="connsiteY3200" fmla="*/ 3393288 h 6858000"/>
              <a:gd name="connsiteX3201" fmla="*/ 10833055 w 12192001"/>
              <a:gd name="connsiteY3201" fmla="*/ 3243099 h 6858000"/>
              <a:gd name="connsiteX3202" fmla="*/ 10836851 w 12192001"/>
              <a:gd name="connsiteY3202" fmla="*/ 3239345 h 6858000"/>
              <a:gd name="connsiteX3203" fmla="*/ 10840647 w 12192001"/>
              <a:gd name="connsiteY3203" fmla="*/ 3258118 h 6858000"/>
              <a:gd name="connsiteX3204" fmla="*/ 10844443 w 12192001"/>
              <a:gd name="connsiteY3204" fmla="*/ 3275952 h 6858000"/>
              <a:gd name="connsiteX3205" fmla="*/ 10855381 w 12192001"/>
              <a:gd name="connsiteY3205" fmla="*/ 3284742 h 6858000"/>
              <a:gd name="connsiteX3206" fmla="*/ 10849233 w 12192001"/>
              <a:gd name="connsiteY3206" fmla="*/ 3320379 h 6858000"/>
              <a:gd name="connsiteX3207" fmla="*/ 10866811 w 12192001"/>
              <a:gd name="connsiteY3207" fmla="*/ 3370154 h 6858000"/>
              <a:gd name="connsiteX3208" fmla="*/ 10885487 w 12192001"/>
              <a:gd name="connsiteY3208" fmla="*/ 3367828 h 6858000"/>
              <a:gd name="connsiteX3209" fmla="*/ 10891525 w 12192001"/>
              <a:gd name="connsiteY3209" fmla="*/ 3335098 h 6858000"/>
              <a:gd name="connsiteX3210" fmla="*/ 10890001 w 12192001"/>
              <a:gd name="connsiteY3210" fmla="*/ 3328325 h 6858000"/>
              <a:gd name="connsiteX3211" fmla="*/ 10890001 w 12192001"/>
              <a:gd name="connsiteY3211" fmla="*/ 3275817 h 6858000"/>
              <a:gd name="connsiteX3212" fmla="*/ 10897395 w 12192001"/>
              <a:gd name="connsiteY3212" fmla="*/ 3260417 h 6858000"/>
              <a:gd name="connsiteX3213" fmla="*/ 10902883 w 12192001"/>
              <a:gd name="connsiteY3213" fmla="*/ 3253737 h 6858000"/>
              <a:gd name="connsiteX3214" fmla="*/ 10912837 w 12192001"/>
              <a:gd name="connsiteY3214" fmla="*/ 3245117 h 6858000"/>
              <a:gd name="connsiteX3215" fmla="*/ 10916577 w 12192001"/>
              <a:gd name="connsiteY3215" fmla="*/ 3254364 h 6858000"/>
              <a:gd name="connsiteX3216" fmla="*/ 10924169 w 12192001"/>
              <a:gd name="connsiteY3216" fmla="*/ 3295665 h 6858000"/>
              <a:gd name="connsiteX3217" fmla="*/ 10939355 w 12192001"/>
              <a:gd name="connsiteY3217" fmla="*/ 3336967 h 6858000"/>
              <a:gd name="connsiteX3218" fmla="*/ 10939355 w 12192001"/>
              <a:gd name="connsiteY3218" fmla="*/ 3382024 h 6858000"/>
              <a:gd name="connsiteX3219" fmla="*/ 10935559 w 12192001"/>
              <a:gd name="connsiteY3219" fmla="*/ 3415817 h 6858000"/>
              <a:gd name="connsiteX3220" fmla="*/ 10946947 w 12192001"/>
              <a:gd name="connsiteY3220" fmla="*/ 3430836 h 6858000"/>
              <a:gd name="connsiteX3221" fmla="*/ 10958337 w 12192001"/>
              <a:gd name="connsiteY3221" fmla="*/ 3427081 h 6858000"/>
              <a:gd name="connsiteX3222" fmla="*/ 10958337 w 12192001"/>
              <a:gd name="connsiteY3222" fmla="*/ 3408307 h 6858000"/>
              <a:gd name="connsiteX3223" fmla="*/ 10954541 w 12192001"/>
              <a:gd name="connsiteY3223" fmla="*/ 3359496 h 6858000"/>
              <a:gd name="connsiteX3224" fmla="*/ 10958337 w 12192001"/>
              <a:gd name="connsiteY3224" fmla="*/ 3310684 h 6858000"/>
              <a:gd name="connsiteX3225" fmla="*/ 10962133 w 12192001"/>
              <a:gd name="connsiteY3225" fmla="*/ 3295665 h 6858000"/>
              <a:gd name="connsiteX3226" fmla="*/ 10969727 w 12192001"/>
              <a:gd name="connsiteY3226" fmla="*/ 3393288 h 6858000"/>
              <a:gd name="connsiteX3227" fmla="*/ 10969727 w 12192001"/>
              <a:gd name="connsiteY3227" fmla="*/ 3408307 h 6858000"/>
              <a:gd name="connsiteX3228" fmla="*/ 10977319 w 12192001"/>
              <a:gd name="connsiteY3228" fmla="*/ 3427081 h 6858000"/>
              <a:gd name="connsiteX3229" fmla="*/ 10988709 w 12192001"/>
              <a:gd name="connsiteY3229" fmla="*/ 3430836 h 6858000"/>
              <a:gd name="connsiteX3230" fmla="*/ 10996301 w 12192001"/>
              <a:gd name="connsiteY3230" fmla="*/ 3423326 h 6858000"/>
              <a:gd name="connsiteX3231" fmla="*/ 10996301 w 12192001"/>
              <a:gd name="connsiteY3231" fmla="*/ 3367005 h 6858000"/>
              <a:gd name="connsiteX3232" fmla="*/ 11011487 w 12192001"/>
              <a:gd name="connsiteY3232" fmla="*/ 3427081 h 6858000"/>
              <a:gd name="connsiteX3233" fmla="*/ 11019081 w 12192001"/>
              <a:gd name="connsiteY3233" fmla="*/ 3438345 h 6858000"/>
              <a:gd name="connsiteX3234" fmla="*/ 11022877 w 12192001"/>
              <a:gd name="connsiteY3234" fmla="*/ 3423326 h 6858000"/>
              <a:gd name="connsiteX3235" fmla="*/ 11022877 w 12192001"/>
              <a:gd name="connsiteY3235" fmla="*/ 3329458 h 6858000"/>
              <a:gd name="connsiteX3236" fmla="*/ 11030471 w 12192001"/>
              <a:gd name="connsiteY3236" fmla="*/ 3314439 h 6858000"/>
              <a:gd name="connsiteX3237" fmla="*/ 11030471 w 12192001"/>
              <a:gd name="connsiteY3237" fmla="*/ 3340722 h 6858000"/>
              <a:gd name="connsiteX3238" fmla="*/ 11041859 w 12192001"/>
              <a:gd name="connsiteY3238" fmla="*/ 3374515 h 6858000"/>
              <a:gd name="connsiteX3239" fmla="*/ 11041859 w 12192001"/>
              <a:gd name="connsiteY3239" fmla="*/ 3408307 h 6858000"/>
              <a:gd name="connsiteX3240" fmla="*/ 11053249 w 12192001"/>
              <a:gd name="connsiteY3240" fmla="*/ 3419571 h 6858000"/>
              <a:gd name="connsiteX3241" fmla="*/ 11064639 w 12192001"/>
              <a:gd name="connsiteY3241" fmla="*/ 3408307 h 6858000"/>
              <a:gd name="connsiteX3242" fmla="*/ 11064639 w 12192001"/>
              <a:gd name="connsiteY3242" fmla="*/ 3329458 h 6858000"/>
              <a:gd name="connsiteX3243" fmla="*/ 11068435 w 12192001"/>
              <a:gd name="connsiteY3243" fmla="*/ 3295665 h 6858000"/>
              <a:gd name="connsiteX3244" fmla="*/ 11068435 w 12192001"/>
              <a:gd name="connsiteY3244" fmla="*/ 3336967 h 6858000"/>
              <a:gd name="connsiteX3245" fmla="*/ 11083621 w 12192001"/>
              <a:gd name="connsiteY3245" fmla="*/ 3363251 h 6858000"/>
              <a:gd name="connsiteX3246" fmla="*/ 11095011 w 12192001"/>
              <a:gd name="connsiteY3246" fmla="*/ 3363251 h 6858000"/>
              <a:gd name="connsiteX3247" fmla="*/ 11102603 w 12192001"/>
              <a:gd name="connsiteY3247" fmla="*/ 3348232 h 6858000"/>
              <a:gd name="connsiteX3248" fmla="*/ 11110195 w 12192001"/>
              <a:gd name="connsiteY3248" fmla="*/ 3299420 h 6858000"/>
              <a:gd name="connsiteX3249" fmla="*/ 11113993 w 12192001"/>
              <a:gd name="connsiteY3249" fmla="*/ 3235590 h 6858000"/>
              <a:gd name="connsiteX3250" fmla="*/ 11113993 w 12192001"/>
              <a:gd name="connsiteY3250" fmla="*/ 3130458 h 6858000"/>
              <a:gd name="connsiteX3251" fmla="*/ 11117789 w 12192001"/>
              <a:gd name="connsiteY3251" fmla="*/ 3111684 h 6858000"/>
              <a:gd name="connsiteX3252" fmla="*/ 11132975 w 12192001"/>
              <a:gd name="connsiteY3252" fmla="*/ 3122948 h 6858000"/>
              <a:gd name="connsiteX3253" fmla="*/ 11148161 w 12192001"/>
              <a:gd name="connsiteY3253" fmla="*/ 3152986 h 6858000"/>
              <a:gd name="connsiteX3254" fmla="*/ 11155753 w 12192001"/>
              <a:gd name="connsiteY3254" fmla="*/ 3183024 h 6858000"/>
              <a:gd name="connsiteX3255" fmla="*/ 11151957 w 12192001"/>
              <a:gd name="connsiteY3255" fmla="*/ 3243099 h 6858000"/>
              <a:gd name="connsiteX3256" fmla="*/ 11148161 w 12192001"/>
              <a:gd name="connsiteY3256" fmla="*/ 3276892 h 6858000"/>
              <a:gd name="connsiteX3257" fmla="*/ 11163347 w 12192001"/>
              <a:gd name="connsiteY3257" fmla="*/ 3288156 h 6858000"/>
              <a:gd name="connsiteX3258" fmla="*/ 11167143 w 12192001"/>
              <a:gd name="connsiteY3258" fmla="*/ 3273137 h 6858000"/>
              <a:gd name="connsiteX3259" fmla="*/ 11174735 w 12192001"/>
              <a:gd name="connsiteY3259" fmla="*/ 3137967 h 6858000"/>
              <a:gd name="connsiteX3260" fmla="*/ 11175749 w 12192001"/>
              <a:gd name="connsiteY3260" fmla="*/ 3092567 h 6858000"/>
              <a:gd name="connsiteX3261" fmla="*/ 11176789 w 12192001"/>
              <a:gd name="connsiteY3261" fmla="*/ 3085190 h 6858000"/>
              <a:gd name="connsiteX3262" fmla="*/ 11203365 w 12192001"/>
              <a:gd name="connsiteY3262" fmla="*/ 3115228 h 6858000"/>
              <a:gd name="connsiteX3263" fmla="*/ 11206133 w 12192001"/>
              <a:gd name="connsiteY3263" fmla="*/ 3117198 h 6858000"/>
              <a:gd name="connsiteX3264" fmla="*/ 11206159 w 12192001"/>
              <a:gd name="connsiteY3264" fmla="*/ 3117688 h 6858000"/>
              <a:gd name="connsiteX3265" fmla="*/ 11207393 w 12192001"/>
              <a:gd name="connsiteY3265" fmla="*/ 3136467 h 6858000"/>
              <a:gd name="connsiteX3266" fmla="*/ 11207393 w 12192001"/>
              <a:gd name="connsiteY3266" fmla="*/ 3162758 h 6858000"/>
              <a:gd name="connsiteX3267" fmla="*/ 11209861 w 12192001"/>
              <a:gd name="connsiteY3267" fmla="*/ 3189049 h 6858000"/>
              <a:gd name="connsiteX3268" fmla="*/ 11207393 w 12192001"/>
              <a:gd name="connsiteY3268" fmla="*/ 3204072 h 6858000"/>
              <a:gd name="connsiteX3269" fmla="*/ 11211095 w 12192001"/>
              <a:gd name="connsiteY3269" fmla="*/ 3211584 h 6858000"/>
              <a:gd name="connsiteX3270" fmla="*/ 11211095 w 12192001"/>
              <a:gd name="connsiteY3270" fmla="*/ 3219096 h 6858000"/>
              <a:gd name="connsiteX3271" fmla="*/ 11213563 w 12192001"/>
              <a:gd name="connsiteY3271" fmla="*/ 3279190 h 6858000"/>
              <a:gd name="connsiteX3272" fmla="*/ 11216031 w 12192001"/>
              <a:gd name="connsiteY3272" fmla="*/ 3324260 h 6858000"/>
              <a:gd name="connsiteX3273" fmla="*/ 11216031 w 12192001"/>
              <a:gd name="connsiteY3273" fmla="*/ 3369330 h 6858000"/>
              <a:gd name="connsiteX3274" fmla="*/ 11218499 w 12192001"/>
              <a:gd name="connsiteY3274" fmla="*/ 3384354 h 6858000"/>
              <a:gd name="connsiteX3275" fmla="*/ 11220967 w 12192001"/>
              <a:gd name="connsiteY3275" fmla="*/ 3403133 h 6858000"/>
              <a:gd name="connsiteX3276" fmla="*/ 11219733 w 12192001"/>
              <a:gd name="connsiteY3276" fmla="*/ 3444447 h 6858000"/>
              <a:gd name="connsiteX3277" fmla="*/ 11225905 w 12192001"/>
              <a:gd name="connsiteY3277" fmla="*/ 3463227 h 6858000"/>
              <a:gd name="connsiteX3278" fmla="*/ 11235777 w 12192001"/>
              <a:gd name="connsiteY3278" fmla="*/ 3478250 h 6858000"/>
              <a:gd name="connsiteX3279" fmla="*/ 11238245 w 12192001"/>
              <a:gd name="connsiteY3279" fmla="*/ 3519564 h 6858000"/>
              <a:gd name="connsiteX3280" fmla="*/ 11238245 w 12192001"/>
              <a:gd name="connsiteY3280" fmla="*/ 3568391 h 6858000"/>
              <a:gd name="connsiteX3281" fmla="*/ 11238245 w 12192001"/>
              <a:gd name="connsiteY3281" fmla="*/ 3613461 h 6858000"/>
              <a:gd name="connsiteX3282" fmla="*/ 11243181 w 12192001"/>
              <a:gd name="connsiteY3282" fmla="*/ 3632240 h 6858000"/>
              <a:gd name="connsiteX3283" fmla="*/ 11249351 w 12192001"/>
              <a:gd name="connsiteY3283" fmla="*/ 3624728 h 6858000"/>
              <a:gd name="connsiteX3284" fmla="*/ 11249351 w 12192001"/>
              <a:gd name="connsiteY3284" fmla="*/ 3605949 h 6858000"/>
              <a:gd name="connsiteX3285" fmla="*/ 11253053 w 12192001"/>
              <a:gd name="connsiteY3285" fmla="*/ 3587170 h 6858000"/>
              <a:gd name="connsiteX3286" fmla="*/ 11259223 w 12192001"/>
              <a:gd name="connsiteY3286" fmla="*/ 3564635 h 6858000"/>
              <a:gd name="connsiteX3287" fmla="*/ 11262925 w 12192001"/>
              <a:gd name="connsiteY3287" fmla="*/ 3530832 h 6858000"/>
              <a:gd name="connsiteX3288" fmla="*/ 11262925 w 12192001"/>
              <a:gd name="connsiteY3288" fmla="*/ 3497029 h 6858000"/>
              <a:gd name="connsiteX3289" fmla="*/ 11261691 w 12192001"/>
              <a:gd name="connsiteY3289" fmla="*/ 3444447 h 6858000"/>
              <a:gd name="connsiteX3290" fmla="*/ 11262925 w 12192001"/>
              <a:gd name="connsiteY3290" fmla="*/ 3436936 h 6858000"/>
              <a:gd name="connsiteX3291" fmla="*/ 11266627 w 12192001"/>
              <a:gd name="connsiteY3291" fmla="*/ 3440691 h 6858000"/>
              <a:gd name="connsiteX3292" fmla="*/ 11269095 w 12192001"/>
              <a:gd name="connsiteY3292" fmla="*/ 3463227 h 6858000"/>
              <a:gd name="connsiteX3293" fmla="*/ 11277733 w 12192001"/>
              <a:gd name="connsiteY3293" fmla="*/ 3470738 h 6858000"/>
              <a:gd name="connsiteX3294" fmla="*/ 11278967 w 12192001"/>
              <a:gd name="connsiteY3294" fmla="*/ 3433180 h 6858000"/>
              <a:gd name="connsiteX3295" fmla="*/ 11280201 w 12192001"/>
              <a:gd name="connsiteY3295" fmla="*/ 3448203 h 6858000"/>
              <a:gd name="connsiteX3296" fmla="*/ 11280201 w 12192001"/>
              <a:gd name="connsiteY3296" fmla="*/ 3482006 h 6858000"/>
              <a:gd name="connsiteX3297" fmla="*/ 11283903 w 12192001"/>
              <a:gd name="connsiteY3297" fmla="*/ 3515809 h 6858000"/>
              <a:gd name="connsiteX3298" fmla="*/ 11291307 w 12192001"/>
              <a:gd name="connsiteY3298" fmla="*/ 3523320 h 6858000"/>
              <a:gd name="connsiteX3299" fmla="*/ 11295009 w 12192001"/>
              <a:gd name="connsiteY3299" fmla="*/ 3504541 h 6858000"/>
              <a:gd name="connsiteX3300" fmla="*/ 11293775 w 12192001"/>
              <a:gd name="connsiteY3300" fmla="*/ 3474494 h 6858000"/>
              <a:gd name="connsiteX3301" fmla="*/ 11291307 w 12192001"/>
              <a:gd name="connsiteY3301" fmla="*/ 3410645 h 6858000"/>
              <a:gd name="connsiteX3302" fmla="*/ 11292541 w 12192001"/>
              <a:gd name="connsiteY3302" fmla="*/ 3403133 h 6858000"/>
              <a:gd name="connsiteX3303" fmla="*/ 11295009 w 12192001"/>
              <a:gd name="connsiteY3303" fmla="*/ 3350551 h 6858000"/>
              <a:gd name="connsiteX3304" fmla="*/ 11297477 w 12192001"/>
              <a:gd name="connsiteY3304" fmla="*/ 3271678 h 6858000"/>
              <a:gd name="connsiteX3305" fmla="*/ 11297477 w 12192001"/>
              <a:gd name="connsiteY3305" fmla="*/ 3267922 h 6858000"/>
              <a:gd name="connsiteX3306" fmla="*/ 11298711 w 12192001"/>
              <a:gd name="connsiteY3306" fmla="*/ 3267922 h 6858000"/>
              <a:gd name="connsiteX3307" fmla="*/ 11301179 w 12192001"/>
              <a:gd name="connsiteY3307" fmla="*/ 3271678 h 6858000"/>
              <a:gd name="connsiteX3308" fmla="*/ 11301179 w 12192001"/>
              <a:gd name="connsiteY3308" fmla="*/ 3282945 h 6858000"/>
              <a:gd name="connsiteX3309" fmla="*/ 11301179 w 12192001"/>
              <a:gd name="connsiteY3309" fmla="*/ 3350551 h 6858000"/>
              <a:gd name="connsiteX3310" fmla="*/ 11303647 w 12192001"/>
              <a:gd name="connsiteY3310" fmla="*/ 3361818 h 6858000"/>
              <a:gd name="connsiteX3311" fmla="*/ 11308583 w 12192001"/>
              <a:gd name="connsiteY3311" fmla="*/ 3380598 h 6858000"/>
              <a:gd name="connsiteX3312" fmla="*/ 11308583 w 12192001"/>
              <a:gd name="connsiteY3312" fmla="*/ 3425668 h 6858000"/>
              <a:gd name="connsiteX3313" fmla="*/ 11311051 w 12192001"/>
              <a:gd name="connsiteY3313" fmla="*/ 3459471 h 6858000"/>
              <a:gd name="connsiteX3314" fmla="*/ 11314753 w 12192001"/>
              <a:gd name="connsiteY3314" fmla="*/ 3440691 h 6858000"/>
              <a:gd name="connsiteX3315" fmla="*/ 11315987 w 12192001"/>
              <a:gd name="connsiteY3315" fmla="*/ 3350551 h 6858000"/>
              <a:gd name="connsiteX3316" fmla="*/ 11315987 w 12192001"/>
              <a:gd name="connsiteY3316" fmla="*/ 3207828 h 6858000"/>
              <a:gd name="connsiteX3317" fmla="*/ 11314753 w 12192001"/>
              <a:gd name="connsiteY3317" fmla="*/ 3189049 h 6858000"/>
              <a:gd name="connsiteX3318" fmla="*/ 11315987 w 12192001"/>
              <a:gd name="connsiteY3318" fmla="*/ 3151490 h 6858000"/>
              <a:gd name="connsiteX3319" fmla="*/ 11314753 w 12192001"/>
              <a:gd name="connsiteY3319" fmla="*/ 3113932 h 6858000"/>
              <a:gd name="connsiteX3320" fmla="*/ 11314753 w 12192001"/>
              <a:gd name="connsiteY3320" fmla="*/ 3087641 h 6858000"/>
              <a:gd name="connsiteX3321" fmla="*/ 11316909 w 12192001"/>
              <a:gd name="connsiteY3321" fmla="*/ 3050449 h 6858000"/>
              <a:gd name="connsiteX3322" fmla="*/ 11321055 w 12192001"/>
              <a:gd name="connsiteY3322" fmla="*/ 3043888 h 6858000"/>
              <a:gd name="connsiteX3323" fmla="*/ 11321055 w 12192001"/>
              <a:gd name="connsiteY3323" fmla="*/ 3025114 h 6858000"/>
              <a:gd name="connsiteX3324" fmla="*/ 11321055 w 12192001"/>
              <a:gd name="connsiteY3324" fmla="*/ 2987567 h 6858000"/>
              <a:gd name="connsiteX3325" fmla="*/ 11321055 w 12192001"/>
              <a:gd name="connsiteY3325" fmla="*/ 2950020 h 6858000"/>
              <a:gd name="connsiteX3326" fmla="*/ 11324853 w 12192001"/>
              <a:gd name="connsiteY3326" fmla="*/ 2946265 h 6858000"/>
              <a:gd name="connsiteX3327" fmla="*/ 11332445 w 12192001"/>
              <a:gd name="connsiteY3327" fmla="*/ 2950020 h 6858000"/>
              <a:gd name="connsiteX3328" fmla="*/ 11332445 w 12192001"/>
              <a:gd name="connsiteY3328" fmla="*/ 2987567 h 6858000"/>
              <a:gd name="connsiteX3329" fmla="*/ 11336241 w 12192001"/>
              <a:gd name="connsiteY3329" fmla="*/ 2998831 h 6858000"/>
              <a:gd name="connsiteX3330" fmla="*/ 11343835 w 12192001"/>
              <a:gd name="connsiteY3330" fmla="*/ 2998831 h 6858000"/>
              <a:gd name="connsiteX3331" fmla="*/ 11356173 w 12192001"/>
              <a:gd name="connsiteY3331" fmla="*/ 2986159 h 6858000"/>
              <a:gd name="connsiteX3332" fmla="*/ 11362739 w 12192001"/>
              <a:gd name="connsiteY3332" fmla="*/ 2986671 h 6858000"/>
              <a:gd name="connsiteX3333" fmla="*/ 11362739 w 12192001"/>
              <a:gd name="connsiteY3333" fmla="*/ 3000337 h 6858000"/>
              <a:gd name="connsiteX3334" fmla="*/ 11370331 w 12192001"/>
              <a:gd name="connsiteY3334" fmla="*/ 3045393 h 6858000"/>
              <a:gd name="connsiteX3335" fmla="*/ 11370331 w 12192001"/>
              <a:gd name="connsiteY3335" fmla="*/ 3086695 h 6858000"/>
              <a:gd name="connsiteX3336" fmla="*/ 11370331 w 12192001"/>
              <a:gd name="connsiteY3336" fmla="*/ 3094205 h 6858000"/>
              <a:gd name="connsiteX3337" fmla="*/ 11377923 w 12192001"/>
              <a:gd name="connsiteY3337" fmla="*/ 3146771 h 6858000"/>
              <a:gd name="connsiteX3338" fmla="*/ 11362739 w 12192001"/>
              <a:gd name="connsiteY3338" fmla="*/ 3191828 h 6858000"/>
              <a:gd name="connsiteX3339" fmla="*/ 11366535 w 12192001"/>
              <a:gd name="connsiteY3339" fmla="*/ 3199337 h 6858000"/>
              <a:gd name="connsiteX3340" fmla="*/ 11370331 w 12192001"/>
              <a:gd name="connsiteY3340" fmla="*/ 3210601 h 6858000"/>
              <a:gd name="connsiteX3341" fmla="*/ 11374127 w 12192001"/>
              <a:gd name="connsiteY3341" fmla="*/ 3323243 h 6858000"/>
              <a:gd name="connsiteX3342" fmla="*/ 11381721 w 12192001"/>
              <a:gd name="connsiteY3342" fmla="*/ 3357036 h 6858000"/>
              <a:gd name="connsiteX3343" fmla="*/ 11381721 w 12192001"/>
              <a:gd name="connsiteY3343" fmla="*/ 3394583 h 6858000"/>
              <a:gd name="connsiteX3344" fmla="*/ 11377923 w 12192001"/>
              <a:gd name="connsiteY3344" fmla="*/ 3454658 h 6858000"/>
              <a:gd name="connsiteX3345" fmla="*/ 11377923 w 12192001"/>
              <a:gd name="connsiteY3345" fmla="*/ 3469677 h 6858000"/>
              <a:gd name="connsiteX3346" fmla="*/ 11381721 w 12192001"/>
              <a:gd name="connsiteY3346" fmla="*/ 3480941 h 6858000"/>
              <a:gd name="connsiteX3347" fmla="*/ 11393109 w 12192001"/>
              <a:gd name="connsiteY3347" fmla="*/ 3473432 h 6858000"/>
              <a:gd name="connsiteX3348" fmla="*/ 11408295 w 12192001"/>
              <a:gd name="connsiteY3348" fmla="*/ 3435885 h 6858000"/>
              <a:gd name="connsiteX3349" fmla="*/ 11419685 w 12192001"/>
              <a:gd name="connsiteY3349" fmla="*/ 3420866 h 6858000"/>
              <a:gd name="connsiteX3350" fmla="*/ 11434871 w 12192001"/>
              <a:gd name="connsiteY3350" fmla="*/ 3477187 h 6858000"/>
              <a:gd name="connsiteX3351" fmla="*/ 11450057 w 12192001"/>
              <a:gd name="connsiteY3351" fmla="*/ 3518489 h 6858000"/>
              <a:gd name="connsiteX3352" fmla="*/ 11465243 w 12192001"/>
              <a:gd name="connsiteY3352" fmla="*/ 3525998 h 6858000"/>
              <a:gd name="connsiteX3353" fmla="*/ 11469039 w 12192001"/>
              <a:gd name="connsiteY3353" fmla="*/ 3510979 h 6858000"/>
              <a:gd name="connsiteX3354" fmla="*/ 11469039 w 12192001"/>
              <a:gd name="connsiteY3354" fmla="*/ 3435885 h 6858000"/>
              <a:gd name="connsiteX3355" fmla="*/ 11503207 w 12192001"/>
              <a:gd name="connsiteY3355" fmla="*/ 3304469 h 6858000"/>
              <a:gd name="connsiteX3356" fmla="*/ 11514597 w 12192001"/>
              <a:gd name="connsiteY3356" fmla="*/ 3255658 h 6858000"/>
              <a:gd name="connsiteX3357" fmla="*/ 11510801 w 12192001"/>
              <a:gd name="connsiteY3357" fmla="*/ 3203092 h 6858000"/>
              <a:gd name="connsiteX3358" fmla="*/ 11499411 w 12192001"/>
              <a:gd name="connsiteY3358" fmla="*/ 3146771 h 6858000"/>
              <a:gd name="connsiteX3359" fmla="*/ 11507003 w 12192001"/>
              <a:gd name="connsiteY3359" fmla="*/ 3056658 h 6858000"/>
              <a:gd name="connsiteX3360" fmla="*/ 11507003 w 12192001"/>
              <a:gd name="connsiteY3360" fmla="*/ 3045393 h 6858000"/>
              <a:gd name="connsiteX3361" fmla="*/ 11501673 w 12192001"/>
              <a:gd name="connsiteY3361" fmla="*/ 3006454 h 6858000"/>
              <a:gd name="connsiteX3362" fmla="*/ 11508507 w 12192001"/>
              <a:gd name="connsiteY3362" fmla="*/ 3006810 h 6858000"/>
              <a:gd name="connsiteX3363" fmla="*/ 11514675 w 12192001"/>
              <a:gd name="connsiteY3363" fmla="*/ 2998831 h 6858000"/>
              <a:gd name="connsiteX3364" fmla="*/ 11526065 w 12192001"/>
              <a:gd name="connsiteY3364" fmla="*/ 2998831 h 6858000"/>
              <a:gd name="connsiteX3365" fmla="*/ 11533183 w 12192001"/>
              <a:gd name="connsiteY3365" fmla="*/ 3007279 h 6858000"/>
              <a:gd name="connsiteX3366" fmla="*/ 11533509 w 12192001"/>
              <a:gd name="connsiteY3366" fmla="*/ 3006635 h 6858000"/>
              <a:gd name="connsiteX3367" fmla="*/ 11533509 w 12192001"/>
              <a:gd name="connsiteY3367" fmla="*/ 3013933 h 6858000"/>
              <a:gd name="connsiteX3368" fmla="*/ 11535977 w 12192001"/>
              <a:gd name="connsiteY3368" fmla="*/ 3074027 h 6858000"/>
              <a:gd name="connsiteX3369" fmla="*/ 11538445 w 12192001"/>
              <a:gd name="connsiteY3369" fmla="*/ 3119097 h 6858000"/>
              <a:gd name="connsiteX3370" fmla="*/ 11538445 w 12192001"/>
              <a:gd name="connsiteY3370" fmla="*/ 3164167 h 6858000"/>
              <a:gd name="connsiteX3371" fmla="*/ 11540913 w 12192001"/>
              <a:gd name="connsiteY3371" fmla="*/ 3179191 h 6858000"/>
              <a:gd name="connsiteX3372" fmla="*/ 11543381 w 12192001"/>
              <a:gd name="connsiteY3372" fmla="*/ 3197970 h 6858000"/>
              <a:gd name="connsiteX3373" fmla="*/ 11542147 w 12192001"/>
              <a:gd name="connsiteY3373" fmla="*/ 3239284 h 6858000"/>
              <a:gd name="connsiteX3374" fmla="*/ 11548317 w 12192001"/>
              <a:gd name="connsiteY3374" fmla="*/ 3258064 h 6858000"/>
              <a:gd name="connsiteX3375" fmla="*/ 11558189 w 12192001"/>
              <a:gd name="connsiteY3375" fmla="*/ 3273087 h 6858000"/>
              <a:gd name="connsiteX3376" fmla="*/ 11560657 w 12192001"/>
              <a:gd name="connsiteY3376" fmla="*/ 3314401 h 6858000"/>
              <a:gd name="connsiteX3377" fmla="*/ 11560657 w 12192001"/>
              <a:gd name="connsiteY3377" fmla="*/ 3363228 h 6858000"/>
              <a:gd name="connsiteX3378" fmla="*/ 11560657 w 12192001"/>
              <a:gd name="connsiteY3378" fmla="*/ 3408298 h 6858000"/>
              <a:gd name="connsiteX3379" fmla="*/ 11565593 w 12192001"/>
              <a:gd name="connsiteY3379" fmla="*/ 3427077 h 6858000"/>
              <a:gd name="connsiteX3380" fmla="*/ 11571763 w 12192001"/>
              <a:gd name="connsiteY3380" fmla="*/ 3419565 h 6858000"/>
              <a:gd name="connsiteX3381" fmla="*/ 11571763 w 12192001"/>
              <a:gd name="connsiteY3381" fmla="*/ 3400786 h 6858000"/>
              <a:gd name="connsiteX3382" fmla="*/ 11575465 w 12192001"/>
              <a:gd name="connsiteY3382" fmla="*/ 3382007 h 6858000"/>
              <a:gd name="connsiteX3383" fmla="*/ 11581635 w 12192001"/>
              <a:gd name="connsiteY3383" fmla="*/ 3359472 h 6858000"/>
              <a:gd name="connsiteX3384" fmla="*/ 11585337 w 12192001"/>
              <a:gd name="connsiteY3384" fmla="*/ 3325669 h 6858000"/>
              <a:gd name="connsiteX3385" fmla="*/ 11585337 w 12192001"/>
              <a:gd name="connsiteY3385" fmla="*/ 3291866 h 6858000"/>
              <a:gd name="connsiteX3386" fmla="*/ 11584103 w 12192001"/>
              <a:gd name="connsiteY3386" fmla="*/ 3239284 h 6858000"/>
              <a:gd name="connsiteX3387" fmla="*/ 11585337 w 12192001"/>
              <a:gd name="connsiteY3387" fmla="*/ 3231773 h 6858000"/>
              <a:gd name="connsiteX3388" fmla="*/ 11589039 w 12192001"/>
              <a:gd name="connsiteY3388" fmla="*/ 3235528 h 6858000"/>
              <a:gd name="connsiteX3389" fmla="*/ 11591507 w 12192001"/>
              <a:gd name="connsiteY3389" fmla="*/ 3258064 h 6858000"/>
              <a:gd name="connsiteX3390" fmla="*/ 11600145 w 12192001"/>
              <a:gd name="connsiteY3390" fmla="*/ 3265575 h 6858000"/>
              <a:gd name="connsiteX3391" fmla="*/ 11601379 w 12192001"/>
              <a:gd name="connsiteY3391" fmla="*/ 3228017 h 6858000"/>
              <a:gd name="connsiteX3392" fmla="*/ 11602613 w 12192001"/>
              <a:gd name="connsiteY3392" fmla="*/ 3243040 h 6858000"/>
              <a:gd name="connsiteX3393" fmla="*/ 11602613 w 12192001"/>
              <a:gd name="connsiteY3393" fmla="*/ 3276843 h 6858000"/>
              <a:gd name="connsiteX3394" fmla="*/ 11606315 w 12192001"/>
              <a:gd name="connsiteY3394" fmla="*/ 3310646 h 6858000"/>
              <a:gd name="connsiteX3395" fmla="*/ 11613719 w 12192001"/>
              <a:gd name="connsiteY3395" fmla="*/ 3318157 h 6858000"/>
              <a:gd name="connsiteX3396" fmla="*/ 11617421 w 12192001"/>
              <a:gd name="connsiteY3396" fmla="*/ 3299378 h 6858000"/>
              <a:gd name="connsiteX3397" fmla="*/ 11616187 w 12192001"/>
              <a:gd name="connsiteY3397" fmla="*/ 3269331 h 6858000"/>
              <a:gd name="connsiteX3398" fmla="*/ 11613719 w 12192001"/>
              <a:gd name="connsiteY3398" fmla="*/ 3205482 h 6858000"/>
              <a:gd name="connsiteX3399" fmla="*/ 11614953 w 12192001"/>
              <a:gd name="connsiteY3399" fmla="*/ 3197970 h 6858000"/>
              <a:gd name="connsiteX3400" fmla="*/ 11616487 w 12192001"/>
              <a:gd name="connsiteY3400" fmla="*/ 3165284 h 6858000"/>
              <a:gd name="connsiteX3401" fmla="*/ 11617101 w 12192001"/>
              <a:gd name="connsiteY3401" fmla="*/ 3165545 h 6858000"/>
              <a:gd name="connsiteX3402" fmla="*/ 11630901 w 12192001"/>
              <a:gd name="connsiteY3402" fmla="*/ 3173343 h 6858000"/>
              <a:gd name="connsiteX3403" fmla="*/ 11630995 w 12192001"/>
              <a:gd name="connsiteY3403" fmla="*/ 3175435 h 6858000"/>
              <a:gd name="connsiteX3404" fmla="*/ 11630995 w 12192001"/>
              <a:gd name="connsiteY3404" fmla="*/ 3220505 h 6858000"/>
              <a:gd name="connsiteX3405" fmla="*/ 11633317 w 12192001"/>
              <a:gd name="connsiteY3405" fmla="*/ 3252288 h 6858000"/>
              <a:gd name="connsiteX3406" fmla="*/ 11632287 w 12192001"/>
              <a:gd name="connsiteY3406" fmla="*/ 3259413 h 6858000"/>
              <a:gd name="connsiteX3407" fmla="*/ 11651269 w 12192001"/>
              <a:gd name="connsiteY3407" fmla="*/ 3274432 h 6858000"/>
              <a:gd name="connsiteX3408" fmla="*/ 11651269 w 12192001"/>
              <a:gd name="connsiteY3408" fmla="*/ 3304469 h 6858000"/>
              <a:gd name="connsiteX3409" fmla="*/ 11632287 w 12192001"/>
              <a:gd name="connsiteY3409" fmla="*/ 3311979 h 6858000"/>
              <a:gd name="connsiteX3410" fmla="*/ 11620897 w 12192001"/>
              <a:gd name="connsiteY3410" fmla="*/ 3330752 h 6858000"/>
              <a:gd name="connsiteX3411" fmla="*/ 11613305 w 12192001"/>
              <a:gd name="connsiteY3411" fmla="*/ 3353281 h 6858000"/>
              <a:gd name="connsiteX3412" fmla="*/ 11628491 w 12192001"/>
              <a:gd name="connsiteY3412" fmla="*/ 3383319 h 6858000"/>
              <a:gd name="connsiteX3413" fmla="*/ 11658863 w 12192001"/>
              <a:gd name="connsiteY3413" fmla="*/ 3435885 h 6858000"/>
              <a:gd name="connsiteX3414" fmla="*/ 11651269 w 12192001"/>
              <a:gd name="connsiteY3414" fmla="*/ 3462168 h 6858000"/>
              <a:gd name="connsiteX3415" fmla="*/ 11636083 w 12192001"/>
              <a:gd name="connsiteY3415" fmla="*/ 3492206 h 6858000"/>
              <a:gd name="connsiteX3416" fmla="*/ 11639879 w 12192001"/>
              <a:gd name="connsiteY3416" fmla="*/ 3533508 h 6858000"/>
              <a:gd name="connsiteX3417" fmla="*/ 11651269 w 12192001"/>
              <a:gd name="connsiteY3417" fmla="*/ 3541017 h 6858000"/>
              <a:gd name="connsiteX3418" fmla="*/ 11632287 w 12192001"/>
              <a:gd name="connsiteY3418" fmla="*/ 3604847 h 6858000"/>
              <a:gd name="connsiteX3419" fmla="*/ 11632287 w 12192001"/>
              <a:gd name="connsiteY3419" fmla="*/ 3646150 h 6858000"/>
              <a:gd name="connsiteX3420" fmla="*/ 11628491 w 12192001"/>
              <a:gd name="connsiteY3420" fmla="*/ 3740018 h 6858000"/>
              <a:gd name="connsiteX3421" fmla="*/ 11624695 w 12192001"/>
              <a:gd name="connsiteY3421" fmla="*/ 3766301 h 6858000"/>
              <a:gd name="connsiteX3422" fmla="*/ 11628491 w 12192001"/>
              <a:gd name="connsiteY3422" fmla="*/ 3796339 h 6858000"/>
              <a:gd name="connsiteX3423" fmla="*/ 11628491 w 12192001"/>
              <a:gd name="connsiteY3423" fmla="*/ 3830131 h 6858000"/>
              <a:gd name="connsiteX3424" fmla="*/ 11651269 w 12192001"/>
              <a:gd name="connsiteY3424" fmla="*/ 3833886 h 6858000"/>
              <a:gd name="connsiteX3425" fmla="*/ 11662659 w 12192001"/>
              <a:gd name="connsiteY3425" fmla="*/ 3878943 h 6858000"/>
              <a:gd name="connsiteX3426" fmla="*/ 11658863 w 12192001"/>
              <a:gd name="connsiteY3426" fmla="*/ 3890207 h 6858000"/>
              <a:gd name="connsiteX3427" fmla="*/ 11670251 w 12192001"/>
              <a:gd name="connsiteY3427" fmla="*/ 3897716 h 6858000"/>
              <a:gd name="connsiteX3428" fmla="*/ 11681641 w 12192001"/>
              <a:gd name="connsiteY3428" fmla="*/ 3890207 h 6858000"/>
              <a:gd name="connsiteX3429" fmla="*/ 11677845 w 12192001"/>
              <a:gd name="connsiteY3429" fmla="*/ 3860169 h 6858000"/>
              <a:gd name="connsiteX3430" fmla="*/ 11685437 w 12192001"/>
              <a:gd name="connsiteY3430" fmla="*/ 3826376 h 6858000"/>
              <a:gd name="connsiteX3431" fmla="*/ 11708217 w 12192001"/>
              <a:gd name="connsiteY3431" fmla="*/ 3815112 h 6858000"/>
              <a:gd name="connsiteX3432" fmla="*/ 11715809 w 12192001"/>
              <a:gd name="connsiteY3432" fmla="*/ 3796339 h 6858000"/>
              <a:gd name="connsiteX3433" fmla="*/ 11700623 w 12192001"/>
              <a:gd name="connsiteY3433" fmla="*/ 3751282 h 6858000"/>
              <a:gd name="connsiteX3434" fmla="*/ 11700623 w 12192001"/>
              <a:gd name="connsiteY3434" fmla="*/ 3732508 h 6858000"/>
              <a:gd name="connsiteX3435" fmla="*/ 11712013 w 12192001"/>
              <a:gd name="connsiteY3435" fmla="*/ 3724999 h 6858000"/>
              <a:gd name="connsiteX3436" fmla="*/ 11730995 w 12192001"/>
              <a:gd name="connsiteY3436" fmla="*/ 3728754 h 6858000"/>
              <a:gd name="connsiteX3437" fmla="*/ 11746181 w 12192001"/>
              <a:gd name="connsiteY3437" fmla="*/ 3751282 h 6858000"/>
              <a:gd name="connsiteX3438" fmla="*/ 11753773 w 12192001"/>
              <a:gd name="connsiteY3438" fmla="*/ 3755037 h 6858000"/>
              <a:gd name="connsiteX3439" fmla="*/ 11757571 w 12192001"/>
              <a:gd name="connsiteY3439" fmla="*/ 3747527 h 6858000"/>
              <a:gd name="connsiteX3440" fmla="*/ 11753773 w 12192001"/>
              <a:gd name="connsiteY3440" fmla="*/ 3709980 h 6858000"/>
              <a:gd name="connsiteX3441" fmla="*/ 11753773 w 12192001"/>
              <a:gd name="connsiteY3441" fmla="*/ 3706225 h 6858000"/>
              <a:gd name="connsiteX3442" fmla="*/ 11761367 w 12192001"/>
              <a:gd name="connsiteY3442" fmla="*/ 3706225 h 6858000"/>
              <a:gd name="connsiteX3443" fmla="*/ 11772757 w 12192001"/>
              <a:gd name="connsiteY3443" fmla="*/ 3702471 h 6858000"/>
              <a:gd name="connsiteX3444" fmla="*/ 11772757 w 12192001"/>
              <a:gd name="connsiteY3444" fmla="*/ 3676188 h 6858000"/>
              <a:gd name="connsiteX3445" fmla="*/ 11784145 w 12192001"/>
              <a:gd name="connsiteY3445" fmla="*/ 3709980 h 6858000"/>
              <a:gd name="connsiteX3446" fmla="*/ 11795535 w 12192001"/>
              <a:gd name="connsiteY3446" fmla="*/ 3713735 h 6858000"/>
              <a:gd name="connsiteX3447" fmla="*/ 11818313 w 12192001"/>
              <a:gd name="connsiteY3447" fmla="*/ 3724999 h 6858000"/>
              <a:gd name="connsiteX3448" fmla="*/ 11818313 w 12192001"/>
              <a:gd name="connsiteY3448" fmla="*/ 3740018 h 6858000"/>
              <a:gd name="connsiteX3449" fmla="*/ 11825907 w 12192001"/>
              <a:gd name="connsiteY3449" fmla="*/ 3740018 h 6858000"/>
              <a:gd name="connsiteX3450" fmla="*/ 11829703 w 12192001"/>
              <a:gd name="connsiteY3450" fmla="*/ 3740018 h 6858000"/>
              <a:gd name="connsiteX3451" fmla="*/ 11844889 w 12192001"/>
              <a:gd name="connsiteY3451" fmla="*/ 3668678 h 6858000"/>
              <a:gd name="connsiteX3452" fmla="*/ 11863871 w 12192001"/>
              <a:gd name="connsiteY3452" fmla="*/ 3623621 h 6858000"/>
              <a:gd name="connsiteX3453" fmla="*/ 11871465 w 12192001"/>
              <a:gd name="connsiteY3453" fmla="*/ 3616111 h 6858000"/>
              <a:gd name="connsiteX3454" fmla="*/ 11879057 w 12192001"/>
              <a:gd name="connsiteY3454" fmla="*/ 3627376 h 6858000"/>
              <a:gd name="connsiteX3455" fmla="*/ 11879057 w 12192001"/>
              <a:gd name="connsiteY3455" fmla="*/ 3661169 h 6858000"/>
              <a:gd name="connsiteX3456" fmla="*/ 11882853 w 12192001"/>
              <a:gd name="connsiteY3456" fmla="*/ 3668678 h 6858000"/>
              <a:gd name="connsiteX3457" fmla="*/ 11890447 w 12192001"/>
              <a:gd name="connsiteY3457" fmla="*/ 3664923 h 6858000"/>
              <a:gd name="connsiteX3458" fmla="*/ 11898039 w 12192001"/>
              <a:gd name="connsiteY3458" fmla="*/ 3642395 h 6858000"/>
              <a:gd name="connsiteX3459" fmla="*/ 11898039 w 12192001"/>
              <a:gd name="connsiteY3459" fmla="*/ 3608602 h 6858000"/>
              <a:gd name="connsiteX3460" fmla="*/ 11913225 w 12192001"/>
              <a:gd name="connsiteY3460" fmla="*/ 3604847 h 6858000"/>
              <a:gd name="connsiteX3461" fmla="*/ 11920819 w 12192001"/>
              <a:gd name="connsiteY3461" fmla="*/ 3604847 h 6858000"/>
              <a:gd name="connsiteX3462" fmla="*/ 11943597 w 12192001"/>
              <a:gd name="connsiteY3462" fmla="*/ 3661169 h 6858000"/>
              <a:gd name="connsiteX3463" fmla="*/ 11936005 w 12192001"/>
              <a:gd name="connsiteY3463" fmla="*/ 3792584 h 6858000"/>
              <a:gd name="connsiteX3464" fmla="*/ 11943597 w 12192001"/>
              <a:gd name="connsiteY3464" fmla="*/ 3811358 h 6858000"/>
              <a:gd name="connsiteX3465" fmla="*/ 11951191 w 12192001"/>
              <a:gd name="connsiteY3465" fmla="*/ 3792584 h 6858000"/>
              <a:gd name="connsiteX3466" fmla="*/ 11958783 w 12192001"/>
              <a:gd name="connsiteY3466" fmla="*/ 3747527 h 6858000"/>
              <a:gd name="connsiteX3467" fmla="*/ 11958783 w 12192001"/>
              <a:gd name="connsiteY3467" fmla="*/ 3698716 h 6858000"/>
              <a:gd name="connsiteX3468" fmla="*/ 11962579 w 12192001"/>
              <a:gd name="connsiteY3468" fmla="*/ 3623621 h 6858000"/>
              <a:gd name="connsiteX3469" fmla="*/ 12011933 w 12192001"/>
              <a:gd name="connsiteY3469" fmla="*/ 3495960 h 6858000"/>
              <a:gd name="connsiteX3470" fmla="*/ 12023323 w 12192001"/>
              <a:gd name="connsiteY3470" fmla="*/ 3450904 h 6858000"/>
              <a:gd name="connsiteX3471" fmla="*/ 12027119 w 12192001"/>
              <a:gd name="connsiteY3471" fmla="*/ 3435885 h 6858000"/>
              <a:gd name="connsiteX3472" fmla="*/ 12034713 w 12192001"/>
              <a:gd name="connsiteY3472" fmla="*/ 3450904 h 6858000"/>
              <a:gd name="connsiteX3473" fmla="*/ 12034713 w 12192001"/>
              <a:gd name="connsiteY3473" fmla="*/ 3646150 h 6858000"/>
              <a:gd name="connsiteX3474" fmla="*/ 12072677 w 12192001"/>
              <a:gd name="connsiteY3474" fmla="*/ 3702471 h 6858000"/>
              <a:gd name="connsiteX3475" fmla="*/ 12080269 w 12192001"/>
              <a:gd name="connsiteY3475" fmla="*/ 3702471 h 6858000"/>
              <a:gd name="connsiteX3476" fmla="*/ 12110641 w 12192001"/>
              <a:gd name="connsiteY3476" fmla="*/ 3687452 h 6858000"/>
              <a:gd name="connsiteX3477" fmla="*/ 12133421 w 12192001"/>
              <a:gd name="connsiteY3477" fmla="*/ 3664923 h 6858000"/>
              <a:gd name="connsiteX3478" fmla="*/ 12178979 w 12192001"/>
              <a:gd name="connsiteY3478" fmla="*/ 3631130 h 6858000"/>
              <a:gd name="connsiteX3479" fmla="*/ 12192001 w 12192001"/>
              <a:gd name="connsiteY3479" fmla="*/ 3625560 h 6858000"/>
              <a:gd name="connsiteX3480" fmla="*/ 12192001 w 12192001"/>
              <a:gd name="connsiteY3480" fmla="*/ 6858000 h 6858000"/>
              <a:gd name="connsiteX3481" fmla="*/ 0 w 12192001"/>
              <a:gd name="connsiteY348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</a:cxnLst>
            <a:rect l="l" t="t" r="r" b="b"/>
            <a:pathLst>
              <a:path w="12192001" h="6858000">
                <a:moveTo>
                  <a:pt x="9190279" y="3229905"/>
                </a:moveTo>
                <a:lnTo>
                  <a:pt x="9200621" y="3239530"/>
                </a:lnTo>
                <a:lnTo>
                  <a:pt x="9197049" y="3257486"/>
                </a:lnTo>
                <a:cubicBezTo>
                  <a:pt x="9193251" y="3265465"/>
                  <a:pt x="9187557" y="3272036"/>
                  <a:pt x="9179965" y="3277668"/>
                </a:cubicBezTo>
                <a:cubicBezTo>
                  <a:pt x="9179965" y="3288932"/>
                  <a:pt x="9179965" y="3300196"/>
                  <a:pt x="9179965" y="3311460"/>
                </a:cubicBezTo>
                <a:cubicBezTo>
                  <a:pt x="9179965" y="3318970"/>
                  <a:pt x="9176169" y="3318970"/>
                  <a:pt x="9172371" y="3322724"/>
                </a:cubicBezTo>
                <a:cubicBezTo>
                  <a:pt x="9168575" y="3326479"/>
                  <a:pt x="9164779" y="3322724"/>
                  <a:pt x="9160983" y="3318970"/>
                </a:cubicBezTo>
                <a:cubicBezTo>
                  <a:pt x="9153389" y="3313338"/>
                  <a:pt x="9149593" y="3310522"/>
                  <a:pt x="9149117" y="3307236"/>
                </a:cubicBezTo>
                <a:cubicBezTo>
                  <a:pt x="9148643" y="3303951"/>
                  <a:pt x="9151491" y="3300196"/>
                  <a:pt x="9157185" y="3292687"/>
                </a:cubicBezTo>
                <a:cubicBezTo>
                  <a:pt x="9160983" y="3288932"/>
                  <a:pt x="9172371" y="3277668"/>
                  <a:pt x="9176169" y="3277668"/>
                </a:cubicBezTo>
                <a:lnTo>
                  <a:pt x="9175531" y="3264129"/>
                </a:lnTo>
                <a:lnTo>
                  <a:pt x="9178889" y="3267452"/>
                </a:lnTo>
                <a:cubicBezTo>
                  <a:pt x="9190279" y="3259943"/>
                  <a:pt x="9186483" y="3241169"/>
                  <a:pt x="9190279" y="3229905"/>
                </a:cubicBezTo>
                <a:close/>
                <a:moveTo>
                  <a:pt x="2427530" y="3229904"/>
                </a:moveTo>
                <a:lnTo>
                  <a:pt x="2437871" y="3239529"/>
                </a:lnTo>
                <a:lnTo>
                  <a:pt x="2434299" y="3257485"/>
                </a:lnTo>
                <a:cubicBezTo>
                  <a:pt x="2430502" y="3265464"/>
                  <a:pt x="2424808" y="3272035"/>
                  <a:pt x="2417215" y="3277667"/>
                </a:cubicBezTo>
                <a:cubicBezTo>
                  <a:pt x="2417215" y="3288931"/>
                  <a:pt x="2417215" y="3300195"/>
                  <a:pt x="2417215" y="3311459"/>
                </a:cubicBezTo>
                <a:cubicBezTo>
                  <a:pt x="2417215" y="3318969"/>
                  <a:pt x="2413419" y="3318969"/>
                  <a:pt x="2409622" y="3322723"/>
                </a:cubicBezTo>
                <a:cubicBezTo>
                  <a:pt x="2405826" y="3326478"/>
                  <a:pt x="2402029" y="3322723"/>
                  <a:pt x="2398233" y="3318969"/>
                </a:cubicBezTo>
                <a:cubicBezTo>
                  <a:pt x="2390640" y="3313337"/>
                  <a:pt x="2386844" y="3310521"/>
                  <a:pt x="2386368" y="3307235"/>
                </a:cubicBezTo>
                <a:cubicBezTo>
                  <a:pt x="2385894" y="3303950"/>
                  <a:pt x="2388741" y="3300195"/>
                  <a:pt x="2394436" y="3292686"/>
                </a:cubicBezTo>
                <a:cubicBezTo>
                  <a:pt x="2398233" y="3288931"/>
                  <a:pt x="2409622" y="3277667"/>
                  <a:pt x="2413419" y="3277667"/>
                </a:cubicBezTo>
                <a:lnTo>
                  <a:pt x="2412782" y="3264128"/>
                </a:lnTo>
                <a:lnTo>
                  <a:pt x="2416140" y="3267451"/>
                </a:lnTo>
                <a:cubicBezTo>
                  <a:pt x="2427530" y="3259942"/>
                  <a:pt x="2423734" y="3241168"/>
                  <a:pt x="2427530" y="3229904"/>
                </a:cubicBezTo>
                <a:close/>
                <a:moveTo>
                  <a:pt x="9175093" y="3213128"/>
                </a:moveTo>
                <a:lnTo>
                  <a:pt x="9175093" y="3219648"/>
                </a:lnTo>
                <a:lnTo>
                  <a:pt x="9174269" y="3216184"/>
                </a:lnTo>
                <a:close/>
                <a:moveTo>
                  <a:pt x="2412344" y="3213127"/>
                </a:moveTo>
                <a:lnTo>
                  <a:pt x="2412344" y="3219647"/>
                </a:lnTo>
                <a:lnTo>
                  <a:pt x="2411520" y="3216183"/>
                </a:lnTo>
                <a:close/>
                <a:moveTo>
                  <a:pt x="7852245" y="3203298"/>
                </a:moveTo>
                <a:lnTo>
                  <a:pt x="7858997" y="3216262"/>
                </a:lnTo>
                <a:lnTo>
                  <a:pt x="7855917" y="3225149"/>
                </a:lnTo>
                <a:lnTo>
                  <a:pt x="7845721" y="3215065"/>
                </a:lnTo>
                <a:close/>
                <a:moveTo>
                  <a:pt x="1089495" y="3203297"/>
                </a:moveTo>
                <a:lnTo>
                  <a:pt x="1096247" y="3216261"/>
                </a:lnTo>
                <a:lnTo>
                  <a:pt x="1093167" y="3225148"/>
                </a:lnTo>
                <a:lnTo>
                  <a:pt x="1082971" y="3215064"/>
                </a:lnTo>
                <a:close/>
                <a:moveTo>
                  <a:pt x="8412877" y="3194537"/>
                </a:moveTo>
                <a:lnTo>
                  <a:pt x="8412877" y="3197366"/>
                </a:lnTo>
                <a:cubicBezTo>
                  <a:pt x="8416673" y="3201120"/>
                  <a:pt x="8420471" y="3201120"/>
                  <a:pt x="8424267" y="3200651"/>
                </a:cubicBezTo>
                <a:lnTo>
                  <a:pt x="8429293" y="3200858"/>
                </a:lnTo>
                <a:lnTo>
                  <a:pt x="8429293" y="3219288"/>
                </a:lnTo>
                <a:cubicBezTo>
                  <a:pt x="8429293" y="3226798"/>
                  <a:pt x="8425497" y="3226798"/>
                  <a:pt x="8421701" y="3230552"/>
                </a:cubicBezTo>
                <a:cubicBezTo>
                  <a:pt x="8417905" y="3234307"/>
                  <a:pt x="8414107" y="3230552"/>
                  <a:pt x="8410311" y="3226798"/>
                </a:cubicBezTo>
                <a:cubicBezTo>
                  <a:pt x="8402719" y="3221166"/>
                  <a:pt x="8398921" y="3218350"/>
                  <a:pt x="8398447" y="3215064"/>
                </a:cubicBezTo>
                <a:cubicBezTo>
                  <a:pt x="8397973" y="3211779"/>
                  <a:pt x="8400821" y="3208024"/>
                  <a:pt x="8406515" y="3200515"/>
                </a:cubicBezTo>
                <a:close/>
                <a:moveTo>
                  <a:pt x="1650128" y="3194536"/>
                </a:moveTo>
                <a:lnTo>
                  <a:pt x="1650128" y="3197365"/>
                </a:lnTo>
                <a:cubicBezTo>
                  <a:pt x="1653924" y="3201119"/>
                  <a:pt x="1657721" y="3201119"/>
                  <a:pt x="1661517" y="3200650"/>
                </a:cubicBezTo>
                <a:lnTo>
                  <a:pt x="1666544" y="3200857"/>
                </a:lnTo>
                <a:lnTo>
                  <a:pt x="1666544" y="3219287"/>
                </a:lnTo>
                <a:cubicBezTo>
                  <a:pt x="1666544" y="3226797"/>
                  <a:pt x="1662748" y="3226797"/>
                  <a:pt x="1658951" y="3230551"/>
                </a:cubicBezTo>
                <a:cubicBezTo>
                  <a:pt x="1655155" y="3234306"/>
                  <a:pt x="1651358" y="3230551"/>
                  <a:pt x="1647562" y="3226797"/>
                </a:cubicBezTo>
                <a:cubicBezTo>
                  <a:pt x="1639969" y="3221165"/>
                  <a:pt x="1636172" y="3218349"/>
                  <a:pt x="1635698" y="3215063"/>
                </a:cubicBezTo>
                <a:cubicBezTo>
                  <a:pt x="1635223" y="3211778"/>
                  <a:pt x="1638071" y="3208023"/>
                  <a:pt x="1643765" y="3200514"/>
                </a:cubicBezTo>
                <a:close/>
                <a:moveTo>
                  <a:pt x="5750363" y="3186884"/>
                </a:moveTo>
                <a:lnTo>
                  <a:pt x="5752736" y="3195581"/>
                </a:lnTo>
                <a:cubicBezTo>
                  <a:pt x="5752736" y="3199336"/>
                  <a:pt x="5756533" y="3199336"/>
                  <a:pt x="5760329" y="3199336"/>
                </a:cubicBezTo>
                <a:cubicBezTo>
                  <a:pt x="5767922" y="3210600"/>
                  <a:pt x="5779311" y="3221864"/>
                  <a:pt x="5775515" y="3233129"/>
                </a:cubicBezTo>
                <a:cubicBezTo>
                  <a:pt x="5775515" y="3244393"/>
                  <a:pt x="5771718" y="3259412"/>
                  <a:pt x="5756533" y="3266921"/>
                </a:cubicBezTo>
                <a:cubicBezTo>
                  <a:pt x="5755584" y="3266921"/>
                  <a:pt x="5753448" y="3270910"/>
                  <a:pt x="5750838" y="3276953"/>
                </a:cubicBezTo>
                <a:lnTo>
                  <a:pt x="5744252" y="3294186"/>
                </a:lnTo>
                <a:lnTo>
                  <a:pt x="5750363" y="3250199"/>
                </a:lnTo>
                <a:close/>
                <a:moveTo>
                  <a:pt x="11637003" y="3176791"/>
                </a:moveTo>
                <a:lnTo>
                  <a:pt x="11643677" y="3180563"/>
                </a:lnTo>
                <a:cubicBezTo>
                  <a:pt x="11647473" y="3184318"/>
                  <a:pt x="11647473" y="3188073"/>
                  <a:pt x="11647473" y="3191828"/>
                </a:cubicBezTo>
                <a:cubicBezTo>
                  <a:pt x="11641779" y="3197460"/>
                  <a:pt x="11640829" y="3204969"/>
                  <a:pt x="11640355" y="3212478"/>
                </a:cubicBezTo>
                <a:lnTo>
                  <a:pt x="11637045" y="3228481"/>
                </a:lnTo>
                <a:lnTo>
                  <a:pt x="11636395" y="3190458"/>
                </a:lnTo>
                <a:close/>
                <a:moveTo>
                  <a:pt x="4874254" y="3176790"/>
                </a:moveTo>
                <a:lnTo>
                  <a:pt x="4880927" y="3180562"/>
                </a:lnTo>
                <a:cubicBezTo>
                  <a:pt x="4884723" y="3184317"/>
                  <a:pt x="4884723" y="3188072"/>
                  <a:pt x="4884723" y="3191827"/>
                </a:cubicBezTo>
                <a:cubicBezTo>
                  <a:pt x="4879029" y="3197459"/>
                  <a:pt x="4878080" y="3204968"/>
                  <a:pt x="4877605" y="3212477"/>
                </a:cubicBezTo>
                <a:lnTo>
                  <a:pt x="4874296" y="3228480"/>
                </a:lnTo>
                <a:lnTo>
                  <a:pt x="4873645" y="3190457"/>
                </a:lnTo>
                <a:close/>
                <a:moveTo>
                  <a:pt x="10392817" y="3171625"/>
                </a:moveTo>
                <a:lnTo>
                  <a:pt x="10396461" y="3174087"/>
                </a:lnTo>
                <a:lnTo>
                  <a:pt x="10396461" y="3189386"/>
                </a:lnTo>
                <a:lnTo>
                  <a:pt x="10393503" y="3177853"/>
                </a:lnTo>
                <a:close/>
                <a:moveTo>
                  <a:pt x="3630068" y="3171624"/>
                </a:moveTo>
                <a:lnTo>
                  <a:pt x="3633711" y="3174086"/>
                </a:lnTo>
                <a:lnTo>
                  <a:pt x="3633711" y="3189385"/>
                </a:lnTo>
                <a:lnTo>
                  <a:pt x="3630753" y="3177852"/>
                </a:lnTo>
                <a:close/>
                <a:moveTo>
                  <a:pt x="7874279" y="3156322"/>
                </a:moveTo>
                <a:lnTo>
                  <a:pt x="7883925" y="3176805"/>
                </a:lnTo>
                <a:lnTo>
                  <a:pt x="7876567" y="3185497"/>
                </a:lnTo>
                <a:lnTo>
                  <a:pt x="7876567" y="3191004"/>
                </a:lnTo>
                <a:lnTo>
                  <a:pt x="7868940" y="3192268"/>
                </a:lnTo>
                <a:lnTo>
                  <a:pt x="7861201" y="3193551"/>
                </a:lnTo>
                <a:lnTo>
                  <a:pt x="7863280" y="3191598"/>
                </a:lnTo>
                <a:cubicBezTo>
                  <a:pt x="7867076" y="3188313"/>
                  <a:pt x="7870872" y="3185497"/>
                  <a:pt x="7872771" y="3185497"/>
                </a:cubicBezTo>
                <a:cubicBezTo>
                  <a:pt x="7868974" y="3177987"/>
                  <a:pt x="7869923" y="3171416"/>
                  <a:pt x="7871821" y="3165315"/>
                </a:cubicBezTo>
                <a:close/>
                <a:moveTo>
                  <a:pt x="1111529" y="3156321"/>
                </a:moveTo>
                <a:lnTo>
                  <a:pt x="1121175" y="3176804"/>
                </a:lnTo>
                <a:lnTo>
                  <a:pt x="1113817" y="3185496"/>
                </a:lnTo>
                <a:lnTo>
                  <a:pt x="1113817" y="3191003"/>
                </a:lnTo>
                <a:lnTo>
                  <a:pt x="1106190" y="3192267"/>
                </a:lnTo>
                <a:lnTo>
                  <a:pt x="1098451" y="3193550"/>
                </a:lnTo>
                <a:lnTo>
                  <a:pt x="1100530" y="3191597"/>
                </a:lnTo>
                <a:cubicBezTo>
                  <a:pt x="1104326" y="3188312"/>
                  <a:pt x="1108122" y="3185496"/>
                  <a:pt x="1110021" y="3185496"/>
                </a:cubicBezTo>
                <a:cubicBezTo>
                  <a:pt x="1106224" y="3177986"/>
                  <a:pt x="1107173" y="3171415"/>
                  <a:pt x="1109071" y="3165314"/>
                </a:cubicBezTo>
                <a:close/>
                <a:moveTo>
                  <a:pt x="8704705" y="3121474"/>
                </a:moveTo>
                <a:lnTo>
                  <a:pt x="8709203" y="3131233"/>
                </a:lnTo>
                <a:cubicBezTo>
                  <a:pt x="8720593" y="3142498"/>
                  <a:pt x="8724389" y="3157517"/>
                  <a:pt x="8712999" y="3168781"/>
                </a:cubicBezTo>
                <a:lnTo>
                  <a:pt x="8702069" y="3192652"/>
                </a:lnTo>
                <a:lnTo>
                  <a:pt x="8702069" y="3166917"/>
                </a:lnTo>
                <a:close/>
                <a:moveTo>
                  <a:pt x="1941955" y="3121473"/>
                </a:moveTo>
                <a:lnTo>
                  <a:pt x="1946453" y="3131232"/>
                </a:lnTo>
                <a:cubicBezTo>
                  <a:pt x="1957843" y="3142497"/>
                  <a:pt x="1961639" y="3157516"/>
                  <a:pt x="1950250" y="3168780"/>
                </a:cubicBezTo>
                <a:lnTo>
                  <a:pt x="1939320" y="3192651"/>
                </a:lnTo>
                <a:lnTo>
                  <a:pt x="1939320" y="3166916"/>
                </a:lnTo>
                <a:close/>
                <a:moveTo>
                  <a:pt x="11619889" y="3062759"/>
                </a:moveTo>
                <a:cubicBezTo>
                  <a:pt x="11621123" y="3062759"/>
                  <a:pt x="11621123" y="3062759"/>
                  <a:pt x="11621123" y="3062759"/>
                </a:cubicBezTo>
                <a:cubicBezTo>
                  <a:pt x="11622357" y="3062759"/>
                  <a:pt x="11623591" y="3062759"/>
                  <a:pt x="11623591" y="3066515"/>
                </a:cubicBezTo>
                <a:cubicBezTo>
                  <a:pt x="11623591" y="3070271"/>
                  <a:pt x="11623591" y="3074027"/>
                  <a:pt x="11623591" y="3077782"/>
                </a:cubicBezTo>
                <a:lnTo>
                  <a:pt x="11623591" y="3134854"/>
                </a:lnTo>
                <a:lnTo>
                  <a:pt x="11617487" y="3143274"/>
                </a:lnTo>
                <a:lnTo>
                  <a:pt x="11619889" y="3066515"/>
                </a:lnTo>
                <a:cubicBezTo>
                  <a:pt x="11619889" y="3066515"/>
                  <a:pt x="11619889" y="3062759"/>
                  <a:pt x="11619889" y="3062759"/>
                </a:cubicBezTo>
                <a:close/>
                <a:moveTo>
                  <a:pt x="4857140" y="3062758"/>
                </a:moveTo>
                <a:cubicBezTo>
                  <a:pt x="4858374" y="3062758"/>
                  <a:pt x="4858374" y="3062758"/>
                  <a:pt x="4858374" y="3062758"/>
                </a:cubicBezTo>
                <a:cubicBezTo>
                  <a:pt x="4859608" y="3062758"/>
                  <a:pt x="4860842" y="3062758"/>
                  <a:pt x="4860842" y="3066514"/>
                </a:cubicBezTo>
                <a:cubicBezTo>
                  <a:pt x="4860842" y="3070270"/>
                  <a:pt x="4860842" y="3074026"/>
                  <a:pt x="4860842" y="3077781"/>
                </a:cubicBezTo>
                <a:lnTo>
                  <a:pt x="4860842" y="3134853"/>
                </a:lnTo>
                <a:lnTo>
                  <a:pt x="4854738" y="3143273"/>
                </a:lnTo>
                <a:lnTo>
                  <a:pt x="4857140" y="3066514"/>
                </a:lnTo>
                <a:cubicBezTo>
                  <a:pt x="4857140" y="3066514"/>
                  <a:pt x="4857140" y="3062758"/>
                  <a:pt x="4857140" y="3062758"/>
                </a:cubicBezTo>
                <a:close/>
                <a:moveTo>
                  <a:pt x="11421763" y="3062275"/>
                </a:moveTo>
                <a:lnTo>
                  <a:pt x="11427357" y="3092699"/>
                </a:lnTo>
                <a:cubicBezTo>
                  <a:pt x="11427357" y="3100209"/>
                  <a:pt x="11434949" y="3103963"/>
                  <a:pt x="11442543" y="3103963"/>
                </a:cubicBezTo>
                <a:lnTo>
                  <a:pt x="11444773" y="3102615"/>
                </a:lnTo>
                <a:lnTo>
                  <a:pt x="11442463" y="3116733"/>
                </a:lnTo>
                <a:cubicBezTo>
                  <a:pt x="11442463" y="3184318"/>
                  <a:pt x="11442463" y="3255658"/>
                  <a:pt x="11442463" y="3323243"/>
                </a:cubicBezTo>
                <a:cubicBezTo>
                  <a:pt x="11442463" y="3345771"/>
                  <a:pt x="11438667" y="3364545"/>
                  <a:pt x="11419685" y="3375809"/>
                </a:cubicBezTo>
                <a:cubicBezTo>
                  <a:pt x="11412093" y="3372054"/>
                  <a:pt x="11412093" y="3364545"/>
                  <a:pt x="11408295" y="3360790"/>
                </a:cubicBezTo>
                <a:cubicBezTo>
                  <a:pt x="11404499" y="3349526"/>
                  <a:pt x="11402601" y="3342016"/>
                  <a:pt x="11404499" y="3336384"/>
                </a:cubicBezTo>
                <a:cubicBezTo>
                  <a:pt x="11406397" y="3330752"/>
                  <a:pt x="11412093" y="3326997"/>
                  <a:pt x="11423481" y="3323243"/>
                </a:cubicBezTo>
                <a:cubicBezTo>
                  <a:pt x="11431075" y="3319488"/>
                  <a:pt x="11431075" y="3315734"/>
                  <a:pt x="11427277" y="3311979"/>
                </a:cubicBezTo>
                <a:cubicBezTo>
                  <a:pt x="11419685" y="3300715"/>
                  <a:pt x="11423481" y="3285696"/>
                  <a:pt x="11423481" y="3274432"/>
                </a:cubicBezTo>
                <a:cubicBezTo>
                  <a:pt x="11423481" y="3251903"/>
                  <a:pt x="11423481" y="3233130"/>
                  <a:pt x="11412093" y="3210601"/>
                </a:cubicBezTo>
                <a:cubicBezTo>
                  <a:pt x="11408295" y="3203092"/>
                  <a:pt x="11404499" y="3188073"/>
                  <a:pt x="11408295" y="3184318"/>
                </a:cubicBezTo>
                <a:cubicBezTo>
                  <a:pt x="11419685" y="3169299"/>
                  <a:pt x="11412093" y="3150526"/>
                  <a:pt x="11419685" y="3139262"/>
                </a:cubicBezTo>
                <a:cubicBezTo>
                  <a:pt x="11423481" y="3131752"/>
                  <a:pt x="11423481" y="3124243"/>
                  <a:pt x="11419685" y="3116733"/>
                </a:cubicBezTo>
                <a:cubicBezTo>
                  <a:pt x="11412093" y="3101714"/>
                  <a:pt x="11412093" y="3090450"/>
                  <a:pt x="11419685" y="3075431"/>
                </a:cubicBezTo>
                <a:close/>
                <a:moveTo>
                  <a:pt x="4659014" y="3062274"/>
                </a:moveTo>
                <a:lnTo>
                  <a:pt x="4664607" y="3092698"/>
                </a:lnTo>
                <a:cubicBezTo>
                  <a:pt x="4664607" y="3100208"/>
                  <a:pt x="4672200" y="3103962"/>
                  <a:pt x="4679793" y="3103962"/>
                </a:cubicBezTo>
                <a:lnTo>
                  <a:pt x="4682023" y="3102614"/>
                </a:lnTo>
                <a:lnTo>
                  <a:pt x="4679714" y="3116732"/>
                </a:lnTo>
                <a:cubicBezTo>
                  <a:pt x="4679714" y="3184317"/>
                  <a:pt x="4679714" y="3255657"/>
                  <a:pt x="4679714" y="3323242"/>
                </a:cubicBezTo>
                <a:cubicBezTo>
                  <a:pt x="4679714" y="3345770"/>
                  <a:pt x="4675918" y="3364544"/>
                  <a:pt x="4656936" y="3375808"/>
                </a:cubicBezTo>
                <a:cubicBezTo>
                  <a:pt x="4649344" y="3372053"/>
                  <a:pt x="4649344" y="3364544"/>
                  <a:pt x="4645546" y="3360789"/>
                </a:cubicBezTo>
                <a:cubicBezTo>
                  <a:pt x="4641750" y="3349525"/>
                  <a:pt x="4639851" y="3342015"/>
                  <a:pt x="4641750" y="3336383"/>
                </a:cubicBezTo>
                <a:cubicBezTo>
                  <a:pt x="4643648" y="3330751"/>
                  <a:pt x="4649344" y="3326996"/>
                  <a:pt x="4660732" y="3323242"/>
                </a:cubicBezTo>
                <a:cubicBezTo>
                  <a:pt x="4668325" y="3319487"/>
                  <a:pt x="4668325" y="3315733"/>
                  <a:pt x="4664528" y="3311978"/>
                </a:cubicBezTo>
                <a:cubicBezTo>
                  <a:pt x="4656936" y="3300714"/>
                  <a:pt x="4660732" y="3285695"/>
                  <a:pt x="4660732" y="3274431"/>
                </a:cubicBezTo>
                <a:cubicBezTo>
                  <a:pt x="4660732" y="3251902"/>
                  <a:pt x="4660732" y="3233129"/>
                  <a:pt x="4649344" y="3210600"/>
                </a:cubicBezTo>
                <a:cubicBezTo>
                  <a:pt x="4645546" y="3203091"/>
                  <a:pt x="4641750" y="3188072"/>
                  <a:pt x="4645546" y="3184317"/>
                </a:cubicBezTo>
                <a:cubicBezTo>
                  <a:pt x="4656936" y="3169298"/>
                  <a:pt x="4649344" y="3150525"/>
                  <a:pt x="4656936" y="3139261"/>
                </a:cubicBezTo>
                <a:cubicBezTo>
                  <a:pt x="4660732" y="3131751"/>
                  <a:pt x="4660732" y="3124242"/>
                  <a:pt x="4656936" y="3116732"/>
                </a:cubicBezTo>
                <a:cubicBezTo>
                  <a:pt x="4649344" y="3101713"/>
                  <a:pt x="4649344" y="3090449"/>
                  <a:pt x="4656936" y="3075430"/>
                </a:cubicBezTo>
                <a:close/>
                <a:moveTo>
                  <a:pt x="6510010" y="2989021"/>
                </a:moveTo>
                <a:lnTo>
                  <a:pt x="6510606" y="3000336"/>
                </a:lnTo>
                <a:lnTo>
                  <a:pt x="6510360" y="3002132"/>
                </a:lnTo>
                <a:lnTo>
                  <a:pt x="6510068" y="2995024"/>
                </a:lnTo>
                <a:close/>
                <a:moveTo>
                  <a:pt x="11419763" y="2983812"/>
                </a:moveTo>
                <a:cubicBezTo>
                  <a:pt x="11419763" y="3010095"/>
                  <a:pt x="11419763" y="3028869"/>
                  <a:pt x="11419763" y="3051397"/>
                </a:cubicBezTo>
                <a:lnTo>
                  <a:pt x="11420905" y="3057605"/>
                </a:lnTo>
                <a:lnTo>
                  <a:pt x="11415889" y="3045393"/>
                </a:lnTo>
                <a:lnTo>
                  <a:pt x="11402023" y="3020131"/>
                </a:lnTo>
                <a:lnTo>
                  <a:pt x="11404577" y="3017604"/>
                </a:lnTo>
                <a:cubicBezTo>
                  <a:pt x="11405527" y="3015727"/>
                  <a:pt x="11406477" y="3013850"/>
                  <a:pt x="11408375" y="3013850"/>
                </a:cubicBezTo>
                <a:cubicBezTo>
                  <a:pt x="11415967" y="3006341"/>
                  <a:pt x="11412171" y="2995076"/>
                  <a:pt x="11419763" y="2983812"/>
                </a:cubicBezTo>
                <a:close/>
                <a:moveTo>
                  <a:pt x="4657014" y="2983811"/>
                </a:moveTo>
                <a:cubicBezTo>
                  <a:pt x="4657014" y="3010094"/>
                  <a:pt x="4657014" y="3028868"/>
                  <a:pt x="4657014" y="3051396"/>
                </a:cubicBezTo>
                <a:lnTo>
                  <a:pt x="4658156" y="3057604"/>
                </a:lnTo>
                <a:lnTo>
                  <a:pt x="4653139" y="3045392"/>
                </a:lnTo>
                <a:lnTo>
                  <a:pt x="4639273" y="3020130"/>
                </a:lnTo>
                <a:lnTo>
                  <a:pt x="4641828" y="3017603"/>
                </a:lnTo>
                <a:cubicBezTo>
                  <a:pt x="4642777" y="3015726"/>
                  <a:pt x="4643727" y="3013849"/>
                  <a:pt x="4645625" y="3013849"/>
                </a:cubicBezTo>
                <a:cubicBezTo>
                  <a:pt x="4653218" y="3006340"/>
                  <a:pt x="4649421" y="2995075"/>
                  <a:pt x="4657014" y="2983811"/>
                </a:cubicBezTo>
                <a:close/>
                <a:moveTo>
                  <a:pt x="5748564" y="2975947"/>
                </a:moveTo>
                <a:lnTo>
                  <a:pt x="5752736" y="2996581"/>
                </a:lnTo>
                <a:cubicBezTo>
                  <a:pt x="5752736" y="2996581"/>
                  <a:pt x="5756533" y="3000336"/>
                  <a:pt x="5760329" y="3000336"/>
                </a:cubicBezTo>
                <a:cubicBezTo>
                  <a:pt x="5764126" y="3007845"/>
                  <a:pt x="5767922" y="3011600"/>
                  <a:pt x="5771718" y="3015355"/>
                </a:cubicBezTo>
                <a:cubicBezTo>
                  <a:pt x="5786904" y="3030374"/>
                  <a:pt x="5786904" y="3045392"/>
                  <a:pt x="5775515" y="3064166"/>
                </a:cubicBezTo>
                <a:cubicBezTo>
                  <a:pt x="5771718" y="3067921"/>
                  <a:pt x="5767922" y="3071676"/>
                  <a:pt x="5764126" y="3075430"/>
                </a:cubicBezTo>
                <a:cubicBezTo>
                  <a:pt x="5760329" y="3077307"/>
                  <a:pt x="5753685" y="3085755"/>
                  <a:pt x="5747991" y="3094204"/>
                </a:cubicBezTo>
                <a:lnTo>
                  <a:pt x="5745683" y="3098353"/>
                </a:lnTo>
                <a:lnTo>
                  <a:pt x="5745547" y="3098087"/>
                </a:lnTo>
                <a:cubicBezTo>
                  <a:pt x="5743620" y="3095270"/>
                  <a:pt x="5742657" y="3092453"/>
                  <a:pt x="5746510" y="3088697"/>
                </a:cubicBezTo>
                <a:cubicBezTo>
                  <a:pt x="5758070" y="3077429"/>
                  <a:pt x="5750363" y="3062406"/>
                  <a:pt x="5750363" y="3051139"/>
                </a:cubicBezTo>
                <a:cubicBezTo>
                  <a:pt x="5750363" y="3039871"/>
                  <a:pt x="5754217" y="3024848"/>
                  <a:pt x="5746510" y="3013580"/>
                </a:cubicBezTo>
                <a:cubicBezTo>
                  <a:pt x="5744583" y="3009824"/>
                  <a:pt x="5744583" y="3005129"/>
                  <a:pt x="5745065" y="3000434"/>
                </a:cubicBezTo>
                <a:cubicBezTo>
                  <a:pt x="5745547" y="2995739"/>
                  <a:pt x="5746510" y="2991045"/>
                  <a:pt x="5746510" y="2987289"/>
                </a:cubicBezTo>
                <a:close/>
                <a:moveTo>
                  <a:pt x="8705771" y="2973327"/>
                </a:moveTo>
                <a:lnTo>
                  <a:pt x="8713889" y="2991167"/>
                </a:lnTo>
                <a:lnTo>
                  <a:pt x="8705771" y="2999445"/>
                </a:lnTo>
                <a:close/>
                <a:moveTo>
                  <a:pt x="1943022" y="2973326"/>
                </a:moveTo>
                <a:lnTo>
                  <a:pt x="1951139" y="2991166"/>
                </a:lnTo>
                <a:lnTo>
                  <a:pt x="1943022" y="2999444"/>
                </a:lnTo>
                <a:close/>
                <a:moveTo>
                  <a:pt x="11161603" y="2969522"/>
                </a:moveTo>
                <a:lnTo>
                  <a:pt x="11161603" y="3009424"/>
                </a:lnTo>
                <a:lnTo>
                  <a:pt x="11151957" y="3025325"/>
                </a:lnTo>
                <a:cubicBezTo>
                  <a:pt x="11151957" y="3029080"/>
                  <a:pt x="11144365" y="3029080"/>
                  <a:pt x="11144365" y="3025325"/>
                </a:cubicBezTo>
                <a:cubicBezTo>
                  <a:pt x="11144365" y="3019693"/>
                  <a:pt x="11141517" y="3015938"/>
                  <a:pt x="11139145" y="3012653"/>
                </a:cubicBezTo>
                <a:lnTo>
                  <a:pt x="11138719" y="3010884"/>
                </a:lnTo>
                <a:lnTo>
                  <a:pt x="11150215" y="3001646"/>
                </a:lnTo>
                <a:cubicBezTo>
                  <a:pt x="11153061" y="2996014"/>
                  <a:pt x="11154011" y="2989444"/>
                  <a:pt x="11154011" y="2983812"/>
                </a:cubicBezTo>
                <a:lnTo>
                  <a:pt x="11155413" y="2976880"/>
                </a:lnTo>
                <a:lnTo>
                  <a:pt x="11155753" y="2976514"/>
                </a:lnTo>
                <a:close/>
                <a:moveTo>
                  <a:pt x="4398854" y="2969521"/>
                </a:moveTo>
                <a:lnTo>
                  <a:pt x="4398854" y="3009423"/>
                </a:lnTo>
                <a:lnTo>
                  <a:pt x="4389207" y="3025324"/>
                </a:lnTo>
                <a:cubicBezTo>
                  <a:pt x="4389207" y="3029079"/>
                  <a:pt x="4381615" y="3029079"/>
                  <a:pt x="4381615" y="3025324"/>
                </a:cubicBezTo>
                <a:cubicBezTo>
                  <a:pt x="4381615" y="3019692"/>
                  <a:pt x="4378767" y="3015937"/>
                  <a:pt x="4376395" y="3012652"/>
                </a:cubicBezTo>
                <a:lnTo>
                  <a:pt x="4375969" y="3010883"/>
                </a:lnTo>
                <a:lnTo>
                  <a:pt x="4387465" y="3001645"/>
                </a:lnTo>
                <a:cubicBezTo>
                  <a:pt x="4390312" y="2996013"/>
                  <a:pt x="4391261" y="2989443"/>
                  <a:pt x="4391261" y="2983811"/>
                </a:cubicBezTo>
                <a:lnTo>
                  <a:pt x="4392663" y="2976879"/>
                </a:lnTo>
                <a:lnTo>
                  <a:pt x="4393004" y="2976513"/>
                </a:lnTo>
                <a:close/>
                <a:moveTo>
                  <a:pt x="11400809" y="2964402"/>
                </a:moveTo>
                <a:lnTo>
                  <a:pt x="11400781" y="2965039"/>
                </a:lnTo>
                <a:lnTo>
                  <a:pt x="11397207" y="2986248"/>
                </a:lnTo>
                <a:lnTo>
                  <a:pt x="11396907" y="2974054"/>
                </a:lnTo>
                <a:close/>
                <a:moveTo>
                  <a:pt x="4638060" y="2964401"/>
                </a:moveTo>
                <a:lnTo>
                  <a:pt x="4638032" y="2965038"/>
                </a:lnTo>
                <a:lnTo>
                  <a:pt x="4634457" y="2986247"/>
                </a:lnTo>
                <a:lnTo>
                  <a:pt x="4634157" y="2974053"/>
                </a:lnTo>
                <a:close/>
                <a:moveTo>
                  <a:pt x="11472915" y="2946265"/>
                </a:moveTo>
                <a:lnTo>
                  <a:pt x="11473823" y="2947163"/>
                </a:lnTo>
                <a:lnTo>
                  <a:pt x="11475683" y="2970299"/>
                </a:lnTo>
                <a:cubicBezTo>
                  <a:pt x="11475683" y="2997520"/>
                  <a:pt x="11474733" y="3024742"/>
                  <a:pt x="11476631" y="3052903"/>
                </a:cubicBezTo>
                <a:cubicBezTo>
                  <a:pt x="11476631" y="3052903"/>
                  <a:pt x="11472835" y="3052903"/>
                  <a:pt x="11472835" y="3056658"/>
                </a:cubicBezTo>
                <a:cubicBezTo>
                  <a:pt x="11465243" y="3052903"/>
                  <a:pt x="11469039" y="3049148"/>
                  <a:pt x="11469039" y="3041639"/>
                </a:cubicBezTo>
                <a:cubicBezTo>
                  <a:pt x="11469039" y="3037884"/>
                  <a:pt x="11465243" y="3037884"/>
                  <a:pt x="11465243" y="3037884"/>
                </a:cubicBezTo>
                <a:cubicBezTo>
                  <a:pt x="11461447" y="3037884"/>
                  <a:pt x="11453853" y="3037884"/>
                  <a:pt x="11457649" y="3041639"/>
                </a:cubicBezTo>
                <a:cubicBezTo>
                  <a:pt x="11457649" y="3045393"/>
                  <a:pt x="11450057" y="3049148"/>
                  <a:pt x="11450057" y="3052903"/>
                </a:cubicBezTo>
                <a:lnTo>
                  <a:pt x="11449339" y="3062567"/>
                </a:lnTo>
                <a:lnTo>
                  <a:pt x="11446339" y="3055152"/>
                </a:lnTo>
                <a:cubicBezTo>
                  <a:pt x="11444441" y="3053274"/>
                  <a:pt x="11444441" y="3049519"/>
                  <a:pt x="11444915" y="3045765"/>
                </a:cubicBezTo>
                <a:cubicBezTo>
                  <a:pt x="11445389" y="3042010"/>
                  <a:pt x="11446339" y="3038255"/>
                  <a:pt x="11446339" y="3036378"/>
                </a:cubicBezTo>
                <a:cubicBezTo>
                  <a:pt x="11457729" y="3010095"/>
                  <a:pt x="11469117" y="2983812"/>
                  <a:pt x="11465321" y="2953774"/>
                </a:cubicBezTo>
                <a:cubicBezTo>
                  <a:pt x="11465321" y="2950020"/>
                  <a:pt x="11469117" y="2946265"/>
                  <a:pt x="11472915" y="2946265"/>
                </a:cubicBezTo>
                <a:close/>
                <a:moveTo>
                  <a:pt x="4710165" y="2946264"/>
                </a:moveTo>
                <a:lnTo>
                  <a:pt x="4711073" y="2947162"/>
                </a:lnTo>
                <a:lnTo>
                  <a:pt x="4712934" y="2970298"/>
                </a:lnTo>
                <a:cubicBezTo>
                  <a:pt x="4712934" y="2997519"/>
                  <a:pt x="4711984" y="3024741"/>
                  <a:pt x="4713882" y="3052902"/>
                </a:cubicBezTo>
                <a:cubicBezTo>
                  <a:pt x="4713882" y="3052902"/>
                  <a:pt x="4710086" y="3052902"/>
                  <a:pt x="4710086" y="3056657"/>
                </a:cubicBezTo>
                <a:cubicBezTo>
                  <a:pt x="4702493" y="3052902"/>
                  <a:pt x="4706290" y="3049147"/>
                  <a:pt x="4706290" y="3041638"/>
                </a:cubicBezTo>
                <a:cubicBezTo>
                  <a:pt x="4706290" y="3037883"/>
                  <a:pt x="4702493" y="3037883"/>
                  <a:pt x="4702493" y="3037883"/>
                </a:cubicBezTo>
                <a:cubicBezTo>
                  <a:pt x="4698697" y="3037883"/>
                  <a:pt x="4691104" y="3037883"/>
                  <a:pt x="4694900" y="3041638"/>
                </a:cubicBezTo>
                <a:cubicBezTo>
                  <a:pt x="4694900" y="3045392"/>
                  <a:pt x="4687307" y="3049147"/>
                  <a:pt x="4687307" y="3052902"/>
                </a:cubicBezTo>
                <a:lnTo>
                  <a:pt x="4686589" y="3062566"/>
                </a:lnTo>
                <a:lnTo>
                  <a:pt x="4683589" y="3055151"/>
                </a:lnTo>
                <a:cubicBezTo>
                  <a:pt x="4681691" y="3053273"/>
                  <a:pt x="4681691" y="3049518"/>
                  <a:pt x="4682166" y="3045764"/>
                </a:cubicBezTo>
                <a:cubicBezTo>
                  <a:pt x="4682640" y="3042009"/>
                  <a:pt x="4683589" y="3038254"/>
                  <a:pt x="4683589" y="3036377"/>
                </a:cubicBezTo>
                <a:cubicBezTo>
                  <a:pt x="4694979" y="3010094"/>
                  <a:pt x="4706368" y="2983811"/>
                  <a:pt x="4702572" y="2953773"/>
                </a:cubicBezTo>
                <a:cubicBezTo>
                  <a:pt x="4702572" y="2950019"/>
                  <a:pt x="4706368" y="2946264"/>
                  <a:pt x="4710165" y="2946264"/>
                </a:cubicBezTo>
                <a:close/>
                <a:moveTo>
                  <a:pt x="9904805" y="2925015"/>
                </a:moveTo>
                <a:lnTo>
                  <a:pt x="9905203" y="2932761"/>
                </a:lnTo>
                <a:cubicBezTo>
                  <a:pt x="9908101" y="2940273"/>
                  <a:pt x="9908101" y="2944028"/>
                  <a:pt x="9913895" y="2944028"/>
                </a:cubicBezTo>
                <a:cubicBezTo>
                  <a:pt x="9916793" y="2944028"/>
                  <a:pt x="9922589" y="2940273"/>
                  <a:pt x="9922589" y="2947784"/>
                </a:cubicBezTo>
                <a:cubicBezTo>
                  <a:pt x="9925487" y="2962808"/>
                  <a:pt x="9934181" y="2974076"/>
                  <a:pt x="9934181" y="2989099"/>
                </a:cubicBezTo>
                <a:cubicBezTo>
                  <a:pt x="9934181" y="3004122"/>
                  <a:pt x="9937079" y="3004122"/>
                  <a:pt x="9928383" y="3019146"/>
                </a:cubicBezTo>
                <a:cubicBezTo>
                  <a:pt x="9928383" y="3022902"/>
                  <a:pt x="9928383" y="3022902"/>
                  <a:pt x="9928383" y="3022902"/>
                </a:cubicBezTo>
                <a:cubicBezTo>
                  <a:pt x="9934181" y="3030414"/>
                  <a:pt x="9931283" y="3041681"/>
                  <a:pt x="9934181" y="3049192"/>
                </a:cubicBezTo>
                <a:cubicBezTo>
                  <a:pt x="9939977" y="3071728"/>
                  <a:pt x="9939977" y="3071728"/>
                  <a:pt x="9928383" y="3090507"/>
                </a:cubicBezTo>
                <a:cubicBezTo>
                  <a:pt x="9928383" y="3090507"/>
                  <a:pt x="9928383" y="3098019"/>
                  <a:pt x="9928383" y="3098019"/>
                </a:cubicBezTo>
                <a:cubicBezTo>
                  <a:pt x="9945773" y="3101774"/>
                  <a:pt x="9934181" y="3113042"/>
                  <a:pt x="9934181" y="3124310"/>
                </a:cubicBezTo>
                <a:cubicBezTo>
                  <a:pt x="9931283" y="3128066"/>
                  <a:pt x="9934181" y="3135578"/>
                  <a:pt x="9928383" y="3135578"/>
                </a:cubicBezTo>
                <a:cubicBezTo>
                  <a:pt x="9922589" y="3131822"/>
                  <a:pt x="9925487" y="3128066"/>
                  <a:pt x="9922589" y="3124310"/>
                </a:cubicBezTo>
                <a:cubicBezTo>
                  <a:pt x="9925487" y="3113042"/>
                  <a:pt x="9925487" y="3101774"/>
                  <a:pt x="9913895" y="3098019"/>
                </a:cubicBezTo>
                <a:cubicBezTo>
                  <a:pt x="9913895" y="3101774"/>
                  <a:pt x="9916793" y="3109286"/>
                  <a:pt x="9910997" y="3109286"/>
                </a:cubicBezTo>
                <a:cubicBezTo>
                  <a:pt x="9908101" y="3113042"/>
                  <a:pt x="9905203" y="3109286"/>
                  <a:pt x="9905203" y="3101774"/>
                </a:cubicBezTo>
                <a:cubicBezTo>
                  <a:pt x="9905203" y="3094263"/>
                  <a:pt x="9902305" y="3090507"/>
                  <a:pt x="9899407" y="3090507"/>
                </a:cubicBezTo>
                <a:cubicBezTo>
                  <a:pt x="9896509" y="3086751"/>
                  <a:pt x="9893611" y="3090507"/>
                  <a:pt x="9896509" y="3090507"/>
                </a:cubicBezTo>
                <a:cubicBezTo>
                  <a:pt x="9896509" y="3090507"/>
                  <a:pt x="9896509" y="3094263"/>
                  <a:pt x="9896509" y="3094263"/>
                </a:cubicBezTo>
                <a:cubicBezTo>
                  <a:pt x="9896509" y="3109286"/>
                  <a:pt x="9899407" y="3124310"/>
                  <a:pt x="9896509" y="3139334"/>
                </a:cubicBezTo>
                <a:cubicBezTo>
                  <a:pt x="9890713" y="3150601"/>
                  <a:pt x="9893611" y="3165624"/>
                  <a:pt x="9893611" y="3176892"/>
                </a:cubicBezTo>
                <a:cubicBezTo>
                  <a:pt x="9902305" y="3184404"/>
                  <a:pt x="9893611" y="3199427"/>
                  <a:pt x="9899407" y="3214450"/>
                </a:cubicBezTo>
                <a:cubicBezTo>
                  <a:pt x="9908101" y="3225718"/>
                  <a:pt x="9893611" y="3233230"/>
                  <a:pt x="9893611" y="3248253"/>
                </a:cubicBezTo>
                <a:cubicBezTo>
                  <a:pt x="9893611" y="3248253"/>
                  <a:pt x="9893611" y="3248253"/>
                  <a:pt x="9893611" y="3252009"/>
                </a:cubicBezTo>
                <a:cubicBezTo>
                  <a:pt x="9896509" y="3252009"/>
                  <a:pt x="9899407" y="3248253"/>
                  <a:pt x="9902305" y="3255765"/>
                </a:cubicBezTo>
                <a:cubicBezTo>
                  <a:pt x="9902305" y="3259520"/>
                  <a:pt x="9902305" y="3263276"/>
                  <a:pt x="9896509" y="3263276"/>
                </a:cubicBezTo>
                <a:cubicBezTo>
                  <a:pt x="9896509" y="3267032"/>
                  <a:pt x="9896509" y="3274544"/>
                  <a:pt x="9896509" y="3278300"/>
                </a:cubicBezTo>
                <a:cubicBezTo>
                  <a:pt x="9896509" y="3282056"/>
                  <a:pt x="9896509" y="3285812"/>
                  <a:pt x="9893611" y="3285812"/>
                </a:cubicBezTo>
                <a:cubicBezTo>
                  <a:pt x="9890713" y="3297080"/>
                  <a:pt x="9899407" y="3304591"/>
                  <a:pt x="9902305" y="3315858"/>
                </a:cubicBezTo>
                <a:cubicBezTo>
                  <a:pt x="9905203" y="3315858"/>
                  <a:pt x="9908101" y="3312102"/>
                  <a:pt x="9910997" y="3319614"/>
                </a:cubicBezTo>
                <a:cubicBezTo>
                  <a:pt x="9910997" y="3323370"/>
                  <a:pt x="9910997" y="3330882"/>
                  <a:pt x="9910997" y="3334638"/>
                </a:cubicBezTo>
                <a:cubicBezTo>
                  <a:pt x="9905203" y="3338394"/>
                  <a:pt x="9899407" y="3334638"/>
                  <a:pt x="9893611" y="3338394"/>
                </a:cubicBezTo>
                <a:cubicBezTo>
                  <a:pt x="9887815" y="3338394"/>
                  <a:pt x="9887815" y="3338394"/>
                  <a:pt x="9887815" y="3345906"/>
                </a:cubicBezTo>
                <a:cubicBezTo>
                  <a:pt x="9887815" y="3349662"/>
                  <a:pt x="9887815" y="3353417"/>
                  <a:pt x="9887815" y="3360929"/>
                </a:cubicBezTo>
                <a:cubicBezTo>
                  <a:pt x="9887815" y="3364685"/>
                  <a:pt x="9887815" y="3372196"/>
                  <a:pt x="9887815" y="3375952"/>
                </a:cubicBezTo>
                <a:cubicBezTo>
                  <a:pt x="9887815" y="3379708"/>
                  <a:pt x="9887815" y="3383464"/>
                  <a:pt x="9884917" y="3383464"/>
                </a:cubicBezTo>
                <a:cubicBezTo>
                  <a:pt x="9873325" y="3394732"/>
                  <a:pt x="9873325" y="3394732"/>
                  <a:pt x="9873325" y="3405999"/>
                </a:cubicBezTo>
                <a:cubicBezTo>
                  <a:pt x="9873325" y="3413510"/>
                  <a:pt x="9873325" y="3417266"/>
                  <a:pt x="9871877" y="3418205"/>
                </a:cubicBezTo>
                <a:lnTo>
                  <a:pt x="9870141" y="3417401"/>
                </a:lnTo>
                <a:lnTo>
                  <a:pt x="9874799" y="3357557"/>
                </a:lnTo>
                <a:lnTo>
                  <a:pt x="9878783" y="3287876"/>
                </a:lnTo>
                <a:lnTo>
                  <a:pt x="9888853" y="3284972"/>
                </a:lnTo>
                <a:cubicBezTo>
                  <a:pt x="9888853" y="3273708"/>
                  <a:pt x="9888853" y="3262443"/>
                  <a:pt x="9888853" y="3251179"/>
                </a:cubicBezTo>
                <a:cubicBezTo>
                  <a:pt x="9892649" y="3243670"/>
                  <a:pt x="9885055" y="3232406"/>
                  <a:pt x="9892649" y="3221141"/>
                </a:cubicBezTo>
                <a:cubicBezTo>
                  <a:pt x="9904037" y="3209877"/>
                  <a:pt x="9888853" y="3206123"/>
                  <a:pt x="9888853" y="3194858"/>
                </a:cubicBezTo>
                <a:lnTo>
                  <a:pt x="9887641" y="3164011"/>
                </a:lnTo>
                <a:lnTo>
                  <a:pt x="9892701" y="3111743"/>
                </a:lnTo>
                <a:cubicBezTo>
                  <a:pt x="9894965" y="3099469"/>
                  <a:pt x="9892739" y="3091752"/>
                  <a:pt x="9888779" y="3080253"/>
                </a:cubicBezTo>
                <a:lnTo>
                  <a:pt x="9885055" y="3069513"/>
                </a:lnTo>
                <a:lnTo>
                  <a:pt x="9885055" y="3059688"/>
                </a:lnTo>
                <a:lnTo>
                  <a:pt x="9884081" y="3046591"/>
                </a:lnTo>
                <a:lnTo>
                  <a:pt x="9890609" y="3034056"/>
                </a:lnTo>
                <a:lnTo>
                  <a:pt x="9883057" y="3032805"/>
                </a:lnTo>
                <a:lnTo>
                  <a:pt x="9882683" y="3027773"/>
                </a:lnTo>
                <a:cubicBezTo>
                  <a:pt x="9880311" y="3017447"/>
                  <a:pt x="9875565" y="3007122"/>
                  <a:pt x="9866073" y="2995858"/>
                </a:cubicBezTo>
                <a:cubicBezTo>
                  <a:pt x="9869869" y="2992103"/>
                  <a:pt x="9877463" y="2992103"/>
                  <a:pt x="9877463" y="2988349"/>
                </a:cubicBezTo>
                <a:cubicBezTo>
                  <a:pt x="9886955" y="2980839"/>
                  <a:pt x="9891701" y="2976146"/>
                  <a:pt x="9892175" y="2970513"/>
                </a:cubicBezTo>
                <a:lnTo>
                  <a:pt x="9885627" y="2956434"/>
                </a:lnTo>
                <a:lnTo>
                  <a:pt x="9894273" y="2941663"/>
                </a:lnTo>
                <a:close/>
                <a:moveTo>
                  <a:pt x="3142055" y="2925014"/>
                </a:moveTo>
                <a:lnTo>
                  <a:pt x="3142453" y="2932760"/>
                </a:lnTo>
                <a:cubicBezTo>
                  <a:pt x="3145351" y="2940272"/>
                  <a:pt x="3145351" y="2944027"/>
                  <a:pt x="3151146" y="2944027"/>
                </a:cubicBezTo>
                <a:cubicBezTo>
                  <a:pt x="3154043" y="2944027"/>
                  <a:pt x="3159840" y="2940272"/>
                  <a:pt x="3159840" y="2947783"/>
                </a:cubicBezTo>
                <a:cubicBezTo>
                  <a:pt x="3162738" y="2962807"/>
                  <a:pt x="3171432" y="2974075"/>
                  <a:pt x="3171432" y="2989098"/>
                </a:cubicBezTo>
                <a:cubicBezTo>
                  <a:pt x="3171432" y="3004121"/>
                  <a:pt x="3174329" y="3004121"/>
                  <a:pt x="3165634" y="3019145"/>
                </a:cubicBezTo>
                <a:cubicBezTo>
                  <a:pt x="3165634" y="3022901"/>
                  <a:pt x="3165634" y="3022901"/>
                  <a:pt x="3165634" y="3022901"/>
                </a:cubicBezTo>
                <a:cubicBezTo>
                  <a:pt x="3171432" y="3030413"/>
                  <a:pt x="3168533" y="3041680"/>
                  <a:pt x="3171432" y="3049191"/>
                </a:cubicBezTo>
                <a:cubicBezTo>
                  <a:pt x="3177227" y="3071727"/>
                  <a:pt x="3177227" y="3071727"/>
                  <a:pt x="3165634" y="3090506"/>
                </a:cubicBezTo>
                <a:cubicBezTo>
                  <a:pt x="3165634" y="3090506"/>
                  <a:pt x="3165634" y="3098018"/>
                  <a:pt x="3165634" y="3098018"/>
                </a:cubicBezTo>
                <a:cubicBezTo>
                  <a:pt x="3183023" y="3101773"/>
                  <a:pt x="3171432" y="3113041"/>
                  <a:pt x="3171432" y="3124309"/>
                </a:cubicBezTo>
                <a:cubicBezTo>
                  <a:pt x="3168533" y="3128065"/>
                  <a:pt x="3171432" y="3135577"/>
                  <a:pt x="3165634" y="3135577"/>
                </a:cubicBezTo>
                <a:cubicBezTo>
                  <a:pt x="3159840" y="3131821"/>
                  <a:pt x="3162738" y="3128065"/>
                  <a:pt x="3159840" y="3124309"/>
                </a:cubicBezTo>
                <a:cubicBezTo>
                  <a:pt x="3162738" y="3113041"/>
                  <a:pt x="3162738" y="3101773"/>
                  <a:pt x="3151146" y="3098018"/>
                </a:cubicBezTo>
                <a:cubicBezTo>
                  <a:pt x="3151146" y="3101773"/>
                  <a:pt x="3154043" y="3109285"/>
                  <a:pt x="3148248" y="3109285"/>
                </a:cubicBezTo>
                <a:cubicBezTo>
                  <a:pt x="3145351" y="3113041"/>
                  <a:pt x="3142453" y="3109285"/>
                  <a:pt x="3142453" y="3101773"/>
                </a:cubicBezTo>
                <a:cubicBezTo>
                  <a:pt x="3142453" y="3094262"/>
                  <a:pt x="3139555" y="3090506"/>
                  <a:pt x="3136657" y="3090506"/>
                </a:cubicBezTo>
                <a:cubicBezTo>
                  <a:pt x="3133759" y="3086750"/>
                  <a:pt x="3130861" y="3090506"/>
                  <a:pt x="3133759" y="3090506"/>
                </a:cubicBezTo>
                <a:cubicBezTo>
                  <a:pt x="3133759" y="3090506"/>
                  <a:pt x="3133759" y="3094262"/>
                  <a:pt x="3133759" y="3094262"/>
                </a:cubicBezTo>
                <a:cubicBezTo>
                  <a:pt x="3133759" y="3109285"/>
                  <a:pt x="3136657" y="3124309"/>
                  <a:pt x="3133759" y="3139333"/>
                </a:cubicBezTo>
                <a:cubicBezTo>
                  <a:pt x="3127963" y="3150600"/>
                  <a:pt x="3130861" y="3165623"/>
                  <a:pt x="3130861" y="3176891"/>
                </a:cubicBezTo>
                <a:cubicBezTo>
                  <a:pt x="3139555" y="3184403"/>
                  <a:pt x="3130861" y="3199426"/>
                  <a:pt x="3136657" y="3214449"/>
                </a:cubicBezTo>
                <a:cubicBezTo>
                  <a:pt x="3145351" y="3225717"/>
                  <a:pt x="3130861" y="3233229"/>
                  <a:pt x="3130861" y="3248252"/>
                </a:cubicBezTo>
                <a:cubicBezTo>
                  <a:pt x="3130861" y="3248252"/>
                  <a:pt x="3130861" y="3248252"/>
                  <a:pt x="3130861" y="3252008"/>
                </a:cubicBezTo>
                <a:cubicBezTo>
                  <a:pt x="3133759" y="3252008"/>
                  <a:pt x="3136657" y="3248252"/>
                  <a:pt x="3139555" y="3255764"/>
                </a:cubicBezTo>
                <a:cubicBezTo>
                  <a:pt x="3139555" y="3259519"/>
                  <a:pt x="3139555" y="3263275"/>
                  <a:pt x="3133759" y="3263275"/>
                </a:cubicBezTo>
                <a:cubicBezTo>
                  <a:pt x="3133759" y="3267031"/>
                  <a:pt x="3133759" y="3274543"/>
                  <a:pt x="3133759" y="3278299"/>
                </a:cubicBezTo>
                <a:cubicBezTo>
                  <a:pt x="3133759" y="3282055"/>
                  <a:pt x="3133759" y="3285811"/>
                  <a:pt x="3130861" y="3285811"/>
                </a:cubicBezTo>
                <a:cubicBezTo>
                  <a:pt x="3127963" y="3297079"/>
                  <a:pt x="3136657" y="3304590"/>
                  <a:pt x="3139555" y="3315857"/>
                </a:cubicBezTo>
                <a:cubicBezTo>
                  <a:pt x="3142453" y="3315857"/>
                  <a:pt x="3145351" y="3312101"/>
                  <a:pt x="3148248" y="3319613"/>
                </a:cubicBezTo>
                <a:cubicBezTo>
                  <a:pt x="3148248" y="3323369"/>
                  <a:pt x="3148248" y="3330881"/>
                  <a:pt x="3148248" y="3334637"/>
                </a:cubicBezTo>
                <a:cubicBezTo>
                  <a:pt x="3142453" y="3338393"/>
                  <a:pt x="3136657" y="3334637"/>
                  <a:pt x="3130861" y="3338393"/>
                </a:cubicBezTo>
                <a:cubicBezTo>
                  <a:pt x="3125066" y="3338393"/>
                  <a:pt x="3125066" y="3338393"/>
                  <a:pt x="3125066" y="3345905"/>
                </a:cubicBezTo>
                <a:cubicBezTo>
                  <a:pt x="3125066" y="3349661"/>
                  <a:pt x="3125066" y="3353416"/>
                  <a:pt x="3125066" y="3360928"/>
                </a:cubicBezTo>
                <a:cubicBezTo>
                  <a:pt x="3125066" y="3364684"/>
                  <a:pt x="3125066" y="3372195"/>
                  <a:pt x="3125066" y="3375951"/>
                </a:cubicBezTo>
                <a:cubicBezTo>
                  <a:pt x="3125066" y="3379707"/>
                  <a:pt x="3125066" y="3383463"/>
                  <a:pt x="3122168" y="3383463"/>
                </a:cubicBezTo>
                <a:cubicBezTo>
                  <a:pt x="3110576" y="3394731"/>
                  <a:pt x="3110576" y="3394731"/>
                  <a:pt x="3110576" y="3405998"/>
                </a:cubicBezTo>
                <a:cubicBezTo>
                  <a:pt x="3110576" y="3413509"/>
                  <a:pt x="3110576" y="3417265"/>
                  <a:pt x="3109127" y="3418204"/>
                </a:cubicBezTo>
                <a:lnTo>
                  <a:pt x="3107392" y="3417400"/>
                </a:lnTo>
                <a:lnTo>
                  <a:pt x="3112050" y="3357556"/>
                </a:lnTo>
                <a:lnTo>
                  <a:pt x="3116034" y="3287875"/>
                </a:lnTo>
                <a:lnTo>
                  <a:pt x="3126103" y="3284971"/>
                </a:lnTo>
                <a:cubicBezTo>
                  <a:pt x="3126103" y="3273707"/>
                  <a:pt x="3126103" y="3262442"/>
                  <a:pt x="3126103" y="3251178"/>
                </a:cubicBezTo>
                <a:cubicBezTo>
                  <a:pt x="3129900" y="3243669"/>
                  <a:pt x="3122306" y="3232405"/>
                  <a:pt x="3129900" y="3221140"/>
                </a:cubicBezTo>
                <a:cubicBezTo>
                  <a:pt x="3141288" y="3209876"/>
                  <a:pt x="3126103" y="3206122"/>
                  <a:pt x="3126103" y="3194857"/>
                </a:cubicBezTo>
                <a:lnTo>
                  <a:pt x="3124892" y="3164010"/>
                </a:lnTo>
                <a:lnTo>
                  <a:pt x="3129951" y="3111742"/>
                </a:lnTo>
                <a:cubicBezTo>
                  <a:pt x="3132215" y="3099468"/>
                  <a:pt x="3129989" y="3091751"/>
                  <a:pt x="3126029" y="3080252"/>
                </a:cubicBezTo>
                <a:lnTo>
                  <a:pt x="3122306" y="3069512"/>
                </a:lnTo>
                <a:lnTo>
                  <a:pt x="3122306" y="3059687"/>
                </a:lnTo>
                <a:lnTo>
                  <a:pt x="3121332" y="3046590"/>
                </a:lnTo>
                <a:lnTo>
                  <a:pt x="3127860" y="3034055"/>
                </a:lnTo>
                <a:lnTo>
                  <a:pt x="3120307" y="3032804"/>
                </a:lnTo>
                <a:lnTo>
                  <a:pt x="3119933" y="3027772"/>
                </a:lnTo>
                <a:cubicBezTo>
                  <a:pt x="3117561" y="3017446"/>
                  <a:pt x="3112815" y="3007121"/>
                  <a:pt x="3103324" y="2995857"/>
                </a:cubicBezTo>
                <a:cubicBezTo>
                  <a:pt x="3107120" y="2992102"/>
                  <a:pt x="3114714" y="2992102"/>
                  <a:pt x="3114714" y="2988348"/>
                </a:cubicBezTo>
                <a:cubicBezTo>
                  <a:pt x="3124205" y="2980838"/>
                  <a:pt x="3128951" y="2976145"/>
                  <a:pt x="3129425" y="2970512"/>
                </a:cubicBezTo>
                <a:lnTo>
                  <a:pt x="3122877" y="2956433"/>
                </a:lnTo>
                <a:lnTo>
                  <a:pt x="3131524" y="2941662"/>
                </a:lnTo>
                <a:close/>
                <a:moveTo>
                  <a:pt x="8568623" y="2910087"/>
                </a:moveTo>
                <a:lnTo>
                  <a:pt x="8568533" y="2912007"/>
                </a:lnTo>
                <a:cubicBezTo>
                  <a:pt x="8570431" y="2912007"/>
                  <a:pt x="8574227" y="2914823"/>
                  <a:pt x="8578023" y="2918108"/>
                </a:cubicBezTo>
                <a:lnTo>
                  <a:pt x="8587307" y="2926830"/>
                </a:lnTo>
                <a:lnTo>
                  <a:pt x="8587307" y="2949759"/>
                </a:lnTo>
                <a:lnTo>
                  <a:pt x="8583719" y="2953309"/>
                </a:lnTo>
                <a:lnTo>
                  <a:pt x="8578723" y="2954955"/>
                </a:lnTo>
                <a:lnTo>
                  <a:pt x="8577355" y="2952703"/>
                </a:lnTo>
                <a:lnTo>
                  <a:pt x="8566493" y="2948405"/>
                </a:lnTo>
                <a:lnTo>
                  <a:pt x="8564737" y="2945799"/>
                </a:lnTo>
                <a:lnTo>
                  <a:pt x="8564737" y="2912009"/>
                </a:lnTo>
                <a:close/>
                <a:moveTo>
                  <a:pt x="1805873" y="2910086"/>
                </a:moveTo>
                <a:lnTo>
                  <a:pt x="1805783" y="2912006"/>
                </a:lnTo>
                <a:cubicBezTo>
                  <a:pt x="1807681" y="2912006"/>
                  <a:pt x="1811478" y="2914822"/>
                  <a:pt x="1815274" y="2918107"/>
                </a:cubicBezTo>
                <a:lnTo>
                  <a:pt x="1824557" y="2926829"/>
                </a:lnTo>
                <a:lnTo>
                  <a:pt x="1824557" y="2949758"/>
                </a:lnTo>
                <a:lnTo>
                  <a:pt x="1820969" y="2953308"/>
                </a:lnTo>
                <a:lnTo>
                  <a:pt x="1815973" y="2954954"/>
                </a:lnTo>
                <a:lnTo>
                  <a:pt x="1814606" y="2952702"/>
                </a:lnTo>
                <a:lnTo>
                  <a:pt x="1803743" y="2948404"/>
                </a:lnTo>
                <a:lnTo>
                  <a:pt x="1801987" y="2945798"/>
                </a:lnTo>
                <a:lnTo>
                  <a:pt x="1801987" y="2912008"/>
                </a:lnTo>
                <a:close/>
                <a:moveTo>
                  <a:pt x="11637165" y="2892054"/>
                </a:moveTo>
                <a:lnTo>
                  <a:pt x="11668829" y="2909754"/>
                </a:lnTo>
                <a:cubicBezTo>
                  <a:pt x="11677845" y="2917733"/>
                  <a:pt x="11685437" y="2927119"/>
                  <a:pt x="11693031" y="2936506"/>
                </a:cubicBezTo>
                <a:cubicBezTo>
                  <a:pt x="11696827" y="2940261"/>
                  <a:pt x="11700623" y="2947771"/>
                  <a:pt x="11700623" y="2955280"/>
                </a:cubicBezTo>
                <a:cubicBezTo>
                  <a:pt x="11700623" y="2962790"/>
                  <a:pt x="11700623" y="2974054"/>
                  <a:pt x="11704419" y="2985318"/>
                </a:cubicBezTo>
                <a:cubicBezTo>
                  <a:pt x="11708217" y="2989073"/>
                  <a:pt x="11708217" y="2996582"/>
                  <a:pt x="11704419" y="3004091"/>
                </a:cubicBezTo>
                <a:cubicBezTo>
                  <a:pt x="11696827" y="3007846"/>
                  <a:pt x="11700623" y="3015356"/>
                  <a:pt x="11700623" y="3019110"/>
                </a:cubicBezTo>
                <a:cubicBezTo>
                  <a:pt x="11700623" y="3026620"/>
                  <a:pt x="11696827" y="3030375"/>
                  <a:pt x="11704419" y="3030375"/>
                </a:cubicBezTo>
                <a:cubicBezTo>
                  <a:pt x="11712013" y="3030375"/>
                  <a:pt x="11712013" y="3026620"/>
                  <a:pt x="11712013" y="3019110"/>
                </a:cubicBezTo>
                <a:cubicBezTo>
                  <a:pt x="11712013" y="3007846"/>
                  <a:pt x="11712013" y="2996582"/>
                  <a:pt x="11712013" y="2989073"/>
                </a:cubicBezTo>
                <a:cubicBezTo>
                  <a:pt x="11712013" y="2974054"/>
                  <a:pt x="11723403" y="2970299"/>
                  <a:pt x="11734791" y="2977808"/>
                </a:cubicBezTo>
                <a:cubicBezTo>
                  <a:pt x="11734791" y="2977808"/>
                  <a:pt x="11738589" y="2977808"/>
                  <a:pt x="11742385" y="2977808"/>
                </a:cubicBezTo>
                <a:cubicBezTo>
                  <a:pt x="11765163" y="2989073"/>
                  <a:pt x="11765163" y="2989073"/>
                  <a:pt x="11765163" y="3019110"/>
                </a:cubicBezTo>
                <a:cubicBezTo>
                  <a:pt x="11765163" y="3019110"/>
                  <a:pt x="11765163" y="3022865"/>
                  <a:pt x="11765163" y="3022865"/>
                </a:cubicBezTo>
                <a:cubicBezTo>
                  <a:pt x="11776553" y="3034129"/>
                  <a:pt x="11776553" y="3045393"/>
                  <a:pt x="11765163" y="3056658"/>
                </a:cubicBezTo>
                <a:cubicBezTo>
                  <a:pt x="11765163" y="3064167"/>
                  <a:pt x="11765163" y="3067922"/>
                  <a:pt x="11765163" y="3075431"/>
                </a:cubicBezTo>
                <a:cubicBezTo>
                  <a:pt x="11765163" y="3079186"/>
                  <a:pt x="11768959" y="3086695"/>
                  <a:pt x="11757571" y="3090450"/>
                </a:cubicBezTo>
                <a:cubicBezTo>
                  <a:pt x="11757571" y="3097960"/>
                  <a:pt x="11761367" y="3109224"/>
                  <a:pt x="11757571" y="3116733"/>
                </a:cubicBezTo>
                <a:cubicBezTo>
                  <a:pt x="11757571" y="3131752"/>
                  <a:pt x="11761367" y="3143016"/>
                  <a:pt x="11765163" y="3150526"/>
                </a:cubicBezTo>
                <a:cubicBezTo>
                  <a:pt x="11772757" y="3161790"/>
                  <a:pt x="11772757" y="3173054"/>
                  <a:pt x="11765163" y="3184318"/>
                </a:cubicBezTo>
                <a:cubicBezTo>
                  <a:pt x="11761367" y="3191828"/>
                  <a:pt x="11757571" y="3206847"/>
                  <a:pt x="11757571" y="3218111"/>
                </a:cubicBezTo>
                <a:cubicBezTo>
                  <a:pt x="11761367" y="3221865"/>
                  <a:pt x="11761367" y="3229375"/>
                  <a:pt x="11753773" y="3233130"/>
                </a:cubicBezTo>
                <a:cubicBezTo>
                  <a:pt x="11749977" y="3236884"/>
                  <a:pt x="11749977" y="3240639"/>
                  <a:pt x="11753773" y="3244394"/>
                </a:cubicBezTo>
                <a:cubicBezTo>
                  <a:pt x="11765163" y="3263167"/>
                  <a:pt x="11757571" y="3285696"/>
                  <a:pt x="11757571" y="3304469"/>
                </a:cubicBezTo>
                <a:cubicBezTo>
                  <a:pt x="11765163" y="3304469"/>
                  <a:pt x="11768959" y="3300715"/>
                  <a:pt x="11772757" y="3308224"/>
                </a:cubicBezTo>
                <a:cubicBezTo>
                  <a:pt x="11772757" y="3311979"/>
                  <a:pt x="11772757" y="3319488"/>
                  <a:pt x="11765163" y="3315734"/>
                </a:cubicBezTo>
                <a:cubicBezTo>
                  <a:pt x="11765163" y="3323243"/>
                  <a:pt x="11765163" y="3330752"/>
                  <a:pt x="11765163" y="3338262"/>
                </a:cubicBezTo>
                <a:cubicBezTo>
                  <a:pt x="11768959" y="3338262"/>
                  <a:pt x="11776553" y="3334507"/>
                  <a:pt x="11780349" y="3342017"/>
                </a:cubicBezTo>
                <a:cubicBezTo>
                  <a:pt x="11780349" y="3345771"/>
                  <a:pt x="11776553" y="3349526"/>
                  <a:pt x="11772757" y="3349526"/>
                </a:cubicBezTo>
                <a:cubicBezTo>
                  <a:pt x="11772757" y="3357036"/>
                  <a:pt x="11772757" y="3364545"/>
                  <a:pt x="11772757" y="3368300"/>
                </a:cubicBezTo>
                <a:cubicBezTo>
                  <a:pt x="11776553" y="3372054"/>
                  <a:pt x="11784145" y="3368300"/>
                  <a:pt x="11784145" y="3375809"/>
                </a:cubicBezTo>
                <a:cubicBezTo>
                  <a:pt x="11784145" y="3379564"/>
                  <a:pt x="11787943" y="3387073"/>
                  <a:pt x="11780349" y="3390828"/>
                </a:cubicBezTo>
                <a:cubicBezTo>
                  <a:pt x="11776553" y="3398337"/>
                  <a:pt x="11787943" y="3409602"/>
                  <a:pt x="11784145" y="3417111"/>
                </a:cubicBezTo>
                <a:cubicBezTo>
                  <a:pt x="11776553" y="3428375"/>
                  <a:pt x="11780349" y="3435885"/>
                  <a:pt x="11780349" y="3443394"/>
                </a:cubicBezTo>
                <a:cubicBezTo>
                  <a:pt x="11776553" y="3450904"/>
                  <a:pt x="11780349" y="3454658"/>
                  <a:pt x="11780349" y="3462168"/>
                </a:cubicBezTo>
                <a:cubicBezTo>
                  <a:pt x="11787943" y="3473432"/>
                  <a:pt x="11787943" y="3492206"/>
                  <a:pt x="11780349" y="3507224"/>
                </a:cubicBezTo>
                <a:cubicBezTo>
                  <a:pt x="11780349" y="3518489"/>
                  <a:pt x="11791739" y="3529753"/>
                  <a:pt x="11784145" y="3544772"/>
                </a:cubicBezTo>
                <a:cubicBezTo>
                  <a:pt x="11787943" y="3544772"/>
                  <a:pt x="11799331" y="3556036"/>
                  <a:pt x="11803129" y="3559791"/>
                </a:cubicBezTo>
                <a:cubicBezTo>
                  <a:pt x="11814517" y="3574810"/>
                  <a:pt x="11814517" y="3574810"/>
                  <a:pt x="11799331" y="3586074"/>
                </a:cubicBezTo>
                <a:cubicBezTo>
                  <a:pt x="11795535" y="3589828"/>
                  <a:pt x="11791739" y="3593583"/>
                  <a:pt x="11787943" y="3589828"/>
                </a:cubicBezTo>
                <a:cubicBezTo>
                  <a:pt x="11784145" y="3586074"/>
                  <a:pt x="11780349" y="3586074"/>
                  <a:pt x="11780349" y="3578564"/>
                </a:cubicBezTo>
                <a:cubicBezTo>
                  <a:pt x="11780349" y="3567300"/>
                  <a:pt x="11780349" y="3556036"/>
                  <a:pt x="11780349" y="3544772"/>
                </a:cubicBezTo>
                <a:cubicBezTo>
                  <a:pt x="11765163" y="3533508"/>
                  <a:pt x="11757571" y="3518489"/>
                  <a:pt x="11757571" y="3495960"/>
                </a:cubicBezTo>
                <a:cubicBezTo>
                  <a:pt x="11757571" y="3488451"/>
                  <a:pt x="11757571" y="3480941"/>
                  <a:pt x="11757571" y="3473432"/>
                </a:cubicBezTo>
                <a:cubicBezTo>
                  <a:pt x="11761367" y="3435885"/>
                  <a:pt x="11749977" y="3398337"/>
                  <a:pt x="11746181" y="3360790"/>
                </a:cubicBezTo>
                <a:cubicBezTo>
                  <a:pt x="11746181" y="3357036"/>
                  <a:pt x="11738589" y="3353281"/>
                  <a:pt x="11734791" y="3345771"/>
                </a:cubicBezTo>
                <a:cubicBezTo>
                  <a:pt x="11730995" y="3368300"/>
                  <a:pt x="11730995" y="3390828"/>
                  <a:pt x="11730995" y="3409602"/>
                </a:cubicBezTo>
                <a:cubicBezTo>
                  <a:pt x="11730995" y="3409602"/>
                  <a:pt x="11727199" y="3409602"/>
                  <a:pt x="11727199" y="3409602"/>
                </a:cubicBezTo>
                <a:cubicBezTo>
                  <a:pt x="11727199" y="3387073"/>
                  <a:pt x="11727199" y="3364545"/>
                  <a:pt x="11727199" y="3345771"/>
                </a:cubicBezTo>
                <a:cubicBezTo>
                  <a:pt x="11727199" y="3323243"/>
                  <a:pt x="11727199" y="3304469"/>
                  <a:pt x="11727199" y="3285696"/>
                </a:cubicBezTo>
                <a:cubicBezTo>
                  <a:pt x="11727199" y="3281941"/>
                  <a:pt x="11727199" y="3274432"/>
                  <a:pt x="11723403" y="3270677"/>
                </a:cubicBezTo>
                <a:cubicBezTo>
                  <a:pt x="11715809" y="3263167"/>
                  <a:pt x="11700623" y="3266922"/>
                  <a:pt x="11704419" y="3251903"/>
                </a:cubicBezTo>
                <a:cubicBezTo>
                  <a:pt x="11708217" y="3240639"/>
                  <a:pt x="11696827" y="3233130"/>
                  <a:pt x="11700623" y="3221865"/>
                </a:cubicBezTo>
                <a:cubicBezTo>
                  <a:pt x="11700623" y="3214356"/>
                  <a:pt x="11696827" y="3203092"/>
                  <a:pt x="11704419" y="3195582"/>
                </a:cubicBezTo>
                <a:cubicBezTo>
                  <a:pt x="11708217" y="3191828"/>
                  <a:pt x="11704419" y="3188073"/>
                  <a:pt x="11704419" y="3180563"/>
                </a:cubicBezTo>
                <a:cubicBezTo>
                  <a:pt x="11696827" y="3184318"/>
                  <a:pt x="11693031" y="3191828"/>
                  <a:pt x="11689235" y="3191828"/>
                </a:cubicBezTo>
                <a:cubicBezTo>
                  <a:pt x="11681641" y="3195582"/>
                  <a:pt x="11674049" y="3191828"/>
                  <a:pt x="11674049" y="3184318"/>
                </a:cubicBezTo>
                <a:cubicBezTo>
                  <a:pt x="11674049" y="3176809"/>
                  <a:pt x="11674049" y="3165545"/>
                  <a:pt x="11662659" y="3165545"/>
                </a:cubicBezTo>
                <a:cubicBezTo>
                  <a:pt x="11658863" y="3165545"/>
                  <a:pt x="11658863" y="3158035"/>
                  <a:pt x="11658863" y="3154280"/>
                </a:cubicBezTo>
                <a:cubicBezTo>
                  <a:pt x="11670251" y="3135507"/>
                  <a:pt x="11655065" y="3116733"/>
                  <a:pt x="11655065" y="3101714"/>
                </a:cubicBezTo>
                <a:cubicBezTo>
                  <a:pt x="11651269" y="3097960"/>
                  <a:pt x="11651269" y="3094205"/>
                  <a:pt x="11647473" y="3094205"/>
                </a:cubicBezTo>
                <a:cubicBezTo>
                  <a:pt x="11643677" y="3094205"/>
                  <a:pt x="11639879" y="3097960"/>
                  <a:pt x="11639879" y="3101714"/>
                </a:cubicBezTo>
                <a:lnTo>
                  <a:pt x="11638399" y="3105036"/>
                </a:lnTo>
                <a:lnTo>
                  <a:pt x="11638399" y="3002665"/>
                </a:lnTo>
                <a:cubicBezTo>
                  <a:pt x="11638399" y="2998909"/>
                  <a:pt x="11637475" y="2996092"/>
                  <a:pt x="11636857" y="2993275"/>
                </a:cubicBezTo>
                <a:cubicBezTo>
                  <a:pt x="11636241" y="2990458"/>
                  <a:pt x="11635931" y="2987642"/>
                  <a:pt x="11637165" y="2983886"/>
                </a:cubicBezTo>
                <a:cubicBezTo>
                  <a:pt x="11640867" y="2972618"/>
                  <a:pt x="11638399" y="2957595"/>
                  <a:pt x="11638399" y="2946327"/>
                </a:cubicBezTo>
                <a:cubicBezTo>
                  <a:pt x="11638399" y="2935060"/>
                  <a:pt x="11639633" y="2920036"/>
                  <a:pt x="11637165" y="2908769"/>
                </a:cubicBezTo>
                <a:close/>
                <a:moveTo>
                  <a:pt x="4874416" y="2892053"/>
                </a:moveTo>
                <a:lnTo>
                  <a:pt x="4906079" y="2909753"/>
                </a:lnTo>
                <a:cubicBezTo>
                  <a:pt x="4915095" y="2917732"/>
                  <a:pt x="4922688" y="2927118"/>
                  <a:pt x="4930281" y="2936505"/>
                </a:cubicBezTo>
                <a:cubicBezTo>
                  <a:pt x="4934077" y="2940260"/>
                  <a:pt x="4937874" y="2947770"/>
                  <a:pt x="4937874" y="2955279"/>
                </a:cubicBezTo>
                <a:cubicBezTo>
                  <a:pt x="4937874" y="2962789"/>
                  <a:pt x="4937874" y="2974053"/>
                  <a:pt x="4941670" y="2985317"/>
                </a:cubicBezTo>
                <a:cubicBezTo>
                  <a:pt x="4945467" y="2989072"/>
                  <a:pt x="4945467" y="2996581"/>
                  <a:pt x="4941670" y="3004090"/>
                </a:cubicBezTo>
                <a:cubicBezTo>
                  <a:pt x="4934077" y="3007845"/>
                  <a:pt x="4937874" y="3015355"/>
                  <a:pt x="4937874" y="3019109"/>
                </a:cubicBezTo>
                <a:cubicBezTo>
                  <a:pt x="4937874" y="3026619"/>
                  <a:pt x="4934077" y="3030374"/>
                  <a:pt x="4941670" y="3030374"/>
                </a:cubicBezTo>
                <a:cubicBezTo>
                  <a:pt x="4949263" y="3030374"/>
                  <a:pt x="4949263" y="3026619"/>
                  <a:pt x="4949263" y="3019109"/>
                </a:cubicBezTo>
                <a:cubicBezTo>
                  <a:pt x="4949263" y="3007845"/>
                  <a:pt x="4949263" y="2996581"/>
                  <a:pt x="4949263" y="2989072"/>
                </a:cubicBezTo>
                <a:cubicBezTo>
                  <a:pt x="4949263" y="2974053"/>
                  <a:pt x="4960653" y="2970298"/>
                  <a:pt x="4972042" y="2977807"/>
                </a:cubicBezTo>
                <a:cubicBezTo>
                  <a:pt x="4972042" y="2977807"/>
                  <a:pt x="4975839" y="2977807"/>
                  <a:pt x="4979635" y="2977807"/>
                </a:cubicBezTo>
                <a:cubicBezTo>
                  <a:pt x="5002414" y="2989072"/>
                  <a:pt x="5002414" y="2989072"/>
                  <a:pt x="5002414" y="3019109"/>
                </a:cubicBezTo>
                <a:cubicBezTo>
                  <a:pt x="5002414" y="3019109"/>
                  <a:pt x="5002414" y="3022864"/>
                  <a:pt x="5002414" y="3022864"/>
                </a:cubicBezTo>
                <a:cubicBezTo>
                  <a:pt x="5013804" y="3034128"/>
                  <a:pt x="5013804" y="3045392"/>
                  <a:pt x="5002414" y="3056657"/>
                </a:cubicBezTo>
                <a:cubicBezTo>
                  <a:pt x="5002414" y="3064166"/>
                  <a:pt x="5002414" y="3067921"/>
                  <a:pt x="5002414" y="3075430"/>
                </a:cubicBezTo>
                <a:cubicBezTo>
                  <a:pt x="5002414" y="3079185"/>
                  <a:pt x="5006210" y="3086694"/>
                  <a:pt x="4994821" y="3090449"/>
                </a:cubicBezTo>
                <a:cubicBezTo>
                  <a:pt x="4994821" y="3097959"/>
                  <a:pt x="4998617" y="3109223"/>
                  <a:pt x="4994821" y="3116732"/>
                </a:cubicBezTo>
                <a:cubicBezTo>
                  <a:pt x="4994821" y="3131751"/>
                  <a:pt x="4998617" y="3143015"/>
                  <a:pt x="5002414" y="3150525"/>
                </a:cubicBezTo>
                <a:cubicBezTo>
                  <a:pt x="5010007" y="3161789"/>
                  <a:pt x="5010007" y="3173053"/>
                  <a:pt x="5002414" y="3184317"/>
                </a:cubicBezTo>
                <a:cubicBezTo>
                  <a:pt x="4998617" y="3191827"/>
                  <a:pt x="4994821" y="3206846"/>
                  <a:pt x="4994821" y="3218110"/>
                </a:cubicBezTo>
                <a:cubicBezTo>
                  <a:pt x="4998617" y="3221864"/>
                  <a:pt x="4998617" y="3229374"/>
                  <a:pt x="4991024" y="3233129"/>
                </a:cubicBezTo>
                <a:cubicBezTo>
                  <a:pt x="4987228" y="3236883"/>
                  <a:pt x="4987228" y="3240638"/>
                  <a:pt x="4991024" y="3244393"/>
                </a:cubicBezTo>
                <a:cubicBezTo>
                  <a:pt x="5002414" y="3263166"/>
                  <a:pt x="4994821" y="3285695"/>
                  <a:pt x="4994821" y="3304468"/>
                </a:cubicBezTo>
                <a:cubicBezTo>
                  <a:pt x="5002414" y="3304468"/>
                  <a:pt x="5006210" y="3300714"/>
                  <a:pt x="5010007" y="3308223"/>
                </a:cubicBezTo>
                <a:cubicBezTo>
                  <a:pt x="5010007" y="3311978"/>
                  <a:pt x="5010007" y="3319487"/>
                  <a:pt x="5002414" y="3315733"/>
                </a:cubicBezTo>
                <a:cubicBezTo>
                  <a:pt x="5002414" y="3323242"/>
                  <a:pt x="5002414" y="3330751"/>
                  <a:pt x="5002414" y="3338261"/>
                </a:cubicBezTo>
                <a:cubicBezTo>
                  <a:pt x="5006210" y="3338261"/>
                  <a:pt x="5013804" y="3334506"/>
                  <a:pt x="5017600" y="3342016"/>
                </a:cubicBezTo>
                <a:cubicBezTo>
                  <a:pt x="5017600" y="3345770"/>
                  <a:pt x="5013804" y="3349525"/>
                  <a:pt x="5010007" y="3349525"/>
                </a:cubicBezTo>
                <a:cubicBezTo>
                  <a:pt x="5010007" y="3357035"/>
                  <a:pt x="5010007" y="3364544"/>
                  <a:pt x="5010007" y="3368299"/>
                </a:cubicBezTo>
                <a:cubicBezTo>
                  <a:pt x="5013804" y="3372053"/>
                  <a:pt x="5021396" y="3368299"/>
                  <a:pt x="5021396" y="3375808"/>
                </a:cubicBezTo>
                <a:cubicBezTo>
                  <a:pt x="5021396" y="3379563"/>
                  <a:pt x="5025193" y="3387072"/>
                  <a:pt x="5017600" y="3390827"/>
                </a:cubicBezTo>
                <a:cubicBezTo>
                  <a:pt x="5013804" y="3398336"/>
                  <a:pt x="5025193" y="3409601"/>
                  <a:pt x="5021396" y="3417110"/>
                </a:cubicBezTo>
                <a:cubicBezTo>
                  <a:pt x="5013804" y="3428374"/>
                  <a:pt x="5017600" y="3435884"/>
                  <a:pt x="5017600" y="3443393"/>
                </a:cubicBezTo>
                <a:cubicBezTo>
                  <a:pt x="5013804" y="3450903"/>
                  <a:pt x="5017600" y="3454657"/>
                  <a:pt x="5017600" y="3462167"/>
                </a:cubicBezTo>
                <a:cubicBezTo>
                  <a:pt x="5025193" y="3473431"/>
                  <a:pt x="5025193" y="3492205"/>
                  <a:pt x="5017600" y="3507223"/>
                </a:cubicBezTo>
                <a:cubicBezTo>
                  <a:pt x="5017600" y="3518488"/>
                  <a:pt x="5028989" y="3529752"/>
                  <a:pt x="5021396" y="3544771"/>
                </a:cubicBezTo>
                <a:cubicBezTo>
                  <a:pt x="5025193" y="3544771"/>
                  <a:pt x="5036582" y="3556035"/>
                  <a:pt x="5040379" y="3559790"/>
                </a:cubicBezTo>
                <a:cubicBezTo>
                  <a:pt x="5051768" y="3574809"/>
                  <a:pt x="5051768" y="3574809"/>
                  <a:pt x="5036582" y="3586073"/>
                </a:cubicBezTo>
                <a:cubicBezTo>
                  <a:pt x="5032786" y="3589827"/>
                  <a:pt x="5028989" y="3593582"/>
                  <a:pt x="5025193" y="3589827"/>
                </a:cubicBezTo>
                <a:cubicBezTo>
                  <a:pt x="5021396" y="3586073"/>
                  <a:pt x="5017600" y="3586073"/>
                  <a:pt x="5017600" y="3578563"/>
                </a:cubicBezTo>
                <a:cubicBezTo>
                  <a:pt x="5017600" y="3567299"/>
                  <a:pt x="5017600" y="3556035"/>
                  <a:pt x="5017600" y="3544771"/>
                </a:cubicBezTo>
                <a:cubicBezTo>
                  <a:pt x="5002414" y="3533507"/>
                  <a:pt x="4994821" y="3518488"/>
                  <a:pt x="4994821" y="3495959"/>
                </a:cubicBezTo>
                <a:cubicBezTo>
                  <a:pt x="4994821" y="3488450"/>
                  <a:pt x="4994821" y="3480940"/>
                  <a:pt x="4994821" y="3473431"/>
                </a:cubicBezTo>
                <a:cubicBezTo>
                  <a:pt x="4998617" y="3435884"/>
                  <a:pt x="4987228" y="3398336"/>
                  <a:pt x="4983432" y="3360789"/>
                </a:cubicBezTo>
                <a:cubicBezTo>
                  <a:pt x="4983432" y="3357035"/>
                  <a:pt x="4975839" y="3353280"/>
                  <a:pt x="4972042" y="3345770"/>
                </a:cubicBezTo>
                <a:cubicBezTo>
                  <a:pt x="4968246" y="3368299"/>
                  <a:pt x="4968246" y="3390827"/>
                  <a:pt x="4968246" y="3409601"/>
                </a:cubicBezTo>
                <a:cubicBezTo>
                  <a:pt x="4968246" y="3409601"/>
                  <a:pt x="4964449" y="3409601"/>
                  <a:pt x="4964449" y="3409601"/>
                </a:cubicBezTo>
                <a:cubicBezTo>
                  <a:pt x="4964449" y="3387072"/>
                  <a:pt x="4964449" y="3364544"/>
                  <a:pt x="4964449" y="3345770"/>
                </a:cubicBezTo>
                <a:cubicBezTo>
                  <a:pt x="4964449" y="3323242"/>
                  <a:pt x="4964449" y="3304468"/>
                  <a:pt x="4964449" y="3285695"/>
                </a:cubicBezTo>
                <a:cubicBezTo>
                  <a:pt x="4964449" y="3281940"/>
                  <a:pt x="4964449" y="3274431"/>
                  <a:pt x="4960653" y="3270676"/>
                </a:cubicBezTo>
                <a:cubicBezTo>
                  <a:pt x="4953060" y="3263166"/>
                  <a:pt x="4937874" y="3266921"/>
                  <a:pt x="4941670" y="3251902"/>
                </a:cubicBezTo>
                <a:cubicBezTo>
                  <a:pt x="4945467" y="3240638"/>
                  <a:pt x="4934077" y="3233129"/>
                  <a:pt x="4937874" y="3221864"/>
                </a:cubicBezTo>
                <a:cubicBezTo>
                  <a:pt x="4937874" y="3214355"/>
                  <a:pt x="4934077" y="3203091"/>
                  <a:pt x="4941670" y="3195581"/>
                </a:cubicBezTo>
                <a:cubicBezTo>
                  <a:pt x="4945467" y="3191827"/>
                  <a:pt x="4941670" y="3188072"/>
                  <a:pt x="4941670" y="3180562"/>
                </a:cubicBezTo>
                <a:cubicBezTo>
                  <a:pt x="4934077" y="3184317"/>
                  <a:pt x="4930281" y="3191827"/>
                  <a:pt x="4926485" y="3191827"/>
                </a:cubicBezTo>
                <a:cubicBezTo>
                  <a:pt x="4918892" y="3195581"/>
                  <a:pt x="4911299" y="3191827"/>
                  <a:pt x="4911299" y="3184317"/>
                </a:cubicBezTo>
                <a:cubicBezTo>
                  <a:pt x="4911299" y="3176808"/>
                  <a:pt x="4911299" y="3165544"/>
                  <a:pt x="4899909" y="3165544"/>
                </a:cubicBezTo>
                <a:cubicBezTo>
                  <a:pt x="4896113" y="3165544"/>
                  <a:pt x="4896113" y="3158034"/>
                  <a:pt x="4896113" y="3154279"/>
                </a:cubicBezTo>
                <a:cubicBezTo>
                  <a:pt x="4907502" y="3135506"/>
                  <a:pt x="4892316" y="3116732"/>
                  <a:pt x="4892316" y="3101713"/>
                </a:cubicBezTo>
                <a:cubicBezTo>
                  <a:pt x="4888520" y="3097959"/>
                  <a:pt x="4888520" y="3094204"/>
                  <a:pt x="4884723" y="3094204"/>
                </a:cubicBezTo>
                <a:cubicBezTo>
                  <a:pt x="4880927" y="3094204"/>
                  <a:pt x="4877130" y="3097959"/>
                  <a:pt x="4877130" y="3101713"/>
                </a:cubicBezTo>
                <a:lnTo>
                  <a:pt x="4875650" y="3105035"/>
                </a:lnTo>
                <a:lnTo>
                  <a:pt x="4875650" y="3002664"/>
                </a:lnTo>
                <a:cubicBezTo>
                  <a:pt x="4875650" y="2998908"/>
                  <a:pt x="4874725" y="2996091"/>
                  <a:pt x="4874108" y="2993274"/>
                </a:cubicBezTo>
                <a:cubicBezTo>
                  <a:pt x="4873491" y="2990457"/>
                  <a:pt x="4873182" y="2987641"/>
                  <a:pt x="4874416" y="2983885"/>
                </a:cubicBezTo>
                <a:cubicBezTo>
                  <a:pt x="4878118" y="2972617"/>
                  <a:pt x="4875650" y="2957594"/>
                  <a:pt x="4875650" y="2946326"/>
                </a:cubicBezTo>
                <a:cubicBezTo>
                  <a:pt x="4875650" y="2935059"/>
                  <a:pt x="4876884" y="2920035"/>
                  <a:pt x="4874416" y="2908768"/>
                </a:cubicBezTo>
                <a:close/>
                <a:moveTo>
                  <a:pt x="6510640" y="2885171"/>
                </a:moveTo>
                <a:lnTo>
                  <a:pt x="6512504" y="2906467"/>
                </a:lnTo>
                <a:lnTo>
                  <a:pt x="6508795" y="2948849"/>
                </a:lnTo>
                <a:lnTo>
                  <a:pt x="6507600" y="2931175"/>
                </a:lnTo>
                <a:cubicBezTo>
                  <a:pt x="6507600" y="2931175"/>
                  <a:pt x="6507600" y="2927419"/>
                  <a:pt x="6508834" y="2923663"/>
                </a:cubicBezTo>
                <a:close/>
                <a:moveTo>
                  <a:pt x="5758070" y="2849912"/>
                </a:moveTo>
                <a:lnTo>
                  <a:pt x="5760329" y="2853902"/>
                </a:lnTo>
                <a:cubicBezTo>
                  <a:pt x="5775515" y="2872675"/>
                  <a:pt x="5775515" y="2883939"/>
                  <a:pt x="5760329" y="2906468"/>
                </a:cubicBezTo>
                <a:lnTo>
                  <a:pt x="5755921" y="2918461"/>
                </a:lnTo>
                <a:lnTo>
                  <a:pt x="5754217" y="2914519"/>
                </a:lnTo>
                <a:cubicBezTo>
                  <a:pt x="5752290" y="2912172"/>
                  <a:pt x="5750363" y="2910294"/>
                  <a:pt x="5750363" y="2908416"/>
                </a:cubicBezTo>
                <a:cubicBezTo>
                  <a:pt x="5754217" y="2900904"/>
                  <a:pt x="5758070" y="2893393"/>
                  <a:pt x="5758070" y="2885881"/>
                </a:cubicBezTo>
                <a:close/>
                <a:moveTo>
                  <a:pt x="8565805" y="2833370"/>
                </a:moveTo>
                <a:lnTo>
                  <a:pt x="8570431" y="2850523"/>
                </a:lnTo>
                <a:lnTo>
                  <a:pt x="8569523" y="2854338"/>
                </a:lnTo>
                <a:lnTo>
                  <a:pt x="8569289" y="2853202"/>
                </a:lnTo>
                <a:lnTo>
                  <a:pt x="8564387" y="2838983"/>
                </a:lnTo>
                <a:close/>
                <a:moveTo>
                  <a:pt x="1803056" y="2833369"/>
                </a:moveTo>
                <a:lnTo>
                  <a:pt x="1807681" y="2850522"/>
                </a:lnTo>
                <a:lnTo>
                  <a:pt x="1806774" y="2854337"/>
                </a:lnTo>
                <a:lnTo>
                  <a:pt x="1806539" y="2853201"/>
                </a:lnTo>
                <a:lnTo>
                  <a:pt x="1801638" y="2838982"/>
                </a:lnTo>
                <a:close/>
                <a:moveTo>
                  <a:pt x="9900619" y="2826107"/>
                </a:moveTo>
                <a:lnTo>
                  <a:pt x="9902305" y="2831353"/>
                </a:lnTo>
                <a:cubicBezTo>
                  <a:pt x="9903753" y="2836986"/>
                  <a:pt x="9905927" y="2842620"/>
                  <a:pt x="9906651" y="2848254"/>
                </a:cubicBezTo>
                <a:lnTo>
                  <a:pt x="9903797" y="2859352"/>
                </a:lnTo>
                <a:lnTo>
                  <a:pt x="9895957" y="2843520"/>
                </a:lnTo>
                <a:lnTo>
                  <a:pt x="9890539" y="2836431"/>
                </a:lnTo>
                <a:close/>
                <a:moveTo>
                  <a:pt x="3137869" y="2826106"/>
                </a:moveTo>
                <a:lnTo>
                  <a:pt x="3139555" y="2831352"/>
                </a:lnTo>
                <a:cubicBezTo>
                  <a:pt x="3141004" y="2836985"/>
                  <a:pt x="3143178" y="2842619"/>
                  <a:pt x="3143902" y="2848253"/>
                </a:cubicBezTo>
                <a:lnTo>
                  <a:pt x="3141048" y="2859351"/>
                </a:lnTo>
                <a:lnTo>
                  <a:pt x="3133207" y="2843519"/>
                </a:lnTo>
                <a:lnTo>
                  <a:pt x="3127790" y="2836430"/>
                </a:lnTo>
                <a:close/>
                <a:moveTo>
                  <a:pt x="11518471" y="2818604"/>
                </a:moveTo>
                <a:lnTo>
                  <a:pt x="11524711" y="2827147"/>
                </a:lnTo>
                <a:lnTo>
                  <a:pt x="11524871" y="2837407"/>
                </a:lnTo>
                <a:cubicBezTo>
                  <a:pt x="11524871" y="2837407"/>
                  <a:pt x="11524871" y="2841163"/>
                  <a:pt x="11524871" y="2844919"/>
                </a:cubicBezTo>
                <a:cubicBezTo>
                  <a:pt x="11524871" y="2852431"/>
                  <a:pt x="11523637" y="2863698"/>
                  <a:pt x="11526105" y="2867454"/>
                </a:cubicBezTo>
                <a:lnTo>
                  <a:pt x="11527921" y="2900632"/>
                </a:lnTo>
                <a:lnTo>
                  <a:pt x="11526065" y="2897454"/>
                </a:lnTo>
                <a:cubicBezTo>
                  <a:pt x="11529861" y="2889944"/>
                  <a:pt x="11518471" y="2882435"/>
                  <a:pt x="11518471" y="2874925"/>
                </a:cubicBezTo>
                <a:cubicBezTo>
                  <a:pt x="11518471" y="2859906"/>
                  <a:pt x="11518471" y="2841133"/>
                  <a:pt x="11518471" y="2818604"/>
                </a:cubicBezTo>
                <a:close/>
                <a:moveTo>
                  <a:pt x="4755722" y="2818603"/>
                </a:moveTo>
                <a:lnTo>
                  <a:pt x="4761961" y="2827146"/>
                </a:lnTo>
                <a:lnTo>
                  <a:pt x="4762121" y="2837406"/>
                </a:lnTo>
                <a:cubicBezTo>
                  <a:pt x="4762121" y="2837406"/>
                  <a:pt x="4762121" y="2841162"/>
                  <a:pt x="4762121" y="2844918"/>
                </a:cubicBezTo>
                <a:cubicBezTo>
                  <a:pt x="4762121" y="2852430"/>
                  <a:pt x="4760887" y="2863697"/>
                  <a:pt x="4763355" y="2867453"/>
                </a:cubicBezTo>
                <a:lnTo>
                  <a:pt x="4765172" y="2900631"/>
                </a:lnTo>
                <a:lnTo>
                  <a:pt x="4763315" y="2897453"/>
                </a:lnTo>
                <a:cubicBezTo>
                  <a:pt x="4767112" y="2889943"/>
                  <a:pt x="4755722" y="2882434"/>
                  <a:pt x="4755722" y="2874924"/>
                </a:cubicBezTo>
                <a:cubicBezTo>
                  <a:pt x="4755722" y="2859905"/>
                  <a:pt x="4755722" y="2841132"/>
                  <a:pt x="4755722" y="2818603"/>
                </a:cubicBezTo>
                <a:close/>
                <a:moveTo>
                  <a:pt x="9977649" y="2788646"/>
                </a:moveTo>
                <a:lnTo>
                  <a:pt x="9980207" y="2798896"/>
                </a:lnTo>
                <a:cubicBezTo>
                  <a:pt x="9979845" y="2805469"/>
                  <a:pt x="9979121" y="2812980"/>
                  <a:pt x="9982019" y="2820492"/>
                </a:cubicBezTo>
                <a:cubicBezTo>
                  <a:pt x="9990711" y="2831760"/>
                  <a:pt x="9976223" y="2839272"/>
                  <a:pt x="9976223" y="2854295"/>
                </a:cubicBezTo>
                <a:cubicBezTo>
                  <a:pt x="9976223" y="2854295"/>
                  <a:pt x="9976223" y="2854295"/>
                  <a:pt x="9976223" y="2858051"/>
                </a:cubicBezTo>
                <a:cubicBezTo>
                  <a:pt x="9979121" y="2858051"/>
                  <a:pt x="9982019" y="2854295"/>
                  <a:pt x="9984917" y="2861807"/>
                </a:cubicBezTo>
                <a:cubicBezTo>
                  <a:pt x="9984917" y="2865562"/>
                  <a:pt x="9984917" y="2869318"/>
                  <a:pt x="9979121" y="2869318"/>
                </a:cubicBezTo>
                <a:cubicBezTo>
                  <a:pt x="9979121" y="2873074"/>
                  <a:pt x="9979121" y="2880586"/>
                  <a:pt x="9979121" y="2884342"/>
                </a:cubicBezTo>
                <a:cubicBezTo>
                  <a:pt x="9979121" y="2888098"/>
                  <a:pt x="9979121" y="2891854"/>
                  <a:pt x="9976223" y="2891854"/>
                </a:cubicBezTo>
                <a:cubicBezTo>
                  <a:pt x="9973325" y="2903122"/>
                  <a:pt x="9982019" y="2910633"/>
                  <a:pt x="9984917" y="2921900"/>
                </a:cubicBezTo>
                <a:cubicBezTo>
                  <a:pt x="9987813" y="2921900"/>
                  <a:pt x="9990711" y="2918144"/>
                  <a:pt x="9993609" y="2925656"/>
                </a:cubicBezTo>
                <a:cubicBezTo>
                  <a:pt x="9993609" y="2929412"/>
                  <a:pt x="9993609" y="2936924"/>
                  <a:pt x="9993609" y="2940680"/>
                </a:cubicBezTo>
                <a:cubicBezTo>
                  <a:pt x="9987813" y="2944436"/>
                  <a:pt x="9982019" y="2940680"/>
                  <a:pt x="9976223" y="2944436"/>
                </a:cubicBezTo>
                <a:cubicBezTo>
                  <a:pt x="9970427" y="2944436"/>
                  <a:pt x="9970427" y="2944436"/>
                  <a:pt x="9970427" y="2951948"/>
                </a:cubicBezTo>
                <a:cubicBezTo>
                  <a:pt x="9970427" y="2955704"/>
                  <a:pt x="9970427" y="2959459"/>
                  <a:pt x="9970427" y="2966971"/>
                </a:cubicBezTo>
                <a:cubicBezTo>
                  <a:pt x="9970427" y="2970727"/>
                  <a:pt x="9970427" y="2978238"/>
                  <a:pt x="9970427" y="2981994"/>
                </a:cubicBezTo>
                <a:cubicBezTo>
                  <a:pt x="9970427" y="2985750"/>
                  <a:pt x="9970427" y="2989506"/>
                  <a:pt x="9967529" y="2989506"/>
                </a:cubicBezTo>
                <a:lnTo>
                  <a:pt x="9964115" y="2993300"/>
                </a:lnTo>
                <a:lnTo>
                  <a:pt x="9963975" y="2992854"/>
                </a:lnTo>
                <a:cubicBezTo>
                  <a:pt x="9962979" y="2989098"/>
                  <a:pt x="9962435" y="2985342"/>
                  <a:pt x="9963161" y="2981587"/>
                </a:cubicBezTo>
                <a:cubicBezTo>
                  <a:pt x="9966057" y="2977832"/>
                  <a:pt x="9963161" y="2970320"/>
                  <a:pt x="9966057" y="2970320"/>
                </a:cubicBezTo>
                <a:cubicBezTo>
                  <a:pt x="9971853" y="2959052"/>
                  <a:pt x="9968955" y="2951540"/>
                  <a:pt x="9968955" y="2940273"/>
                </a:cubicBezTo>
                <a:cubicBezTo>
                  <a:pt x="9968955" y="2925250"/>
                  <a:pt x="9966057" y="2906470"/>
                  <a:pt x="9968955" y="2891446"/>
                </a:cubicBezTo>
                <a:cubicBezTo>
                  <a:pt x="9971853" y="2876423"/>
                  <a:pt x="9974751" y="2865156"/>
                  <a:pt x="9971853" y="2853888"/>
                </a:cubicBezTo>
                <a:cubicBezTo>
                  <a:pt x="9971853" y="2842620"/>
                  <a:pt x="9977649" y="2831353"/>
                  <a:pt x="9977649" y="2820086"/>
                </a:cubicBezTo>
                <a:close/>
                <a:moveTo>
                  <a:pt x="3214899" y="2788645"/>
                </a:moveTo>
                <a:lnTo>
                  <a:pt x="3217458" y="2798895"/>
                </a:lnTo>
                <a:cubicBezTo>
                  <a:pt x="3217095" y="2805468"/>
                  <a:pt x="3216371" y="2812979"/>
                  <a:pt x="3219269" y="2820491"/>
                </a:cubicBezTo>
                <a:cubicBezTo>
                  <a:pt x="3227962" y="2831759"/>
                  <a:pt x="3213473" y="2839271"/>
                  <a:pt x="3213473" y="2854294"/>
                </a:cubicBezTo>
                <a:cubicBezTo>
                  <a:pt x="3213473" y="2854294"/>
                  <a:pt x="3213473" y="2854294"/>
                  <a:pt x="3213473" y="2858050"/>
                </a:cubicBezTo>
                <a:cubicBezTo>
                  <a:pt x="3216371" y="2858050"/>
                  <a:pt x="3219269" y="2854294"/>
                  <a:pt x="3222167" y="2861806"/>
                </a:cubicBezTo>
                <a:cubicBezTo>
                  <a:pt x="3222167" y="2865561"/>
                  <a:pt x="3222167" y="2869317"/>
                  <a:pt x="3216371" y="2869317"/>
                </a:cubicBezTo>
                <a:cubicBezTo>
                  <a:pt x="3216371" y="2873073"/>
                  <a:pt x="3216371" y="2880585"/>
                  <a:pt x="3216371" y="2884341"/>
                </a:cubicBezTo>
                <a:cubicBezTo>
                  <a:pt x="3216371" y="2888097"/>
                  <a:pt x="3216371" y="2891853"/>
                  <a:pt x="3213473" y="2891853"/>
                </a:cubicBezTo>
                <a:cubicBezTo>
                  <a:pt x="3210576" y="2903121"/>
                  <a:pt x="3219269" y="2910632"/>
                  <a:pt x="3222167" y="2921899"/>
                </a:cubicBezTo>
                <a:cubicBezTo>
                  <a:pt x="3225064" y="2921899"/>
                  <a:pt x="3227962" y="2918143"/>
                  <a:pt x="3230860" y="2925655"/>
                </a:cubicBezTo>
                <a:cubicBezTo>
                  <a:pt x="3230860" y="2929411"/>
                  <a:pt x="3230860" y="2936923"/>
                  <a:pt x="3230860" y="2940679"/>
                </a:cubicBezTo>
                <a:cubicBezTo>
                  <a:pt x="3225064" y="2944435"/>
                  <a:pt x="3219269" y="2940679"/>
                  <a:pt x="3213473" y="2944435"/>
                </a:cubicBezTo>
                <a:cubicBezTo>
                  <a:pt x="3207678" y="2944435"/>
                  <a:pt x="3207678" y="2944435"/>
                  <a:pt x="3207678" y="2951947"/>
                </a:cubicBezTo>
                <a:cubicBezTo>
                  <a:pt x="3207678" y="2955703"/>
                  <a:pt x="3207678" y="2959458"/>
                  <a:pt x="3207678" y="2966970"/>
                </a:cubicBezTo>
                <a:cubicBezTo>
                  <a:pt x="3207678" y="2970726"/>
                  <a:pt x="3207678" y="2978237"/>
                  <a:pt x="3207678" y="2981993"/>
                </a:cubicBezTo>
                <a:cubicBezTo>
                  <a:pt x="3207678" y="2985749"/>
                  <a:pt x="3207678" y="2989505"/>
                  <a:pt x="3204780" y="2989505"/>
                </a:cubicBezTo>
                <a:lnTo>
                  <a:pt x="3201365" y="2993299"/>
                </a:lnTo>
                <a:lnTo>
                  <a:pt x="3201225" y="2992853"/>
                </a:lnTo>
                <a:cubicBezTo>
                  <a:pt x="3200229" y="2989097"/>
                  <a:pt x="3199686" y="2985341"/>
                  <a:pt x="3200411" y="2981586"/>
                </a:cubicBezTo>
                <a:cubicBezTo>
                  <a:pt x="3203307" y="2977831"/>
                  <a:pt x="3200411" y="2970319"/>
                  <a:pt x="3203307" y="2970319"/>
                </a:cubicBezTo>
                <a:cubicBezTo>
                  <a:pt x="3209103" y="2959051"/>
                  <a:pt x="3206205" y="2951539"/>
                  <a:pt x="3206205" y="2940272"/>
                </a:cubicBezTo>
                <a:cubicBezTo>
                  <a:pt x="3206205" y="2925249"/>
                  <a:pt x="3203307" y="2906469"/>
                  <a:pt x="3206205" y="2891445"/>
                </a:cubicBezTo>
                <a:cubicBezTo>
                  <a:pt x="3209103" y="2876422"/>
                  <a:pt x="3212001" y="2865155"/>
                  <a:pt x="3209103" y="2853887"/>
                </a:cubicBezTo>
                <a:cubicBezTo>
                  <a:pt x="3209103" y="2842619"/>
                  <a:pt x="3214899" y="2831352"/>
                  <a:pt x="3214899" y="2820085"/>
                </a:cubicBezTo>
                <a:close/>
                <a:moveTo>
                  <a:pt x="9907729" y="2769337"/>
                </a:moveTo>
                <a:lnTo>
                  <a:pt x="9909187" y="2776893"/>
                </a:lnTo>
                <a:cubicBezTo>
                  <a:pt x="9908823" y="2784404"/>
                  <a:pt x="9906651" y="2791916"/>
                  <a:pt x="9902305" y="2797550"/>
                </a:cubicBezTo>
                <a:lnTo>
                  <a:pt x="9900717" y="2802489"/>
                </a:lnTo>
                <a:lnTo>
                  <a:pt x="9897395" y="2796857"/>
                </a:lnTo>
                <a:lnTo>
                  <a:pt x="9896475" y="2785948"/>
                </a:lnTo>
                <a:lnTo>
                  <a:pt x="9899967" y="2783248"/>
                </a:lnTo>
                <a:close/>
                <a:moveTo>
                  <a:pt x="3144980" y="2769336"/>
                </a:moveTo>
                <a:lnTo>
                  <a:pt x="3146437" y="2776892"/>
                </a:lnTo>
                <a:cubicBezTo>
                  <a:pt x="3146074" y="2784403"/>
                  <a:pt x="3143901" y="2791915"/>
                  <a:pt x="3139555" y="2797549"/>
                </a:cubicBezTo>
                <a:lnTo>
                  <a:pt x="3137967" y="2802488"/>
                </a:lnTo>
                <a:lnTo>
                  <a:pt x="3134645" y="2796856"/>
                </a:lnTo>
                <a:lnTo>
                  <a:pt x="3133726" y="2785947"/>
                </a:lnTo>
                <a:lnTo>
                  <a:pt x="3137218" y="2783247"/>
                </a:lnTo>
                <a:close/>
                <a:moveTo>
                  <a:pt x="7032740" y="2740085"/>
                </a:moveTo>
                <a:lnTo>
                  <a:pt x="7036220" y="2802743"/>
                </a:lnTo>
                <a:cubicBezTo>
                  <a:pt x="7037729" y="2810925"/>
                  <a:pt x="7038305" y="2818992"/>
                  <a:pt x="7037636" y="2826903"/>
                </a:cubicBezTo>
                <a:lnTo>
                  <a:pt x="7032647" y="2846044"/>
                </a:lnTo>
                <a:lnTo>
                  <a:pt x="7032647" y="2749711"/>
                </a:lnTo>
                <a:close/>
                <a:moveTo>
                  <a:pt x="269990" y="2740084"/>
                </a:moveTo>
                <a:lnTo>
                  <a:pt x="273470" y="2802742"/>
                </a:lnTo>
                <a:cubicBezTo>
                  <a:pt x="274979" y="2810924"/>
                  <a:pt x="275555" y="2818991"/>
                  <a:pt x="274886" y="2826902"/>
                </a:cubicBezTo>
                <a:lnTo>
                  <a:pt x="269897" y="2846043"/>
                </a:lnTo>
                <a:lnTo>
                  <a:pt x="269897" y="2749710"/>
                </a:lnTo>
                <a:close/>
                <a:moveTo>
                  <a:pt x="10006037" y="2724604"/>
                </a:moveTo>
                <a:lnTo>
                  <a:pt x="10008441" y="2734904"/>
                </a:lnTo>
                <a:lnTo>
                  <a:pt x="10009521" y="2739533"/>
                </a:lnTo>
                <a:lnTo>
                  <a:pt x="10007013" y="2735986"/>
                </a:lnTo>
                <a:lnTo>
                  <a:pt x="10005367" y="2730869"/>
                </a:lnTo>
                <a:close/>
                <a:moveTo>
                  <a:pt x="3243288" y="2724603"/>
                </a:moveTo>
                <a:lnTo>
                  <a:pt x="3245692" y="2734903"/>
                </a:lnTo>
                <a:lnTo>
                  <a:pt x="3246772" y="2739532"/>
                </a:lnTo>
                <a:lnTo>
                  <a:pt x="3244263" y="2735985"/>
                </a:lnTo>
                <a:lnTo>
                  <a:pt x="3242618" y="2730868"/>
                </a:lnTo>
                <a:close/>
                <a:moveTo>
                  <a:pt x="9988095" y="2709054"/>
                </a:moveTo>
                <a:lnTo>
                  <a:pt x="9989359" y="2710139"/>
                </a:lnTo>
                <a:lnTo>
                  <a:pt x="9991231" y="2715608"/>
                </a:lnTo>
                <a:lnTo>
                  <a:pt x="9989625" y="2715797"/>
                </a:lnTo>
                <a:close/>
                <a:moveTo>
                  <a:pt x="3225346" y="2709053"/>
                </a:moveTo>
                <a:lnTo>
                  <a:pt x="3226610" y="2710138"/>
                </a:lnTo>
                <a:lnTo>
                  <a:pt x="3228481" y="2715607"/>
                </a:lnTo>
                <a:lnTo>
                  <a:pt x="3226875" y="2715796"/>
                </a:lnTo>
                <a:close/>
                <a:moveTo>
                  <a:pt x="9978203" y="2700571"/>
                </a:moveTo>
                <a:lnTo>
                  <a:pt x="9979173" y="2701402"/>
                </a:lnTo>
                <a:lnTo>
                  <a:pt x="9980207" y="2722840"/>
                </a:lnTo>
                <a:cubicBezTo>
                  <a:pt x="9980571" y="2730352"/>
                  <a:pt x="9980571" y="2737864"/>
                  <a:pt x="9979121" y="2745376"/>
                </a:cubicBezTo>
                <a:lnTo>
                  <a:pt x="9977649" y="2753007"/>
                </a:lnTo>
                <a:lnTo>
                  <a:pt x="9977649" y="2733700"/>
                </a:lnTo>
                <a:close/>
                <a:moveTo>
                  <a:pt x="3215454" y="2700570"/>
                </a:moveTo>
                <a:lnTo>
                  <a:pt x="3216424" y="2701401"/>
                </a:lnTo>
                <a:lnTo>
                  <a:pt x="3217458" y="2722839"/>
                </a:lnTo>
                <a:cubicBezTo>
                  <a:pt x="3217821" y="2730351"/>
                  <a:pt x="3217821" y="2737863"/>
                  <a:pt x="3216371" y="2745375"/>
                </a:cubicBezTo>
                <a:lnTo>
                  <a:pt x="3214899" y="2753006"/>
                </a:lnTo>
                <a:lnTo>
                  <a:pt x="3214899" y="2733699"/>
                </a:lnTo>
                <a:close/>
                <a:moveTo>
                  <a:pt x="5758507" y="2697894"/>
                </a:moveTo>
                <a:lnTo>
                  <a:pt x="5765549" y="2717323"/>
                </a:lnTo>
                <a:cubicBezTo>
                  <a:pt x="5766024" y="2728118"/>
                  <a:pt x="5764126" y="2739382"/>
                  <a:pt x="5760329" y="2745015"/>
                </a:cubicBezTo>
                <a:lnTo>
                  <a:pt x="5758114" y="2748770"/>
                </a:lnTo>
                <a:close/>
                <a:moveTo>
                  <a:pt x="6913229" y="2624282"/>
                </a:moveTo>
                <a:lnTo>
                  <a:pt x="6913753" y="2670505"/>
                </a:lnTo>
                <a:lnTo>
                  <a:pt x="6911673" y="2667061"/>
                </a:lnTo>
                <a:cubicBezTo>
                  <a:pt x="6910416" y="2660659"/>
                  <a:pt x="6910713" y="2653201"/>
                  <a:pt x="6911693" y="2645329"/>
                </a:cubicBezTo>
                <a:close/>
                <a:moveTo>
                  <a:pt x="150479" y="2624281"/>
                </a:moveTo>
                <a:lnTo>
                  <a:pt x="151003" y="2670504"/>
                </a:lnTo>
                <a:lnTo>
                  <a:pt x="148923" y="2667060"/>
                </a:lnTo>
                <a:cubicBezTo>
                  <a:pt x="147666" y="2660658"/>
                  <a:pt x="147963" y="2653200"/>
                  <a:pt x="148943" y="2645328"/>
                </a:cubicBezTo>
                <a:close/>
                <a:moveTo>
                  <a:pt x="6560841" y="2606626"/>
                </a:moveTo>
                <a:lnTo>
                  <a:pt x="6562814" y="2614764"/>
                </a:lnTo>
                <a:cubicBezTo>
                  <a:pt x="6562814" y="2618518"/>
                  <a:pt x="6565047" y="2618518"/>
                  <a:pt x="6566163" y="2622273"/>
                </a:cubicBezTo>
                <a:lnTo>
                  <a:pt x="6565358" y="2627534"/>
                </a:lnTo>
                <a:lnTo>
                  <a:pt x="6561383" y="2632373"/>
                </a:lnTo>
                <a:lnTo>
                  <a:pt x="6562954" y="2643247"/>
                </a:lnTo>
                <a:lnTo>
                  <a:pt x="6561280" y="2654188"/>
                </a:lnTo>
                <a:cubicBezTo>
                  <a:pt x="6560582" y="2664513"/>
                  <a:pt x="6560582" y="2674839"/>
                  <a:pt x="6560582" y="2686103"/>
                </a:cubicBezTo>
                <a:cubicBezTo>
                  <a:pt x="6560582" y="2701122"/>
                  <a:pt x="6560582" y="2712386"/>
                  <a:pt x="6560582" y="2727405"/>
                </a:cubicBezTo>
                <a:cubicBezTo>
                  <a:pt x="6561698" y="2757443"/>
                  <a:pt x="6558349" y="2787481"/>
                  <a:pt x="6559465" y="2821273"/>
                </a:cubicBezTo>
                <a:cubicBezTo>
                  <a:pt x="6559465" y="2832537"/>
                  <a:pt x="6555000" y="2836292"/>
                  <a:pt x="6558349" y="2847557"/>
                </a:cubicBezTo>
                <a:cubicBezTo>
                  <a:pt x="6560582" y="2858820"/>
                  <a:pt x="6558349" y="2870085"/>
                  <a:pt x="6559465" y="2877594"/>
                </a:cubicBezTo>
                <a:cubicBezTo>
                  <a:pt x="6559465" y="2888858"/>
                  <a:pt x="6559465" y="2900122"/>
                  <a:pt x="6559465" y="2911387"/>
                </a:cubicBezTo>
                <a:cubicBezTo>
                  <a:pt x="6561698" y="2918896"/>
                  <a:pt x="6563930" y="2911387"/>
                  <a:pt x="6566163" y="2915142"/>
                </a:cubicBezTo>
                <a:cubicBezTo>
                  <a:pt x="6570628" y="2926405"/>
                  <a:pt x="6571745" y="2941425"/>
                  <a:pt x="6569512" y="2960198"/>
                </a:cubicBezTo>
                <a:cubicBezTo>
                  <a:pt x="6569512" y="2963953"/>
                  <a:pt x="6568396" y="2963953"/>
                  <a:pt x="6568396" y="2971462"/>
                </a:cubicBezTo>
                <a:cubicBezTo>
                  <a:pt x="6568396" y="2975217"/>
                  <a:pt x="6569512" y="2978972"/>
                  <a:pt x="6571745" y="2978972"/>
                </a:cubicBezTo>
                <a:cubicBezTo>
                  <a:pt x="6572861" y="2978972"/>
                  <a:pt x="6575093" y="2978972"/>
                  <a:pt x="6575093" y="2971462"/>
                </a:cubicBezTo>
                <a:cubicBezTo>
                  <a:pt x="6573977" y="2960198"/>
                  <a:pt x="6575093" y="2948934"/>
                  <a:pt x="6573977" y="2941425"/>
                </a:cubicBezTo>
                <a:cubicBezTo>
                  <a:pt x="6573977" y="2926405"/>
                  <a:pt x="6576210" y="2918896"/>
                  <a:pt x="6576210" y="2907632"/>
                </a:cubicBezTo>
                <a:cubicBezTo>
                  <a:pt x="6577326" y="2900122"/>
                  <a:pt x="6580675" y="2896368"/>
                  <a:pt x="6582908" y="2896368"/>
                </a:cubicBezTo>
                <a:cubicBezTo>
                  <a:pt x="6586256" y="2888858"/>
                  <a:pt x="6587373" y="2888858"/>
                  <a:pt x="6585140" y="2877594"/>
                </a:cubicBezTo>
                <a:cubicBezTo>
                  <a:pt x="6584024" y="2862575"/>
                  <a:pt x="6582908" y="2847557"/>
                  <a:pt x="6580675" y="2832537"/>
                </a:cubicBezTo>
                <a:cubicBezTo>
                  <a:pt x="6579559" y="2828783"/>
                  <a:pt x="6580675" y="2821273"/>
                  <a:pt x="6580675" y="2813764"/>
                </a:cubicBezTo>
                <a:cubicBezTo>
                  <a:pt x="6580675" y="2810009"/>
                  <a:pt x="6582908" y="2810009"/>
                  <a:pt x="6584024" y="2806255"/>
                </a:cubicBezTo>
                <a:cubicBezTo>
                  <a:pt x="6586256" y="2798745"/>
                  <a:pt x="6587373" y="2806255"/>
                  <a:pt x="6589605" y="2810009"/>
                </a:cubicBezTo>
                <a:lnTo>
                  <a:pt x="6590314" y="2813584"/>
                </a:lnTo>
                <a:lnTo>
                  <a:pt x="6587958" y="2838883"/>
                </a:lnTo>
                <a:cubicBezTo>
                  <a:pt x="6587958" y="2857656"/>
                  <a:pt x="6587958" y="2880185"/>
                  <a:pt x="6587958" y="2898958"/>
                </a:cubicBezTo>
                <a:lnTo>
                  <a:pt x="6591112" y="2922354"/>
                </a:lnTo>
                <a:lnTo>
                  <a:pt x="6588364" y="2947769"/>
                </a:lnTo>
                <a:cubicBezTo>
                  <a:pt x="6587248" y="2962789"/>
                  <a:pt x="6590597" y="2977807"/>
                  <a:pt x="6590597" y="2996581"/>
                </a:cubicBezTo>
                <a:cubicBezTo>
                  <a:pt x="6590597" y="2996581"/>
                  <a:pt x="6591713" y="3000336"/>
                  <a:pt x="6592830" y="3000336"/>
                </a:cubicBezTo>
                <a:cubicBezTo>
                  <a:pt x="6593946" y="3007845"/>
                  <a:pt x="6595062" y="3011600"/>
                  <a:pt x="6596178" y="3015355"/>
                </a:cubicBezTo>
                <a:lnTo>
                  <a:pt x="6596813" y="3043093"/>
                </a:lnTo>
                <a:lnTo>
                  <a:pt x="6595551" y="3045392"/>
                </a:lnTo>
                <a:cubicBezTo>
                  <a:pt x="6587958" y="3056657"/>
                  <a:pt x="6587958" y="3064166"/>
                  <a:pt x="6591755" y="3075430"/>
                </a:cubicBezTo>
                <a:lnTo>
                  <a:pt x="6592898" y="3079577"/>
                </a:lnTo>
                <a:lnTo>
                  <a:pt x="6589202" y="3094204"/>
                </a:lnTo>
                <a:cubicBezTo>
                  <a:pt x="6587528" y="3102652"/>
                  <a:pt x="6586132" y="3111100"/>
                  <a:pt x="6586132" y="3112978"/>
                </a:cubicBezTo>
                <a:cubicBezTo>
                  <a:pt x="6588364" y="3124242"/>
                  <a:pt x="6583899" y="3127996"/>
                  <a:pt x="6585015" y="3139261"/>
                </a:cubicBezTo>
                <a:cubicBezTo>
                  <a:pt x="6586132" y="3158035"/>
                  <a:pt x="6590597" y="3173053"/>
                  <a:pt x="6590597" y="3195581"/>
                </a:cubicBezTo>
                <a:cubicBezTo>
                  <a:pt x="6590597" y="3199336"/>
                  <a:pt x="6591713" y="3199336"/>
                  <a:pt x="6592830" y="3199336"/>
                </a:cubicBezTo>
                <a:lnTo>
                  <a:pt x="6595814" y="3221917"/>
                </a:lnTo>
                <a:lnTo>
                  <a:pt x="6589382" y="3242515"/>
                </a:lnTo>
                <a:cubicBezTo>
                  <a:pt x="6587958" y="3252841"/>
                  <a:pt x="6587958" y="3263166"/>
                  <a:pt x="6587958" y="3274431"/>
                </a:cubicBezTo>
                <a:lnTo>
                  <a:pt x="6588692" y="3288941"/>
                </a:lnTo>
                <a:lnTo>
                  <a:pt x="6587657" y="3298152"/>
                </a:lnTo>
                <a:lnTo>
                  <a:pt x="6584162" y="3311978"/>
                </a:lnTo>
                <a:cubicBezTo>
                  <a:pt x="6582264" y="3313855"/>
                  <a:pt x="6581315" y="3315733"/>
                  <a:pt x="6581789" y="3317610"/>
                </a:cubicBezTo>
                <a:lnTo>
                  <a:pt x="6585554" y="3321046"/>
                </a:lnTo>
                <a:lnTo>
                  <a:pt x="6585434" y="3322362"/>
                </a:lnTo>
                <a:cubicBezTo>
                  <a:pt x="6584946" y="3328874"/>
                  <a:pt x="6584736" y="3333567"/>
                  <a:pt x="6585015" y="3334506"/>
                </a:cubicBezTo>
                <a:cubicBezTo>
                  <a:pt x="6586690" y="3343893"/>
                  <a:pt x="6587527" y="3355157"/>
                  <a:pt x="6588504" y="3366421"/>
                </a:cubicBezTo>
                <a:lnTo>
                  <a:pt x="6589395" y="3372996"/>
                </a:lnTo>
                <a:lnTo>
                  <a:pt x="6573247" y="3353749"/>
                </a:lnTo>
                <a:cubicBezTo>
                  <a:pt x="6569925" y="3344831"/>
                  <a:pt x="6568976" y="3334506"/>
                  <a:pt x="6568976" y="3323242"/>
                </a:cubicBezTo>
                <a:cubicBezTo>
                  <a:pt x="6568976" y="3255657"/>
                  <a:pt x="6568976" y="3184317"/>
                  <a:pt x="6568976" y="3116732"/>
                </a:cubicBezTo>
                <a:cubicBezTo>
                  <a:pt x="6568976" y="3094204"/>
                  <a:pt x="6557587" y="3075430"/>
                  <a:pt x="6561383" y="3052902"/>
                </a:cubicBezTo>
                <a:cubicBezTo>
                  <a:pt x="6561383" y="3049147"/>
                  <a:pt x="6553790" y="3045392"/>
                  <a:pt x="6553790" y="3041638"/>
                </a:cubicBezTo>
                <a:cubicBezTo>
                  <a:pt x="6557587" y="3037883"/>
                  <a:pt x="6549994" y="3037883"/>
                  <a:pt x="6546197" y="3037883"/>
                </a:cubicBezTo>
                <a:cubicBezTo>
                  <a:pt x="6546197" y="3037883"/>
                  <a:pt x="6542401" y="3037883"/>
                  <a:pt x="6542401" y="3041638"/>
                </a:cubicBezTo>
                <a:cubicBezTo>
                  <a:pt x="6542401" y="3049147"/>
                  <a:pt x="6546197" y="3052902"/>
                  <a:pt x="6538604" y="3056657"/>
                </a:cubicBezTo>
                <a:cubicBezTo>
                  <a:pt x="6538604" y="3052902"/>
                  <a:pt x="6534808" y="3052902"/>
                  <a:pt x="6534808" y="3052902"/>
                </a:cubicBezTo>
                <a:cubicBezTo>
                  <a:pt x="6538604" y="2996581"/>
                  <a:pt x="6531011" y="2944015"/>
                  <a:pt x="6542401" y="2887694"/>
                </a:cubicBezTo>
                <a:cubicBezTo>
                  <a:pt x="6546197" y="2868920"/>
                  <a:pt x="6546197" y="2850147"/>
                  <a:pt x="6542401" y="2831373"/>
                </a:cubicBezTo>
                <a:cubicBezTo>
                  <a:pt x="6538604" y="2812600"/>
                  <a:pt x="6553790" y="2793826"/>
                  <a:pt x="6542401" y="2775052"/>
                </a:cubicBezTo>
                <a:cubicBezTo>
                  <a:pt x="6542401" y="2771298"/>
                  <a:pt x="6542401" y="2767543"/>
                  <a:pt x="6542401" y="2767543"/>
                </a:cubicBezTo>
                <a:cubicBezTo>
                  <a:pt x="6553790" y="2756279"/>
                  <a:pt x="6549994" y="2741260"/>
                  <a:pt x="6549994" y="2726241"/>
                </a:cubicBezTo>
                <a:cubicBezTo>
                  <a:pt x="6549994" y="2703713"/>
                  <a:pt x="6549994" y="2681184"/>
                  <a:pt x="6549994" y="2654901"/>
                </a:cubicBezTo>
                <a:cubicBezTo>
                  <a:pt x="6549994" y="2647392"/>
                  <a:pt x="6553790" y="2639882"/>
                  <a:pt x="6557587" y="2632373"/>
                </a:cubicBezTo>
                <a:cubicBezTo>
                  <a:pt x="6555688" y="2626741"/>
                  <a:pt x="6557587" y="2622047"/>
                  <a:pt x="6559485" y="2617354"/>
                </a:cubicBezTo>
                <a:close/>
                <a:moveTo>
                  <a:pt x="6784033" y="2605694"/>
                </a:moveTo>
                <a:cubicBezTo>
                  <a:pt x="6786403" y="2608238"/>
                  <a:pt x="6787285" y="2613844"/>
                  <a:pt x="6786927" y="2621794"/>
                </a:cubicBezTo>
                <a:lnTo>
                  <a:pt x="6787216" y="2625228"/>
                </a:lnTo>
                <a:lnTo>
                  <a:pt x="6788182" y="2699958"/>
                </a:lnTo>
                <a:cubicBezTo>
                  <a:pt x="6789298" y="2722486"/>
                  <a:pt x="6790415" y="2745014"/>
                  <a:pt x="6790415" y="2778807"/>
                </a:cubicBezTo>
                <a:cubicBezTo>
                  <a:pt x="6792647" y="2760033"/>
                  <a:pt x="6795996" y="2748769"/>
                  <a:pt x="6795996" y="2737505"/>
                </a:cubicBezTo>
                <a:cubicBezTo>
                  <a:pt x="6794880" y="2718731"/>
                  <a:pt x="6798229" y="2699958"/>
                  <a:pt x="6792647" y="2684939"/>
                </a:cubicBezTo>
                <a:cubicBezTo>
                  <a:pt x="6791531" y="2681184"/>
                  <a:pt x="6791531" y="2673675"/>
                  <a:pt x="6791531" y="2666165"/>
                </a:cubicBezTo>
                <a:lnTo>
                  <a:pt x="6791531" y="2651752"/>
                </a:lnTo>
                <a:lnTo>
                  <a:pt x="6798681" y="2649240"/>
                </a:lnTo>
                <a:cubicBezTo>
                  <a:pt x="6801661" y="2645614"/>
                  <a:pt x="6805886" y="2642143"/>
                  <a:pt x="6807641" y="2648358"/>
                </a:cubicBezTo>
                <a:lnTo>
                  <a:pt x="6807515" y="2651146"/>
                </a:lnTo>
                <a:lnTo>
                  <a:pt x="6803810" y="2651146"/>
                </a:lnTo>
                <a:lnTo>
                  <a:pt x="6802938" y="2680497"/>
                </a:lnTo>
                <a:lnTo>
                  <a:pt x="6801152" y="2687772"/>
                </a:lnTo>
                <a:cubicBezTo>
                  <a:pt x="6800451" y="2695929"/>
                  <a:pt x="6800654" y="2704448"/>
                  <a:pt x="6800796" y="2713460"/>
                </a:cubicBezTo>
                <a:cubicBezTo>
                  <a:pt x="6802467" y="2740650"/>
                  <a:pt x="6799653" y="2765782"/>
                  <a:pt x="6793537" y="2789503"/>
                </a:cubicBezTo>
                <a:lnTo>
                  <a:pt x="6778985" y="2825837"/>
                </a:lnTo>
                <a:lnTo>
                  <a:pt x="6780368" y="2786316"/>
                </a:lnTo>
                <a:cubicBezTo>
                  <a:pt x="6780368" y="2756279"/>
                  <a:pt x="6780368" y="2726241"/>
                  <a:pt x="6780368" y="2696203"/>
                </a:cubicBezTo>
                <a:cubicBezTo>
                  <a:pt x="6780368" y="2684939"/>
                  <a:pt x="6782601" y="2677429"/>
                  <a:pt x="6781484" y="2669920"/>
                </a:cubicBezTo>
                <a:lnTo>
                  <a:pt x="6775895" y="2607260"/>
                </a:lnTo>
                <a:close/>
                <a:moveTo>
                  <a:pt x="7034947" y="2580356"/>
                </a:moveTo>
                <a:lnTo>
                  <a:pt x="7035795" y="2582839"/>
                </a:lnTo>
                <a:cubicBezTo>
                  <a:pt x="7040040" y="2589364"/>
                  <a:pt x="7040304" y="2597392"/>
                  <a:pt x="7036588" y="2606922"/>
                </a:cubicBezTo>
                <a:lnTo>
                  <a:pt x="7033854" y="2624842"/>
                </a:lnTo>
                <a:lnTo>
                  <a:pt x="7033881" y="2622011"/>
                </a:lnTo>
                <a:cubicBezTo>
                  <a:pt x="7033881" y="2610744"/>
                  <a:pt x="7032647" y="2595720"/>
                  <a:pt x="7035115" y="2584453"/>
                </a:cubicBezTo>
                <a:close/>
                <a:moveTo>
                  <a:pt x="272197" y="2580355"/>
                </a:moveTo>
                <a:lnTo>
                  <a:pt x="273045" y="2582838"/>
                </a:lnTo>
                <a:cubicBezTo>
                  <a:pt x="277290" y="2589363"/>
                  <a:pt x="277554" y="2597391"/>
                  <a:pt x="273838" y="2606921"/>
                </a:cubicBezTo>
                <a:lnTo>
                  <a:pt x="271104" y="2624841"/>
                </a:lnTo>
                <a:lnTo>
                  <a:pt x="271131" y="2622010"/>
                </a:lnTo>
                <a:cubicBezTo>
                  <a:pt x="271131" y="2610743"/>
                  <a:pt x="269897" y="2595719"/>
                  <a:pt x="272365" y="2584452"/>
                </a:cubicBezTo>
                <a:close/>
                <a:moveTo>
                  <a:pt x="6562030" y="2571232"/>
                </a:moveTo>
                <a:lnTo>
                  <a:pt x="6561698" y="2573462"/>
                </a:lnTo>
                <a:lnTo>
                  <a:pt x="6561567" y="2574420"/>
                </a:lnTo>
                <a:lnTo>
                  <a:pt x="6561383" y="2572297"/>
                </a:lnTo>
                <a:close/>
                <a:moveTo>
                  <a:pt x="9908055" y="2561252"/>
                </a:moveTo>
                <a:lnTo>
                  <a:pt x="9904841" y="2583466"/>
                </a:lnTo>
                <a:cubicBezTo>
                  <a:pt x="9904477" y="2590978"/>
                  <a:pt x="9905203" y="2598490"/>
                  <a:pt x="9908101" y="2606002"/>
                </a:cubicBezTo>
                <a:cubicBezTo>
                  <a:pt x="9910997" y="2609757"/>
                  <a:pt x="9910997" y="2613513"/>
                  <a:pt x="9910997" y="2613513"/>
                </a:cubicBezTo>
                <a:lnTo>
                  <a:pt x="9909437" y="2617794"/>
                </a:lnTo>
                <a:lnTo>
                  <a:pt x="9909037" y="2612296"/>
                </a:lnTo>
                <a:lnTo>
                  <a:pt x="9907769" y="2609703"/>
                </a:lnTo>
                <a:lnTo>
                  <a:pt x="9907835" y="2609121"/>
                </a:lnTo>
                <a:lnTo>
                  <a:pt x="9906761" y="2607640"/>
                </a:lnTo>
                <a:lnTo>
                  <a:pt x="9896949" y="2587570"/>
                </a:lnTo>
                <a:cubicBezTo>
                  <a:pt x="9901067" y="2582560"/>
                  <a:pt x="9904489" y="2575138"/>
                  <a:pt x="9907123" y="2566316"/>
                </a:cubicBezTo>
                <a:close/>
                <a:moveTo>
                  <a:pt x="3145305" y="2561251"/>
                </a:moveTo>
                <a:lnTo>
                  <a:pt x="3142091" y="2583465"/>
                </a:lnTo>
                <a:cubicBezTo>
                  <a:pt x="3141728" y="2590977"/>
                  <a:pt x="3142453" y="2598489"/>
                  <a:pt x="3145351" y="2606001"/>
                </a:cubicBezTo>
                <a:cubicBezTo>
                  <a:pt x="3148248" y="2609756"/>
                  <a:pt x="3148248" y="2613512"/>
                  <a:pt x="3148248" y="2613512"/>
                </a:cubicBezTo>
                <a:lnTo>
                  <a:pt x="3146688" y="2617793"/>
                </a:lnTo>
                <a:lnTo>
                  <a:pt x="3146288" y="2612295"/>
                </a:lnTo>
                <a:lnTo>
                  <a:pt x="3145020" y="2609702"/>
                </a:lnTo>
                <a:lnTo>
                  <a:pt x="3145086" y="2609120"/>
                </a:lnTo>
                <a:lnTo>
                  <a:pt x="3144012" y="2607639"/>
                </a:lnTo>
                <a:lnTo>
                  <a:pt x="3134200" y="2587569"/>
                </a:lnTo>
                <a:cubicBezTo>
                  <a:pt x="3138318" y="2582559"/>
                  <a:pt x="3141739" y="2575137"/>
                  <a:pt x="3144373" y="2566315"/>
                </a:cubicBezTo>
                <a:close/>
                <a:moveTo>
                  <a:pt x="9910563" y="2547601"/>
                </a:moveTo>
                <a:lnTo>
                  <a:pt x="9910997" y="2549664"/>
                </a:lnTo>
                <a:lnTo>
                  <a:pt x="9908145" y="2560759"/>
                </a:lnTo>
                <a:close/>
                <a:moveTo>
                  <a:pt x="3147814" y="2547600"/>
                </a:moveTo>
                <a:lnTo>
                  <a:pt x="3148248" y="2549663"/>
                </a:lnTo>
                <a:lnTo>
                  <a:pt x="3145396" y="2560758"/>
                </a:lnTo>
                <a:close/>
                <a:moveTo>
                  <a:pt x="9907133" y="2470410"/>
                </a:moveTo>
                <a:lnTo>
                  <a:pt x="9908101" y="2474546"/>
                </a:lnTo>
                <a:cubicBezTo>
                  <a:pt x="9910997" y="2485814"/>
                  <a:pt x="9910997" y="2497082"/>
                  <a:pt x="9910997" y="2508349"/>
                </a:cubicBezTo>
                <a:lnTo>
                  <a:pt x="9910311" y="2511616"/>
                </a:lnTo>
                <a:lnTo>
                  <a:pt x="9907123" y="2476378"/>
                </a:lnTo>
                <a:close/>
                <a:moveTo>
                  <a:pt x="3144384" y="2470409"/>
                </a:moveTo>
                <a:lnTo>
                  <a:pt x="3145351" y="2474545"/>
                </a:lnTo>
                <a:cubicBezTo>
                  <a:pt x="3148248" y="2485813"/>
                  <a:pt x="3148248" y="2497081"/>
                  <a:pt x="3148248" y="2508348"/>
                </a:cubicBezTo>
                <a:lnTo>
                  <a:pt x="3147561" y="2511615"/>
                </a:lnTo>
                <a:lnTo>
                  <a:pt x="3144373" y="2476377"/>
                </a:lnTo>
                <a:close/>
                <a:moveTo>
                  <a:pt x="0" y="0"/>
                </a:moveTo>
                <a:lnTo>
                  <a:pt x="3" y="0"/>
                </a:lnTo>
                <a:lnTo>
                  <a:pt x="3" y="1874760"/>
                </a:lnTo>
                <a:lnTo>
                  <a:pt x="1" y="1874798"/>
                </a:lnTo>
                <a:lnTo>
                  <a:pt x="1" y="1980514"/>
                </a:lnTo>
                <a:lnTo>
                  <a:pt x="3" y="1980522"/>
                </a:lnTo>
                <a:lnTo>
                  <a:pt x="3" y="2054923"/>
                </a:lnTo>
                <a:lnTo>
                  <a:pt x="1" y="2054928"/>
                </a:lnTo>
                <a:lnTo>
                  <a:pt x="1" y="2074693"/>
                </a:lnTo>
                <a:lnTo>
                  <a:pt x="3" y="2074711"/>
                </a:lnTo>
                <a:lnTo>
                  <a:pt x="3" y="2379618"/>
                </a:lnTo>
                <a:lnTo>
                  <a:pt x="1" y="2379625"/>
                </a:lnTo>
                <a:lnTo>
                  <a:pt x="1" y="2424764"/>
                </a:lnTo>
                <a:lnTo>
                  <a:pt x="3" y="2424785"/>
                </a:lnTo>
                <a:lnTo>
                  <a:pt x="3" y="2444783"/>
                </a:lnTo>
                <a:lnTo>
                  <a:pt x="2170" y="2444783"/>
                </a:lnTo>
                <a:lnTo>
                  <a:pt x="4830" y="2464988"/>
                </a:lnTo>
                <a:cubicBezTo>
                  <a:pt x="5283" y="2474038"/>
                  <a:pt x="4741" y="2483465"/>
                  <a:pt x="2271" y="2493150"/>
                </a:cubicBezTo>
                <a:cubicBezTo>
                  <a:pt x="-1445" y="2502680"/>
                  <a:pt x="1800" y="2507082"/>
                  <a:pt x="6780" y="2507702"/>
                </a:cubicBezTo>
                <a:cubicBezTo>
                  <a:pt x="10515" y="2508167"/>
                  <a:pt x="13005" y="2508478"/>
                  <a:pt x="15495" y="2508788"/>
                </a:cubicBezTo>
                <a:cubicBezTo>
                  <a:pt x="29435" y="2508525"/>
                  <a:pt x="29190" y="2510493"/>
                  <a:pt x="20759" y="2527431"/>
                </a:cubicBezTo>
                <a:lnTo>
                  <a:pt x="1" y="2581905"/>
                </a:lnTo>
                <a:lnTo>
                  <a:pt x="1" y="2610297"/>
                </a:lnTo>
                <a:lnTo>
                  <a:pt x="2656" y="2611867"/>
                </a:lnTo>
                <a:cubicBezTo>
                  <a:pt x="4927" y="2611400"/>
                  <a:pt x="7351" y="2609704"/>
                  <a:pt x="9463" y="2607968"/>
                </a:cubicBezTo>
                <a:cubicBezTo>
                  <a:pt x="20649" y="2599369"/>
                  <a:pt x="24893" y="2605893"/>
                  <a:pt x="24177" y="2621793"/>
                </a:cubicBezTo>
                <a:cubicBezTo>
                  <a:pt x="24687" y="2627852"/>
                  <a:pt x="26442" y="2634067"/>
                  <a:pt x="25706" y="2639971"/>
                </a:cubicBezTo>
                <a:cubicBezTo>
                  <a:pt x="23990" y="2653748"/>
                  <a:pt x="27480" y="2656181"/>
                  <a:pt x="35931" y="2649239"/>
                </a:cubicBezTo>
                <a:cubicBezTo>
                  <a:pt x="38911" y="2645613"/>
                  <a:pt x="43136" y="2642142"/>
                  <a:pt x="44891" y="2648357"/>
                </a:cubicBezTo>
                <a:cubicBezTo>
                  <a:pt x="48136" y="2652758"/>
                  <a:pt x="46155" y="2658507"/>
                  <a:pt x="44175" y="2664257"/>
                </a:cubicBezTo>
                <a:cubicBezTo>
                  <a:pt x="37234" y="2679381"/>
                  <a:pt x="37763" y="2695436"/>
                  <a:pt x="38046" y="2713459"/>
                </a:cubicBezTo>
                <a:cubicBezTo>
                  <a:pt x="41388" y="2767839"/>
                  <a:pt x="26789" y="2813988"/>
                  <a:pt x="3721" y="2857083"/>
                </a:cubicBezTo>
                <a:lnTo>
                  <a:pt x="1" y="2863081"/>
                </a:lnTo>
                <a:lnTo>
                  <a:pt x="1" y="2875655"/>
                </a:lnTo>
                <a:lnTo>
                  <a:pt x="9230" y="2873759"/>
                </a:lnTo>
                <a:cubicBezTo>
                  <a:pt x="22170" y="2871373"/>
                  <a:pt x="28660" y="2880176"/>
                  <a:pt x="28944" y="2898199"/>
                </a:cubicBezTo>
                <a:cubicBezTo>
                  <a:pt x="30305" y="2958328"/>
                  <a:pt x="31666" y="3018457"/>
                  <a:pt x="33026" y="3078585"/>
                </a:cubicBezTo>
                <a:cubicBezTo>
                  <a:pt x="32820" y="3100545"/>
                  <a:pt x="28878" y="3122039"/>
                  <a:pt x="31162" y="3144308"/>
                </a:cubicBezTo>
                <a:cubicBezTo>
                  <a:pt x="33181" y="3158550"/>
                  <a:pt x="35936" y="3166888"/>
                  <a:pt x="47631" y="3164347"/>
                </a:cubicBezTo>
                <a:cubicBezTo>
                  <a:pt x="61571" y="3164085"/>
                  <a:pt x="67080" y="3180760"/>
                  <a:pt x="58404" y="3199666"/>
                </a:cubicBezTo>
                <a:cubicBezTo>
                  <a:pt x="51463" y="3214791"/>
                  <a:pt x="51237" y="3226754"/>
                  <a:pt x="54501" y="3241151"/>
                </a:cubicBezTo>
                <a:cubicBezTo>
                  <a:pt x="58500" y="3249644"/>
                  <a:pt x="57520" y="3257517"/>
                  <a:pt x="51314" y="3266737"/>
                </a:cubicBezTo>
                <a:cubicBezTo>
                  <a:pt x="43863" y="3275802"/>
                  <a:pt x="41148" y="3287456"/>
                  <a:pt x="43412" y="3299730"/>
                </a:cubicBezTo>
                <a:cubicBezTo>
                  <a:pt x="43676" y="3307757"/>
                  <a:pt x="46186" y="3318063"/>
                  <a:pt x="45205" y="3325935"/>
                </a:cubicBezTo>
                <a:cubicBezTo>
                  <a:pt x="43734" y="3337744"/>
                  <a:pt x="46979" y="3342145"/>
                  <a:pt x="52959" y="3344889"/>
                </a:cubicBezTo>
                <a:cubicBezTo>
                  <a:pt x="64674" y="3352344"/>
                  <a:pt x="65428" y="3356435"/>
                  <a:pt x="55507" y="3375186"/>
                </a:cubicBezTo>
                <a:cubicBezTo>
                  <a:pt x="49056" y="3386374"/>
                  <a:pt x="41360" y="3397407"/>
                  <a:pt x="37154" y="3410874"/>
                </a:cubicBezTo>
                <a:cubicBezTo>
                  <a:pt x="38399" y="3411029"/>
                  <a:pt x="38154" y="3412997"/>
                  <a:pt x="39399" y="3413152"/>
                </a:cubicBezTo>
                <a:cubicBezTo>
                  <a:pt x="57790" y="3397455"/>
                  <a:pt x="57790" y="3397455"/>
                  <a:pt x="73259" y="3415371"/>
                </a:cubicBezTo>
                <a:cubicBezTo>
                  <a:pt x="75504" y="3417649"/>
                  <a:pt x="77749" y="3419928"/>
                  <a:pt x="78749" y="3422051"/>
                </a:cubicBezTo>
                <a:cubicBezTo>
                  <a:pt x="97953" y="3440432"/>
                  <a:pt x="98747" y="3464514"/>
                  <a:pt x="84619" y="3496732"/>
                </a:cubicBezTo>
                <a:cubicBezTo>
                  <a:pt x="76188" y="3513669"/>
                  <a:pt x="78452" y="3525943"/>
                  <a:pt x="90657" y="3529462"/>
                </a:cubicBezTo>
                <a:cubicBezTo>
                  <a:pt x="96637" y="3532205"/>
                  <a:pt x="102862" y="3532981"/>
                  <a:pt x="109332" y="3531788"/>
                </a:cubicBezTo>
                <a:cubicBezTo>
                  <a:pt x="127498" y="3528055"/>
                  <a:pt x="135665" y="3503090"/>
                  <a:pt x="126911" y="3482013"/>
                </a:cubicBezTo>
                <a:cubicBezTo>
                  <a:pt x="120157" y="3465183"/>
                  <a:pt x="118383" y="3448972"/>
                  <a:pt x="118099" y="3430949"/>
                </a:cubicBezTo>
                <a:cubicBezTo>
                  <a:pt x="119061" y="3413081"/>
                  <a:pt x="117286" y="3396871"/>
                  <a:pt x="110042" y="3383977"/>
                </a:cubicBezTo>
                <a:cubicBezTo>
                  <a:pt x="97308" y="3364403"/>
                  <a:pt x="97289" y="3354408"/>
                  <a:pt x="112436" y="3334309"/>
                </a:cubicBezTo>
                <a:cubicBezTo>
                  <a:pt x="121867" y="3319495"/>
                  <a:pt x="126073" y="3306028"/>
                  <a:pt x="126034" y="3286037"/>
                </a:cubicBezTo>
                <a:cubicBezTo>
                  <a:pt x="126712" y="3250146"/>
                  <a:pt x="120919" y="3215447"/>
                  <a:pt x="120106" y="3181369"/>
                </a:cubicBezTo>
                <a:cubicBezTo>
                  <a:pt x="118803" y="3151227"/>
                  <a:pt x="122480" y="3121706"/>
                  <a:pt x="136872" y="3097516"/>
                </a:cubicBezTo>
                <a:cubicBezTo>
                  <a:pt x="146058" y="3084670"/>
                  <a:pt x="144549" y="3076487"/>
                  <a:pt x="138550" y="3063748"/>
                </a:cubicBezTo>
                <a:cubicBezTo>
                  <a:pt x="110553" y="3004299"/>
                  <a:pt x="100967" y="2939148"/>
                  <a:pt x="131693" y="2865028"/>
                </a:cubicBezTo>
                <a:cubicBezTo>
                  <a:pt x="136899" y="2853685"/>
                  <a:pt x="135634" y="2843534"/>
                  <a:pt x="134370" y="2833384"/>
                </a:cubicBezTo>
                <a:cubicBezTo>
                  <a:pt x="132616" y="2827169"/>
                  <a:pt x="128616" y="2818676"/>
                  <a:pt x="133332" y="2811269"/>
                </a:cubicBezTo>
                <a:cubicBezTo>
                  <a:pt x="139292" y="2804017"/>
                  <a:pt x="143537" y="2810542"/>
                  <a:pt x="148272" y="2813130"/>
                </a:cubicBezTo>
                <a:lnTo>
                  <a:pt x="151932" y="2813943"/>
                </a:lnTo>
                <a:lnTo>
                  <a:pt x="152666" y="2858629"/>
                </a:lnTo>
                <a:cubicBezTo>
                  <a:pt x="153900" y="2884920"/>
                  <a:pt x="153900" y="2911211"/>
                  <a:pt x="153900" y="2937502"/>
                </a:cubicBezTo>
                <a:cubicBezTo>
                  <a:pt x="153900" y="2937502"/>
                  <a:pt x="153900" y="2941258"/>
                  <a:pt x="153900" y="2945014"/>
                </a:cubicBezTo>
                <a:cubicBezTo>
                  <a:pt x="153900" y="2952526"/>
                  <a:pt x="152666" y="2963793"/>
                  <a:pt x="155134" y="2967549"/>
                </a:cubicBezTo>
                <a:cubicBezTo>
                  <a:pt x="155134" y="2982573"/>
                  <a:pt x="157602" y="2997596"/>
                  <a:pt x="157602" y="3012620"/>
                </a:cubicBezTo>
                <a:cubicBezTo>
                  <a:pt x="157602" y="3020131"/>
                  <a:pt x="157602" y="3023887"/>
                  <a:pt x="158837" y="3031399"/>
                </a:cubicBezTo>
                <a:cubicBezTo>
                  <a:pt x="160071" y="3038911"/>
                  <a:pt x="158837" y="3046422"/>
                  <a:pt x="158837" y="3057690"/>
                </a:cubicBezTo>
                <a:cubicBezTo>
                  <a:pt x="158837" y="3065202"/>
                  <a:pt x="161304" y="3072713"/>
                  <a:pt x="161304" y="3083981"/>
                </a:cubicBezTo>
                <a:cubicBezTo>
                  <a:pt x="161304" y="3087737"/>
                  <a:pt x="160071" y="3091493"/>
                  <a:pt x="158837" y="3099004"/>
                </a:cubicBezTo>
                <a:cubicBezTo>
                  <a:pt x="158837" y="3106516"/>
                  <a:pt x="162539" y="3102760"/>
                  <a:pt x="162539" y="3106516"/>
                </a:cubicBezTo>
                <a:cubicBezTo>
                  <a:pt x="162539" y="3110272"/>
                  <a:pt x="162539" y="3110272"/>
                  <a:pt x="162539" y="3114028"/>
                </a:cubicBezTo>
                <a:cubicBezTo>
                  <a:pt x="162539" y="3132807"/>
                  <a:pt x="163773" y="3155342"/>
                  <a:pt x="165007" y="3174122"/>
                </a:cubicBezTo>
                <a:cubicBezTo>
                  <a:pt x="165007" y="3189145"/>
                  <a:pt x="166241" y="3204168"/>
                  <a:pt x="167475" y="3219192"/>
                </a:cubicBezTo>
                <a:cubicBezTo>
                  <a:pt x="168709" y="3241727"/>
                  <a:pt x="168709" y="3241727"/>
                  <a:pt x="167475" y="3264262"/>
                </a:cubicBezTo>
                <a:cubicBezTo>
                  <a:pt x="166241" y="3271774"/>
                  <a:pt x="165007" y="3279286"/>
                  <a:pt x="169943" y="3279286"/>
                </a:cubicBezTo>
                <a:cubicBezTo>
                  <a:pt x="172411" y="3279286"/>
                  <a:pt x="173645" y="3290553"/>
                  <a:pt x="172411" y="3298065"/>
                </a:cubicBezTo>
                <a:cubicBezTo>
                  <a:pt x="168709" y="3313088"/>
                  <a:pt x="171177" y="3324356"/>
                  <a:pt x="171177" y="3339379"/>
                </a:cubicBezTo>
                <a:cubicBezTo>
                  <a:pt x="169943" y="3346891"/>
                  <a:pt x="174879" y="3361914"/>
                  <a:pt x="177347" y="3358159"/>
                </a:cubicBezTo>
                <a:cubicBezTo>
                  <a:pt x="183517" y="3358159"/>
                  <a:pt x="187219" y="3361914"/>
                  <a:pt x="187219" y="3373182"/>
                </a:cubicBezTo>
                <a:cubicBezTo>
                  <a:pt x="187219" y="3388205"/>
                  <a:pt x="189687" y="3399473"/>
                  <a:pt x="189687" y="3414496"/>
                </a:cubicBezTo>
                <a:cubicBezTo>
                  <a:pt x="189687" y="3429520"/>
                  <a:pt x="188453" y="3444543"/>
                  <a:pt x="189687" y="3463323"/>
                </a:cubicBezTo>
                <a:cubicBezTo>
                  <a:pt x="190921" y="3478346"/>
                  <a:pt x="190921" y="3493369"/>
                  <a:pt x="189687" y="3508393"/>
                </a:cubicBezTo>
                <a:cubicBezTo>
                  <a:pt x="188453" y="3519660"/>
                  <a:pt x="192155" y="3523416"/>
                  <a:pt x="194623" y="3527172"/>
                </a:cubicBezTo>
                <a:cubicBezTo>
                  <a:pt x="198325" y="3538440"/>
                  <a:pt x="200793" y="3534684"/>
                  <a:pt x="200793" y="3519660"/>
                </a:cubicBezTo>
                <a:cubicBezTo>
                  <a:pt x="200793" y="3515905"/>
                  <a:pt x="200793" y="3508393"/>
                  <a:pt x="200793" y="3500881"/>
                </a:cubicBezTo>
                <a:cubicBezTo>
                  <a:pt x="202027" y="3493369"/>
                  <a:pt x="202027" y="3482102"/>
                  <a:pt x="204495" y="3482102"/>
                </a:cubicBezTo>
                <a:cubicBezTo>
                  <a:pt x="210665" y="3482102"/>
                  <a:pt x="210665" y="3470834"/>
                  <a:pt x="210665" y="3459567"/>
                </a:cubicBezTo>
                <a:cubicBezTo>
                  <a:pt x="210665" y="3444543"/>
                  <a:pt x="210665" y="3433276"/>
                  <a:pt x="214367" y="3425764"/>
                </a:cubicBezTo>
                <a:cubicBezTo>
                  <a:pt x="216835" y="3418252"/>
                  <a:pt x="216835" y="3403229"/>
                  <a:pt x="214367" y="3391961"/>
                </a:cubicBezTo>
                <a:cubicBezTo>
                  <a:pt x="210665" y="3376938"/>
                  <a:pt x="213133" y="3358159"/>
                  <a:pt x="213133" y="3339379"/>
                </a:cubicBezTo>
                <a:cubicBezTo>
                  <a:pt x="213133" y="3335623"/>
                  <a:pt x="214367" y="3335623"/>
                  <a:pt x="214367" y="3331868"/>
                </a:cubicBezTo>
                <a:cubicBezTo>
                  <a:pt x="216835" y="3328112"/>
                  <a:pt x="218069" y="3331868"/>
                  <a:pt x="218069" y="3335623"/>
                </a:cubicBezTo>
                <a:cubicBezTo>
                  <a:pt x="218069" y="3346891"/>
                  <a:pt x="218069" y="3354403"/>
                  <a:pt x="220537" y="3358159"/>
                </a:cubicBezTo>
                <a:cubicBezTo>
                  <a:pt x="224239" y="3369426"/>
                  <a:pt x="226707" y="3365670"/>
                  <a:pt x="229175" y="3365670"/>
                </a:cubicBezTo>
                <a:cubicBezTo>
                  <a:pt x="229175" y="3354403"/>
                  <a:pt x="230409" y="3343135"/>
                  <a:pt x="230409" y="3328112"/>
                </a:cubicBezTo>
                <a:cubicBezTo>
                  <a:pt x="231643" y="3335623"/>
                  <a:pt x="231643" y="3339379"/>
                  <a:pt x="231643" y="3343135"/>
                </a:cubicBezTo>
                <a:cubicBezTo>
                  <a:pt x="231643" y="3354403"/>
                  <a:pt x="232877" y="3365670"/>
                  <a:pt x="231643" y="3376938"/>
                </a:cubicBezTo>
                <a:cubicBezTo>
                  <a:pt x="230409" y="3391961"/>
                  <a:pt x="234111" y="3395717"/>
                  <a:pt x="235345" y="3410741"/>
                </a:cubicBezTo>
                <a:cubicBezTo>
                  <a:pt x="236579" y="3425764"/>
                  <a:pt x="237813" y="3425764"/>
                  <a:pt x="242749" y="3418252"/>
                </a:cubicBezTo>
                <a:cubicBezTo>
                  <a:pt x="246451" y="3414496"/>
                  <a:pt x="247685" y="3406985"/>
                  <a:pt x="246451" y="3399473"/>
                </a:cubicBezTo>
                <a:cubicBezTo>
                  <a:pt x="243983" y="3388205"/>
                  <a:pt x="245217" y="3376938"/>
                  <a:pt x="245217" y="3369426"/>
                </a:cubicBezTo>
                <a:cubicBezTo>
                  <a:pt x="243983" y="3346891"/>
                  <a:pt x="246451" y="3328112"/>
                  <a:pt x="242749" y="3305577"/>
                </a:cubicBezTo>
                <a:cubicBezTo>
                  <a:pt x="242749" y="3305577"/>
                  <a:pt x="242749" y="3301821"/>
                  <a:pt x="243983" y="3298065"/>
                </a:cubicBezTo>
                <a:cubicBezTo>
                  <a:pt x="246451" y="3279286"/>
                  <a:pt x="246451" y="3264262"/>
                  <a:pt x="246451" y="3245483"/>
                </a:cubicBezTo>
                <a:cubicBezTo>
                  <a:pt x="247685" y="3219192"/>
                  <a:pt x="250153" y="3192901"/>
                  <a:pt x="248919" y="3166610"/>
                </a:cubicBezTo>
                <a:cubicBezTo>
                  <a:pt x="248919" y="3166610"/>
                  <a:pt x="248919" y="3162854"/>
                  <a:pt x="248919" y="3162854"/>
                </a:cubicBezTo>
                <a:cubicBezTo>
                  <a:pt x="250153" y="3162854"/>
                  <a:pt x="250153" y="3162854"/>
                  <a:pt x="250153" y="3162854"/>
                </a:cubicBezTo>
                <a:cubicBezTo>
                  <a:pt x="251387" y="3162854"/>
                  <a:pt x="252621" y="3162854"/>
                  <a:pt x="252621" y="3166610"/>
                </a:cubicBezTo>
                <a:cubicBezTo>
                  <a:pt x="252621" y="3170366"/>
                  <a:pt x="252621" y="3174122"/>
                  <a:pt x="252621" y="3177877"/>
                </a:cubicBezTo>
                <a:cubicBezTo>
                  <a:pt x="252621" y="3200413"/>
                  <a:pt x="252621" y="3222948"/>
                  <a:pt x="252621" y="3245483"/>
                </a:cubicBezTo>
                <a:cubicBezTo>
                  <a:pt x="252621" y="3249239"/>
                  <a:pt x="252621" y="3256750"/>
                  <a:pt x="255089" y="3256750"/>
                </a:cubicBezTo>
                <a:cubicBezTo>
                  <a:pt x="260025" y="3252995"/>
                  <a:pt x="260025" y="3268018"/>
                  <a:pt x="260025" y="3275530"/>
                </a:cubicBezTo>
                <a:cubicBezTo>
                  <a:pt x="260025" y="3290553"/>
                  <a:pt x="260025" y="3305577"/>
                  <a:pt x="260025" y="3320600"/>
                </a:cubicBezTo>
                <a:cubicBezTo>
                  <a:pt x="260025" y="3331868"/>
                  <a:pt x="261259" y="3343135"/>
                  <a:pt x="262493" y="3354403"/>
                </a:cubicBezTo>
                <a:cubicBezTo>
                  <a:pt x="264961" y="3350647"/>
                  <a:pt x="266195" y="3343135"/>
                  <a:pt x="266195" y="3335623"/>
                </a:cubicBezTo>
                <a:cubicBezTo>
                  <a:pt x="266195" y="3305577"/>
                  <a:pt x="263727" y="3275530"/>
                  <a:pt x="267429" y="3245483"/>
                </a:cubicBezTo>
                <a:cubicBezTo>
                  <a:pt x="267429" y="3196657"/>
                  <a:pt x="267429" y="3147831"/>
                  <a:pt x="267429" y="3102760"/>
                </a:cubicBezTo>
                <a:cubicBezTo>
                  <a:pt x="267429" y="3095248"/>
                  <a:pt x="263727" y="3091493"/>
                  <a:pt x="266195" y="3083981"/>
                </a:cubicBezTo>
                <a:cubicBezTo>
                  <a:pt x="269897" y="3072713"/>
                  <a:pt x="267429" y="3057690"/>
                  <a:pt x="267429" y="3046422"/>
                </a:cubicBezTo>
                <a:cubicBezTo>
                  <a:pt x="267429" y="3035155"/>
                  <a:pt x="268663" y="3020131"/>
                  <a:pt x="266195" y="3008864"/>
                </a:cubicBezTo>
                <a:cubicBezTo>
                  <a:pt x="264961" y="3001352"/>
                  <a:pt x="266195" y="2990084"/>
                  <a:pt x="266195" y="2982573"/>
                </a:cubicBezTo>
                <a:cubicBezTo>
                  <a:pt x="268663" y="2963793"/>
                  <a:pt x="269897" y="2941258"/>
                  <a:pt x="269897" y="2918723"/>
                </a:cubicBezTo>
                <a:lnTo>
                  <a:pt x="267926" y="2906723"/>
                </a:lnTo>
                <a:lnTo>
                  <a:pt x="271947" y="2916475"/>
                </a:lnTo>
                <a:cubicBezTo>
                  <a:pt x="278437" y="2925278"/>
                  <a:pt x="282191" y="2935739"/>
                  <a:pt x="280720" y="2947547"/>
                </a:cubicBezTo>
                <a:cubicBezTo>
                  <a:pt x="276817" y="2989032"/>
                  <a:pt x="282120" y="3027667"/>
                  <a:pt x="284932" y="3065992"/>
                </a:cubicBezTo>
                <a:cubicBezTo>
                  <a:pt x="288235" y="3100380"/>
                  <a:pt x="290293" y="3134613"/>
                  <a:pt x="282145" y="3169574"/>
                </a:cubicBezTo>
                <a:cubicBezTo>
                  <a:pt x="279184" y="3183195"/>
                  <a:pt x="280694" y="3191378"/>
                  <a:pt x="286183" y="3198058"/>
                </a:cubicBezTo>
                <a:cubicBezTo>
                  <a:pt x="292673" y="3206861"/>
                  <a:pt x="300162" y="3217787"/>
                  <a:pt x="295711" y="3233221"/>
                </a:cubicBezTo>
                <a:cubicBezTo>
                  <a:pt x="286564" y="3266059"/>
                  <a:pt x="291847" y="3294698"/>
                  <a:pt x="303845" y="3320176"/>
                </a:cubicBezTo>
                <a:cubicBezTo>
                  <a:pt x="320598" y="3358238"/>
                  <a:pt x="322675" y="3402467"/>
                  <a:pt x="308077" y="3448616"/>
                </a:cubicBezTo>
                <a:cubicBezTo>
                  <a:pt x="303380" y="3466019"/>
                  <a:pt x="305135" y="3472233"/>
                  <a:pt x="316340" y="3473629"/>
                </a:cubicBezTo>
                <a:cubicBezTo>
                  <a:pt x="320075" y="3474094"/>
                  <a:pt x="323810" y="3474560"/>
                  <a:pt x="326055" y="3476838"/>
                </a:cubicBezTo>
                <a:cubicBezTo>
                  <a:pt x="349014" y="3505680"/>
                  <a:pt x="370727" y="3534367"/>
                  <a:pt x="370333" y="3588281"/>
                </a:cubicBezTo>
                <a:cubicBezTo>
                  <a:pt x="370108" y="3600245"/>
                  <a:pt x="374088" y="3598742"/>
                  <a:pt x="379558" y="3595426"/>
                </a:cubicBezTo>
                <a:cubicBezTo>
                  <a:pt x="382293" y="3593768"/>
                  <a:pt x="385274" y="3590142"/>
                  <a:pt x="388254" y="3586516"/>
                </a:cubicBezTo>
                <a:cubicBezTo>
                  <a:pt x="394215" y="3579264"/>
                  <a:pt x="398930" y="3571856"/>
                  <a:pt x="405420" y="3580659"/>
                </a:cubicBezTo>
                <a:cubicBezTo>
                  <a:pt x="412154" y="3587494"/>
                  <a:pt x="405949" y="3596714"/>
                  <a:pt x="403478" y="3606400"/>
                </a:cubicBezTo>
                <a:cubicBezTo>
                  <a:pt x="397291" y="3625616"/>
                  <a:pt x="390860" y="3646800"/>
                  <a:pt x="396369" y="3663475"/>
                </a:cubicBezTo>
                <a:cubicBezTo>
                  <a:pt x="402633" y="3684242"/>
                  <a:pt x="397672" y="3693617"/>
                  <a:pt x="385996" y="3706153"/>
                </a:cubicBezTo>
                <a:cubicBezTo>
                  <a:pt x="383015" y="3709779"/>
                  <a:pt x="380035" y="3713406"/>
                  <a:pt x="378055" y="3719155"/>
                </a:cubicBezTo>
                <a:cubicBezTo>
                  <a:pt x="373584" y="3724594"/>
                  <a:pt x="371604" y="3730343"/>
                  <a:pt x="375603" y="3738836"/>
                </a:cubicBezTo>
                <a:cubicBezTo>
                  <a:pt x="378603" y="3745205"/>
                  <a:pt x="383583" y="3745826"/>
                  <a:pt x="388054" y="3740387"/>
                </a:cubicBezTo>
                <a:cubicBezTo>
                  <a:pt x="393769" y="3735103"/>
                  <a:pt x="398994" y="3733755"/>
                  <a:pt x="403710" y="3726348"/>
                </a:cubicBezTo>
                <a:cubicBezTo>
                  <a:pt x="405445" y="3722566"/>
                  <a:pt x="407180" y="3718785"/>
                  <a:pt x="410670" y="3721219"/>
                </a:cubicBezTo>
                <a:cubicBezTo>
                  <a:pt x="412915" y="3723497"/>
                  <a:pt x="410935" y="3729246"/>
                  <a:pt x="410444" y="3733182"/>
                </a:cubicBezTo>
                <a:cubicBezTo>
                  <a:pt x="409709" y="3739087"/>
                  <a:pt x="409219" y="3743023"/>
                  <a:pt x="406238" y="3746649"/>
                </a:cubicBezTo>
                <a:cubicBezTo>
                  <a:pt x="403258" y="3750275"/>
                  <a:pt x="402768" y="3754211"/>
                  <a:pt x="404768" y="3758458"/>
                </a:cubicBezTo>
                <a:cubicBezTo>
                  <a:pt x="415766" y="3781813"/>
                  <a:pt x="418804" y="3808173"/>
                  <a:pt x="413882" y="3837540"/>
                </a:cubicBezTo>
                <a:cubicBezTo>
                  <a:pt x="410921" y="3851162"/>
                  <a:pt x="409205" y="3864938"/>
                  <a:pt x="408735" y="3878870"/>
                </a:cubicBezTo>
                <a:cubicBezTo>
                  <a:pt x="407754" y="3886743"/>
                  <a:pt x="406283" y="3898551"/>
                  <a:pt x="412018" y="3903263"/>
                </a:cubicBezTo>
                <a:cubicBezTo>
                  <a:pt x="416753" y="3905851"/>
                  <a:pt x="421714" y="3896476"/>
                  <a:pt x="426184" y="3891037"/>
                </a:cubicBezTo>
                <a:cubicBezTo>
                  <a:pt x="429164" y="3887411"/>
                  <a:pt x="430900" y="3883630"/>
                  <a:pt x="433880" y="3880003"/>
                </a:cubicBezTo>
                <a:cubicBezTo>
                  <a:pt x="436860" y="3876377"/>
                  <a:pt x="440576" y="3866847"/>
                  <a:pt x="445066" y="3871404"/>
                </a:cubicBezTo>
                <a:cubicBezTo>
                  <a:pt x="449801" y="3873992"/>
                  <a:pt x="448575" y="3883832"/>
                  <a:pt x="446349" y="3891550"/>
                </a:cubicBezTo>
                <a:cubicBezTo>
                  <a:pt x="444143" y="3909263"/>
                  <a:pt x="444917" y="3923350"/>
                  <a:pt x="447691" y="3941683"/>
                </a:cubicBezTo>
                <a:cubicBezTo>
                  <a:pt x="455238" y="3982596"/>
                  <a:pt x="446317" y="4003470"/>
                  <a:pt x="419455" y="4016113"/>
                </a:cubicBezTo>
                <a:cubicBezTo>
                  <a:pt x="408760" y="4020777"/>
                  <a:pt x="402554" y="4029997"/>
                  <a:pt x="401838" y="4045897"/>
                </a:cubicBezTo>
                <a:cubicBezTo>
                  <a:pt x="425493" y="4048843"/>
                  <a:pt x="447903" y="4051635"/>
                  <a:pt x="471559" y="4054581"/>
                </a:cubicBezTo>
                <a:cubicBezTo>
                  <a:pt x="476236" y="4027183"/>
                  <a:pt x="483196" y="4022054"/>
                  <a:pt x="493421" y="4031322"/>
                </a:cubicBezTo>
                <a:cubicBezTo>
                  <a:pt x="496911" y="4033755"/>
                  <a:pt x="498420" y="4041938"/>
                  <a:pt x="502645" y="4038467"/>
                </a:cubicBezTo>
                <a:cubicBezTo>
                  <a:pt x="507116" y="4033028"/>
                  <a:pt x="506851" y="4025000"/>
                  <a:pt x="506342" y="4018941"/>
                </a:cubicBezTo>
                <a:cubicBezTo>
                  <a:pt x="507077" y="4013036"/>
                  <a:pt x="506322" y="4008945"/>
                  <a:pt x="505568" y="4004854"/>
                </a:cubicBezTo>
                <a:cubicBezTo>
                  <a:pt x="504549" y="3992735"/>
                  <a:pt x="506529" y="3986986"/>
                  <a:pt x="515489" y="3986103"/>
                </a:cubicBezTo>
                <a:cubicBezTo>
                  <a:pt x="520714" y="3984755"/>
                  <a:pt x="528920" y="3979781"/>
                  <a:pt x="526411" y="3969476"/>
                </a:cubicBezTo>
                <a:cubicBezTo>
                  <a:pt x="524391" y="3955234"/>
                  <a:pt x="526107" y="3941457"/>
                  <a:pt x="526578" y="3927525"/>
                </a:cubicBezTo>
                <a:cubicBezTo>
                  <a:pt x="526804" y="3915561"/>
                  <a:pt x="526030" y="3901475"/>
                  <a:pt x="530236" y="3888008"/>
                </a:cubicBezTo>
                <a:cubicBezTo>
                  <a:pt x="534197" y="3876509"/>
                  <a:pt x="538403" y="3863043"/>
                  <a:pt x="549627" y="3874434"/>
                </a:cubicBezTo>
                <a:cubicBezTo>
                  <a:pt x="552872" y="3878836"/>
                  <a:pt x="555853" y="3875209"/>
                  <a:pt x="558078" y="3867492"/>
                </a:cubicBezTo>
                <a:cubicBezTo>
                  <a:pt x="561755" y="3837970"/>
                  <a:pt x="558001" y="3827510"/>
                  <a:pt x="539571" y="3823215"/>
                </a:cubicBezTo>
                <a:cubicBezTo>
                  <a:pt x="533346" y="3822440"/>
                  <a:pt x="528611" y="3819852"/>
                  <a:pt x="527101" y="3811669"/>
                </a:cubicBezTo>
                <a:cubicBezTo>
                  <a:pt x="525082" y="3797427"/>
                  <a:pt x="524308" y="3783340"/>
                  <a:pt x="528759" y="3767905"/>
                </a:cubicBezTo>
                <a:cubicBezTo>
                  <a:pt x="529250" y="3763969"/>
                  <a:pt x="534475" y="3762621"/>
                  <a:pt x="536720" y="3764900"/>
                </a:cubicBezTo>
                <a:cubicBezTo>
                  <a:pt x="540455" y="3765365"/>
                  <a:pt x="545435" y="3765985"/>
                  <a:pt x="548415" y="3762359"/>
                </a:cubicBezTo>
                <a:cubicBezTo>
                  <a:pt x="552886" y="3756920"/>
                  <a:pt x="562581" y="3750133"/>
                  <a:pt x="555846" y="3743298"/>
                </a:cubicBezTo>
                <a:cubicBezTo>
                  <a:pt x="544112" y="3725848"/>
                  <a:pt x="546564" y="3706167"/>
                  <a:pt x="549260" y="3684517"/>
                </a:cubicBezTo>
                <a:cubicBezTo>
                  <a:pt x="549486" y="3672554"/>
                  <a:pt x="549712" y="3660590"/>
                  <a:pt x="544713" y="3649974"/>
                </a:cubicBezTo>
                <a:cubicBezTo>
                  <a:pt x="526960" y="3609788"/>
                  <a:pt x="531882" y="3580422"/>
                  <a:pt x="562704" y="3556280"/>
                </a:cubicBezTo>
                <a:cubicBezTo>
                  <a:pt x="571155" y="3549338"/>
                  <a:pt x="574871" y="3539807"/>
                  <a:pt x="568626" y="3529036"/>
                </a:cubicBezTo>
                <a:cubicBezTo>
                  <a:pt x="556628" y="3503558"/>
                  <a:pt x="555325" y="3473416"/>
                  <a:pt x="558002" y="3441772"/>
                </a:cubicBezTo>
                <a:cubicBezTo>
                  <a:pt x="558718" y="3425872"/>
                  <a:pt x="561924" y="3410282"/>
                  <a:pt x="562885" y="3392414"/>
                </a:cubicBezTo>
                <a:cubicBezTo>
                  <a:pt x="564073" y="3362582"/>
                  <a:pt x="567259" y="3336997"/>
                  <a:pt x="591140" y="3327979"/>
                </a:cubicBezTo>
                <a:cubicBezTo>
                  <a:pt x="582425" y="3326894"/>
                  <a:pt x="575955" y="3328087"/>
                  <a:pt x="569220" y="3321252"/>
                </a:cubicBezTo>
                <a:cubicBezTo>
                  <a:pt x="559996" y="3314107"/>
                  <a:pt x="557977" y="3299865"/>
                  <a:pt x="559693" y="3286088"/>
                </a:cubicBezTo>
                <a:cubicBezTo>
                  <a:pt x="562899" y="3270498"/>
                  <a:pt x="570388" y="3281424"/>
                  <a:pt x="575613" y="3280077"/>
                </a:cubicBezTo>
                <a:cubicBezTo>
                  <a:pt x="583329" y="3279039"/>
                  <a:pt x="589289" y="3271787"/>
                  <a:pt x="587025" y="3259513"/>
                </a:cubicBezTo>
                <a:cubicBezTo>
                  <a:pt x="584006" y="3243148"/>
                  <a:pt x="585722" y="3229371"/>
                  <a:pt x="589173" y="3211813"/>
                </a:cubicBezTo>
                <a:cubicBezTo>
                  <a:pt x="595605" y="3190629"/>
                  <a:pt x="598301" y="3168980"/>
                  <a:pt x="590793" y="3148058"/>
                </a:cubicBezTo>
                <a:cubicBezTo>
                  <a:pt x="586038" y="3135474"/>
                  <a:pt x="588754" y="3123821"/>
                  <a:pt x="596205" y="3114755"/>
                </a:cubicBezTo>
                <a:cubicBezTo>
                  <a:pt x="600675" y="3109316"/>
                  <a:pt x="605146" y="3103877"/>
                  <a:pt x="608126" y="3100251"/>
                </a:cubicBezTo>
                <a:cubicBezTo>
                  <a:pt x="614332" y="3091031"/>
                  <a:pt x="623782" y="3086212"/>
                  <a:pt x="622763" y="3074093"/>
                </a:cubicBezTo>
                <a:cubicBezTo>
                  <a:pt x="621744" y="3061975"/>
                  <a:pt x="612784" y="3062857"/>
                  <a:pt x="606559" y="3062082"/>
                </a:cubicBezTo>
                <a:cubicBezTo>
                  <a:pt x="600334" y="3061306"/>
                  <a:pt x="603804" y="3053744"/>
                  <a:pt x="603295" y="3047685"/>
                </a:cubicBezTo>
                <a:cubicBezTo>
                  <a:pt x="604030" y="3041780"/>
                  <a:pt x="604765" y="3035876"/>
                  <a:pt x="609500" y="3038464"/>
                </a:cubicBezTo>
                <a:cubicBezTo>
                  <a:pt x="622705" y="3044107"/>
                  <a:pt x="627911" y="3032763"/>
                  <a:pt x="631362" y="3015205"/>
                </a:cubicBezTo>
                <a:lnTo>
                  <a:pt x="631708" y="3014443"/>
                </a:lnTo>
                <a:lnTo>
                  <a:pt x="643055" y="3039061"/>
                </a:lnTo>
                <a:cubicBezTo>
                  <a:pt x="654445" y="3050326"/>
                  <a:pt x="658241" y="3065345"/>
                  <a:pt x="646852" y="3076609"/>
                </a:cubicBezTo>
                <a:cubicBezTo>
                  <a:pt x="635462" y="3091628"/>
                  <a:pt x="631666" y="3110401"/>
                  <a:pt x="635462" y="3129175"/>
                </a:cubicBezTo>
                <a:cubicBezTo>
                  <a:pt x="635462" y="3136684"/>
                  <a:pt x="635462" y="3147948"/>
                  <a:pt x="635462" y="3159213"/>
                </a:cubicBezTo>
                <a:cubicBezTo>
                  <a:pt x="635462" y="3166722"/>
                  <a:pt x="635462" y="3170477"/>
                  <a:pt x="639259" y="3174232"/>
                </a:cubicBezTo>
                <a:cubicBezTo>
                  <a:pt x="650648" y="3185496"/>
                  <a:pt x="646852" y="3200515"/>
                  <a:pt x="646852" y="3215534"/>
                </a:cubicBezTo>
                <a:cubicBezTo>
                  <a:pt x="646852" y="3219288"/>
                  <a:pt x="643055" y="3226798"/>
                  <a:pt x="650648" y="3230552"/>
                </a:cubicBezTo>
                <a:lnTo>
                  <a:pt x="656780" y="3236030"/>
                </a:lnTo>
                <a:lnTo>
                  <a:pt x="656972" y="3256233"/>
                </a:lnTo>
                <a:cubicBezTo>
                  <a:pt x="658755" y="3277441"/>
                  <a:pt x="662529" y="3297897"/>
                  <a:pt x="669538" y="3317758"/>
                </a:cubicBezTo>
                <a:cubicBezTo>
                  <a:pt x="678046" y="3340803"/>
                  <a:pt x="691025" y="3358408"/>
                  <a:pt x="705495" y="3374201"/>
                </a:cubicBezTo>
                <a:cubicBezTo>
                  <a:pt x="688838" y="3386117"/>
                  <a:pt x="686368" y="3395802"/>
                  <a:pt x="696366" y="3417034"/>
                </a:cubicBezTo>
                <a:cubicBezTo>
                  <a:pt x="699366" y="3423404"/>
                  <a:pt x="705101" y="3428115"/>
                  <a:pt x="711571" y="3426922"/>
                </a:cubicBezTo>
                <a:cubicBezTo>
                  <a:pt x="723021" y="3426350"/>
                  <a:pt x="725040" y="3440592"/>
                  <a:pt x="724569" y="3454524"/>
                </a:cubicBezTo>
                <a:cubicBezTo>
                  <a:pt x="725343" y="3468611"/>
                  <a:pt x="718383" y="3473740"/>
                  <a:pt x="711422" y="3478869"/>
                </a:cubicBezTo>
                <a:cubicBezTo>
                  <a:pt x="704707" y="3482029"/>
                  <a:pt x="697237" y="3481099"/>
                  <a:pt x="688296" y="3491977"/>
                </a:cubicBezTo>
                <a:cubicBezTo>
                  <a:pt x="703972" y="3487934"/>
                  <a:pt x="706236" y="3500208"/>
                  <a:pt x="706765" y="3516263"/>
                </a:cubicBezTo>
                <a:cubicBezTo>
                  <a:pt x="706294" y="3530195"/>
                  <a:pt x="710558" y="3546715"/>
                  <a:pt x="718273" y="3545677"/>
                </a:cubicBezTo>
                <a:cubicBezTo>
                  <a:pt x="732458" y="3543447"/>
                  <a:pt x="746399" y="3543184"/>
                  <a:pt x="759320" y="3530803"/>
                </a:cubicBezTo>
                <a:cubicBezTo>
                  <a:pt x="766526" y="3523706"/>
                  <a:pt x="768751" y="3515989"/>
                  <a:pt x="769222" y="3502057"/>
                </a:cubicBezTo>
                <a:cubicBezTo>
                  <a:pt x="767958" y="3491906"/>
                  <a:pt x="765958" y="3487660"/>
                  <a:pt x="758243" y="3488698"/>
                </a:cubicBezTo>
                <a:cubicBezTo>
                  <a:pt x="753263" y="3488077"/>
                  <a:pt x="751508" y="3481863"/>
                  <a:pt x="752243" y="3475959"/>
                </a:cubicBezTo>
                <a:cubicBezTo>
                  <a:pt x="756430" y="3452496"/>
                  <a:pt x="750676" y="3437789"/>
                  <a:pt x="743677" y="3422927"/>
                </a:cubicBezTo>
                <a:cubicBezTo>
                  <a:pt x="737923" y="3408220"/>
                  <a:pt x="737394" y="3392165"/>
                  <a:pt x="747825" y="3379473"/>
                </a:cubicBezTo>
                <a:cubicBezTo>
                  <a:pt x="755276" y="3370408"/>
                  <a:pt x="753276" y="3366162"/>
                  <a:pt x="745561" y="3367200"/>
                </a:cubicBezTo>
                <a:cubicBezTo>
                  <a:pt x="740581" y="3366579"/>
                  <a:pt x="739826" y="3362488"/>
                  <a:pt x="738317" y="3354305"/>
                </a:cubicBezTo>
                <a:cubicBezTo>
                  <a:pt x="736665" y="3337111"/>
                  <a:pt x="736943" y="3319658"/>
                  <a:pt x="739088" y="3302437"/>
                </a:cubicBezTo>
                <a:lnTo>
                  <a:pt x="744695" y="3278803"/>
                </a:lnTo>
                <a:lnTo>
                  <a:pt x="745085" y="3278894"/>
                </a:lnTo>
                <a:cubicBezTo>
                  <a:pt x="754102" y="3283118"/>
                  <a:pt x="760746" y="3290628"/>
                  <a:pt x="760746" y="3305647"/>
                </a:cubicBezTo>
                <a:cubicBezTo>
                  <a:pt x="760746" y="3316911"/>
                  <a:pt x="772135" y="3328175"/>
                  <a:pt x="783525" y="3328175"/>
                </a:cubicBezTo>
                <a:cubicBezTo>
                  <a:pt x="794914" y="3331930"/>
                  <a:pt x="802507" y="3335685"/>
                  <a:pt x="813896" y="3343194"/>
                </a:cubicBezTo>
                <a:cubicBezTo>
                  <a:pt x="817693" y="3343194"/>
                  <a:pt x="821489" y="3343194"/>
                  <a:pt x="821489" y="3343194"/>
                </a:cubicBezTo>
                <a:cubicBezTo>
                  <a:pt x="840471" y="3324420"/>
                  <a:pt x="859454" y="3309402"/>
                  <a:pt x="859454" y="3286873"/>
                </a:cubicBezTo>
                <a:lnTo>
                  <a:pt x="859454" y="3241913"/>
                </a:lnTo>
                <a:lnTo>
                  <a:pt x="859954" y="3240544"/>
                </a:lnTo>
                <a:lnTo>
                  <a:pt x="859454" y="3239909"/>
                </a:lnTo>
                <a:lnTo>
                  <a:pt x="859454" y="3199498"/>
                </a:lnTo>
                <a:lnTo>
                  <a:pt x="863451" y="3182019"/>
                </a:lnTo>
                <a:lnTo>
                  <a:pt x="872145" y="3112219"/>
                </a:lnTo>
                <a:lnTo>
                  <a:pt x="872267" y="3114156"/>
                </a:lnTo>
                <a:cubicBezTo>
                  <a:pt x="873691" y="3121665"/>
                  <a:pt x="876538" y="3129175"/>
                  <a:pt x="882233" y="3136684"/>
                </a:cubicBezTo>
                <a:cubicBezTo>
                  <a:pt x="916401" y="3170477"/>
                  <a:pt x="927790" y="3215534"/>
                  <a:pt x="931587" y="3264345"/>
                </a:cubicBezTo>
                <a:cubicBezTo>
                  <a:pt x="931587" y="3286873"/>
                  <a:pt x="927790" y="3313156"/>
                  <a:pt x="935383" y="3339439"/>
                </a:cubicBezTo>
                <a:cubicBezTo>
                  <a:pt x="942976" y="3354458"/>
                  <a:pt x="939180" y="3373232"/>
                  <a:pt x="935383" y="3388251"/>
                </a:cubicBezTo>
                <a:cubicBezTo>
                  <a:pt x="935383" y="3403270"/>
                  <a:pt x="946773" y="3418289"/>
                  <a:pt x="942976" y="3433307"/>
                </a:cubicBezTo>
                <a:cubicBezTo>
                  <a:pt x="942976" y="3440817"/>
                  <a:pt x="935383" y="3455836"/>
                  <a:pt x="950569" y="3452081"/>
                </a:cubicBezTo>
                <a:cubicBezTo>
                  <a:pt x="961958" y="3452081"/>
                  <a:pt x="954365" y="3440817"/>
                  <a:pt x="958162" y="3433307"/>
                </a:cubicBezTo>
                <a:cubicBezTo>
                  <a:pt x="961958" y="3388251"/>
                  <a:pt x="950569" y="3346949"/>
                  <a:pt x="950569" y="3301892"/>
                </a:cubicBezTo>
                <a:cubicBezTo>
                  <a:pt x="950569" y="3279364"/>
                  <a:pt x="969551" y="3268100"/>
                  <a:pt x="973348" y="3245571"/>
                </a:cubicBezTo>
                <a:cubicBezTo>
                  <a:pt x="973348" y="3245571"/>
                  <a:pt x="977144" y="3245571"/>
                  <a:pt x="980941" y="3245571"/>
                </a:cubicBezTo>
                <a:cubicBezTo>
                  <a:pt x="984737" y="3245571"/>
                  <a:pt x="992330" y="3241817"/>
                  <a:pt x="996127" y="3249326"/>
                </a:cubicBezTo>
                <a:cubicBezTo>
                  <a:pt x="996127" y="3260590"/>
                  <a:pt x="996127" y="3271854"/>
                  <a:pt x="996127" y="3283119"/>
                </a:cubicBezTo>
                <a:cubicBezTo>
                  <a:pt x="996127" y="3294383"/>
                  <a:pt x="1003719" y="3298137"/>
                  <a:pt x="1003719" y="3305647"/>
                </a:cubicBezTo>
                <a:cubicBezTo>
                  <a:pt x="1003719" y="3309402"/>
                  <a:pt x="1007516" y="3309402"/>
                  <a:pt x="1011313" y="3309402"/>
                </a:cubicBezTo>
                <a:cubicBezTo>
                  <a:pt x="1015109" y="3309402"/>
                  <a:pt x="1015109" y="3305647"/>
                  <a:pt x="1015109" y="3301892"/>
                </a:cubicBezTo>
                <a:cubicBezTo>
                  <a:pt x="1015109" y="3290628"/>
                  <a:pt x="1015109" y="3279364"/>
                  <a:pt x="1015109" y="3268100"/>
                </a:cubicBezTo>
                <a:cubicBezTo>
                  <a:pt x="1015109" y="3264345"/>
                  <a:pt x="1015109" y="3256835"/>
                  <a:pt x="1022702" y="3256835"/>
                </a:cubicBezTo>
                <a:cubicBezTo>
                  <a:pt x="1026498" y="3256835"/>
                  <a:pt x="1026498" y="3264345"/>
                  <a:pt x="1030295" y="3264345"/>
                </a:cubicBezTo>
                <a:cubicBezTo>
                  <a:pt x="1041684" y="3279364"/>
                  <a:pt x="1049277" y="3294383"/>
                  <a:pt x="1049277" y="3309402"/>
                </a:cubicBezTo>
                <a:cubicBezTo>
                  <a:pt x="1049277" y="3335685"/>
                  <a:pt x="1068260" y="3354458"/>
                  <a:pt x="1064463" y="3380741"/>
                </a:cubicBezTo>
                <a:cubicBezTo>
                  <a:pt x="1064463" y="3380741"/>
                  <a:pt x="1068260" y="3380741"/>
                  <a:pt x="1068260" y="3380741"/>
                </a:cubicBezTo>
                <a:cubicBezTo>
                  <a:pt x="1072056" y="3380741"/>
                  <a:pt x="1072056" y="3380741"/>
                  <a:pt x="1075852" y="3380741"/>
                </a:cubicBezTo>
                <a:cubicBezTo>
                  <a:pt x="1075852" y="3376987"/>
                  <a:pt x="1075852" y="3369477"/>
                  <a:pt x="1075852" y="3365722"/>
                </a:cubicBezTo>
                <a:cubicBezTo>
                  <a:pt x="1077751" y="3358213"/>
                  <a:pt x="1079649" y="3354458"/>
                  <a:pt x="1082971" y="3353050"/>
                </a:cubicBezTo>
                <a:lnTo>
                  <a:pt x="1091227" y="3353792"/>
                </a:lnTo>
                <a:lnTo>
                  <a:pt x="1092842" y="3370483"/>
                </a:lnTo>
                <a:cubicBezTo>
                  <a:pt x="1100751" y="3469401"/>
                  <a:pt x="1100944" y="3569357"/>
                  <a:pt x="1112833" y="3666773"/>
                </a:cubicBezTo>
                <a:cubicBezTo>
                  <a:pt x="1113097" y="3674801"/>
                  <a:pt x="1111626" y="3686609"/>
                  <a:pt x="1117851" y="3687385"/>
                </a:cubicBezTo>
                <a:cubicBezTo>
                  <a:pt x="1123831" y="3690128"/>
                  <a:pt x="1127547" y="3680598"/>
                  <a:pt x="1132017" y="3675159"/>
                </a:cubicBezTo>
                <a:cubicBezTo>
                  <a:pt x="1135243" y="3669565"/>
                  <a:pt x="1138713" y="3662002"/>
                  <a:pt x="1143203" y="3666559"/>
                </a:cubicBezTo>
                <a:cubicBezTo>
                  <a:pt x="1149183" y="3669302"/>
                  <a:pt x="1150693" y="3677485"/>
                  <a:pt x="1150957" y="3685512"/>
                </a:cubicBezTo>
                <a:cubicBezTo>
                  <a:pt x="1150222" y="3691417"/>
                  <a:pt x="1149486" y="3697321"/>
                  <a:pt x="1148751" y="3703225"/>
                </a:cubicBezTo>
                <a:cubicBezTo>
                  <a:pt x="1146564" y="3730934"/>
                  <a:pt x="1154563" y="3747919"/>
                  <a:pt x="1171993" y="3750090"/>
                </a:cubicBezTo>
                <a:cubicBezTo>
                  <a:pt x="1178218" y="3750866"/>
                  <a:pt x="1184443" y="3751641"/>
                  <a:pt x="1191159" y="3748480"/>
                </a:cubicBezTo>
                <a:cubicBezTo>
                  <a:pt x="1198874" y="3747443"/>
                  <a:pt x="1201628" y="3755780"/>
                  <a:pt x="1197667" y="3767279"/>
                </a:cubicBezTo>
                <a:cubicBezTo>
                  <a:pt x="1191236" y="3788463"/>
                  <a:pt x="1180050" y="3797063"/>
                  <a:pt x="1162865" y="3792923"/>
                </a:cubicBezTo>
                <a:cubicBezTo>
                  <a:pt x="1171109" y="3807941"/>
                  <a:pt x="1178599" y="3818867"/>
                  <a:pt x="1187823" y="3826012"/>
                </a:cubicBezTo>
                <a:cubicBezTo>
                  <a:pt x="1197048" y="3833157"/>
                  <a:pt x="1220194" y="3830044"/>
                  <a:pt x="1229380" y="3817197"/>
                </a:cubicBezTo>
                <a:cubicBezTo>
                  <a:pt x="1240301" y="3800570"/>
                  <a:pt x="1236282" y="3782082"/>
                  <a:pt x="1233018" y="3767684"/>
                </a:cubicBezTo>
                <a:cubicBezTo>
                  <a:pt x="1227999" y="3747073"/>
                  <a:pt x="1225716" y="3724804"/>
                  <a:pt x="1228658" y="3701186"/>
                </a:cubicBezTo>
                <a:cubicBezTo>
                  <a:pt x="1230373" y="3687409"/>
                  <a:pt x="1232335" y="3671665"/>
                  <a:pt x="1234296" y="3655920"/>
                </a:cubicBezTo>
                <a:cubicBezTo>
                  <a:pt x="1240363" y="3607208"/>
                  <a:pt x="1242790" y="3559169"/>
                  <a:pt x="1233708" y="3515035"/>
                </a:cubicBezTo>
                <a:lnTo>
                  <a:pt x="1229435" y="3501219"/>
                </a:lnTo>
                <a:lnTo>
                  <a:pt x="1228660" y="3494322"/>
                </a:lnTo>
                <a:cubicBezTo>
                  <a:pt x="1230558" y="3486812"/>
                  <a:pt x="1235304" y="3480241"/>
                  <a:pt x="1242897" y="3474609"/>
                </a:cubicBezTo>
                <a:cubicBezTo>
                  <a:pt x="1250490" y="3470855"/>
                  <a:pt x="1258083" y="3478364"/>
                  <a:pt x="1265676" y="3470855"/>
                </a:cubicBezTo>
                <a:cubicBezTo>
                  <a:pt x="1265676" y="3459591"/>
                  <a:pt x="1265676" y="3448326"/>
                  <a:pt x="1265676" y="3437062"/>
                </a:cubicBezTo>
                <a:cubicBezTo>
                  <a:pt x="1269472" y="3429553"/>
                  <a:pt x="1261879" y="3418289"/>
                  <a:pt x="1269472" y="3407024"/>
                </a:cubicBezTo>
                <a:cubicBezTo>
                  <a:pt x="1280861" y="3395760"/>
                  <a:pt x="1265676" y="3392006"/>
                  <a:pt x="1265676" y="3380741"/>
                </a:cubicBezTo>
                <a:lnTo>
                  <a:pt x="1264081" y="3340138"/>
                </a:lnTo>
                <a:lnTo>
                  <a:pt x="1272744" y="3326935"/>
                </a:lnTo>
                <a:cubicBezTo>
                  <a:pt x="1275724" y="3323309"/>
                  <a:pt x="1279195" y="3315747"/>
                  <a:pt x="1282930" y="3316212"/>
                </a:cubicBezTo>
                <a:cubicBezTo>
                  <a:pt x="1296625" y="3317918"/>
                  <a:pt x="1307624" y="3341273"/>
                  <a:pt x="1302682" y="3360644"/>
                </a:cubicBezTo>
                <a:cubicBezTo>
                  <a:pt x="1292799" y="3399386"/>
                  <a:pt x="1291877" y="3437245"/>
                  <a:pt x="1298424" y="3476034"/>
                </a:cubicBezTo>
                <a:cubicBezTo>
                  <a:pt x="1299198" y="3490121"/>
                  <a:pt x="1299972" y="3504208"/>
                  <a:pt x="1292276" y="3515242"/>
                </a:cubicBezTo>
                <a:cubicBezTo>
                  <a:pt x="1287316" y="3524617"/>
                  <a:pt x="1288071" y="3528708"/>
                  <a:pt x="1295296" y="3531607"/>
                </a:cubicBezTo>
                <a:cubicBezTo>
                  <a:pt x="1305010" y="3534815"/>
                  <a:pt x="1310010" y="3545431"/>
                  <a:pt x="1310539" y="3561486"/>
                </a:cubicBezTo>
                <a:cubicBezTo>
                  <a:pt x="1312312" y="3577696"/>
                  <a:pt x="1313842" y="3595875"/>
                  <a:pt x="1315370" y="3614053"/>
                </a:cubicBezTo>
                <a:cubicBezTo>
                  <a:pt x="1315899" y="3630108"/>
                  <a:pt x="1322634" y="3636943"/>
                  <a:pt x="1332839" y="3636215"/>
                </a:cubicBezTo>
                <a:cubicBezTo>
                  <a:pt x="1334084" y="3636370"/>
                  <a:pt x="1336574" y="3636680"/>
                  <a:pt x="1339309" y="3635022"/>
                </a:cubicBezTo>
                <a:cubicBezTo>
                  <a:pt x="1345534" y="3635798"/>
                  <a:pt x="1349779" y="3642322"/>
                  <a:pt x="1348553" y="3652163"/>
                </a:cubicBezTo>
                <a:cubicBezTo>
                  <a:pt x="1348818" y="3660191"/>
                  <a:pt x="1342593" y="3659415"/>
                  <a:pt x="1337613" y="3658795"/>
                </a:cubicBezTo>
                <a:cubicBezTo>
                  <a:pt x="1332387" y="3660143"/>
                  <a:pt x="1327407" y="3659523"/>
                  <a:pt x="1324691" y="3671176"/>
                </a:cubicBezTo>
                <a:cubicBezTo>
                  <a:pt x="1322485" y="3688889"/>
                  <a:pt x="1332974" y="3706185"/>
                  <a:pt x="1344670" y="3703644"/>
                </a:cubicBezTo>
                <a:cubicBezTo>
                  <a:pt x="1348405" y="3704110"/>
                  <a:pt x="1351385" y="3700483"/>
                  <a:pt x="1354630" y="3704885"/>
                </a:cubicBezTo>
                <a:cubicBezTo>
                  <a:pt x="1353894" y="3710789"/>
                  <a:pt x="1350159" y="3710324"/>
                  <a:pt x="1348424" y="3714105"/>
                </a:cubicBezTo>
                <a:cubicBezTo>
                  <a:pt x="1339728" y="3723015"/>
                  <a:pt x="1338748" y="3730888"/>
                  <a:pt x="1346482" y="3739846"/>
                </a:cubicBezTo>
                <a:cubicBezTo>
                  <a:pt x="1358952" y="3751392"/>
                  <a:pt x="1366951" y="3768377"/>
                  <a:pt x="1373705" y="3785208"/>
                </a:cubicBezTo>
                <a:cubicBezTo>
                  <a:pt x="1382704" y="3804316"/>
                  <a:pt x="1393192" y="3821612"/>
                  <a:pt x="1410378" y="3825751"/>
                </a:cubicBezTo>
                <a:cubicBezTo>
                  <a:pt x="1416358" y="3828495"/>
                  <a:pt x="1423337" y="3833361"/>
                  <a:pt x="1424602" y="3843512"/>
                </a:cubicBezTo>
                <a:cubicBezTo>
                  <a:pt x="1432149" y="3884425"/>
                  <a:pt x="1460559" y="3899955"/>
                  <a:pt x="1470841" y="3939210"/>
                </a:cubicBezTo>
                <a:cubicBezTo>
                  <a:pt x="1474595" y="3949671"/>
                  <a:pt x="1481066" y="3948478"/>
                  <a:pt x="1487781" y="3945317"/>
                </a:cubicBezTo>
                <a:cubicBezTo>
                  <a:pt x="1494741" y="3940188"/>
                  <a:pt x="1492232" y="3929883"/>
                  <a:pt x="1489233" y="3923513"/>
                </a:cubicBezTo>
                <a:cubicBezTo>
                  <a:pt x="1484478" y="3910929"/>
                  <a:pt x="1487194" y="3899276"/>
                  <a:pt x="1493645" y="3888087"/>
                </a:cubicBezTo>
                <a:cubicBezTo>
                  <a:pt x="1501586" y="3875086"/>
                  <a:pt x="1506037" y="3859651"/>
                  <a:pt x="1508244" y="3841938"/>
                </a:cubicBezTo>
                <a:cubicBezTo>
                  <a:pt x="1510675" y="3812261"/>
                  <a:pt x="1498941" y="3794811"/>
                  <a:pt x="1480531" y="3800512"/>
                </a:cubicBezTo>
                <a:cubicBezTo>
                  <a:pt x="1476551" y="3802015"/>
                  <a:pt x="1471325" y="3803363"/>
                  <a:pt x="1467590" y="3802898"/>
                </a:cubicBezTo>
                <a:cubicBezTo>
                  <a:pt x="1466345" y="3802743"/>
                  <a:pt x="1464855" y="3804556"/>
                  <a:pt x="1464855" y="3804556"/>
                </a:cubicBezTo>
                <a:cubicBezTo>
                  <a:pt x="1465100" y="3802588"/>
                  <a:pt x="1465100" y="3802588"/>
                  <a:pt x="1466590" y="3800774"/>
                </a:cubicBezTo>
                <a:cubicBezTo>
                  <a:pt x="1467571" y="3792902"/>
                  <a:pt x="1468306" y="3786998"/>
                  <a:pt x="1468042" y="3778970"/>
                </a:cubicBezTo>
                <a:cubicBezTo>
                  <a:pt x="1466474" y="3740801"/>
                  <a:pt x="1471680" y="3729457"/>
                  <a:pt x="1496807" y="3720595"/>
                </a:cubicBezTo>
                <a:cubicBezTo>
                  <a:pt x="1508502" y="3718055"/>
                  <a:pt x="1512463" y="3706556"/>
                  <a:pt x="1512179" y="3688533"/>
                </a:cubicBezTo>
                <a:cubicBezTo>
                  <a:pt x="1512650" y="3674601"/>
                  <a:pt x="1508650" y="3666108"/>
                  <a:pt x="1500916" y="3657150"/>
                </a:cubicBezTo>
                <a:cubicBezTo>
                  <a:pt x="1478712" y="3632399"/>
                  <a:pt x="1466694" y="3596926"/>
                  <a:pt x="1466107" y="3550884"/>
                </a:cubicBezTo>
                <a:cubicBezTo>
                  <a:pt x="1463295" y="3512559"/>
                  <a:pt x="1463295" y="3512559"/>
                  <a:pt x="1487215" y="3523533"/>
                </a:cubicBezTo>
                <a:cubicBezTo>
                  <a:pt x="1500420" y="3529175"/>
                  <a:pt x="1507135" y="3526014"/>
                  <a:pt x="1514321" y="3508922"/>
                </a:cubicBezTo>
                <a:cubicBezTo>
                  <a:pt x="1496381" y="3500691"/>
                  <a:pt x="1493382" y="3494322"/>
                  <a:pt x="1495814" y="3464645"/>
                </a:cubicBezTo>
                <a:lnTo>
                  <a:pt x="1497542" y="3451858"/>
                </a:lnTo>
                <a:lnTo>
                  <a:pt x="1503296" y="3452080"/>
                </a:lnTo>
                <a:cubicBezTo>
                  <a:pt x="1514686" y="3452080"/>
                  <a:pt x="1507093" y="3440816"/>
                  <a:pt x="1510889" y="3433306"/>
                </a:cubicBezTo>
                <a:lnTo>
                  <a:pt x="1508924" y="3378893"/>
                </a:lnTo>
                <a:lnTo>
                  <a:pt x="1530236" y="3370999"/>
                </a:lnTo>
                <a:cubicBezTo>
                  <a:pt x="1538951" y="3372084"/>
                  <a:pt x="1547666" y="3373170"/>
                  <a:pt x="1553362" y="3357890"/>
                </a:cubicBezTo>
                <a:cubicBezTo>
                  <a:pt x="1554852" y="3356077"/>
                  <a:pt x="1558078" y="3350483"/>
                  <a:pt x="1554343" y="3350018"/>
                </a:cubicBezTo>
                <a:cubicBezTo>
                  <a:pt x="1544628" y="3346809"/>
                  <a:pt x="1545099" y="3332877"/>
                  <a:pt x="1542835" y="3320603"/>
                </a:cubicBezTo>
                <a:cubicBezTo>
                  <a:pt x="1540816" y="3306362"/>
                  <a:pt x="1535571" y="3297714"/>
                  <a:pt x="1525366" y="3298441"/>
                </a:cubicBezTo>
                <a:cubicBezTo>
                  <a:pt x="1519641" y="3298727"/>
                  <a:pt x="1514844" y="3296631"/>
                  <a:pt x="1511102" y="3292417"/>
                </a:cubicBezTo>
                <a:lnTo>
                  <a:pt x="1508675" y="3286693"/>
                </a:lnTo>
                <a:lnTo>
                  <a:pt x="1513262" y="3273731"/>
                </a:lnTo>
                <a:cubicBezTo>
                  <a:pt x="1518482" y="3265282"/>
                  <a:pt x="1524177" y="3256834"/>
                  <a:pt x="1526075" y="3245570"/>
                </a:cubicBezTo>
                <a:cubicBezTo>
                  <a:pt x="1526075" y="3245570"/>
                  <a:pt x="1529872" y="3245570"/>
                  <a:pt x="1533668" y="3245570"/>
                </a:cubicBezTo>
                <a:cubicBezTo>
                  <a:pt x="1537464" y="3245570"/>
                  <a:pt x="1545057" y="3241816"/>
                  <a:pt x="1548854" y="3249325"/>
                </a:cubicBezTo>
                <a:cubicBezTo>
                  <a:pt x="1548854" y="3260589"/>
                  <a:pt x="1548854" y="3271853"/>
                  <a:pt x="1548854" y="3283118"/>
                </a:cubicBezTo>
                <a:cubicBezTo>
                  <a:pt x="1548854" y="3294382"/>
                  <a:pt x="1556447" y="3298136"/>
                  <a:pt x="1556447" y="3305646"/>
                </a:cubicBezTo>
                <a:cubicBezTo>
                  <a:pt x="1556447" y="3309401"/>
                  <a:pt x="1560243" y="3309401"/>
                  <a:pt x="1564040" y="3309401"/>
                </a:cubicBezTo>
                <a:cubicBezTo>
                  <a:pt x="1567836" y="3309401"/>
                  <a:pt x="1567836" y="3305646"/>
                  <a:pt x="1567836" y="3301891"/>
                </a:cubicBezTo>
                <a:cubicBezTo>
                  <a:pt x="1567836" y="3290627"/>
                  <a:pt x="1567836" y="3279363"/>
                  <a:pt x="1567836" y="3268099"/>
                </a:cubicBezTo>
                <a:cubicBezTo>
                  <a:pt x="1567836" y="3264344"/>
                  <a:pt x="1567836" y="3256834"/>
                  <a:pt x="1575429" y="3256834"/>
                </a:cubicBezTo>
                <a:cubicBezTo>
                  <a:pt x="1579226" y="3256834"/>
                  <a:pt x="1579226" y="3264344"/>
                  <a:pt x="1583022" y="3264344"/>
                </a:cubicBezTo>
                <a:cubicBezTo>
                  <a:pt x="1594412" y="3279363"/>
                  <a:pt x="1602004" y="3294382"/>
                  <a:pt x="1602004" y="3309401"/>
                </a:cubicBezTo>
                <a:cubicBezTo>
                  <a:pt x="1602004" y="3335684"/>
                  <a:pt x="1620987" y="3354457"/>
                  <a:pt x="1617190" y="3380740"/>
                </a:cubicBezTo>
                <a:cubicBezTo>
                  <a:pt x="1617190" y="3380740"/>
                  <a:pt x="1620987" y="3380740"/>
                  <a:pt x="1620987" y="3380740"/>
                </a:cubicBezTo>
                <a:cubicBezTo>
                  <a:pt x="1624783" y="3380740"/>
                  <a:pt x="1624783" y="3380740"/>
                  <a:pt x="1628580" y="3380740"/>
                </a:cubicBezTo>
                <a:cubicBezTo>
                  <a:pt x="1628580" y="3376986"/>
                  <a:pt x="1628580" y="3369476"/>
                  <a:pt x="1628580" y="3365721"/>
                </a:cubicBezTo>
                <a:cubicBezTo>
                  <a:pt x="1632376" y="3350703"/>
                  <a:pt x="1636172" y="3350703"/>
                  <a:pt x="1651358" y="3354457"/>
                </a:cubicBezTo>
                <a:cubicBezTo>
                  <a:pt x="1655155" y="3358212"/>
                  <a:pt x="1658951" y="3358212"/>
                  <a:pt x="1662748" y="3350703"/>
                </a:cubicBezTo>
                <a:cubicBezTo>
                  <a:pt x="1666544" y="3339438"/>
                  <a:pt x="1666544" y="3328174"/>
                  <a:pt x="1674137" y="3316910"/>
                </a:cubicBezTo>
                <a:cubicBezTo>
                  <a:pt x="1674137" y="3328174"/>
                  <a:pt x="1674137" y="3335684"/>
                  <a:pt x="1674137" y="3343193"/>
                </a:cubicBezTo>
                <a:cubicBezTo>
                  <a:pt x="1674137" y="3350703"/>
                  <a:pt x="1681730" y="3350703"/>
                  <a:pt x="1685527" y="3346948"/>
                </a:cubicBezTo>
                <a:cubicBezTo>
                  <a:pt x="1689323" y="3346948"/>
                  <a:pt x="1689323" y="3339438"/>
                  <a:pt x="1693120" y="3346948"/>
                </a:cubicBezTo>
                <a:cubicBezTo>
                  <a:pt x="1693120" y="3346948"/>
                  <a:pt x="1696916" y="3350703"/>
                  <a:pt x="1693120" y="3350703"/>
                </a:cubicBezTo>
                <a:cubicBezTo>
                  <a:pt x="1685527" y="3361967"/>
                  <a:pt x="1689323" y="3376986"/>
                  <a:pt x="1689323" y="3388250"/>
                </a:cubicBezTo>
                <a:cubicBezTo>
                  <a:pt x="1689323" y="3392005"/>
                  <a:pt x="1689323" y="3395759"/>
                  <a:pt x="1693120" y="3395759"/>
                </a:cubicBezTo>
                <a:cubicBezTo>
                  <a:pt x="1696916" y="3395759"/>
                  <a:pt x="1696916" y="3395759"/>
                  <a:pt x="1700713" y="3392005"/>
                </a:cubicBezTo>
                <a:cubicBezTo>
                  <a:pt x="1708305" y="3384495"/>
                  <a:pt x="1708305" y="3373231"/>
                  <a:pt x="1715898" y="3369476"/>
                </a:cubicBezTo>
                <a:cubicBezTo>
                  <a:pt x="1723491" y="3365721"/>
                  <a:pt x="1727288" y="3358212"/>
                  <a:pt x="1734881" y="3365721"/>
                </a:cubicBezTo>
                <a:cubicBezTo>
                  <a:pt x="1738677" y="3369476"/>
                  <a:pt x="1746270" y="3369476"/>
                  <a:pt x="1746270" y="3373231"/>
                </a:cubicBezTo>
                <a:cubicBezTo>
                  <a:pt x="1746270" y="3380740"/>
                  <a:pt x="1750067" y="3388250"/>
                  <a:pt x="1746270" y="3392005"/>
                </a:cubicBezTo>
                <a:cubicBezTo>
                  <a:pt x="1738677" y="3407023"/>
                  <a:pt x="1734881" y="3422042"/>
                  <a:pt x="1731084" y="3437061"/>
                </a:cubicBezTo>
                <a:cubicBezTo>
                  <a:pt x="1723491" y="3448325"/>
                  <a:pt x="1727288" y="3448325"/>
                  <a:pt x="1738677" y="3455835"/>
                </a:cubicBezTo>
                <a:cubicBezTo>
                  <a:pt x="1746270" y="3455835"/>
                  <a:pt x="1757660" y="3459590"/>
                  <a:pt x="1761456" y="3467099"/>
                </a:cubicBezTo>
                <a:cubicBezTo>
                  <a:pt x="1761456" y="3478363"/>
                  <a:pt x="1769049" y="3485873"/>
                  <a:pt x="1769049" y="3500892"/>
                </a:cubicBezTo>
                <a:cubicBezTo>
                  <a:pt x="1765252" y="3508401"/>
                  <a:pt x="1769049" y="3519665"/>
                  <a:pt x="1765252" y="3530929"/>
                </a:cubicBezTo>
                <a:cubicBezTo>
                  <a:pt x="1765252" y="3538439"/>
                  <a:pt x="1772845" y="3538439"/>
                  <a:pt x="1776642" y="3538439"/>
                </a:cubicBezTo>
                <a:cubicBezTo>
                  <a:pt x="1784235" y="3538439"/>
                  <a:pt x="1788031" y="3534684"/>
                  <a:pt x="1788031" y="3530929"/>
                </a:cubicBezTo>
                <a:cubicBezTo>
                  <a:pt x="1788031" y="3523420"/>
                  <a:pt x="1784235" y="3523420"/>
                  <a:pt x="1784235" y="3519665"/>
                </a:cubicBezTo>
                <a:cubicBezTo>
                  <a:pt x="1776642" y="3500892"/>
                  <a:pt x="1780438" y="3485873"/>
                  <a:pt x="1795624" y="3474608"/>
                </a:cubicBezTo>
                <a:cubicBezTo>
                  <a:pt x="1803217" y="3470854"/>
                  <a:pt x="1810810" y="3478363"/>
                  <a:pt x="1818403" y="3470854"/>
                </a:cubicBezTo>
                <a:cubicBezTo>
                  <a:pt x="1818403" y="3459590"/>
                  <a:pt x="1818403" y="3448325"/>
                  <a:pt x="1818403" y="3437061"/>
                </a:cubicBezTo>
                <a:cubicBezTo>
                  <a:pt x="1822199" y="3429552"/>
                  <a:pt x="1814606" y="3418288"/>
                  <a:pt x="1822199" y="3407023"/>
                </a:cubicBezTo>
                <a:cubicBezTo>
                  <a:pt x="1833589" y="3395759"/>
                  <a:pt x="1818403" y="3392005"/>
                  <a:pt x="1818403" y="3380740"/>
                </a:cubicBezTo>
                <a:cubicBezTo>
                  <a:pt x="1822199" y="3346948"/>
                  <a:pt x="1810810" y="3316910"/>
                  <a:pt x="1814606" y="3286872"/>
                </a:cubicBezTo>
                <a:cubicBezTo>
                  <a:pt x="1814606" y="3271853"/>
                  <a:pt x="1814606" y="3260589"/>
                  <a:pt x="1814606" y="3245570"/>
                </a:cubicBezTo>
                <a:cubicBezTo>
                  <a:pt x="1814606" y="3223042"/>
                  <a:pt x="1814606" y="3204268"/>
                  <a:pt x="1795624" y="3181740"/>
                </a:cubicBezTo>
                <a:cubicBezTo>
                  <a:pt x="1799420" y="3177985"/>
                  <a:pt x="1807013" y="3177985"/>
                  <a:pt x="1807013" y="3174231"/>
                </a:cubicBezTo>
                <a:cubicBezTo>
                  <a:pt x="1825996" y="3159212"/>
                  <a:pt x="1825996" y="3155457"/>
                  <a:pt x="1810810" y="3132929"/>
                </a:cubicBezTo>
                <a:cubicBezTo>
                  <a:pt x="1803217" y="3125419"/>
                  <a:pt x="1795624" y="3114155"/>
                  <a:pt x="1795624" y="3102891"/>
                </a:cubicBezTo>
                <a:cubicBezTo>
                  <a:pt x="1791828" y="3091627"/>
                  <a:pt x="1784235" y="3084117"/>
                  <a:pt x="1788031" y="3076608"/>
                </a:cubicBezTo>
                <a:lnTo>
                  <a:pt x="1788470" y="3075261"/>
                </a:lnTo>
                <a:lnTo>
                  <a:pt x="1790123" y="3075806"/>
                </a:lnTo>
                <a:cubicBezTo>
                  <a:pt x="1792495" y="3075336"/>
                  <a:pt x="1794394" y="3073459"/>
                  <a:pt x="1794394" y="3069704"/>
                </a:cubicBezTo>
                <a:lnTo>
                  <a:pt x="1794394" y="3057100"/>
                </a:lnTo>
                <a:lnTo>
                  <a:pt x="1796909" y="3049390"/>
                </a:lnTo>
                <a:lnTo>
                  <a:pt x="1801512" y="3060317"/>
                </a:lnTo>
                <a:cubicBezTo>
                  <a:pt x="1802936" y="3065949"/>
                  <a:pt x="1803885" y="3071581"/>
                  <a:pt x="1805783" y="3077214"/>
                </a:cubicBezTo>
                <a:cubicBezTo>
                  <a:pt x="1809580" y="3084723"/>
                  <a:pt x="1813376" y="3084723"/>
                  <a:pt x="1817172" y="3080968"/>
                </a:cubicBezTo>
                <a:lnTo>
                  <a:pt x="1826373" y="3080141"/>
                </a:lnTo>
                <a:lnTo>
                  <a:pt x="1827025" y="3121845"/>
                </a:lnTo>
                <a:cubicBezTo>
                  <a:pt x="1827025" y="3121845"/>
                  <a:pt x="1827025" y="3125601"/>
                  <a:pt x="1827025" y="3129357"/>
                </a:cubicBezTo>
                <a:cubicBezTo>
                  <a:pt x="1827025" y="3136869"/>
                  <a:pt x="1825791" y="3148136"/>
                  <a:pt x="1828259" y="3151892"/>
                </a:cubicBezTo>
                <a:cubicBezTo>
                  <a:pt x="1828259" y="3166916"/>
                  <a:pt x="1830727" y="3181939"/>
                  <a:pt x="1830727" y="3196963"/>
                </a:cubicBezTo>
                <a:cubicBezTo>
                  <a:pt x="1830727" y="3204474"/>
                  <a:pt x="1830727" y="3208230"/>
                  <a:pt x="1831961" y="3215742"/>
                </a:cubicBezTo>
                <a:cubicBezTo>
                  <a:pt x="1833195" y="3223254"/>
                  <a:pt x="1831961" y="3230765"/>
                  <a:pt x="1831961" y="3242033"/>
                </a:cubicBezTo>
                <a:cubicBezTo>
                  <a:pt x="1831961" y="3249545"/>
                  <a:pt x="1834429" y="3257056"/>
                  <a:pt x="1834429" y="3268324"/>
                </a:cubicBezTo>
                <a:cubicBezTo>
                  <a:pt x="1834429" y="3272080"/>
                  <a:pt x="1833195" y="3275836"/>
                  <a:pt x="1831961" y="3283347"/>
                </a:cubicBezTo>
                <a:cubicBezTo>
                  <a:pt x="1831961" y="3290859"/>
                  <a:pt x="1835663" y="3287103"/>
                  <a:pt x="1835663" y="3290859"/>
                </a:cubicBezTo>
                <a:cubicBezTo>
                  <a:pt x="1835663" y="3294615"/>
                  <a:pt x="1835663" y="3294615"/>
                  <a:pt x="1835663" y="3298371"/>
                </a:cubicBezTo>
                <a:cubicBezTo>
                  <a:pt x="1835663" y="3317150"/>
                  <a:pt x="1836897" y="3339685"/>
                  <a:pt x="1838131" y="3358465"/>
                </a:cubicBezTo>
                <a:cubicBezTo>
                  <a:pt x="1838131" y="3373488"/>
                  <a:pt x="1839365" y="3388511"/>
                  <a:pt x="1840600" y="3403535"/>
                </a:cubicBezTo>
                <a:cubicBezTo>
                  <a:pt x="1841834" y="3426070"/>
                  <a:pt x="1841834" y="3426070"/>
                  <a:pt x="1840600" y="3448605"/>
                </a:cubicBezTo>
                <a:cubicBezTo>
                  <a:pt x="1839365" y="3456117"/>
                  <a:pt x="1838131" y="3463629"/>
                  <a:pt x="1843068" y="3463629"/>
                </a:cubicBezTo>
                <a:cubicBezTo>
                  <a:pt x="1845536" y="3463629"/>
                  <a:pt x="1846770" y="3474896"/>
                  <a:pt x="1845536" y="3482408"/>
                </a:cubicBezTo>
                <a:cubicBezTo>
                  <a:pt x="1841834" y="3497431"/>
                  <a:pt x="1844302" y="3508699"/>
                  <a:pt x="1844302" y="3523722"/>
                </a:cubicBezTo>
                <a:cubicBezTo>
                  <a:pt x="1843068" y="3531234"/>
                  <a:pt x="1848003" y="3546257"/>
                  <a:pt x="1850472" y="3542502"/>
                </a:cubicBezTo>
                <a:cubicBezTo>
                  <a:pt x="1856641" y="3542502"/>
                  <a:pt x="1860344" y="3546257"/>
                  <a:pt x="1860344" y="3557525"/>
                </a:cubicBezTo>
                <a:cubicBezTo>
                  <a:pt x="1860344" y="3572548"/>
                  <a:pt x="1862812" y="3583816"/>
                  <a:pt x="1862812" y="3598839"/>
                </a:cubicBezTo>
                <a:cubicBezTo>
                  <a:pt x="1862812" y="3613863"/>
                  <a:pt x="1861578" y="3628886"/>
                  <a:pt x="1862812" y="3647666"/>
                </a:cubicBezTo>
                <a:cubicBezTo>
                  <a:pt x="1864046" y="3662690"/>
                  <a:pt x="1864046" y="3677713"/>
                  <a:pt x="1862812" y="3692736"/>
                </a:cubicBezTo>
                <a:cubicBezTo>
                  <a:pt x="1861578" y="3704004"/>
                  <a:pt x="1865280" y="3707760"/>
                  <a:pt x="1867748" y="3711516"/>
                </a:cubicBezTo>
                <a:cubicBezTo>
                  <a:pt x="1871450" y="3722783"/>
                  <a:pt x="1873918" y="3719027"/>
                  <a:pt x="1873918" y="3704004"/>
                </a:cubicBezTo>
                <a:cubicBezTo>
                  <a:pt x="1873918" y="3700248"/>
                  <a:pt x="1873918" y="3692736"/>
                  <a:pt x="1873918" y="3685225"/>
                </a:cubicBezTo>
                <a:cubicBezTo>
                  <a:pt x="1875152" y="3677713"/>
                  <a:pt x="1875152" y="3666445"/>
                  <a:pt x="1877620" y="3666445"/>
                </a:cubicBezTo>
                <a:cubicBezTo>
                  <a:pt x="1883790" y="3666445"/>
                  <a:pt x="1883790" y="3655178"/>
                  <a:pt x="1883790" y="3643910"/>
                </a:cubicBezTo>
                <a:cubicBezTo>
                  <a:pt x="1883790" y="3628886"/>
                  <a:pt x="1883790" y="3617619"/>
                  <a:pt x="1887492" y="3610107"/>
                </a:cubicBezTo>
                <a:cubicBezTo>
                  <a:pt x="1889960" y="3602595"/>
                  <a:pt x="1889960" y="3587572"/>
                  <a:pt x="1887492" y="3576304"/>
                </a:cubicBezTo>
                <a:cubicBezTo>
                  <a:pt x="1883790" y="3561281"/>
                  <a:pt x="1886258" y="3542502"/>
                  <a:pt x="1886258" y="3523722"/>
                </a:cubicBezTo>
                <a:cubicBezTo>
                  <a:pt x="1886258" y="3519966"/>
                  <a:pt x="1887492" y="3519966"/>
                  <a:pt x="1887492" y="3516211"/>
                </a:cubicBezTo>
                <a:cubicBezTo>
                  <a:pt x="1889960" y="3512455"/>
                  <a:pt x="1891194" y="3516211"/>
                  <a:pt x="1891194" y="3519966"/>
                </a:cubicBezTo>
                <a:cubicBezTo>
                  <a:pt x="1891194" y="3531234"/>
                  <a:pt x="1891194" y="3538746"/>
                  <a:pt x="1893662" y="3542502"/>
                </a:cubicBezTo>
                <a:cubicBezTo>
                  <a:pt x="1897364" y="3553769"/>
                  <a:pt x="1899832" y="3550013"/>
                  <a:pt x="1902300" y="3550013"/>
                </a:cubicBezTo>
                <a:cubicBezTo>
                  <a:pt x="1902300" y="3538746"/>
                  <a:pt x="1903534" y="3527478"/>
                  <a:pt x="1903534" y="3512455"/>
                </a:cubicBezTo>
                <a:cubicBezTo>
                  <a:pt x="1904768" y="3519966"/>
                  <a:pt x="1904768" y="3523722"/>
                  <a:pt x="1904768" y="3527478"/>
                </a:cubicBezTo>
                <a:cubicBezTo>
                  <a:pt x="1904768" y="3538746"/>
                  <a:pt x="1906002" y="3550013"/>
                  <a:pt x="1904768" y="3561281"/>
                </a:cubicBezTo>
                <a:cubicBezTo>
                  <a:pt x="1903534" y="3576304"/>
                  <a:pt x="1907236" y="3580060"/>
                  <a:pt x="1908470" y="3595084"/>
                </a:cubicBezTo>
                <a:cubicBezTo>
                  <a:pt x="1909704" y="3610107"/>
                  <a:pt x="1910938" y="3610107"/>
                  <a:pt x="1915874" y="3602595"/>
                </a:cubicBezTo>
                <a:cubicBezTo>
                  <a:pt x="1919576" y="3598839"/>
                  <a:pt x="1920810" y="3591328"/>
                  <a:pt x="1919576" y="3583816"/>
                </a:cubicBezTo>
                <a:cubicBezTo>
                  <a:pt x="1917108" y="3572548"/>
                  <a:pt x="1918342" y="3561281"/>
                  <a:pt x="1918342" y="3553769"/>
                </a:cubicBezTo>
                <a:cubicBezTo>
                  <a:pt x="1917108" y="3531234"/>
                  <a:pt x="1919576" y="3512455"/>
                  <a:pt x="1915874" y="3489920"/>
                </a:cubicBezTo>
                <a:cubicBezTo>
                  <a:pt x="1915874" y="3489920"/>
                  <a:pt x="1915874" y="3486164"/>
                  <a:pt x="1917108" y="3482408"/>
                </a:cubicBezTo>
                <a:cubicBezTo>
                  <a:pt x="1919576" y="3463629"/>
                  <a:pt x="1919576" y="3448605"/>
                  <a:pt x="1919576" y="3429826"/>
                </a:cubicBezTo>
                <a:cubicBezTo>
                  <a:pt x="1920810" y="3403535"/>
                  <a:pt x="1923278" y="3377244"/>
                  <a:pt x="1922044" y="3350953"/>
                </a:cubicBezTo>
                <a:cubicBezTo>
                  <a:pt x="1922044" y="3350953"/>
                  <a:pt x="1922044" y="3347197"/>
                  <a:pt x="1922044" y="3347197"/>
                </a:cubicBezTo>
                <a:cubicBezTo>
                  <a:pt x="1923278" y="3347197"/>
                  <a:pt x="1923278" y="3347197"/>
                  <a:pt x="1923278" y="3347197"/>
                </a:cubicBezTo>
                <a:cubicBezTo>
                  <a:pt x="1924512" y="3347197"/>
                  <a:pt x="1925746" y="3347197"/>
                  <a:pt x="1925746" y="3350953"/>
                </a:cubicBezTo>
                <a:cubicBezTo>
                  <a:pt x="1925746" y="3354709"/>
                  <a:pt x="1925746" y="3358465"/>
                  <a:pt x="1925746" y="3362220"/>
                </a:cubicBezTo>
                <a:cubicBezTo>
                  <a:pt x="1925746" y="3384756"/>
                  <a:pt x="1925746" y="3407291"/>
                  <a:pt x="1925746" y="3429826"/>
                </a:cubicBezTo>
                <a:cubicBezTo>
                  <a:pt x="1925746" y="3433582"/>
                  <a:pt x="1925746" y="3441093"/>
                  <a:pt x="1928214" y="3441093"/>
                </a:cubicBezTo>
                <a:cubicBezTo>
                  <a:pt x="1933150" y="3437338"/>
                  <a:pt x="1933150" y="3452361"/>
                  <a:pt x="1933150" y="3459873"/>
                </a:cubicBezTo>
                <a:cubicBezTo>
                  <a:pt x="1933150" y="3474896"/>
                  <a:pt x="1933150" y="3489920"/>
                  <a:pt x="1933150" y="3504943"/>
                </a:cubicBezTo>
                <a:cubicBezTo>
                  <a:pt x="1933150" y="3516211"/>
                  <a:pt x="1934384" y="3527478"/>
                  <a:pt x="1935618" y="3538746"/>
                </a:cubicBezTo>
                <a:cubicBezTo>
                  <a:pt x="1938086" y="3534990"/>
                  <a:pt x="1939320" y="3527478"/>
                  <a:pt x="1939320" y="3519966"/>
                </a:cubicBezTo>
                <a:cubicBezTo>
                  <a:pt x="1939320" y="3489920"/>
                  <a:pt x="1936852" y="3459873"/>
                  <a:pt x="1940554" y="3429826"/>
                </a:cubicBezTo>
                <a:cubicBezTo>
                  <a:pt x="1940554" y="3381000"/>
                  <a:pt x="1940554" y="3332174"/>
                  <a:pt x="1940554" y="3287103"/>
                </a:cubicBezTo>
                <a:cubicBezTo>
                  <a:pt x="1940554" y="3279591"/>
                  <a:pt x="1936852" y="3275836"/>
                  <a:pt x="1939320" y="3268324"/>
                </a:cubicBezTo>
                <a:lnTo>
                  <a:pt x="1940455" y="3257693"/>
                </a:lnTo>
                <a:lnTo>
                  <a:pt x="1942657" y="3266403"/>
                </a:lnTo>
                <a:cubicBezTo>
                  <a:pt x="1954046" y="3277667"/>
                  <a:pt x="1950250" y="3292686"/>
                  <a:pt x="1950250" y="3307705"/>
                </a:cubicBezTo>
                <a:cubicBezTo>
                  <a:pt x="1950250" y="3311459"/>
                  <a:pt x="1946453" y="3318969"/>
                  <a:pt x="1954046" y="3322723"/>
                </a:cubicBezTo>
                <a:cubicBezTo>
                  <a:pt x="1973029" y="3341497"/>
                  <a:pt x="1992011" y="3360271"/>
                  <a:pt x="2018586" y="3364025"/>
                </a:cubicBezTo>
                <a:cubicBezTo>
                  <a:pt x="2037568" y="3367780"/>
                  <a:pt x="2064144" y="3367780"/>
                  <a:pt x="2064144" y="3397818"/>
                </a:cubicBezTo>
                <a:cubicBezTo>
                  <a:pt x="2064144" y="3409082"/>
                  <a:pt x="2075533" y="3420346"/>
                  <a:pt x="2086923" y="3420346"/>
                </a:cubicBezTo>
                <a:cubicBezTo>
                  <a:pt x="2098312" y="3424101"/>
                  <a:pt x="2105905" y="3427856"/>
                  <a:pt x="2117294" y="3435365"/>
                </a:cubicBezTo>
                <a:cubicBezTo>
                  <a:pt x="2121091" y="3435365"/>
                  <a:pt x="2124887" y="3435365"/>
                  <a:pt x="2124887" y="3435365"/>
                </a:cubicBezTo>
                <a:cubicBezTo>
                  <a:pt x="2143869" y="3416591"/>
                  <a:pt x="2162852" y="3401573"/>
                  <a:pt x="2162852" y="3379044"/>
                </a:cubicBezTo>
                <a:lnTo>
                  <a:pt x="2162852" y="3232597"/>
                </a:lnTo>
                <a:lnTo>
                  <a:pt x="2172218" y="3223332"/>
                </a:lnTo>
                <a:lnTo>
                  <a:pt x="2176628" y="3208503"/>
                </a:lnTo>
                <a:lnTo>
                  <a:pt x="2180760" y="3217845"/>
                </a:lnTo>
                <a:lnTo>
                  <a:pt x="2180760" y="3278715"/>
                </a:lnTo>
                <a:cubicBezTo>
                  <a:pt x="2180760" y="3286225"/>
                  <a:pt x="2188353" y="3289979"/>
                  <a:pt x="2192149" y="3289979"/>
                </a:cubicBezTo>
                <a:cubicBezTo>
                  <a:pt x="2199743" y="3289979"/>
                  <a:pt x="2203539" y="3286225"/>
                  <a:pt x="2203539" y="3278715"/>
                </a:cubicBezTo>
                <a:cubicBezTo>
                  <a:pt x="2203539" y="3273083"/>
                  <a:pt x="2202590" y="3266512"/>
                  <a:pt x="2202115" y="3260410"/>
                </a:cubicBezTo>
                <a:lnTo>
                  <a:pt x="2202994" y="3250841"/>
                </a:lnTo>
                <a:lnTo>
                  <a:pt x="2207223" y="3256194"/>
                </a:lnTo>
                <a:cubicBezTo>
                  <a:pt x="2213155" y="3265933"/>
                  <a:pt x="2217901" y="3276259"/>
                  <a:pt x="2221696" y="3287053"/>
                </a:cubicBezTo>
                <a:lnTo>
                  <a:pt x="2222521" y="3291363"/>
                </a:lnTo>
                <a:lnTo>
                  <a:pt x="2222521" y="3293734"/>
                </a:lnTo>
                <a:cubicBezTo>
                  <a:pt x="2222521" y="3297489"/>
                  <a:pt x="2221572" y="3301243"/>
                  <a:pt x="2221572" y="3304059"/>
                </a:cubicBezTo>
                <a:lnTo>
                  <a:pt x="2225738" y="3308180"/>
                </a:lnTo>
                <a:lnTo>
                  <a:pt x="2234984" y="3356516"/>
                </a:lnTo>
                <a:cubicBezTo>
                  <a:pt x="2234984" y="3379044"/>
                  <a:pt x="2231188" y="3405327"/>
                  <a:pt x="2238781" y="3431610"/>
                </a:cubicBezTo>
                <a:cubicBezTo>
                  <a:pt x="2246374" y="3446629"/>
                  <a:pt x="2242578" y="3465403"/>
                  <a:pt x="2238781" y="3480422"/>
                </a:cubicBezTo>
                <a:cubicBezTo>
                  <a:pt x="2238781" y="3495441"/>
                  <a:pt x="2250170" y="3510460"/>
                  <a:pt x="2246374" y="3525478"/>
                </a:cubicBezTo>
                <a:cubicBezTo>
                  <a:pt x="2246374" y="3532988"/>
                  <a:pt x="2238781" y="3548007"/>
                  <a:pt x="2253966" y="3544252"/>
                </a:cubicBezTo>
                <a:cubicBezTo>
                  <a:pt x="2265356" y="3544252"/>
                  <a:pt x="2257764" y="3532988"/>
                  <a:pt x="2261560" y="3525478"/>
                </a:cubicBezTo>
                <a:cubicBezTo>
                  <a:pt x="2265356" y="3480422"/>
                  <a:pt x="2253966" y="3439120"/>
                  <a:pt x="2253966" y="3394063"/>
                </a:cubicBezTo>
                <a:cubicBezTo>
                  <a:pt x="2253966" y="3371535"/>
                  <a:pt x="2272949" y="3360271"/>
                  <a:pt x="2276746" y="3337742"/>
                </a:cubicBezTo>
                <a:cubicBezTo>
                  <a:pt x="2276746" y="3337742"/>
                  <a:pt x="2280542" y="3337742"/>
                  <a:pt x="2284338" y="3337742"/>
                </a:cubicBezTo>
                <a:cubicBezTo>
                  <a:pt x="2288135" y="3337742"/>
                  <a:pt x="2295728" y="3333988"/>
                  <a:pt x="2299524" y="3341497"/>
                </a:cubicBezTo>
                <a:cubicBezTo>
                  <a:pt x="2299524" y="3352761"/>
                  <a:pt x="2299524" y="3364025"/>
                  <a:pt x="2299524" y="3375290"/>
                </a:cubicBezTo>
                <a:cubicBezTo>
                  <a:pt x="2299524" y="3386554"/>
                  <a:pt x="2307117" y="3390308"/>
                  <a:pt x="2307117" y="3397818"/>
                </a:cubicBezTo>
                <a:cubicBezTo>
                  <a:pt x="2307117" y="3401573"/>
                  <a:pt x="2310914" y="3401573"/>
                  <a:pt x="2314710" y="3401573"/>
                </a:cubicBezTo>
                <a:cubicBezTo>
                  <a:pt x="2318506" y="3401573"/>
                  <a:pt x="2318506" y="3397818"/>
                  <a:pt x="2318506" y="3394063"/>
                </a:cubicBezTo>
                <a:cubicBezTo>
                  <a:pt x="2318506" y="3382799"/>
                  <a:pt x="2318506" y="3371535"/>
                  <a:pt x="2318506" y="3360271"/>
                </a:cubicBezTo>
                <a:cubicBezTo>
                  <a:pt x="2318506" y="3356516"/>
                  <a:pt x="2318506" y="3349006"/>
                  <a:pt x="2326100" y="3349006"/>
                </a:cubicBezTo>
                <a:cubicBezTo>
                  <a:pt x="2329896" y="3349006"/>
                  <a:pt x="2329896" y="3356516"/>
                  <a:pt x="2333692" y="3356516"/>
                </a:cubicBezTo>
                <a:cubicBezTo>
                  <a:pt x="2345082" y="3371535"/>
                  <a:pt x="2352675" y="3386554"/>
                  <a:pt x="2352675" y="3401573"/>
                </a:cubicBezTo>
                <a:cubicBezTo>
                  <a:pt x="2352675" y="3427856"/>
                  <a:pt x="2371658" y="3446629"/>
                  <a:pt x="2367861" y="3472912"/>
                </a:cubicBezTo>
                <a:cubicBezTo>
                  <a:pt x="2367861" y="3472912"/>
                  <a:pt x="2371658" y="3472912"/>
                  <a:pt x="2371658" y="3472912"/>
                </a:cubicBezTo>
                <a:cubicBezTo>
                  <a:pt x="2375454" y="3472912"/>
                  <a:pt x="2375454" y="3472912"/>
                  <a:pt x="2379250" y="3472912"/>
                </a:cubicBezTo>
                <a:cubicBezTo>
                  <a:pt x="2379250" y="3469158"/>
                  <a:pt x="2379250" y="3461648"/>
                  <a:pt x="2379250" y="3457893"/>
                </a:cubicBezTo>
                <a:cubicBezTo>
                  <a:pt x="2383047" y="3442875"/>
                  <a:pt x="2386843" y="3442875"/>
                  <a:pt x="2402029" y="3446629"/>
                </a:cubicBezTo>
                <a:cubicBezTo>
                  <a:pt x="2405826" y="3450384"/>
                  <a:pt x="2409622" y="3450384"/>
                  <a:pt x="2413419" y="3442875"/>
                </a:cubicBezTo>
                <a:cubicBezTo>
                  <a:pt x="2417215" y="3431610"/>
                  <a:pt x="2417215" y="3420346"/>
                  <a:pt x="2424808" y="3409082"/>
                </a:cubicBezTo>
                <a:cubicBezTo>
                  <a:pt x="2424808" y="3420346"/>
                  <a:pt x="2424808" y="3427856"/>
                  <a:pt x="2424808" y="3435365"/>
                </a:cubicBezTo>
                <a:cubicBezTo>
                  <a:pt x="2424808" y="3442875"/>
                  <a:pt x="2432401" y="3442875"/>
                  <a:pt x="2436197" y="3439120"/>
                </a:cubicBezTo>
                <a:cubicBezTo>
                  <a:pt x="2439994" y="3439120"/>
                  <a:pt x="2439994" y="3431610"/>
                  <a:pt x="2443791" y="3439120"/>
                </a:cubicBezTo>
                <a:cubicBezTo>
                  <a:pt x="2443791" y="3439120"/>
                  <a:pt x="2447587" y="3442875"/>
                  <a:pt x="2443791" y="3442875"/>
                </a:cubicBezTo>
                <a:cubicBezTo>
                  <a:pt x="2436197" y="3454139"/>
                  <a:pt x="2439994" y="3469158"/>
                  <a:pt x="2439994" y="3480422"/>
                </a:cubicBezTo>
                <a:cubicBezTo>
                  <a:pt x="2439994" y="3484177"/>
                  <a:pt x="2439994" y="3487931"/>
                  <a:pt x="2443791" y="3487931"/>
                </a:cubicBezTo>
                <a:cubicBezTo>
                  <a:pt x="2447587" y="3487931"/>
                  <a:pt x="2447587" y="3487931"/>
                  <a:pt x="2451383" y="3484177"/>
                </a:cubicBezTo>
                <a:cubicBezTo>
                  <a:pt x="2458976" y="3476667"/>
                  <a:pt x="2458976" y="3465403"/>
                  <a:pt x="2466569" y="3461648"/>
                </a:cubicBezTo>
                <a:cubicBezTo>
                  <a:pt x="2474162" y="3457893"/>
                  <a:pt x="2477959" y="3450384"/>
                  <a:pt x="2485551" y="3457893"/>
                </a:cubicBezTo>
                <a:cubicBezTo>
                  <a:pt x="2489348" y="3461648"/>
                  <a:pt x="2496941" y="3461648"/>
                  <a:pt x="2496941" y="3465403"/>
                </a:cubicBezTo>
                <a:cubicBezTo>
                  <a:pt x="2496941" y="3472912"/>
                  <a:pt x="2500737" y="3480422"/>
                  <a:pt x="2496941" y="3484177"/>
                </a:cubicBezTo>
                <a:cubicBezTo>
                  <a:pt x="2489348" y="3499195"/>
                  <a:pt x="2485551" y="3514214"/>
                  <a:pt x="2481755" y="3529233"/>
                </a:cubicBezTo>
                <a:cubicBezTo>
                  <a:pt x="2474162" y="3540497"/>
                  <a:pt x="2477959" y="3540497"/>
                  <a:pt x="2489348" y="3548007"/>
                </a:cubicBezTo>
                <a:cubicBezTo>
                  <a:pt x="2496941" y="3548007"/>
                  <a:pt x="2508330" y="3551762"/>
                  <a:pt x="2512126" y="3559271"/>
                </a:cubicBezTo>
                <a:cubicBezTo>
                  <a:pt x="2512126" y="3570535"/>
                  <a:pt x="2519720" y="3578045"/>
                  <a:pt x="2519720" y="3593064"/>
                </a:cubicBezTo>
                <a:cubicBezTo>
                  <a:pt x="2515923" y="3600573"/>
                  <a:pt x="2519720" y="3611837"/>
                  <a:pt x="2515923" y="3623101"/>
                </a:cubicBezTo>
                <a:cubicBezTo>
                  <a:pt x="2515923" y="3630611"/>
                  <a:pt x="2523516" y="3630611"/>
                  <a:pt x="2527312" y="3630611"/>
                </a:cubicBezTo>
                <a:cubicBezTo>
                  <a:pt x="2534906" y="3630611"/>
                  <a:pt x="2538702" y="3626856"/>
                  <a:pt x="2538702" y="3623101"/>
                </a:cubicBezTo>
                <a:cubicBezTo>
                  <a:pt x="2538702" y="3615592"/>
                  <a:pt x="2534906" y="3615592"/>
                  <a:pt x="2534906" y="3611837"/>
                </a:cubicBezTo>
                <a:cubicBezTo>
                  <a:pt x="2527312" y="3593064"/>
                  <a:pt x="2531109" y="3578045"/>
                  <a:pt x="2546295" y="3566780"/>
                </a:cubicBezTo>
                <a:cubicBezTo>
                  <a:pt x="2553888" y="3563026"/>
                  <a:pt x="2561481" y="3570535"/>
                  <a:pt x="2569074" y="3563026"/>
                </a:cubicBezTo>
                <a:cubicBezTo>
                  <a:pt x="2569074" y="3551762"/>
                  <a:pt x="2569074" y="3540497"/>
                  <a:pt x="2569074" y="3529233"/>
                </a:cubicBezTo>
                <a:cubicBezTo>
                  <a:pt x="2572870" y="3521724"/>
                  <a:pt x="2565277" y="3510460"/>
                  <a:pt x="2572870" y="3499195"/>
                </a:cubicBezTo>
                <a:cubicBezTo>
                  <a:pt x="2584260" y="3487931"/>
                  <a:pt x="2569074" y="3484177"/>
                  <a:pt x="2569074" y="3472912"/>
                </a:cubicBezTo>
                <a:cubicBezTo>
                  <a:pt x="2572870" y="3439120"/>
                  <a:pt x="2561481" y="3409082"/>
                  <a:pt x="2565277" y="3379044"/>
                </a:cubicBezTo>
                <a:cubicBezTo>
                  <a:pt x="2565277" y="3364025"/>
                  <a:pt x="2565277" y="3352761"/>
                  <a:pt x="2565277" y="3337742"/>
                </a:cubicBezTo>
                <a:cubicBezTo>
                  <a:pt x="2565277" y="3315214"/>
                  <a:pt x="2565277" y="3296440"/>
                  <a:pt x="2546295" y="3273912"/>
                </a:cubicBezTo>
                <a:cubicBezTo>
                  <a:pt x="2550091" y="3270157"/>
                  <a:pt x="2557684" y="3270157"/>
                  <a:pt x="2557684" y="3266403"/>
                </a:cubicBezTo>
                <a:cubicBezTo>
                  <a:pt x="2576667" y="3251384"/>
                  <a:pt x="2576667" y="3247629"/>
                  <a:pt x="2561481" y="3225101"/>
                </a:cubicBezTo>
                <a:lnTo>
                  <a:pt x="2554490" y="3215987"/>
                </a:lnTo>
                <a:lnTo>
                  <a:pt x="2571797" y="3188602"/>
                </a:lnTo>
                <a:cubicBezTo>
                  <a:pt x="2571797" y="3184847"/>
                  <a:pt x="2571797" y="3177338"/>
                  <a:pt x="2571797" y="3169828"/>
                </a:cubicBezTo>
                <a:cubicBezTo>
                  <a:pt x="2571797" y="3158564"/>
                  <a:pt x="2571797" y="3143545"/>
                  <a:pt x="2571797" y="3132281"/>
                </a:cubicBezTo>
                <a:lnTo>
                  <a:pt x="2571797" y="3113424"/>
                </a:lnTo>
                <a:lnTo>
                  <a:pt x="2582361" y="3102602"/>
                </a:lnTo>
                <a:lnTo>
                  <a:pt x="2583219" y="3095181"/>
                </a:lnTo>
                <a:lnTo>
                  <a:pt x="2584609" y="3113507"/>
                </a:lnTo>
                <a:cubicBezTo>
                  <a:pt x="2584134" y="3120078"/>
                  <a:pt x="2583185" y="3126649"/>
                  <a:pt x="2583185" y="3132281"/>
                </a:cubicBezTo>
                <a:cubicBezTo>
                  <a:pt x="2586982" y="3136036"/>
                  <a:pt x="2583185" y="3139790"/>
                  <a:pt x="2586982" y="3143545"/>
                </a:cubicBezTo>
                <a:cubicBezTo>
                  <a:pt x="2590778" y="3143545"/>
                  <a:pt x="2594575" y="3143545"/>
                  <a:pt x="2594575" y="3143545"/>
                </a:cubicBezTo>
                <a:cubicBezTo>
                  <a:pt x="2598371" y="3124772"/>
                  <a:pt x="2613557" y="3132281"/>
                  <a:pt x="2624946" y="3132281"/>
                </a:cubicBezTo>
                <a:lnTo>
                  <a:pt x="2624946" y="3127972"/>
                </a:lnTo>
                <a:lnTo>
                  <a:pt x="2628291" y="3135251"/>
                </a:lnTo>
                <a:cubicBezTo>
                  <a:pt x="2632563" y="3139475"/>
                  <a:pt x="2638257" y="3142291"/>
                  <a:pt x="2643952" y="3142291"/>
                </a:cubicBezTo>
                <a:lnTo>
                  <a:pt x="2645877" y="3143243"/>
                </a:lnTo>
                <a:lnTo>
                  <a:pt x="2643929" y="3154809"/>
                </a:lnTo>
                <a:cubicBezTo>
                  <a:pt x="2643929" y="3158564"/>
                  <a:pt x="2643929" y="3162319"/>
                  <a:pt x="2651521" y="3166073"/>
                </a:cubicBezTo>
                <a:cubicBezTo>
                  <a:pt x="2655317" y="3166073"/>
                  <a:pt x="2655317" y="3158564"/>
                  <a:pt x="2659115" y="3158564"/>
                </a:cubicBezTo>
                <a:lnTo>
                  <a:pt x="2662156" y="3151293"/>
                </a:lnTo>
                <a:lnTo>
                  <a:pt x="2670503" y="3155421"/>
                </a:lnTo>
                <a:lnTo>
                  <a:pt x="2670503" y="3159311"/>
                </a:lnTo>
                <a:lnTo>
                  <a:pt x="2667600" y="3177075"/>
                </a:lnTo>
                <a:cubicBezTo>
                  <a:pt x="2666220" y="3182493"/>
                  <a:pt x="2663909" y="3186778"/>
                  <a:pt x="2659051" y="3188383"/>
                </a:cubicBezTo>
                <a:cubicBezTo>
                  <a:pt x="2655317" y="3188848"/>
                  <a:pt x="2658543" y="3194442"/>
                  <a:pt x="2660032" y="3196255"/>
                </a:cubicBezTo>
                <a:cubicBezTo>
                  <a:pt x="2662881" y="3203895"/>
                  <a:pt x="2666483" y="3207443"/>
                  <a:pt x="2670463" y="3208946"/>
                </a:cubicBezTo>
                <a:lnTo>
                  <a:pt x="2672879" y="3209026"/>
                </a:lnTo>
                <a:lnTo>
                  <a:pt x="2678097" y="3237413"/>
                </a:lnTo>
                <a:cubicBezTo>
                  <a:pt x="2678097" y="3244923"/>
                  <a:pt x="2685689" y="3248677"/>
                  <a:pt x="2693282" y="3248677"/>
                </a:cubicBezTo>
                <a:cubicBezTo>
                  <a:pt x="2700875" y="3248677"/>
                  <a:pt x="2704672" y="3241168"/>
                  <a:pt x="2704672" y="3229904"/>
                </a:cubicBezTo>
                <a:lnTo>
                  <a:pt x="2703772" y="3216999"/>
                </a:lnTo>
                <a:lnTo>
                  <a:pt x="2704863" y="3217403"/>
                </a:lnTo>
                <a:cubicBezTo>
                  <a:pt x="2711076" y="3222875"/>
                  <a:pt x="2716226" y="3231228"/>
                  <a:pt x="2720186" y="3242726"/>
                </a:cubicBezTo>
                <a:cubicBezTo>
                  <a:pt x="2720432" y="3244694"/>
                  <a:pt x="2720677" y="3246662"/>
                  <a:pt x="2719432" y="3246817"/>
                </a:cubicBezTo>
                <a:cubicBezTo>
                  <a:pt x="2708698" y="3262145"/>
                  <a:pt x="2715129" y="3283329"/>
                  <a:pt x="2717581" y="3303010"/>
                </a:cubicBezTo>
                <a:cubicBezTo>
                  <a:pt x="2720013" y="3332687"/>
                  <a:pt x="2717013" y="3339056"/>
                  <a:pt x="2699073" y="3347287"/>
                </a:cubicBezTo>
                <a:cubicBezTo>
                  <a:pt x="2706260" y="3364379"/>
                  <a:pt x="2712975" y="3367540"/>
                  <a:pt x="2726180" y="3361898"/>
                </a:cubicBezTo>
                <a:cubicBezTo>
                  <a:pt x="2750099" y="3350924"/>
                  <a:pt x="2750099" y="3350924"/>
                  <a:pt x="2747287" y="3389249"/>
                </a:cubicBezTo>
                <a:cubicBezTo>
                  <a:pt x="2746701" y="3435291"/>
                  <a:pt x="2734683" y="3470764"/>
                  <a:pt x="2712479" y="3495515"/>
                </a:cubicBezTo>
                <a:cubicBezTo>
                  <a:pt x="2704745" y="3504473"/>
                  <a:pt x="2700745" y="3512966"/>
                  <a:pt x="2701215" y="3526897"/>
                </a:cubicBezTo>
                <a:cubicBezTo>
                  <a:pt x="2700932" y="3544921"/>
                  <a:pt x="2704893" y="3556419"/>
                  <a:pt x="2716588" y="3558960"/>
                </a:cubicBezTo>
                <a:cubicBezTo>
                  <a:pt x="2741714" y="3567822"/>
                  <a:pt x="2746920" y="3579165"/>
                  <a:pt x="2745352" y="3617335"/>
                </a:cubicBezTo>
                <a:cubicBezTo>
                  <a:pt x="2745088" y="3625362"/>
                  <a:pt x="2745823" y="3631267"/>
                  <a:pt x="2746804" y="3639139"/>
                </a:cubicBezTo>
                <a:cubicBezTo>
                  <a:pt x="2748294" y="3640952"/>
                  <a:pt x="2748294" y="3640952"/>
                  <a:pt x="2748540" y="3642920"/>
                </a:cubicBezTo>
                <a:cubicBezTo>
                  <a:pt x="2748540" y="3642920"/>
                  <a:pt x="2747049" y="3641107"/>
                  <a:pt x="2745804" y="3641262"/>
                </a:cubicBezTo>
                <a:cubicBezTo>
                  <a:pt x="2742069" y="3641727"/>
                  <a:pt x="2736844" y="3640380"/>
                  <a:pt x="2732864" y="3638877"/>
                </a:cubicBezTo>
                <a:cubicBezTo>
                  <a:pt x="2714453" y="3633175"/>
                  <a:pt x="2702719" y="3650626"/>
                  <a:pt x="2705151" y="3680303"/>
                </a:cubicBezTo>
                <a:cubicBezTo>
                  <a:pt x="2707357" y="3698016"/>
                  <a:pt x="2711808" y="3713451"/>
                  <a:pt x="2719749" y="3726452"/>
                </a:cubicBezTo>
                <a:cubicBezTo>
                  <a:pt x="2726201" y="3737641"/>
                  <a:pt x="2728916" y="3749294"/>
                  <a:pt x="2724162" y="3761878"/>
                </a:cubicBezTo>
                <a:cubicBezTo>
                  <a:pt x="2721162" y="3768248"/>
                  <a:pt x="2718653" y="3778553"/>
                  <a:pt x="2725614" y="3783682"/>
                </a:cubicBezTo>
                <a:cubicBezTo>
                  <a:pt x="2732329" y="3786843"/>
                  <a:pt x="2738798" y="3788036"/>
                  <a:pt x="2742554" y="3777575"/>
                </a:cubicBezTo>
                <a:cubicBezTo>
                  <a:pt x="2752836" y="3738320"/>
                  <a:pt x="2781245" y="3722790"/>
                  <a:pt x="2788793" y="3681877"/>
                </a:cubicBezTo>
                <a:cubicBezTo>
                  <a:pt x="2790057" y="3671726"/>
                  <a:pt x="2797037" y="3666860"/>
                  <a:pt x="2803017" y="3664116"/>
                </a:cubicBezTo>
                <a:cubicBezTo>
                  <a:pt x="2820202" y="3659977"/>
                  <a:pt x="2830691" y="3642681"/>
                  <a:pt x="2839690" y="3623572"/>
                </a:cubicBezTo>
                <a:cubicBezTo>
                  <a:pt x="2846444" y="3606742"/>
                  <a:pt x="2854443" y="3589756"/>
                  <a:pt x="2866912" y="3578210"/>
                </a:cubicBezTo>
                <a:cubicBezTo>
                  <a:pt x="2874647" y="3569252"/>
                  <a:pt x="2873666" y="3561380"/>
                  <a:pt x="2864970" y="3552470"/>
                </a:cubicBezTo>
                <a:cubicBezTo>
                  <a:pt x="2863235" y="3548688"/>
                  <a:pt x="2859500" y="3549154"/>
                  <a:pt x="2858765" y="3543249"/>
                </a:cubicBezTo>
                <a:cubicBezTo>
                  <a:pt x="2862010" y="3538848"/>
                  <a:pt x="2864989" y="3542474"/>
                  <a:pt x="2868725" y="3542009"/>
                </a:cubicBezTo>
                <a:cubicBezTo>
                  <a:pt x="2880420" y="3544549"/>
                  <a:pt x="2890909" y="3527254"/>
                  <a:pt x="2888703" y="3509541"/>
                </a:cubicBezTo>
                <a:cubicBezTo>
                  <a:pt x="2885987" y="3497887"/>
                  <a:pt x="2881007" y="3498508"/>
                  <a:pt x="2875782" y="3497160"/>
                </a:cubicBezTo>
                <a:cubicBezTo>
                  <a:pt x="2870802" y="3497780"/>
                  <a:pt x="2864577" y="3498555"/>
                  <a:pt x="2864841" y="3490528"/>
                </a:cubicBezTo>
                <a:cubicBezTo>
                  <a:pt x="2863616" y="3480687"/>
                  <a:pt x="2867860" y="3474163"/>
                  <a:pt x="2874085" y="3473387"/>
                </a:cubicBezTo>
                <a:cubicBezTo>
                  <a:pt x="2876820" y="3475045"/>
                  <a:pt x="2879311" y="3474735"/>
                  <a:pt x="2880556" y="3474580"/>
                </a:cubicBezTo>
                <a:cubicBezTo>
                  <a:pt x="2890761" y="3475308"/>
                  <a:pt x="2897496" y="3468473"/>
                  <a:pt x="2898024" y="3452418"/>
                </a:cubicBezTo>
                <a:cubicBezTo>
                  <a:pt x="2899553" y="3434240"/>
                  <a:pt x="2901082" y="3416061"/>
                  <a:pt x="2902856" y="3399851"/>
                </a:cubicBezTo>
                <a:cubicBezTo>
                  <a:pt x="2903385" y="3383796"/>
                  <a:pt x="2908384" y="3373180"/>
                  <a:pt x="2918099" y="3369972"/>
                </a:cubicBezTo>
                <a:cubicBezTo>
                  <a:pt x="2925324" y="3367073"/>
                  <a:pt x="2926079" y="3362982"/>
                  <a:pt x="2921118" y="3353607"/>
                </a:cubicBezTo>
                <a:cubicBezTo>
                  <a:pt x="2913422" y="3342573"/>
                  <a:pt x="2914196" y="3328486"/>
                  <a:pt x="2914970" y="3314399"/>
                </a:cubicBezTo>
                <a:cubicBezTo>
                  <a:pt x="2921518" y="3275610"/>
                  <a:pt x="2920595" y="3237751"/>
                  <a:pt x="2910713" y="3199009"/>
                </a:cubicBezTo>
                <a:cubicBezTo>
                  <a:pt x="2908242" y="3189323"/>
                  <a:pt x="2909756" y="3178642"/>
                  <a:pt x="2913600" y="3170168"/>
                </a:cubicBezTo>
                <a:lnTo>
                  <a:pt x="2920246" y="3164024"/>
                </a:lnTo>
                <a:lnTo>
                  <a:pt x="2924120" y="3176318"/>
                </a:lnTo>
                <a:cubicBezTo>
                  <a:pt x="2925365" y="3182185"/>
                  <a:pt x="2925840" y="3188286"/>
                  <a:pt x="2924890" y="3194857"/>
                </a:cubicBezTo>
                <a:cubicBezTo>
                  <a:pt x="2924890" y="3194857"/>
                  <a:pt x="2928687" y="3194857"/>
                  <a:pt x="2928687" y="3194857"/>
                </a:cubicBezTo>
                <a:cubicBezTo>
                  <a:pt x="2932484" y="3194857"/>
                  <a:pt x="2932484" y="3194857"/>
                  <a:pt x="2936280" y="3194857"/>
                </a:cubicBezTo>
                <a:cubicBezTo>
                  <a:pt x="2936280" y="3191103"/>
                  <a:pt x="2936280" y="3183593"/>
                  <a:pt x="2936280" y="3179838"/>
                </a:cubicBezTo>
                <a:lnTo>
                  <a:pt x="2942695" y="3168417"/>
                </a:lnTo>
                <a:lnTo>
                  <a:pt x="2957622" y="3191167"/>
                </a:lnTo>
                <a:cubicBezTo>
                  <a:pt x="2960933" y="3201248"/>
                  <a:pt x="2961720" y="3212642"/>
                  <a:pt x="2959455" y="3224916"/>
                </a:cubicBezTo>
                <a:cubicBezTo>
                  <a:pt x="2957700" y="3231130"/>
                  <a:pt x="2958191" y="3235066"/>
                  <a:pt x="2962416" y="3238537"/>
                </a:cubicBezTo>
                <a:cubicBezTo>
                  <a:pt x="2965396" y="3242164"/>
                  <a:pt x="2968886" y="3239730"/>
                  <a:pt x="2970886" y="3235484"/>
                </a:cubicBezTo>
                <a:cubicBezTo>
                  <a:pt x="2972131" y="3235329"/>
                  <a:pt x="2971886" y="3233361"/>
                  <a:pt x="2973131" y="3233206"/>
                </a:cubicBezTo>
                <a:cubicBezTo>
                  <a:pt x="2976376" y="3228804"/>
                  <a:pt x="2975659" y="3212904"/>
                  <a:pt x="2983356" y="3223937"/>
                </a:cubicBezTo>
                <a:cubicBezTo>
                  <a:pt x="2990806" y="3233003"/>
                  <a:pt x="2986807" y="3241495"/>
                  <a:pt x="2981317" y="3248175"/>
                </a:cubicBezTo>
                <a:cubicBezTo>
                  <a:pt x="2980317" y="3250298"/>
                  <a:pt x="2978073" y="3252577"/>
                  <a:pt x="2975828" y="3254855"/>
                </a:cubicBezTo>
                <a:cubicBezTo>
                  <a:pt x="2973582" y="3257133"/>
                  <a:pt x="2971583" y="3261379"/>
                  <a:pt x="2972318" y="3267284"/>
                </a:cubicBezTo>
                <a:cubicBezTo>
                  <a:pt x="2974299" y="3273033"/>
                  <a:pt x="2977544" y="3268631"/>
                  <a:pt x="2980279" y="3270289"/>
                </a:cubicBezTo>
                <a:cubicBezTo>
                  <a:pt x="2996444" y="3278269"/>
                  <a:pt x="3001650" y="3289613"/>
                  <a:pt x="2992897" y="3310689"/>
                </a:cubicBezTo>
                <a:cubicBezTo>
                  <a:pt x="2969390" y="3365582"/>
                  <a:pt x="2971009" y="3429337"/>
                  <a:pt x="2979099" y="3494284"/>
                </a:cubicBezTo>
                <a:cubicBezTo>
                  <a:pt x="2981060" y="3510029"/>
                  <a:pt x="2983021" y="3525774"/>
                  <a:pt x="2984737" y="3539551"/>
                </a:cubicBezTo>
                <a:cubicBezTo>
                  <a:pt x="2987678" y="3563168"/>
                  <a:pt x="2985395" y="3585437"/>
                  <a:pt x="2980376" y="3606049"/>
                </a:cubicBezTo>
                <a:cubicBezTo>
                  <a:pt x="2977112" y="3620446"/>
                  <a:pt x="2973093" y="3638934"/>
                  <a:pt x="2984015" y="3655562"/>
                </a:cubicBezTo>
                <a:cubicBezTo>
                  <a:pt x="2993201" y="3668409"/>
                  <a:pt x="3016346" y="3671522"/>
                  <a:pt x="3025571" y="3664377"/>
                </a:cubicBezTo>
                <a:cubicBezTo>
                  <a:pt x="3034795" y="3657232"/>
                  <a:pt x="3042285" y="3646306"/>
                  <a:pt x="3050530" y="3631288"/>
                </a:cubicBezTo>
                <a:cubicBezTo>
                  <a:pt x="3033344" y="3635427"/>
                  <a:pt x="3022159" y="3626827"/>
                  <a:pt x="3015727" y="3605643"/>
                </a:cubicBezTo>
                <a:cubicBezTo>
                  <a:pt x="3011766" y="3594145"/>
                  <a:pt x="3014521" y="3585807"/>
                  <a:pt x="3022236" y="3586845"/>
                </a:cubicBezTo>
                <a:cubicBezTo>
                  <a:pt x="3028951" y="3590006"/>
                  <a:pt x="3035176" y="3589230"/>
                  <a:pt x="3041401" y="3588455"/>
                </a:cubicBezTo>
                <a:cubicBezTo>
                  <a:pt x="3058831" y="3586284"/>
                  <a:pt x="3066831" y="3569298"/>
                  <a:pt x="3064644" y="3541590"/>
                </a:cubicBezTo>
                <a:cubicBezTo>
                  <a:pt x="3063908" y="3535685"/>
                  <a:pt x="3063173" y="3529781"/>
                  <a:pt x="3062438" y="3523877"/>
                </a:cubicBezTo>
                <a:cubicBezTo>
                  <a:pt x="3062702" y="3515849"/>
                  <a:pt x="3064212" y="3507667"/>
                  <a:pt x="3070191" y="3504923"/>
                </a:cubicBezTo>
                <a:cubicBezTo>
                  <a:pt x="3074681" y="3500367"/>
                  <a:pt x="3078152" y="3507929"/>
                  <a:pt x="3081378" y="3513523"/>
                </a:cubicBezTo>
                <a:cubicBezTo>
                  <a:pt x="3085848" y="3518962"/>
                  <a:pt x="3089563" y="3528493"/>
                  <a:pt x="3095543" y="3525749"/>
                </a:cubicBezTo>
                <a:cubicBezTo>
                  <a:pt x="3101768" y="3524974"/>
                  <a:pt x="3100298" y="3513165"/>
                  <a:pt x="3100562" y="3505138"/>
                </a:cubicBezTo>
                <a:lnTo>
                  <a:pt x="3105396" y="3443032"/>
                </a:lnTo>
                <a:lnTo>
                  <a:pt x="3112025" y="3446374"/>
                </a:lnTo>
                <a:cubicBezTo>
                  <a:pt x="3116373" y="3448252"/>
                  <a:pt x="3120719" y="3449191"/>
                  <a:pt x="3125066" y="3447313"/>
                </a:cubicBezTo>
                <a:cubicBezTo>
                  <a:pt x="3125066" y="3447313"/>
                  <a:pt x="3127963" y="3447313"/>
                  <a:pt x="3130861" y="3451069"/>
                </a:cubicBezTo>
                <a:cubicBezTo>
                  <a:pt x="3116371" y="3466092"/>
                  <a:pt x="3122168" y="3484871"/>
                  <a:pt x="3122168" y="3503651"/>
                </a:cubicBezTo>
                <a:cubicBezTo>
                  <a:pt x="3119270" y="3511162"/>
                  <a:pt x="3122168" y="3518674"/>
                  <a:pt x="3122168" y="3529941"/>
                </a:cubicBezTo>
                <a:cubicBezTo>
                  <a:pt x="3125066" y="3529941"/>
                  <a:pt x="3125066" y="3533697"/>
                  <a:pt x="3125066" y="3533697"/>
                </a:cubicBezTo>
                <a:cubicBezTo>
                  <a:pt x="3119270" y="3541209"/>
                  <a:pt x="3122168" y="3552477"/>
                  <a:pt x="3116371" y="3559989"/>
                </a:cubicBezTo>
                <a:cubicBezTo>
                  <a:pt x="3113474" y="3575012"/>
                  <a:pt x="3119270" y="3590035"/>
                  <a:pt x="3130861" y="3593791"/>
                </a:cubicBezTo>
                <a:cubicBezTo>
                  <a:pt x="3133759" y="3593791"/>
                  <a:pt x="3136657" y="3597547"/>
                  <a:pt x="3136657" y="3601303"/>
                </a:cubicBezTo>
                <a:cubicBezTo>
                  <a:pt x="3139555" y="3605059"/>
                  <a:pt x="3139555" y="3608815"/>
                  <a:pt x="3133759" y="3608815"/>
                </a:cubicBezTo>
                <a:cubicBezTo>
                  <a:pt x="3133759" y="3623838"/>
                  <a:pt x="3142453" y="3631349"/>
                  <a:pt x="3145351" y="3642617"/>
                </a:cubicBezTo>
                <a:cubicBezTo>
                  <a:pt x="3151146" y="3642617"/>
                  <a:pt x="3154043" y="3646373"/>
                  <a:pt x="3151146" y="3653885"/>
                </a:cubicBezTo>
                <a:cubicBezTo>
                  <a:pt x="3151146" y="3668909"/>
                  <a:pt x="3159840" y="3683931"/>
                  <a:pt x="3156942" y="3698955"/>
                </a:cubicBezTo>
                <a:cubicBezTo>
                  <a:pt x="3156942" y="3702711"/>
                  <a:pt x="3159840" y="3702711"/>
                  <a:pt x="3162738" y="3702711"/>
                </a:cubicBezTo>
                <a:cubicBezTo>
                  <a:pt x="3162738" y="3702711"/>
                  <a:pt x="3165634" y="3702711"/>
                  <a:pt x="3165634" y="3698955"/>
                </a:cubicBezTo>
                <a:cubicBezTo>
                  <a:pt x="3165634" y="3691443"/>
                  <a:pt x="3165634" y="3687687"/>
                  <a:pt x="3165634" y="3683931"/>
                </a:cubicBezTo>
                <a:cubicBezTo>
                  <a:pt x="3165634" y="3680176"/>
                  <a:pt x="3165634" y="3676420"/>
                  <a:pt x="3168533" y="3672664"/>
                </a:cubicBezTo>
                <a:cubicBezTo>
                  <a:pt x="3177227" y="3668909"/>
                  <a:pt x="3180125" y="3657641"/>
                  <a:pt x="3180125" y="3646373"/>
                </a:cubicBezTo>
                <a:cubicBezTo>
                  <a:pt x="3180125" y="3638861"/>
                  <a:pt x="3180125" y="3631349"/>
                  <a:pt x="3180125" y="3620082"/>
                </a:cubicBezTo>
                <a:cubicBezTo>
                  <a:pt x="3171432" y="3620082"/>
                  <a:pt x="3177227" y="3608815"/>
                  <a:pt x="3174329" y="3605059"/>
                </a:cubicBezTo>
                <a:cubicBezTo>
                  <a:pt x="3174329" y="3582523"/>
                  <a:pt x="3174329" y="3556233"/>
                  <a:pt x="3174329" y="3533697"/>
                </a:cubicBezTo>
                <a:cubicBezTo>
                  <a:pt x="3171432" y="3533697"/>
                  <a:pt x="3168533" y="3529941"/>
                  <a:pt x="3171432" y="3526185"/>
                </a:cubicBezTo>
                <a:cubicBezTo>
                  <a:pt x="3171432" y="3522430"/>
                  <a:pt x="3171432" y="3522430"/>
                  <a:pt x="3174329" y="3522430"/>
                </a:cubicBezTo>
                <a:cubicBezTo>
                  <a:pt x="3177227" y="3522430"/>
                  <a:pt x="3180125" y="3522430"/>
                  <a:pt x="3183023" y="3522430"/>
                </a:cubicBezTo>
                <a:cubicBezTo>
                  <a:pt x="3180125" y="3492383"/>
                  <a:pt x="3188818" y="3466092"/>
                  <a:pt x="3188818" y="3436045"/>
                </a:cubicBezTo>
                <a:cubicBezTo>
                  <a:pt x="3183023" y="3428533"/>
                  <a:pt x="3183023" y="3421021"/>
                  <a:pt x="3188818" y="3413510"/>
                </a:cubicBezTo>
                <a:cubicBezTo>
                  <a:pt x="3188818" y="3383463"/>
                  <a:pt x="3188818" y="3349661"/>
                  <a:pt x="3188818" y="3319613"/>
                </a:cubicBezTo>
                <a:cubicBezTo>
                  <a:pt x="3185920" y="3319613"/>
                  <a:pt x="3183023" y="3319613"/>
                  <a:pt x="3183023" y="3319613"/>
                </a:cubicBezTo>
                <a:cubicBezTo>
                  <a:pt x="3183023" y="3300834"/>
                  <a:pt x="3183023" y="3285811"/>
                  <a:pt x="3183023" y="3270787"/>
                </a:cubicBezTo>
                <a:cubicBezTo>
                  <a:pt x="3183023" y="3270787"/>
                  <a:pt x="3185920" y="3267031"/>
                  <a:pt x="3188818" y="3267031"/>
                </a:cubicBezTo>
                <a:cubicBezTo>
                  <a:pt x="3188818" y="3263275"/>
                  <a:pt x="3185920" y="3252008"/>
                  <a:pt x="3188818" y="3252008"/>
                </a:cubicBezTo>
                <a:cubicBezTo>
                  <a:pt x="3197512" y="3248252"/>
                  <a:pt x="3197512" y="3240741"/>
                  <a:pt x="3197512" y="3236985"/>
                </a:cubicBezTo>
                <a:cubicBezTo>
                  <a:pt x="3191716" y="3221961"/>
                  <a:pt x="3191716" y="3210693"/>
                  <a:pt x="3194614" y="3195670"/>
                </a:cubicBezTo>
                <a:cubicBezTo>
                  <a:pt x="3197512" y="3191915"/>
                  <a:pt x="3197512" y="3184403"/>
                  <a:pt x="3194614" y="3180647"/>
                </a:cubicBezTo>
                <a:cubicBezTo>
                  <a:pt x="3188818" y="3169379"/>
                  <a:pt x="3191716" y="3158111"/>
                  <a:pt x="3194614" y="3146844"/>
                </a:cubicBezTo>
                <a:cubicBezTo>
                  <a:pt x="3206205" y="3143088"/>
                  <a:pt x="3200411" y="3131821"/>
                  <a:pt x="3200411" y="3124309"/>
                </a:cubicBezTo>
                <a:cubicBezTo>
                  <a:pt x="3203307" y="3105529"/>
                  <a:pt x="3200411" y="3090506"/>
                  <a:pt x="3200411" y="3075483"/>
                </a:cubicBezTo>
                <a:lnTo>
                  <a:pt x="3200411" y="3052831"/>
                </a:lnTo>
                <a:lnTo>
                  <a:pt x="3207678" y="3053355"/>
                </a:lnTo>
                <a:cubicBezTo>
                  <a:pt x="3207678" y="3053355"/>
                  <a:pt x="3210576" y="3053355"/>
                  <a:pt x="3213473" y="3057111"/>
                </a:cubicBezTo>
                <a:cubicBezTo>
                  <a:pt x="3198984" y="3072134"/>
                  <a:pt x="3204780" y="3090913"/>
                  <a:pt x="3204780" y="3109693"/>
                </a:cubicBezTo>
                <a:cubicBezTo>
                  <a:pt x="3201882" y="3117204"/>
                  <a:pt x="3204780" y="3124716"/>
                  <a:pt x="3204780" y="3135983"/>
                </a:cubicBezTo>
                <a:cubicBezTo>
                  <a:pt x="3207678" y="3135983"/>
                  <a:pt x="3207678" y="3139739"/>
                  <a:pt x="3207678" y="3139739"/>
                </a:cubicBezTo>
                <a:cubicBezTo>
                  <a:pt x="3201882" y="3147251"/>
                  <a:pt x="3204780" y="3158519"/>
                  <a:pt x="3198984" y="3166031"/>
                </a:cubicBezTo>
                <a:cubicBezTo>
                  <a:pt x="3196085" y="3181054"/>
                  <a:pt x="3201882" y="3196077"/>
                  <a:pt x="3213473" y="3199833"/>
                </a:cubicBezTo>
                <a:cubicBezTo>
                  <a:pt x="3216371" y="3199833"/>
                  <a:pt x="3219269" y="3203589"/>
                  <a:pt x="3219269" y="3207345"/>
                </a:cubicBezTo>
                <a:cubicBezTo>
                  <a:pt x="3222167" y="3211101"/>
                  <a:pt x="3222167" y="3214857"/>
                  <a:pt x="3216371" y="3214857"/>
                </a:cubicBezTo>
                <a:cubicBezTo>
                  <a:pt x="3216371" y="3229880"/>
                  <a:pt x="3225064" y="3237391"/>
                  <a:pt x="3227962" y="3248659"/>
                </a:cubicBezTo>
                <a:cubicBezTo>
                  <a:pt x="3233758" y="3248659"/>
                  <a:pt x="3236656" y="3252415"/>
                  <a:pt x="3233758" y="3259927"/>
                </a:cubicBezTo>
                <a:cubicBezTo>
                  <a:pt x="3233758" y="3274951"/>
                  <a:pt x="3242453" y="3289973"/>
                  <a:pt x="3239553" y="3304997"/>
                </a:cubicBezTo>
                <a:cubicBezTo>
                  <a:pt x="3239553" y="3308753"/>
                  <a:pt x="3242453" y="3308753"/>
                  <a:pt x="3245350" y="3308753"/>
                </a:cubicBezTo>
                <a:cubicBezTo>
                  <a:pt x="3245350" y="3308753"/>
                  <a:pt x="3248247" y="3308753"/>
                  <a:pt x="3248247" y="3304997"/>
                </a:cubicBezTo>
                <a:cubicBezTo>
                  <a:pt x="3248247" y="3297485"/>
                  <a:pt x="3248247" y="3293729"/>
                  <a:pt x="3248247" y="3289973"/>
                </a:cubicBezTo>
                <a:cubicBezTo>
                  <a:pt x="3248247" y="3286218"/>
                  <a:pt x="3248247" y="3282462"/>
                  <a:pt x="3251145" y="3278706"/>
                </a:cubicBezTo>
                <a:cubicBezTo>
                  <a:pt x="3259839" y="3274951"/>
                  <a:pt x="3262736" y="3263683"/>
                  <a:pt x="3262736" y="3252415"/>
                </a:cubicBezTo>
                <a:cubicBezTo>
                  <a:pt x="3262736" y="3244903"/>
                  <a:pt x="3262736" y="3237391"/>
                  <a:pt x="3262736" y="3226124"/>
                </a:cubicBezTo>
                <a:cubicBezTo>
                  <a:pt x="3254043" y="3226124"/>
                  <a:pt x="3259839" y="3214857"/>
                  <a:pt x="3256941" y="3211101"/>
                </a:cubicBezTo>
                <a:cubicBezTo>
                  <a:pt x="3256941" y="3188565"/>
                  <a:pt x="3256941" y="3162275"/>
                  <a:pt x="3256941" y="3139739"/>
                </a:cubicBezTo>
                <a:cubicBezTo>
                  <a:pt x="3254043" y="3139739"/>
                  <a:pt x="3251145" y="3135983"/>
                  <a:pt x="3254043" y="3132227"/>
                </a:cubicBezTo>
                <a:cubicBezTo>
                  <a:pt x="3254043" y="3128472"/>
                  <a:pt x="3254043" y="3128472"/>
                  <a:pt x="3256941" y="3128472"/>
                </a:cubicBezTo>
                <a:cubicBezTo>
                  <a:pt x="3259839" y="3128472"/>
                  <a:pt x="3262736" y="3128472"/>
                  <a:pt x="3265635" y="3128472"/>
                </a:cubicBezTo>
                <a:cubicBezTo>
                  <a:pt x="3262736" y="3098425"/>
                  <a:pt x="3271430" y="3072134"/>
                  <a:pt x="3271430" y="3042087"/>
                </a:cubicBezTo>
                <a:cubicBezTo>
                  <a:pt x="3265635" y="3034575"/>
                  <a:pt x="3265635" y="3027063"/>
                  <a:pt x="3271430" y="3019552"/>
                </a:cubicBezTo>
                <a:cubicBezTo>
                  <a:pt x="3271430" y="2989505"/>
                  <a:pt x="3271430" y="2955703"/>
                  <a:pt x="3271430" y="2925655"/>
                </a:cubicBezTo>
                <a:cubicBezTo>
                  <a:pt x="3268532" y="2925655"/>
                  <a:pt x="3265635" y="2925655"/>
                  <a:pt x="3265635" y="2925655"/>
                </a:cubicBezTo>
                <a:cubicBezTo>
                  <a:pt x="3265635" y="2906876"/>
                  <a:pt x="3265635" y="2891853"/>
                  <a:pt x="3265635" y="2876829"/>
                </a:cubicBezTo>
                <a:cubicBezTo>
                  <a:pt x="3265635" y="2876829"/>
                  <a:pt x="3268532" y="2873073"/>
                  <a:pt x="3271430" y="2873073"/>
                </a:cubicBezTo>
                <a:cubicBezTo>
                  <a:pt x="3271430" y="2871195"/>
                  <a:pt x="3270706" y="2867439"/>
                  <a:pt x="3270344" y="2864153"/>
                </a:cubicBezTo>
                <a:lnTo>
                  <a:pt x="3270952" y="2860738"/>
                </a:lnTo>
                <a:lnTo>
                  <a:pt x="3272386" y="2877383"/>
                </a:lnTo>
                <a:cubicBezTo>
                  <a:pt x="3276239" y="2899919"/>
                  <a:pt x="3272386" y="2926209"/>
                  <a:pt x="3272386" y="2952501"/>
                </a:cubicBezTo>
                <a:cubicBezTo>
                  <a:pt x="3272386" y="2978792"/>
                  <a:pt x="3272386" y="3001326"/>
                  <a:pt x="3276239" y="3027617"/>
                </a:cubicBezTo>
                <a:cubicBezTo>
                  <a:pt x="3280092" y="3053909"/>
                  <a:pt x="3280092" y="3080200"/>
                  <a:pt x="3280092" y="3106491"/>
                </a:cubicBezTo>
                <a:cubicBezTo>
                  <a:pt x="3280092" y="3106491"/>
                  <a:pt x="3280092" y="3110247"/>
                  <a:pt x="3280092" y="3114003"/>
                </a:cubicBezTo>
                <a:cubicBezTo>
                  <a:pt x="3280092" y="3121514"/>
                  <a:pt x="3276239" y="3132782"/>
                  <a:pt x="3283946" y="3136538"/>
                </a:cubicBezTo>
                <a:cubicBezTo>
                  <a:pt x="3283946" y="3151561"/>
                  <a:pt x="3291653" y="3166585"/>
                  <a:pt x="3291653" y="3181608"/>
                </a:cubicBezTo>
                <a:cubicBezTo>
                  <a:pt x="3291653" y="3189120"/>
                  <a:pt x="3291653" y="3192876"/>
                  <a:pt x="3295506" y="3200387"/>
                </a:cubicBezTo>
                <a:cubicBezTo>
                  <a:pt x="3299359" y="3207899"/>
                  <a:pt x="3295506" y="3215411"/>
                  <a:pt x="3295506" y="3226678"/>
                </a:cubicBezTo>
                <a:cubicBezTo>
                  <a:pt x="3295506" y="3234190"/>
                  <a:pt x="3303213" y="3241701"/>
                  <a:pt x="3303213" y="3252969"/>
                </a:cubicBezTo>
                <a:cubicBezTo>
                  <a:pt x="3303213" y="3256725"/>
                  <a:pt x="3299359" y="3260481"/>
                  <a:pt x="3295506" y="3267993"/>
                </a:cubicBezTo>
                <a:cubicBezTo>
                  <a:pt x="3295506" y="3275504"/>
                  <a:pt x="3307067" y="3271749"/>
                  <a:pt x="3307067" y="3275504"/>
                </a:cubicBezTo>
                <a:cubicBezTo>
                  <a:pt x="3307067" y="3279260"/>
                  <a:pt x="3307067" y="3279260"/>
                  <a:pt x="3307067" y="3283016"/>
                </a:cubicBezTo>
                <a:cubicBezTo>
                  <a:pt x="3307067" y="3301795"/>
                  <a:pt x="3310919" y="3324330"/>
                  <a:pt x="3314772" y="3343110"/>
                </a:cubicBezTo>
                <a:cubicBezTo>
                  <a:pt x="3314772" y="3358133"/>
                  <a:pt x="3318627" y="3373157"/>
                  <a:pt x="3322480" y="3388180"/>
                </a:cubicBezTo>
                <a:cubicBezTo>
                  <a:pt x="3326334" y="3410715"/>
                  <a:pt x="3326334" y="3410715"/>
                  <a:pt x="3322480" y="3433250"/>
                </a:cubicBezTo>
                <a:cubicBezTo>
                  <a:pt x="3318627" y="3440762"/>
                  <a:pt x="3314772" y="3448274"/>
                  <a:pt x="3330187" y="3448274"/>
                </a:cubicBezTo>
                <a:cubicBezTo>
                  <a:pt x="3337894" y="3448274"/>
                  <a:pt x="3341747" y="3459541"/>
                  <a:pt x="3337894" y="3467053"/>
                </a:cubicBezTo>
                <a:cubicBezTo>
                  <a:pt x="3326334" y="3482076"/>
                  <a:pt x="3334039" y="3493344"/>
                  <a:pt x="3334039" y="3508368"/>
                </a:cubicBezTo>
                <a:cubicBezTo>
                  <a:pt x="3330187" y="3515879"/>
                  <a:pt x="3345601" y="3530903"/>
                  <a:pt x="3353307" y="3527147"/>
                </a:cubicBezTo>
                <a:cubicBezTo>
                  <a:pt x="3372574" y="3527147"/>
                  <a:pt x="3384134" y="3530903"/>
                  <a:pt x="3384134" y="3542170"/>
                </a:cubicBezTo>
                <a:cubicBezTo>
                  <a:pt x="3384134" y="3557194"/>
                  <a:pt x="3391842" y="3568461"/>
                  <a:pt x="3391842" y="3583485"/>
                </a:cubicBezTo>
                <a:cubicBezTo>
                  <a:pt x="3391842" y="3598508"/>
                  <a:pt x="3387987" y="3613532"/>
                  <a:pt x="3391842" y="3632311"/>
                </a:cubicBezTo>
                <a:cubicBezTo>
                  <a:pt x="3395696" y="3647334"/>
                  <a:pt x="3395696" y="3662358"/>
                  <a:pt x="3391842" y="3677381"/>
                </a:cubicBezTo>
                <a:cubicBezTo>
                  <a:pt x="3387987" y="3688649"/>
                  <a:pt x="3399549" y="3692405"/>
                  <a:pt x="3407254" y="3696160"/>
                </a:cubicBezTo>
                <a:cubicBezTo>
                  <a:pt x="3418816" y="3707428"/>
                  <a:pt x="3426521" y="3703672"/>
                  <a:pt x="3426521" y="3688649"/>
                </a:cubicBezTo>
                <a:cubicBezTo>
                  <a:pt x="3426521" y="3684893"/>
                  <a:pt x="3426521" y="3677381"/>
                  <a:pt x="3426521" y="3669870"/>
                </a:cubicBezTo>
                <a:cubicBezTo>
                  <a:pt x="3430375" y="3662358"/>
                  <a:pt x="3430375" y="3651090"/>
                  <a:pt x="3438082" y="3651090"/>
                </a:cubicBezTo>
                <a:cubicBezTo>
                  <a:pt x="3457349" y="3651090"/>
                  <a:pt x="3457349" y="3639822"/>
                  <a:pt x="3457349" y="3628555"/>
                </a:cubicBezTo>
                <a:cubicBezTo>
                  <a:pt x="3457349" y="3613532"/>
                  <a:pt x="3457349" y="3602264"/>
                  <a:pt x="3468909" y="3594752"/>
                </a:cubicBezTo>
                <a:cubicBezTo>
                  <a:pt x="3476616" y="3587241"/>
                  <a:pt x="3476616" y="3572217"/>
                  <a:pt x="3468909" y="3560949"/>
                </a:cubicBezTo>
                <a:cubicBezTo>
                  <a:pt x="3457349" y="3545926"/>
                  <a:pt x="3465056" y="3527147"/>
                  <a:pt x="3465056" y="3508368"/>
                </a:cubicBezTo>
                <a:cubicBezTo>
                  <a:pt x="3465056" y="3504612"/>
                  <a:pt x="3468909" y="3504612"/>
                  <a:pt x="3468909" y="3500856"/>
                </a:cubicBezTo>
                <a:cubicBezTo>
                  <a:pt x="3476616" y="3497100"/>
                  <a:pt x="3480470" y="3500856"/>
                  <a:pt x="3480470" y="3504612"/>
                </a:cubicBezTo>
                <a:cubicBezTo>
                  <a:pt x="3480470" y="3515879"/>
                  <a:pt x="3480470" y="3523391"/>
                  <a:pt x="3488176" y="3527147"/>
                </a:cubicBezTo>
                <a:cubicBezTo>
                  <a:pt x="3499737" y="3538414"/>
                  <a:pt x="3507443" y="3534658"/>
                  <a:pt x="3515150" y="3534658"/>
                </a:cubicBezTo>
                <a:cubicBezTo>
                  <a:pt x="3515150" y="3523391"/>
                  <a:pt x="3519004" y="3512124"/>
                  <a:pt x="3519004" y="3497100"/>
                </a:cubicBezTo>
                <a:cubicBezTo>
                  <a:pt x="3522857" y="3504612"/>
                  <a:pt x="3522857" y="3508368"/>
                  <a:pt x="3522857" y="3512124"/>
                </a:cubicBezTo>
                <a:cubicBezTo>
                  <a:pt x="3522857" y="3523391"/>
                  <a:pt x="3526711" y="3534658"/>
                  <a:pt x="3522857" y="3545926"/>
                </a:cubicBezTo>
                <a:cubicBezTo>
                  <a:pt x="3519004" y="3560949"/>
                  <a:pt x="3530564" y="3564706"/>
                  <a:pt x="3534417" y="3579729"/>
                </a:cubicBezTo>
                <a:cubicBezTo>
                  <a:pt x="3538271" y="3594752"/>
                  <a:pt x="3542124" y="3594752"/>
                  <a:pt x="3557538" y="3587241"/>
                </a:cubicBezTo>
                <a:cubicBezTo>
                  <a:pt x="3569098" y="3583485"/>
                  <a:pt x="3572952" y="3575973"/>
                  <a:pt x="3569098" y="3568461"/>
                </a:cubicBezTo>
                <a:cubicBezTo>
                  <a:pt x="3561391" y="3557194"/>
                  <a:pt x="3565245" y="3545926"/>
                  <a:pt x="3565245" y="3538414"/>
                </a:cubicBezTo>
                <a:cubicBezTo>
                  <a:pt x="3561391" y="3515879"/>
                  <a:pt x="3569098" y="3497100"/>
                  <a:pt x="3557538" y="3474565"/>
                </a:cubicBezTo>
                <a:cubicBezTo>
                  <a:pt x="3557538" y="3474565"/>
                  <a:pt x="3557538" y="3470809"/>
                  <a:pt x="3561391" y="3467053"/>
                </a:cubicBezTo>
                <a:cubicBezTo>
                  <a:pt x="3569098" y="3448274"/>
                  <a:pt x="3569098" y="3433250"/>
                  <a:pt x="3569098" y="3414471"/>
                </a:cubicBezTo>
                <a:cubicBezTo>
                  <a:pt x="3572952" y="3388180"/>
                  <a:pt x="3580658" y="3361889"/>
                  <a:pt x="3576805" y="3335598"/>
                </a:cubicBezTo>
                <a:cubicBezTo>
                  <a:pt x="3576805" y="3335598"/>
                  <a:pt x="3576805" y="3331842"/>
                  <a:pt x="3576805" y="3331842"/>
                </a:cubicBezTo>
                <a:cubicBezTo>
                  <a:pt x="3580658" y="3331842"/>
                  <a:pt x="3580658" y="3331842"/>
                  <a:pt x="3580658" y="3331842"/>
                </a:cubicBezTo>
                <a:cubicBezTo>
                  <a:pt x="3584512" y="3331842"/>
                  <a:pt x="3588365" y="3331842"/>
                  <a:pt x="3588365" y="3335598"/>
                </a:cubicBezTo>
                <a:cubicBezTo>
                  <a:pt x="3588365" y="3339354"/>
                  <a:pt x="3588365" y="3343110"/>
                  <a:pt x="3588365" y="3346866"/>
                </a:cubicBezTo>
                <a:cubicBezTo>
                  <a:pt x="3588365" y="3369401"/>
                  <a:pt x="3588365" y="3391936"/>
                  <a:pt x="3588365" y="3414471"/>
                </a:cubicBezTo>
                <a:cubicBezTo>
                  <a:pt x="3588365" y="3418227"/>
                  <a:pt x="3588365" y="3425739"/>
                  <a:pt x="3596072" y="3425739"/>
                </a:cubicBezTo>
                <a:cubicBezTo>
                  <a:pt x="3611486" y="3421983"/>
                  <a:pt x="3611486" y="3437006"/>
                  <a:pt x="3611486" y="3444518"/>
                </a:cubicBezTo>
                <a:cubicBezTo>
                  <a:pt x="3611486" y="3459541"/>
                  <a:pt x="3611486" y="3474565"/>
                  <a:pt x="3611486" y="3489588"/>
                </a:cubicBezTo>
                <a:cubicBezTo>
                  <a:pt x="3611486" y="3500856"/>
                  <a:pt x="3615339" y="3512124"/>
                  <a:pt x="3619193" y="3523391"/>
                </a:cubicBezTo>
                <a:cubicBezTo>
                  <a:pt x="3626899" y="3519635"/>
                  <a:pt x="3630753" y="3512124"/>
                  <a:pt x="3630753" y="3504612"/>
                </a:cubicBezTo>
                <a:cubicBezTo>
                  <a:pt x="3630753" y="3474565"/>
                  <a:pt x="3623046" y="3444518"/>
                  <a:pt x="3634606" y="3414471"/>
                </a:cubicBezTo>
                <a:cubicBezTo>
                  <a:pt x="3634606" y="3365645"/>
                  <a:pt x="3634606" y="3316819"/>
                  <a:pt x="3634606" y="3271749"/>
                </a:cubicBezTo>
                <a:cubicBezTo>
                  <a:pt x="3634606" y="3264237"/>
                  <a:pt x="3623046" y="3260481"/>
                  <a:pt x="3630753" y="3252969"/>
                </a:cubicBezTo>
                <a:cubicBezTo>
                  <a:pt x="3642313" y="3241701"/>
                  <a:pt x="3634606" y="3226678"/>
                  <a:pt x="3634606" y="3215411"/>
                </a:cubicBezTo>
                <a:lnTo>
                  <a:pt x="3634916" y="3209370"/>
                </a:lnTo>
                <a:lnTo>
                  <a:pt x="3635847" y="3215583"/>
                </a:lnTo>
                <a:cubicBezTo>
                  <a:pt x="3637507" y="3220100"/>
                  <a:pt x="3640355" y="3224324"/>
                  <a:pt x="3645100" y="3228079"/>
                </a:cubicBezTo>
                <a:lnTo>
                  <a:pt x="3648932" y="3219551"/>
                </a:lnTo>
                <a:lnTo>
                  <a:pt x="3650508" y="3230779"/>
                </a:lnTo>
                <a:cubicBezTo>
                  <a:pt x="3651469" y="3248647"/>
                  <a:pt x="3654676" y="3264237"/>
                  <a:pt x="3655392" y="3280137"/>
                </a:cubicBezTo>
                <a:cubicBezTo>
                  <a:pt x="3658069" y="3311781"/>
                  <a:pt x="3656766" y="3341923"/>
                  <a:pt x="3644767" y="3367401"/>
                </a:cubicBezTo>
                <a:cubicBezTo>
                  <a:pt x="3638523" y="3378172"/>
                  <a:pt x="3642239" y="3387703"/>
                  <a:pt x="3650689" y="3394645"/>
                </a:cubicBezTo>
                <a:cubicBezTo>
                  <a:pt x="3681511" y="3418787"/>
                  <a:pt x="3686434" y="3448153"/>
                  <a:pt x="3668681" y="3488339"/>
                </a:cubicBezTo>
                <a:cubicBezTo>
                  <a:pt x="3663682" y="3498954"/>
                  <a:pt x="3663907" y="3510918"/>
                  <a:pt x="3664133" y="3522882"/>
                </a:cubicBezTo>
                <a:cubicBezTo>
                  <a:pt x="3666830" y="3544531"/>
                  <a:pt x="3669281" y="3564212"/>
                  <a:pt x="3657547" y="3581663"/>
                </a:cubicBezTo>
                <a:cubicBezTo>
                  <a:pt x="3650812" y="3588498"/>
                  <a:pt x="3660508" y="3595285"/>
                  <a:pt x="3664979" y="3600724"/>
                </a:cubicBezTo>
                <a:cubicBezTo>
                  <a:pt x="3667959" y="3604350"/>
                  <a:pt x="3672939" y="3603729"/>
                  <a:pt x="3676674" y="3603264"/>
                </a:cubicBezTo>
                <a:cubicBezTo>
                  <a:pt x="3678919" y="3600986"/>
                  <a:pt x="3684144" y="3602334"/>
                  <a:pt x="3684634" y="3606270"/>
                </a:cubicBezTo>
                <a:cubicBezTo>
                  <a:pt x="3689085" y="3621705"/>
                  <a:pt x="3688311" y="3635792"/>
                  <a:pt x="3686292" y="3650034"/>
                </a:cubicBezTo>
                <a:cubicBezTo>
                  <a:pt x="3684783" y="3658217"/>
                  <a:pt x="3680048" y="3660805"/>
                  <a:pt x="3673823" y="3661580"/>
                </a:cubicBezTo>
                <a:cubicBezTo>
                  <a:pt x="3655393" y="3665875"/>
                  <a:pt x="3651638" y="3676335"/>
                  <a:pt x="3655316" y="3705857"/>
                </a:cubicBezTo>
                <a:cubicBezTo>
                  <a:pt x="3657541" y="3713574"/>
                  <a:pt x="3660521" y="3717201"/>
                  <a:pt x="3663766" y="3712799"/>
                </a:cubicBezTo>
                <a:cubicBezTo>
                  <a:pt x="3674991" y="3701408"/>
                  <a:pt x="3679197" y="3714874"/>
                  <a:pt x="3683157" y="3726373"/>
                </a:cubicBezTo>
                <a:cubicBezTo>
                  <a:pt x="3687363" y="3739840"/>
                  <a:pt x="3686589" y="3753926"/>
                  <a:pt x="3686815" y="3765890"/>
                </a:cubicBezTo>
                <a:cubicBezTo>
                  <a:pt x="3687286" y="3779822"/>
                  <a:pt x="3689002" y="3793599"/>
                  <a:pt x="3686983" y="3807841"/>
                </a:cubicBezTo>
                <a:cubicBezTo>
                  <a:pt x="3684474" y="3818146"/>
                  <a:pt x="3692679" y="3823120"/>
                  <a:pt x="3697904" y="3824468"/>
                </a:cubicBezTo>
                <a:cubicBezTo>
                  <a:pt x="3706865" y="3825351"/>
                  <a:pt x="3708845" y="3831100"/>
                  <a:pt x="3707826" y="3843219"/>
                </a:cubicBezTo>
                <a:cubicBezTo>
                  <a:pt x="3707071" y="3847310"/>
                  <a:pt x="3706316" y="3851401"/>
                  <a:pt x="3707052" y="3857306"/>
                </a:cubicBezTo>
                <a:cubicBezTo>
                  <a:pt x="3706542" y="3863365"/>
                  <a:pt x="3706278" y="3871393"/>
                  <a:pt x="3710748" y="3876832"/>
                </a:cubicBezTo>
                <a:cubicBezTo>
                  <a:pt x="3714974" y="3880303"/>
                  <a:pt x="3716483" y="3872120"/>
                  <a:pt x="3719973" y="3869687"/>
                </a:cubicBezTo>
                <a:cubicBezTo>
                  <a:pt x="3730197" y="3860419"/>
                  <a:pt x="3737158" y="3865548"/>
                  <a:pt x="3741835" y="3892946"/>
                </a:cubicBezTo>
                <a:cubicBezTo>
                  <a:pt x="3765490" y="3890000"/>
                  <a:pt x="3787900" y="3887208"/>
                  <a:pt x="3811556" y="3884262"/>
                </a:cubicBezTo>
                <a:cubicBezTo>
                  <a:pt x="3810840" y="3868362"/>
                  <a:pt x="3804634" y="3859142"/>
                  <a:pt x="3793938" y="3854478"/>
                </a:cubicBezTo>
                <a:cubicBezTo>
                  <a:pt x="3767077" y="3841835"/>
                  <a:pt x="3758155" y="3820961"/>
                  <a:pt x="3765703" y="3780048"/>
                </a:cubicBezTo>
                <a:cubicBezTo>
                  <a:pt x="3768477" y="3761715"/>
                  <a:pt x="3769251" y="3747628"/>
                  <a:pt x="3767044" y="3729915"/>
                </a:cubicBezTo>
                <a:cubicBezTo>
                  <a:pt x="3764819" y="3722197"/>
                  <a:pt x="3763593" y="3712357"/>
                  <a:pt x="3768328" y="3709769"/>
                </a:cubicBezTo>
                <a:cubicBezTo>
                  <a:pt x="3772818" y="3705212"/>
                  <a:pt x="3776534" y="3714742"/>
                  <a:pt x="3779514" y="3718368"/>
                </a:cubicBezTo>
                <a:cubicBezTo>
                  <a:pt x="3782494" y="3721995"/>
                  <a:pt x="3784229" y="3725776"/>
                  <a:pt x="3787210" y="3729402"/>
                </a:cubicBezTo>
                <a:cubicBezTo>
                  <a:pt x="3791680" y="3734841"/>
                  <a:pt x="3796641" y="3744216"/>
                  <a:pt x="3801376" y="3741628"/>
                </a:cubicBezTo>
                <a:cubicBezTo>
                  <a:pt x="3807111" y="3736916"/>
                  <a:pt x="3805640" y="3725108"/>
                  <a:pt x="3804659" y="3717235"/>
                </a:cubicBezTo>
                <a:cubicBezTo>
                  <a:pt x="3804188" y="3703303"/>
                  <a:pt x="3802472" y="3689527"/>
                  <a:pt x="3799511" y="3675905"/>
                </a:cubicBezTo>
                <a:cubicBezTo>
                  <a:pt x="3794589" y="3646538"/>
                  <a:pt x="3797628" y="3620177"/>
                  <a:pt x="3808626" y="3596822"/>
                </a:cubicBezTo>
                <a:cubicBezTo>
                  <a:pt x="3810626" y="3592576"/>
                  <a:pt x="3810136" y="3588639"/>
                  <a:pt x="3807155" y="3585013"/>
                </a:cubicBezTo>
                <a:cubicBezTo>
                  <a:pt x="3804175" y="3581387"/>
                  <a:pt x="3803685" y="3577451"/>
                  <a:pt x="3802949" y="3571547"/>
                </a:cubicBezTo>
                <a:cubicBezTo>
                  <a:pt x="3802459" y="3567611"/>
                  <a:pt x="3800479" y="3561861"/>
                  <a:pt x="3802723" y="3559583"/>
                </a:cubicBezTo>
                <a:cubicBezTo>
                  <a:pt x="3806213" y="3557150"/>
                  <a:pt x="3807949" y="3560931"/>
                  <a:pt x="3809684" y="3564712"/>
                </a:cubicBezTo>
                <a:cubicBezTo>
                  <a:pt x="3814400" y="3572119"/>
                  <a:pt x="3819625" y="3573467"/>
                  <a:pt x="3825340" y="3578751"/>
                </a:cubicBezTo>
                <a:cubicBezTo>
                  <a:pt x="3829811" y="3584190"/>
                  <a:pt x="3834791" y="3583570"/>
                  <a:pt x="3837790" y="3577200"/>
                </a:cubicBezTo>
                <a:cubicBezTo>
                  <a:pt x="3841790" y="3568708"/>
                  <a:pt x="3839809" y="3562958"/>
                  <a:pt x="3835339" y="3557519"/>
                </a:cubicBezTo>
                <a:cubicBezTo>
                  <a:pt x="3833358" y="3551770"/>
                  <a:pt x="3830378" y="3548144"/>
                  <a:pt x="3827398" y="3544518"/>
                </a:cubicBezTo>
                <a:cubicBezTo>
                  <a:pt x="3815722" y="3531982"/>
                  <a:pt x="3810761" y="3522606"/>
                  <a:pt x="3817025" y="3501840"/>
                </a:cubicBezTo>
                <a:cubicBezTo>
                  <a:pt x="3822534" y="3485165"/>
                  <a:pt x="3816102" y="3463981"/>
                  <a:pt x="3809916" y="3444765"/>
                </a:cubicBezTo>
                <a:cubicBezTo>
                  <a:pt x="3807445" y="3435079"/>
                  <a:pt x="3801239" y="3425859"/>
                  <a:pt x="3807974" y="3419024"/>
                </a:cubicBezTo>
                <a:cubicBezTo>
                  <a:pt x="3814464" y="3410221"/>
                  <a:pt x="3819179" y="3417629"/>
                  <a:pt x="3825140" y="3424881"/>
                </a:cubicBezTo>
                <a:cubicBezTo>
                  <a:pt x="3828120" y="3428507"/>
                  <a:pt x="3831100" y="3432133"/>
                  <a:pt x="3833835" y="3433791"/>
                </a:cubicBezTo>
                <a:cubicBezTo>
                  <a:pt x="3839306" y="3437107"/>
                  <a:pt x="3843286" y="3438610"/>
                  <a:pt x="3843060" y="3426646"/>
                </a:cubicBezTo>
                <a:cubicBezTo>
                  <a:pt x="3842667" y="3372732"/>
                  <a:pt x="3864380" y="3344045"/>
                  <a:pt x="3887338" y="3315203"/>
                </a:cubicBezTo>
                <a:cubicBezTo>
                  <a:pt x="3889583" y="3312925"/>
                  <a:pt x="3893318" y="3312459"/>
                  <a:pt x="3897054" y="3311994"/>
                </a:cubicBezTo>
                <a:cubicBezTo>
                  <a:pt x="3908259" y="3310598"/>
                  <a:pt x="3910013" y="3304384"/>
                  <a:pt x="3905317" y="3286981"/>
                </a:cubicBezTo>
                <a:lnTo>
                  <a:pt x="3898381" y="3238599"/>
                </a:lnTo>
                <a:lnTo>
                  <a:pt x="3899464" y="3224325"/>
                </a:lnTo>
                <a:cubicBezTo>
                  <a:pt x="3899464" y="3224325"/>
                  <a:pt x="3903260" y="3220570"/>
                  <a:pt x="3907057" y="3220570"/>
                </a:cubicBezTo>
                <a:cubicBezTo>
                  <a:pt x="3907057" y="3224325"/>
                  <a:pt x="3910853" y="3224325"/>
                  <a:pt x="3910853" y="3224325"/>
                </a:cubicBezTo>
                <a:cubicBezTo>
                  <a:pt x="3910853" y="3235589"/>
                  <a:pt x="3910853" y="3250608"/>
                  <a:pt x="3910853" y="3261872"/>
                </a:cubicBezTo>
                <a:cubicBezTo>
                  <a:pt x="3910853" y="3273136"/>
                  <a:pt x="3910853" y="3288155"/>
                  <a:pt x="3910853" y="3299419"/>
                </a:cubicBezTo>
                <a:cubicBezTo>
                  <a:pt x="3910853" y="3306929"/>
                  <a:pt x="3910853" y="3314438"/>
                  <a:pt x="3910853" y="3318193"/>
                </a:cubicBezTo>
                <a:cubicBezTo>
                  <a:pt x="3918446" y="3329457"/>
                  <a:pt x="3926039" y="3336966"/>
                  <a:pt x="3929835" y="3348231"/>
                </a:cubicBezTo>
                <a:cubicBezTo>
                  <a:pt x="3933632" y="3363250"/>
                  <a:pt x="3941225" y="3378268"/>
                  <a:pt x="3945021" y="3393287"/>
                </a:cubicBezTo>
                <a:cubicBezTo>
                  <a:pt x="3945021" y="3404551"/>
                  <a:pt x="3948818" y="3404551"/>
                  <a:pt x="3956411" y="3404551"/>
                </a:cubicBezTo>
                <a:cubicBezTo>
                  <a:pt x="3964004" y="3404551"/>
                  <a:pt x="3964004" y="3400797"/>
                  <a:pt x="3964004" y="3393287"/>
                </a:cubicBezTo>
                <a:cubicBezTo>
                  <a:pt x="3967800" y="3382023"/>
                  <a:pt x="3967800" y="3382023"/>
                  <a:pt x="3975393" y="3389533"/>
                </a:cubicBezTo>
                <a:cubicBezTo>
                  <a:pt x="3982986" y="3393287"/>
                  <a:pt x="3986782" y="3404551"/>
                  <a:pt x="3990579" y="3385778"/>
                </a:cubicBezTo>
                <a:cubicBezTo>
                  <a:pt x="3990579" y="3382023"/>
                  <a:pt x="3998172" y="3385778"/>
                  <a:pt x="4001968" y="3385778"/>
                </a:cubicBezTo>
                <a:cubicBezTo>
                  <a:pt x="4001968" y="3385778"/>
                  <a:pt x="4001968" y="3385778"/>
                  <a:pt x="4001968" y="3389533"/>
                </a:cubicBezTo>
                <a:cubicBezTo>
                  <a:pt x="4017154" y="3400797"/>
                  <a:pt x="4017154" y="3400797"/>
                  <a:pt x="4028543" y="3389533"/>
                </a:cubicBezTo>
                <a:cubicBezTo>
                  <a:pt x="4036136" y="3382023"/>
                  <a:pt x="4039933" y="3367004"/>
                  <a:pt x="4055119" y="3359495"/>
                </a:cubicBezTo>
                <a:cubicBezTo>
                  <a:pt x="4058915" y="3370759"/>
                  <a:pt x="4055119" y="3389533"/>
                  <a:pt x="4066508" y="3397042"/>
                </a:cubicBezTo>
                <a:cubicBezTo>
                  <a:pt x="4066508" y="3397042"/>
                  <a:pt x="4070305" y="3397042"/>
                  <a:pt x="4070305" y="3393287"/>
                </a:cubicBezTo>
                <a:cubicBezTo>
                  <a:pt x="4070305" y="3344476"/>
                  <a:pt x="4070305" y="3295664"/>
                  <a:pt x="4070305" y="3243098"/>
                </a:cubicBezTo>
                <a:cubicBezTo>
                  <a:pt x="4074101" y="3239344"/>
                  <a:pt x="4074101" y="3246853"/>
                  <a:pt x="4074101" y="3239344"/>
                </a:cubicBezTo>
                <a:cubicBezTo>
                  <a:pt x="4074101" y="3246853"/>
                  <a:pt x="4074101" y="3254363"/>
                  <a:pt x="4077897" y="3258117"/>
                </a:cubicBezTo>
                <a:cubicBezTo>
                  <a:pt x="4077897" y="3263749"/>
                  <a:pt x="4078847" y="3270319"/>
                  <a:pt x="4081694" y="3275951"/>
                </a:cubicBezTo>
                <a:lnTo>
                  <a:pt x="4092632" y="3284741"/>
                </a:lnTo>
                <a:lnTo>
                  <a:pt x="4086483" y="3320378"/>
                </a:lnTo>
                <a:cubicBezTo>
                  <a:pt x="4077729" y="3341455"/>
                  <a:pt x="4085896" y="3366420"/>
                  <a:pt x="4104061" y="3370153"/>
                </a:cubicBezTo>
                <a:cubicBezTo>
                  <a:pt x="4110532" y="3371346"/>
                  <a:pt x="4116757" y="3370570"/>
                  <a:pt x="4122737" y="3367827"/>
                </a:cubicBezTo>
                <a:cubicBezTo>
                  <a:pt x="4134942" y="3364308"/>
                  <a:pt x="4137206" y="3352034"/>
                  <a:pt x="4128775" y="3335097"/>
                </a:cubicBezTo>
                <a:lnTo>
                  <a:pt x="4127252" y="3328324"/>
                </a:lnTo>
                <a:lnTo>
                  <a:pt x="4127252" y="3275816"/>
                </a:lnTo>
                <a:lnTo>
                  <a:pt x="4134645" y="3260416"/>
                </a:lnTo>
                <a:cubicBezTo>
                  <a:pt x="4135644" y="3258293"/>
                  <a:pt x="4137889" y="3256014"/>
                  <a:pt x="4140134" y="3253736"/>
                </a:cubicBezTo>
                <a:lnTo>
                  <a:pt x="4150087" y="3245116"/>
                </a:lnTo>
                <a:lnTo>
                  <a:pt x="4153827" y="3254363"/>
                </a:lnTo>
                <a:cubicBezTo>
                  <a:pt x="4153827" y="3269381"/>
                  <a:pt x="4165216" y="3280646"/>
                  <a:pt x="4161420" y="3295664"/>
                </a:cubicBezTo>
                <a:cubicBezTo>
                  <a:pt x="4176606" y="3306929"/>
                  <a:pt x="4161420" y="3325702"/>
                  <a:pt x="4176606" y="3336966"/>
                </a:cubicBezTo>
                <a:cubicBezTo>
                  <a:pt x="4176606" y="3351985"/>
                  <a:pt x="4176606" y="3367004"/>
                  <a:pt x="4176606" y="3382023"/>
                </a:cubicBezTo>
                <a:cubicBezTo>
                  <a:pt x="4176606" y="3393287"/>
                  <a:pt x="4176606" y="3404551"/>
                  <a:pt x="4172809" y="3415816"/>
                </a:cubicBezTo>
                <a:cubicBezTo>
                  <a:pt x="4172809" y="3423325"/>
                  <a:pt x="4180402" y="3427080"/>
                  <a:pt x="4184198" y="3430835"/>
                </a:cubicBezTo>
                <a:cubicBezTo>
                  <a:pt x="4187995" y="3430835"/>
                  <a:pt x="4191791" y="3430835"/>
                  <a:pt x="4195588" y="3427080"/>
                </a:cubicBezTo>
                <a:cubicBezTo>
                  <a:pt x="4195588" y="3419570"/>
                  <a:pt x="4195588" y="3415816"/>
                  <a:pt x="4195588" y="3408306"/>
                </a:cubicBezTo>
                <a:cubicBezTo>
                  <a:pt x="4195588" y="3393287"/>
                  <a:pt x="4199384" y="3374514"/>
                  <a:pt x="4191791" y="3359495"/>
                </a:cubicBezTo>
                <a:cubicBezTo>
                  <a:pt x="4184198" y="3340721"/>
                  <a:pt x="4199384" y="3325702"/>
                  <a:pt x="4195588" y="3310683"/>
                </a:cubicBezTo>
                <a:cubicBezTo>
                  <a:pt x="4191791" y="3306929"/>
                  <a:pt x="4191791" y="3299419"/>
                  <a:pt x="4199384" y="3295664"/>
                </a:cubicBezTo>
                <a:cubicBezTo>
                  <a:pt x="4203181" y="3325702"/>
                  <a:pt x="4210775" y="3359495"/>
                  <a:pt x="4206977" y="3393287"/>
                </a:cubicBezTo>
                <a:cubicBezTo>
                  <a:pt x="4206977" y="3397042"/>
                  <a:pt x="4210775" y="3404551"/>
                  <a:pt x="4206977" y="3408306"/>
                </a:cubicBezTo>
                <a:cubicBezTo>
                  <a:pt x="4203181" y="3415816"/>
                  <a:pt x="4218367" y="3419570"/>
                  <a:pt x="4214570" y="3427080"/>
                </a:cubicBezTo>
                <a:cubicBezTo>
                  <a:pt x="4214570" y="3430835"/>
                  <a:pt x="4222163" y="3430835"/>
                  <a:pt x="4225960" y="3430835"/>
                </a:cubicBezTo>
                <a:cubicBezTo>
                  <a:pt x="4233552" y="3430835"/>
                  <a:pt x="4233552" y="3427080"/>
                  <a:pt x="4233552" y="3423325"/>
                </a:cubicBezTo>
                <a:cubicBezTo>
                  <a:pt x="4233552" y="3404551"/>
                  <a:pt x="4233552" y="3385778"/>
                  <a:pt x="4233552" y="3367004"/>
                </a:cubicBezTo>
                <a:cubicBezTo>
                  <a:pt x="4237349" y="3385778"/>
                  <a:pt x="4248738" y="3404551"/>
                  <a:pt x="4248738" y="3427080"/>
                </a:cubicBezTo>
                <a:cubicBezTo>
                  <a:pt x="4244942" y="3430835"/>
                  <a:pt x="4244942" y="3438344"/>
                  <a:pt x="4256331" y="3438344"/>
                </a:cubicBezTo>
                <a:cubicBezTo>
                  <a:pt x="4263924" y="3438344"/>
                  <a:pt x="4260129" y="3430835"/>
                  <a:pt x="4260129" y="3423325"/>
                </a:cubicBezTo>
                <a:cubicBezTo>
                  <a:pt x="4260129" y="3393287"/>
                  <a:pt x="4260129" y="3363250"/>
                  <a:pt x="4260129" y="3329457"/>
                </a:cubicBezTo>
                <a:cubicBezTo>
                  <a:pt x="4260129" y="3325702"/>
                  <a:pt x="4256331" y="3318193"/>
                  <a:pt x="4267721" y="3314438"/>
                </a:cubicBezTo>
                <a:cubicBezTo>
                  <a:pt x="4267721" y="3321948"/>
                  <a:pt x="4263924" y="3336966"/>
                  <a:pt x="4267721" y="3340721"/>
                </a:cubicBezTo>
                <a:cubicBezTo>
                  <a:pt x="4279110" y="3351985"/>
                  <a:pt x="4271517" y="3363250"/>
                  <a:pt x="4279110" y="3374514"/>
                </a:cubicBezTo>
                <a:cubicBezTo>
                  <a:pt x="4282906" y="3382023"/>
                  <a:pt x="4279110" y="3397042"/>
                  <a:pt x="4279110" y="3408306"/>
                </a:cubicBezTo>
                <a:cubicBezTo>
                  <a:pt x="4279110" y="3415816"/>
                  <a:pt x="4282906" y="3419570"/>
                  <a:pt x="4290499" y="3419570"/>
                </a:cubicBezTo>
                <a:cubicBezTo>
                  <a:pt x="4294296" y="3419570"/>
                  <a:pt x="4301889" y="3415816"/>
                  <a:pt x="4301889" y="3408306"/>
                </a:cubicBezTo>
                <a:cubicBezTo>
                  <a:pt x="4298092" y="3382023"/>
                  <a:pt x="4298092" y="3355740"/>
                  <a:pt x="4301889" y="3329457"/>
                </a:cubicBezTo>
                <a:cubicBezTo>
                  <a:pt x="4301889" y="3318193"/>
                  <a:pt x="4298092" y="3310683"/>
                  <a:pt x="4305685" y="3295664"/>
                </a:cubicBezTo>
                <a:cubicBezTo>
                  <a:pt x="4305685" y="3314438"/>
                  <a:pt x="4309483" y="3325702"/>
                  <a:pt x="4305685" y="3336966"/>
                </a:cubicBezTo>
                <a:cubicBezTo>
                  <a:pt x="4305685" y="3351985"/>
                  <a:pt x="4313278" y="3355740"/>
                  <a:pt x="4320871" y="3363250"/>
                </a:cubicBezTo>
                <a:cubicBezTo>
                  <a:pt x="4324668" y="3367004"/>
                  <a:pt x="4328464" y="3367004"/>
                  <a:pt x="4332261" y="3363250"/>
                </a:cubicBezTo>
                <a:cubicBezTo>
                  <a:pt x="4336057" y="3359495"/>
                  <a:pt x="4339853" y="3355740"/>
                  <a:pt x="4339853" y="3348231"/>
                </a:cubicBezTo>
                <a:cubicBezTo>
                  <a:pt x="4336057" y="3329457"/>
                  <a:pt x="4339853" y="3314438"/>
                  <a:pt x="4347446" y="3299419"/>
                </a:cubicBezTo>
                <a:cubicBezTo>
                  <a:pt x="4355039" y="3276891"/>
                  <a:pt x="4351243" y="3258117"/>
                  <a:pt x="4351243" y="3235589"/>
                </a:cubicBezTo>
                <a:cubicBezTo>
                  <a:pt x="4351243" y="3201796"/>
                  <a:pt x="4351243" y="3168004"/>
                  <a:pt x="4351243" y="3130457"/>
                </a:cubicBezTo>
                <a:cubicBezTo>
                  <a:pt x="4355039" y="3126702"/>
                  <a:pt x="4347446" y="3115438"/>
                  <a:pt x="4355039" y="3111683"/>
                </a:cubicBezTo>
                <a:cubicBezTo>
                  <a:pt x="4358836" y="3115438"/>
                  <a:pt x="4362632" y="3122947"/>
                  <a:pt x="4370225" y="3122947"/>
                </a:cubicBezTo>
                <a:cubicBezTo>
                  <a:pt x="4385411" y="3126702"/>
                  <a:pt x="4385411" y="3137966"/>
                  <a:pt x="4385411" y="3152985"/>
                </a:cubicBezTo>
                <a:cubicBezTo>
                  <a:pt x="4385411" y="3160494"/>
                  <a:pt x="4381615" y="3171759"/>
                  <a:pt x="4393004" y="3183023"/>
                </a:cubicBezTo>
                <a:cubicBezTo>
                  <a:pt x="4389207" y="3201796"/>
                  <a:pt x="4396800" y="3224325"/>
                  <a:pt x="4389207" y="3243098"/>
                </a:cubicBezTo>
                <a:cubicBezTo>
                  <a:pt x="4381615" y="3254363"/>
                  <a:pt x="4385411" y="3265627"/>
                  <a:pt x="4385411" y="3276891"/>
                </a:cubicBezTo>
                <a:cubicBezTo>
                  <a:pt x="4385411" y="3280646"/>
                  <a:pt x="4393004" y="3288155"/>
                  <a:pt x="4400597" y="3288155"/>
                </a:cubicBezTo>
                <a:cubicBezTo>
                  <a:pt x="4408190" y="3284400"/>
                  <a:pt x="4404393" y="3280646"/>
                  <a:pt x="4404393" y="3273136"/>
                </a:cubicBezTo>
                <a:cubicBezTo>
                  <a:pt x="4408190" y="3228079"/>
                  <a:pt x="4404393" y="3183023"/>
                  <a:pt x="4411986" y="3137966"/>
                </a:cubicBezTo>
                <a:lnTo>
                  <a:pt x="4412999" y="3092566"/>
                </a:lnTo>
                <a:lnTo>
                  <a:pt x="4414040" y="3085189"/>
                </a:lnTo>
                <a:cubicBezTo>
                  <a:pt x="4429226" y="3092698"/>
                  <a:pt x="4433023" y="3107717"/>
                  <a:pt x="4440616" y="3115227"/>
                </a:cubicBezTo>
                <a:lnTo>
                  <a:pt x="4443383" y="3117197"/>
                </a:lnTo>
                <a:lnTo>
                  <a:pt x="4443410" y="3117687"/>
                </a:lnTo>
                <a:cubicBezTo>
                  <a:pt x="4443410" y="3125198"/>
                  <a:pt x="4443410" y="3128954"/>
                  <a:pt x="4444644" y="3136466"/>
                </a:cubicBezTo>
                <a:cubicBezTo>
                  <a:pt x="4445878" y="3143978"/>
                  <a:pt x="4444644" y="3151489"/>
                  <a:pt x="4444644" y="3162757"/>
                </a:cubicBezTo>
                <a:cubicBezTo>
                  <a:pt x="4444644" y="3170269"/>
                  <a:pt x="4447112" y="3177780"/>
                  <a:pt x="4447112" y="3189048"/>
                </a:cubicBezTo>
                <a:cubicBezTo>
                  <a:pt x="4447112" y="3192804"/>
                  <a:pt x="4445878" y="3196560"/>
                  <a:pt x="4444644" y="3204071"/>
                </a:cubicBezTo>
                <a:cubicBezTo>
                  <a:pt x="4444644" y="3211583"/>
                  <a:pt x="4448346" y="3207827"/>
                  <a:pt x="4448346" y="3211583"/>
                </a:cubicBezTo>
                <a:cubicBezTo>
                  <a:pt x="4448346" y="3215339"/>
                  <a:pt x="4448346" y="3215339"/>
                  <a:pt x="4448346" y="3219095"/>
                </a:cubicBezTo>
                <a:cubicBezTo>
                  <a:pt x="4448346" y="3237874"/>
                  <a:pt x="4449580" y="3260409"/>
                  <a:pt x="4450814" y="3279189"/>
                </a:cubicBezTo>
                <a:cubicBezTo>
                  <a:pt x="4450814" y="3294212"/>
                  <a:pt x="4452048" y="3309235"/>
                  <a:pt x="4453282" y="3324259"/>
                </a:cubicBezTo>
                <a:cubicBezTo>
                  <a:pt x="4454516" y="3346794"/>
                  <a:pt x="4454516" y="3346794"/>
                  <a:pt x="4453282" y="3369329"/>
                </a:cubicBezTo>
                <a:cubicBezTo>
                  <a:pt x="4452048" y="3376841"/>
                  <a:pt x="4450814" y="3384353"/>
                  <a:pt x="4455750" y="3384353"/>
                </a:cubicBezTo>
                <a:cubicBezTo>
                  <a:pt x="4458218" y="3384353"/>
                  <a:pt x="4459452" y="3395620"/>
                  <a:pt x="4458218" y="3403132"/>
                </a:cubicBezTo>
                <a:cubicBezTo>
                  <a:pt x="4454516" y="3418155"/>
                  <a:pt x="4456984" y="3429423"/>
                  <a:pt x="4456984" y="3444446"/>
                </a:cubicBezTo>
                <a:cubicBezTo>
                  <a:pt x="4455750" y="3451958"/>
                  <a:pt x="4460686" y="3466981"/>
                  <a:pt x="4463155" y="3463226"/>
                </a:cubicBezTo>
                <a:cubicBezTo>
                  <a:pt x="4469325" y="3463226"/>
                  <a:pt x="4473027" y="3466981"/>
                  <a:pt x="4473027" y="3478249"/>
                </a:cubicBezTo>
                <a:cubicBezTo>
                  <a:pt x="4473027" y="3493272"/>
                  <a:pt x="4475495" y="3504540"/>
                  <a:pt x="4475495" y="3519563"/>
                </a:cubicBezTo>
                <a:cubicBezTo>
                  <a:pt x="4475495" y="3534587"/>
                  <a:pt x="4474261" y="3549610"/>
                  <a:pt x="4475495" y="3568390"/>
                </a:cubicBezTo>
                <a:cubicBezTo>
                  <a:pt x="4476729" y="3583413"/>
                  <a:pt x="4476729" y="3598436"/>
                  <a:pt x="4475495" y="3613460"/>
                </a:cubicBezTo>
                <a:cubicBezTo>
                  <a:pt x="4474261" y="3624727"/>
                  <a:pt x="4477963" y="3628483"/>
                  <a:pt x="4480431" y="3632239"/>
                </a:cubicBezTo>
                <a:cubicBezTo>
                  <a:pt x="4484133" y="3643507"/>
                  <a:pt x="4486601" y="3639751"/>
                  <a:pt x="4486601" y="3624727"/>
                </a:cubicBezTo>
                <a:cubicBezTo>
                  <a:pt x="4486601" y="3620972"/>
                  <a:pt x="4486601" y="3613460"/>
                  <a:pt x="4486601" y="3605948"/>
                </a:cubicBezTo>
                <a:cubicBezTo>
                  <a:pt x="4487835" y="3598436"/>
                  <a:pt x="4487835" y="3587169"/>
                  <a:pt x="4490303" y="3587169"/>
                </a:cubicBezTo>
                <a:cubicBezTo>
                  <a:pt x="4496473" y="3587169"/>
                  <a:pt x="4496473" y="3575901"/>
                  <a:pt x="4496473" y="3564634"/>
                </a:cubicBezTo>
                <a:cubicBezTo>
                  <a:pt x="4496473" y="3549610"/>
                  <a:pt x="4496473" y="3538343"/>
                  <a:pt x="4500175" y="3530831"/>
                </a:cubicBezTo>
                <a:cubicBezTo>
                  <a:pt x="4502643" y="3523319"/>
                  <a:pt x="4502643" y="3508296"/>
                  <a:pt x="4500175" y="3497028"/>
                </a:cubicBezTo>
                <a:cubicBezTo>
                  <a:pt x="4496473" y="3482005"/>
                  <a:pt x="4498941" y="3463226"/>
                  <a:pt x="4498941" y="3444446"/>
                </a:cubicBezTo>
                <a:cubicBezTo>
                  <a:pt x="4498941" y="3440690"/>
                  <a:pt x="4500175" y="3440690"/>
                  <a:pt x="4500175" y="3436935"/>
                </a:cubicBezTo>
                <a:cubicBezTo>
                  <a:pt x="4502643" y="3433179"/>
                  <a:pt x="4503877" y="3436935"/>
                  <a:pt x="4503877" y="3440690"/>
                </a:cubicBezTo>
                <a:cubicBezTo>
                  <a:pt x="4503877" y="3451958"/>
                  <a:pt x="4503877" y="3459470"/>
                  <a:pt x="4506345" y="3463226"/>
                </a:cubicBezTo>
                <a:cubicBezTo>
                  <a:pt x="4510047" y="3474493"/>
                  <a:pt x="4512515" y="3470737"/>
                  <a:pt x="4514983" y="3470737"/>
                </a:cubicBezTo>
                <a:cubicBezTo>
                  <a:pt x="4514983" y="3459470"/>
                  <a:pt x="4516217" y="3448202"/>
                  <a:pt x="4516217" y="3433179"/>
                </a:cubicBezTo>
                <a:cubicBezTo>
                  <a:pt x="4517451" y="3440690"/>
                  <a:pt x="4517451" y="3444446"/>
                  <a:pt x="4517451" y="3448202"/>
                </a:cubicBezTo>
                <a:cubicBezTo>
                  <a:pt x="4517451" y="3459470"/>
                  <a:pt x="4518685" y="3470737"/>
                  <a:pt x="4517451" y="3482005"/>
                </a:cubicBezTo>
                <a:cubicBezTo>
                  <a:pt x="4516217" y="3497028"/>
                  <a:pt x="4519919" y="3500784"/>
                  <a:pt x="4521153" y="3515808"/>
                </a:cubicBezTo>
                <a:cubicBezTo>
                  <a:pt x="4522387" y="3530831"/>
                  <a:pt x="4523621" y="3530831"/>
                  <a:pt x="4528557" y="3523319"/>
                </a:cubicBezTo>
                <a:cubicBezTo>
                  <a:pt x="4532259" y="3519563"/>
                  <a:pt x="4533493" y="3512052"/>
                  <a:pt x="4532259" y="3504540"/>
                </a:cubicBezTo>
                <a:cubicBezTo>
                  <a:pt x="4529791" y="3493272"/>
                  <a:pt x="4531026" y="3482005"/>
                  <a:pt x="4531026" y="3474493"/>
                </a:cubicBezTo>
                <a:cubicBezTo>
                  <a:pt x="4529791" y="3451958"/>
                  <a:pt x="4532259" y="3433179"/>
                  <a:pt x="4528557" y="3410644"/>
                </a:cubicBezTo>
                <a:cubicBezTo>
                  <a:pt x="4528557" y="3410644"/>
                  <a:pt x="4528557" y="3406888"/>
                  <a:pt x="4529791" y="3403132"/>
                </a:cubicBezTo>
                <a:cubicBezTo>
                  <a:pt x="4532259" y="3384353"/>
                  <a:pt x="4532259" y="3369329"/>
                  <a:pt x="4532259" y="3350550"/>
                </a:cubicBezTo>
                <a:cubicBezTo>
                  <a:pt x="4533493" y="3324259"/>
                  <a:pt x="4535961" y="3297968"/>
                  <a:pt x="4534727" y="3271677"/>
                </a:cubicBezTo>
                <a:cubicBezTo>
                  <a:pt x="4534727" y="3271677"/>
                  <a:pt x="4534727" y="3267921"/>
                  <a:pt x="4534727" y="3267921"/>
                </a:cubicBezTo>
                <a:cubicBezTo>
                  <a:pt x="4535961" y="3267921"/>
                  <a:pt x="4535961" y="3267921"/>
                  <a:pt x="4535961" y="3267921"/>
                </a:cubicBezTo>
                <a:cubicBezTo>
                  <a:pt x="4537195" y="3267921"/>
                  <a:pt x="4538429" y="3267921"/>
                  <a:pt x="4538429" y="3271677"/>
                </a:cubicBezTo>
                <a:cubicBezTo>
                  <a:pt x="4538429" y="3275433"/>
                  <a:pt x="4538429" y="3279189"/>
                  <a:pt x="4538429" y="3282944"/>
                </a:cubicBezTo>
                <a:cubicBezTo>
                  <a:pt x="4538429" y="3305480"/>
                  <a:pt x="4538429" y="3328015"/>
                  <a:pt x="4538429" y="3350550"/>
                </a:cubicBezTo>
                <a:cubicBezTo>
                  <a:pt x="4538429" y="3354306"/>
                  <a:pt x="4538429" y="3361817"/>
                  <a:pt x="4540897" y="3361817"/>
                </a:cubicBezTo>
                <a:cubicBezTo>
                  <a:pt x="4545833" y="3358062"/>
                  <a:pt x="4545833" y="3373085"/>
                  <a:pt x="4545833" y="3380597"/>
                </a:cubicBezTo>
                <a:cubicBezTo>
                  <a:pt x="4545833" y="3395620"/>
                  <a:pt x="4545833" y="3410644"/>
                  <a:pt x="4545833" y="3425667"/>
                </a:cubicBezTo>
                <a:cubicBezTo>
                  <a:pt x="4545833" y="3436935"/>
                  <a:pt x="4547067" y="3448202"/>
                  <a:pt x="4548301" y="3459470"/>
                </a:cubicBezTo>
                <a:cubicBezTo>
                  <a:pt x="4550769" y="3455714"/>
                  <a:pt x="4552003" y="3448202"/>
                  <a:pt x="4552003" y="3440690"/>
                </a:cubicBezTo>
                <a:cubicBezTo>
                  <a:pt x="4552003" y="3410644"/>
                  <a:pt x="4549535" y="3380597"/>
                  <a:pt x="4553237" y="3350550"/>
                </a:cubicBezTo>
                <a:cubicBezTo>
                  <a:pt x="4553237" y="3301724"/>
                  <a:pt x="4553237" y="3252898"/>
                  <a:pt x="4553237" y="3207827"/>
                </a:cubicBezTo>
                <a:cubicBezTo>
                  <a:pt x="4553237" y="3200315"/>
                  <a:pt x="4549535" y="3196560"/>
                  <a:pt x="4552003" y="3189048"/>
                </a:cubicBezTo>
                <a:cubicBezTo>
                  <a:pt x="4555705" y="3177780"/>
                  <a:pt x="4553237" y="3162757"/>
                  <a:pt x="4553237" y="3151489"/>
                </a:cubicBezTo>
                <a:cubicBezTo>
                  <a:pt x="4553237" y="3140222"/>
                  <a:pt x="4554471" y="3125198"/>
                  <a:pt x="4552003" y="3113931"/>
                </a:cubicBezTo>
                <a:cubicBezTo>
                  <a:pt x="4550769" y="3106419"/>
                  <a:pt x="4552003" y="3095151"/>
                  <a:pt x="4552003" y="3087640"/>
                </a:cubicBezTo>
                <a:lnTo>
                  <a:pt x="4554160" y="3050448"/>
                </a:lnTo>
                <a:lnTo>
                  <a:pt x="4558306" y="3043887"/>
                </a:lnTo>
                <a:cubicBezTo>
                  <a:pt x="4558306" y="3040132"/>
                  <a:pt x="4558306" y="3032623"/>
                  <a:pt x="4558306" y="3025113"/>
                </a:cubicBezTo>
                <a:cubicBezTo>
                  <a:pt x="4558306" y="3013849"/>
                  <a:pt x="4558306" y="2998830"/>
                  <a:pt x="4558306" y="2987566"/>
                </a:cubicBezTo>
                <a:cubicBezTo>
                  <a:pt x="4558306" y="2976302"/>
                  <a:pt x="4558306" y="2961283"/>
                  <a:pt x="4558306" y="2950019"/>
                </a:cubicBezTo>
                <a:cubicBezTo>
                  <a:pt x="4558306" y="2950019"/>
                  <a:pt x="4562103" y="2950019"/>
                  <a:pt x="4562103" y="2946264"/>
                </a:cubicBezTo>
                <a:cubicBezTo>
                  <a:pt x="4565899" y="2946264"/>
                  <a:pt x="4569696" y="2950019"/>
                  <a:pt x="4569696" y="2950019"/>
                </a:cubicBezTo>
                <a:cubicBezTo>
                  <a:pt x="4573492" y="2961283"/>
                  <a:pt x="4569696" y="2976302"/>
                  <a:pt x="4569696" y="2987566"/>
                </a:cubicBezTo>
                <a:cubicBezTo>
                  <a:pt x="4573492" y="2991321"/>
                  <a:pt x="4569696" y="2995075"/>
                  <a:pt x="4573492" y="2998830"/>
                </a:cubicBezTo>
                <a:cubicBezTo>
                  <a:pt x="4577289" y="2998830"/>
                  <a:pt x="4581085" y="2998830"/>
                  <a:pt x="4581085" y="2998830"/>
                </a:cubicBezTo>
                <a:cubicBezTo>
                  <a:pt x="4582983" y="2989443"/>
                  <a:pt x="4587729" y="2986627"/>
                  <a:pt x="4593423" y="2986158"/>
                </a:cubicBezTo>
                <a:lnTo>
                  <a:pt x="4599989" y="2986670"/>
                </a:lnTo>
                <a:lnTo>
                  <a:pt x="4599989" y="3000336"/>
                </a:lnTo>
                <a:cubicBezTo>
                  <a:pt x="4596192" y="3015355"/>
                  <a:pt x="4607581" y="3026619"/>
                  <a:pt x="4607581" y="3045392"/>
                </a:cubicBezTo>
                <a:cubicBezTo>
                  <a:pt x="4603785" y="3056657"/>
                  <a:pt x="4607581" y="3071676"/>
                  <a:pt x="4607581" y="3086694"/>
                </a:cubicBezTo>
                <a:cubicBezTo>
                  <a:pt x="4607581" y="3090449"/>
                  <a:pt x="4607581" y="3090449"/>
                  <a:pt x="4607581" y="3094204"/>
                </a:cubicBezTo>
                <a:cubicBezTo>
                  <a:pt x="4626564" y="3109223"/>
                  <a:pt x="4622767" y="3127996"/>
                  <a:pt x="4615174" y="3146770"/>
                </a:cubicBezTo>
                <a:cubicBezTo>
                  <a:pt x="4607581" y="3161789"/>
                  <a:pt x="4611378" y="3176808"/>
                  <a:pt x="4599989" y="3191827"/>
                </a:cubicBezTo>
                <a:cubicBezTo>
                  <a:pt x="4599989" y="3191827"/>
                  <a:pt x="4599989" y="3195581"/>
                  <a:pt x="4603785" y="3199336"/>
                </a:cubicBezTo>
                <a:cubicBezTo>
                  <a:pt x="4607581" y="3203091"/>
                  <a:pt x="4607581" y="3206846"/>
                  <a:pt x="4607581" y="3210600"/>
                </a:cubicBezTo>
                <a:cubicBezTo>
                  <a:pt x="4603785" y="3248148"/>
                  <a:pt x="4618971" y="3285695"/>
                  <a:pt x="4611378" y="3323242"/>
                </a:cubicBezTo>
                <a:cubicBezTo>
                  <a:pt x="4611378" y="3338261"/>
                  <a:pt x="4622767" y="3345770"/>
                  <a:pt x="4618971" y="3357035"/>
                </a:cubicBezTo>
                <a:cubicBezTo>
                  <a:pt x="4618971" y="3368299"/>
                  <a:pt x="4618971" y="3383318"/>
                  <a:pt x="4618971" y="3394582"/>
                </a:cubicBezTo>
                <a:cubicBezTo>
                  <a:pt x="4622767" y="3417110"/>
                  <a:pt x="4607581" y="3435884"/>
                  <a:pt x="4615174" y="3454657"/>
                </a:cubicBezTo>
                <a:cubicBezTo>
                  <a:pt x="4615174" y="3462167"/>
                  <a:pt x="4615174" y="3465922"/>
                  <a:pt x="4615174" y="3469676"/>
                </a:cubicBezTo>
                <a:cubicBezTo>
                  <a:pt x="4615174" y="3473431"/>
                  <a:pt x="4611378" y="3477186"/>
                  <a:pt x="4618971" y="3480940"/>
                </a:cubicBezTo>
                <a:cubicBezTo>
                  <a:pt x="4622767" y="3480940"/>
                  <a:pt x="4630360" y="3477186"/>
                  <a:pt x="4630360" y="3473431"/>
                </a:cubicBezTo>
                <a:cubicBezTo>
                  <a:pt x="4634157" y="3462167"/>
                  <a:pt x="4645546" y="3450903"/>
                  <a:pt x="4645546" y="3435884"/>
                </a:cubicBezTo>
                <a:cubicBezTo>
                  <a:pt x="4645546" y="3428374"/>
                  <a:pt x="4653139" y="3428374"/>
                  <a:pt x="4656936" y="3420865"/>
                </a:cubicBezTo>
                <a:cubicBezTo>
                  <a:pt x="4668325" y="3439638"/>
                  <a:pt x="4668325" y="3458412"/>
                  <a:pt x="4672121" y="3477186"/>
                </a:cubicBezTo>
                <a:cubicBezTo>
                  <a:pt x="4675918" y="3492205"/>
                  <a:pt x="4683511" y="3503469"/>
                  <a:pt x="4687307" y="3518488"/>
                </a:cubicBezTo>
                <a:cubicBezTo>
                  <a:pt x="4687307" y="3522242"/>
                  <a:pt x="4694900" y="3529752"/>
                  <a:pt x="4702493" y="3525997"/>
                </a:cubicBezTo>
                <a:cubicBezTo>
                  <a:pt x="4710086" y="3522242"/>
                  <a:pt x="4706290" y="3514733"/>
                  <a:pt x="4706290" y="3510978"/>
                </a:cubicBezTo>
                <a:cubicBezTo>
                  <a:pt x="4706290" y="3484695"/>
                  <a:pt x="4706290" y="3462167"/>
                  <a:pt x="4706290" y="3435884"/>
                </a:cubicBezTo>
                <a:cubicBezTo>
                  <a:pt x="4706290" y="3390827"/>
                  <a:pt x="4717679" y="3345770"/>
                  <a:pt x="4740458" y="3304468"/>
                </a:cubicBezTo>
                <a:cubicBezTo>
                  <a:pt x="4748051" y="3289449"/>
                  <a:pt x="4744254" y="3270676"/>
                  <a:pt x="4751847" y="3255657"/>
                </a:cubicBezTo>
                <a:cubicBezTo>
                  <a:pt x="4755644" y="3240638"/>
                  <a:pt x="4751847" y="3221864"/>
                  <a:pt x="4748051" y="3203091"/>
                </a:cubicBezTo>
                <a:cubicBezTo>
                  <a:pt x="4740458" y="3188072"/>
                  <a:pt x="4736661" y="3165544"/>
                  <a:pt x="4736661" y="3146770"/>
                </a:cubicBezTo>
                <a:cubicBezTo>
                  <a:pt x="4740458" y="3116732"/>
                  <a:pt x="4732865" y="3086694"/>
                  <a:pt x="4744254" y="3056657"/>
                </a:cubicBezTo>
                <a:cubicBezTo>
                  <a:pt x="4748051" y="3052902"/>
                  <a:pt x="4748051" y="3049147"/>
                  <a:pt x="4744254" y="3045392"/>
                </a:cubicBezTo>
                <a:lnTo>
                  <a:pt x="4738923" y="3006453"/>
                </a:lnTo>
                <a:lnTo>
                  <a:pt x="4745757" y="3006809"/>
                </a:lnTo>
                <a:cubicBezTo>
                  <a:pt x="4748129" y="3005401"/>
                  <a:pt x="4750027" y="3002585"/>
                  <a:pt x="4751926" y="2998830"/>
                </a:cubicBezTo>
                <a:cubicBezTo>
                  <a:pt x="4755722" y="2991321"/>
                  <a:pt x="4755722" y="2991321"/>
                  <a:pt x="4763315" y="2998830"/>
                </a:cubicBezTo>
                <a:cubicBezTo>
                  <a:pt x="4767112" y="3004462"/>
                  <a:pt x="4769010" y="3007278"/>
                  <a:pt x="4770434" y="3007278"/>
                </a:cubicBezTo>
                <a:lnTo>
                  <a:pt x="4770759" y="3006634"/>
                </a:lnTo>
                <a:lnTo>
                  <a:pt x="4770759" y="3013932"/>
                </a:lnTo>
                <a:cubicBezTo>
                  <a:pt x="4770759" y="3032711"/>
                  <a:pt x="4771993" y="3055246"/>
                  <a:pt x="4773228" y="3074026"/>
                </a:cubicBezTo>
                <a:cubicBezTo>
                  <a:pt x="4773228" y="3089049"/>
                  <a:pt x="4774461" y="3104072"/>
                  <a:pt x="4775695" y="3119096"/>
                </a:cubicBezTo>
                <a:cubicBezTo>
                  <a:pt x="4776929" y="3141631"/>
                  <a:pt x="4776929" y="3141631"/>
                  <a:pt x="4775695" y="3164166"/>
                </a:cubicBezTo>
                <a:cubicBezTo>
                  <a:pt x="4774461" y="3171678"/>
                  <a:pt x="4773228" y="3179190"/>
                  <a:pt x="4778163" y="3179190"/>
                </a:cubicBezTo>
                <a:cubicBezTo>
                  <a:pt x="4780631" y="3179190"/>
                  <a:pt x="4781865" y="3190457"/>
                  <a:pt x="4780631" y="3197969"/>
                </a:cubicBezTo>
                <a:cubicBezTo>
                  <a:pt x="4776929" y="3212992"/>
                  <a:pt x="4779397" y="3224260"/>
                  <a:pt x="4779397" y="3239283"/>
                </a:cubicBezTo>
                <a:cubicBezTo>
                  <a:pt x="4778163" y="3246795"/>
                  <a:pt x="4783099" y="3261818"/>
                  <a:pt x="4785568" y="3258063"/>
                </a:cubicBezTo>
                <a:cubicBezTo>
                  <a:pt x="4791738" y="3258063"/>
                  <a:pt x="4795440" y="3261818"/>
                  <a:pt x="4795440" y="3273086"/>
                </a:cubicBezTo>
                <a:cubicBezTo>
                  <a:pt x="4795440" y="3288109"/>
                  <a:pt x="4797908" y="3299377"/>
                  <a:pt x="4797908" y="3314400"/>
                </a:cubicBezTo>
                <a:cubicBezTo>
                  <a:pt x="4797908" y="3329424"/>
                  <a:pt x="4796674" y="3344447"/>
                  <a:pt x="4797908" y="3363227"/>
                </a:cubicBezTo>
                <a:cubicBezTo>
                  <a:pt x="4799142" y="3378250"/>
                  <a:pt x="4799142" y="3393273"/>
                  <a:pt x="4797908" y="3408297"/>
                </a:cubicBezTo>
                <a:cubicBezTo>
                  <a:pt x="4796674" y="3419564"/>
                  <a:pt x="4800376" y="3423320"/>
                  <a:pt x="4802844" y="3427076"/>
                </a:cubicBezTo>
                <a:cubicBezTo>
                  <a:pt x="4806546" y="3438344"/>
                  <a:pt x="4809014" y="3434588"/>
                  <a:pt x="4809014" y="3419564"/>
                </a:cubicBezTo>
                <a:cubicBezTo>
                  <a:pt x="4809014" y="3415809"/>
                  <a:pt x="4809014" y="3408297"/>
                  <a:pt x="4809014" y="3400785"/>
                </a:cubicBezTo>
                <a:cubicBezTo>
                  <a:pt x="4810249" y="3393273"/>
                  <a:pt x="4810249" y="3382006"/>
                  <a:pt x="4812716" y="3382006"/>
                </a:cubicBezTo>
                <a:cubicBezTo>
                  <a:pt x="4818886" y="3382006"/>
                  <a:pt x="4818886" y="3370738"/>
                  <a:pt x="4818886" y="3359471"/>
                </a:cubicBezTo>
                <a:cubicBezTo>
                  <a:pt x="4818886" y="3344447"/>
                  <a:pt x="4818886" y="3333180"/>
                  <a:pt x="4822588" y="3325668"/>
                </a:cubicBezTo>
                <a:cubicBezTo>
                  <a:pt x="4825056" y="3318156"/>
                  <a:pt x="4825056" y="3303133"/>
                  <a:pt x="4822588" y="3291865"/>
                </a:cubicBezTo>
                <a:cubicBezTo>
                  <a:pt x="4818886" y="3276842"/>
                  <a:pt x="4821354" y="3258063"/>
                  <a:pt x="4821354" y="3239283"/>
                </a:cubicBezTo>
                <a:cubicBezTo>
                  <a:pt x="4821354" y="3235527"/>
                  <a:pt x="4822588" y="3235527"/>
                  <a:pt x="4822588" y="3231772"/>
                </a:cubicBezTo>
                <a:cubicBezTo>
                  <a:pt x="4825056" y="3228016"/>
                  <a:pt x="4826290" y="3231772"/>
                  <a:pt x="4826290" y="3235527"/>
                </a:cubicBezTo>
                <a:cubicBezTo>
                  <a:pt x="4826290" y="3246795"/>
                  <a:pt x="4826290" y="3254307"/>
                  <a:pt x="4828758" y="3258063"/>
                </a:cubicBezTo>
                <a:cubicBezTo>
                  <a:pt x="4832460" y="3269330"/>
                  <a:pt x="4834928" y="3265574"/>
                  <a:pt x="4837396" y="3265574"/>
                </a:cubicBezTo>
                <a:cubicBezTo>
                  <a:pt x="4837396" y="3254307"/>
                  <a:pt x="4838630" y="3243039"/>
                  <a:pt x="4838630" y="3228016"/>
                </a:cubicBezTo>
                <a:cubicBezTo>
                  <a:pt x="4839864" y="3235527"/>
                  <a:pt x="4839864" y="3239283"/>
                  <a:pt x="4839864" y="3243039"/>
                </a:cubicBezTo>
                <a:cubicBezTo>
                  <a:pt x="4839864" y="3254307"/>
                  <a:pt x="4841098" y="3265574"/>
                  <a:pt x="4839864" y="3276842"/>
                </a:cubicBezTo>
                <a:cubicBezTo>
                  <a:pt x="4838630" y="3291865"/>
                  <a:pt x="4842332" y="3295621"/>
                  <a:pt x="4843566" y="3310645"/>
                </a:cubicBezTo>
                <a:cubicBezTo>
                  <a:pt x="4844800" y="3325668"/>
                  <a:pt x="4846034" y="3325668"/>
                  <a:pt x="4850970" y="3318156"/>
                </a:cubicBezTo>
                <a:cubicBezTo>
                  <a:pt x="4854672" y="3314400"/>
                  <a:pt x="4855907" y="3306889"/>
                  <a:pt x="4854672" y="3299377"/>
                </a:cubicBezTo>
                <a:cubicBezTo>
                  <a:pt x="4852204" y="3288109"/>
                  <a:pt x="4853438" y="3276842"/>
                  <a:pt x="4853438" y="3269330"/>
                </a:cubicBezTo>
                <a:cubicBezTo>
                  <a:pt x="4852204" y="3246795"/>
                  <a:pt x="4854672" y="3228016"/>
                  <a:pt x="4850970" y="3205481"/>
                </a:cubicBezTo>
                <a:cubicBezTo>
                  <a:pt x="4850970" y="3205481"/>
                  <a:pt x="4850970" y="3201725"/>
                  <a:pt x="4852204" y="3197969"/>
                </a:cubicBezTo>
                <a:lnTo>
                  <a:pt x="4853738" y="3165283"/>
                </a:lnTo>
                <a:lnTo>
                  <a:pt x="4854352" y="3165544"/>
                </a:lnTo>
                <a:lnTo>
                  <a:pt x="4868151" y="3173342"/>
                </a:lnTo>
                <a:lnTo>
                  <a:pt x="4868246" y="3175434"/>
                </a:lnTo>
                <a:cubicBezTo>
                  <a:pt x="4868246" y="3190457"/>
                  <a:pt x="4868246" y="3205481"/>
                  <a:pt x="4868246" y="3220504"/>
                </a:cubicBezTo>
                <a:lnTo>
                  <a:pt x="4870567" y="3252287"/>
                </a:lnTo>
                <a:lnTo>
                  <a:pt x="4869538" y="3259412"/>
                </a:lnTo>
                <a:cubicBezTo>
                  <a:pt x="4869538" y="3266921"/>
                  <a:pt x="4880927" y="3270676"/>
                  <a:pt x="4888520" y="3274431"/>
                </a:cubicBezTo>
                <a:cubicBezTo>
                  <a:pt x="4899909" y="3281940"/>
                  <a:pt x="4903706" y="3296959"/>
                  <a:pt x="4888520" y="3304468"/>
                </a:cubicBezTo>
                <a:cubicBezTo>
                  <a:pt x="4880927" y="3304468"/>
                  <a:pt x="4877130" y="3308223"/>
                  <a:pt x="4869538" y="3311978"/>
                </a:cubicBezTo>
                <a:cubicBezTo>
                  <a:pt x="4861945" y="3311978"/>
                  <a:pt x="4858148" y="3319487"/>
                  <a:pt x="4858148" y="3330751"/>
                </a:cubicBezTo>
                <a:cubicBezTo>
                  <a:pt x="4858148" y="3338261"/>
                  <a:pt x="4858148" y="3345770"/>
                  <a:pt x="4850555" y="3353280"/>
                </a:cubicBezTo>
                <a:cubicBezTo>
                  <a:pt x="4846759" y="3364544"/>
                  <a:pt x="4854352" y="3375808"/>
                  <a:pt x="4865741" y="3383318"/>
                </a:cubicBezTo>
                <a:cubicBezTo>
                  <a:pt x="4888520" y="3394582"/>
                  <a:pt x="4888520" y="3417110"/>
                  <a:pt x="4896113" y="3435884"/>
                </a:cubicBezTo>
                <a:cubicBezTo>
                  <a:pt x="4899909" y="3443393"/>
                  <a:pt x="4892316" y="3450903"/>
                  <a:pt x="4888520" y="3462167"/>
                </a:cubicBezTo>
                <a:cubicBezTo>
                  <a:pt x="4888520" y="3473431"/>
                  <a:pt x="4880927" y="3484695"/>
                  <a:pt x="4873334" y="3492205"/>
                </a:cubicBezTo>
                <a:cubicBezTo>
                  <a:pt x="4858148" y="3514733"/>
                  <a:pt x="4858148" y="3518488"/>
                  <a:pt x="4877130" y="3533507"/>
                </a:cubicBezTo>
                <a:cubicBezTo>
                  <a:pt x="4877130" y="3537261"/>
                  <a:pt x="4884723" y="3537261"/>
                  <a:pt x="4888520" y="3541016"/>
                </a:cubicBezTo>
                <a:cubicBezTo>
                  <a:pt x="4869538" y="3563544"/>
                  <a:pt x="4869538" y="3582318"/>
                  <a:pt x="4869538" y="3604846"/>
                </a:cubicBezTo>
                <a:cubicBezTo>
                  <a:pt x="4869538" y="3619865"/>
                  <a:pt x="4869538" y="3631129"/>
                  <a:pt x="4869538" y="3646149"/>
                </a:cubicBezTo>
                <a:cubicBezTo>
                  <a:pt x="4873334" y="3676187"/>
                  <a:pt x="4861945" y="3706224"/>
                  <a:pt x="4865741" y="3740017"/>
                </a:cubicBezTo>
                <a:cubicBezTo>
                  <a:pt x="4865741" y="3751281"/>
                  <a:pt x="4850555" y="3755036"/>
                  <a:pt x="4861945" y="3766300"/>
                </a:cubicBezTo>
                <a:cubicBezTo>
                  <a:pt x="4869538" y="3777564"/>
                  <a:pt x="4861945" y="3788828"/>
                  <a:pt x="4865741" y="3796338"/>
                </a:cubicBezTo>
                <a:cubicBezTo>
                  <a:pt x="4865741" y="3807602"/>
                  <a:pt x="4865741" y="3818866"/>
                  <a:pt x="4865741" y="3830130"/>
                </a:cubicBezTo>
                <a:cubicBezTo>
                  <a:pt x="4873334" y="3837640"/>
                  <a:pt x="4880927" y="3830130"/>
                  <a:pt x="4888520" y="3833885"/>
                </a:cubicBezTo>
                <a:cubicBezTo>
                  <a:pt x="4903706" y="3845149"/>
                  <a:pt x="4907502" y="3860168"/>
                  <a:pt x="4899909" y="3878942"/>
                </a:cubicBezTo>
                <a:cubicBezTo>
                  <a:pt x="4899909" y="3882696"/>
                  <a:pt x="4896113" y="3882696"/>
                  <a:pt x="4896113" y="3890206"/>
                </a:cubicBezTo>
                <a:cubicBezTo>
                  <a:pt x="4896113" y="3893961"/>
                  <a:pt x="4899909" y="3897715"/>
                  <a:pt x="4907502" y="3897715"/>
                </a:cubicBezTo>
                <a:cubicBezTo>
                  <a:pt x="4911299" y="3897715"/>
                  <a:pt x="4918892" y="3897715"/>
                  <a:pt x="4918892" y="3890206"/>
                </a:cubicBezTo>
                <a:cubicBezTo>
                  <a:pt x="4915095" y="3878942"/>
                  <a:pt x="4918892" y="3867677"/>
                  <a:pt x="4915095" y="3860168"/>
                </a:cubicBezTo>
                <a:cubicBezTo>
                  <a:pt x="4915095" y="3845149"/>
                  <a:pt x="4922688" y="3837640"/>
                  <a:pt x="4922688" y="3826375"/>
                </a:cubicBezTo>
                <a:cubicBezTo>
                  <a:pt x="4926485" y="3818866"/>
                  <a:pt x="4937874" y="3815111"/>
                  <a:pt x="4945467" y="3815111"/>
                </a:cubicBezTo>
                <a:cubicBezTo>
                  <a:pt x="4956856" y="3807602"/>
                  <a:pt x="4960653" y="3807602"/>
                  <a:pt x="4953060" y="3796338"/>
                </a:cubicBezTo>
                <a:cubicBezTo>
                  <a:pt x="4949263" y="3781319"/>
                  <a:pt x="4945467" y="3766300"/>
                  <a:pt x="4937874" y="3751281"/>
                </a:cubicBezTo>
                <a:cubicBezTo>
                  <a:pt x="4934077" y="3747526"/>
                  <a:pt x="4937874" y="3740017"/>
                  <a:pt x="4937874" y="3732507"/>
                </a:cubicBezTo>
                <a:cubicBezTo>
                  <a:pt x="4937874" y="3728753"/>
                  <a:pt x="4945467" y="3728753"/>
                  <a:pt x="4949263" y="3724998"/>
                </a:cubicBezTo>
                <a:cubicBezTo>
                  <a:pt x="4956856" y="3717488"/>
                  <a:pt x="4960653" y="3724998"/>
                  <a:pt x="4968246" y="3728753"/>
                </a:cubicBezTo>
                <a:cubicBezTo>
                  <a:pt x="4975839" y="3732507"/>
                  <a:pt x="4975839" y="3743772"/>
                  <a:pt x="4983432" y="3751281"/>
                </a:cubicBezTo>
                <a:cubicBezTo>
                  <a:pt x="4987228" y="3755036"/>
                  <a:pt x="4987228" y="3755036"/>
                  <a:pt x="4991024" y="3755036"/>
                </a:cubicBezTo>
                <a:cubicBezTo>
                  <a:pt x="4994821" y="3755036"/>
                  <a:pt x="4994821" y="3751281"/>
                  <a:pt x="4994821" y="3747526"/>
                </a:cubicBezTo>
                <a:cubicBezTo>
                  <a:pt x="4994821" y="3736262"/>
                  <a:pt x="4998617" y="3721243"/>
                  <a:pt x="4991024" y="3709979"/>
                </a:cubicBezTo>
                <a:cubicBezTo>
                  <a:pt x="4987228" y="3709979"/>
                  <a:pt x="4991024" y="3706224"/>
                  <a:pt x="4991024" y="3706224"/>
                </a:cubicBezTo>
                <a:cubicBezTo>
                  <a:pt x="4994821" y="3698715"/>
                  <a:pt x="4994821" y="3706224"/>
                  <a:pt x="4998617" y="3706224"/>
                </a:cubicBezTo>
                <a:cubicBezTo>
                  <a:pt x="5002414" y="3709979"/>
                  <a:pt x="5010007" y="3709979"/>
                  <a:pt x="5010007" y="3702470"/>
                </a:cubicBezTo>
                <a:cubicBezTo>
                  <a:pt x="5010007" y="3694960"/>
                  <a:pt x="5010007" y="3687451"/>
                  <a:pt x="5010007" y="3676187"/>
                </a:cubicBezTo>
                <a:cubicBezTo>
                  <a:pt x="5017600" y="3687451"/>
                  <a:pt x="5017600" y="3698715"/>
                  <a:pt x="5021396" y="3709979"/>
                </a:cubicBezTo>
                <a:cubicBezTo>
                  <a:pt x="5025193" y="3717488"/>
                  <a:pt x="5028989" y="3717488"/>
                  <a:pt x="5032786" y="3713734"/>
                </a:cubicBezTo>
                <a:cubicBezTo>
                  <a:pt x="5047971" y="3709979"/>
                  <a:pt x="5051768" y="3709979"/>
                  <a:pt x="5055564" y="3724998"/>
                </a:cubicBezTo>
                <a:cubicBezTo>
                  <a:pt x="5055564" y="3728753"/>
                  <a:pt x="5055564" y="3736262"/>
                  <a:pt x="5055564" y="3740017"/>
                </a:cubicBezTo>
                <a:cubicBezTo>
                  <a:pt x="5059361" y="3740017"/>
                  <a:pt x="5059361" y="3740017"/>
                  <a:pt x="5063158" y="3740017"/>
                </a:cubicBezTo>
                <a:cubicBezTo>
                  <a:pt x="5063158" y="3740017"/>
                  <a:pt x="5066954" y="3740017"/>
                  <a:pt x="5066954" y="3740017"/>
                </a:cubicBezTo>
                <a:cubicBezTo>
                  <a:pt x="5063158" y="3713734"/>
                  <a:pt x="5082140" y="3694960"/>
                  <a:pt x="5082140" y="3668677"/>
                </a:cubicBezTo>
                <a:cubicBezTo>
                  <a:pt x="5082140" y="3653658"/>
                  <a:pt x="5089733" y="3638639"/>
                  <a:pt x="5101122" y="3623620"/>
                </a:cubicBezTo>
                <a:cubicBezTo>
                  <a:pt x="5104918" y="3623620"/>
                  <a:pt x="5104918" y="3616110"/>
                  <a:pt x="5108715" y="3616110"/>
                </a:cubicBezTo>
                <a:cubicBezTo>
                  <a:pt x="5116308" y="3616110"/>
                  <a:pt x="5116308" y="3623620"/>
                  <a:pt x="5116308" y="3627375"/>
                </a:cubicBezTo>
                <a:cubicBezTo>
                  <a:pt x="5116308" y="3638639"/>
                  <a:pt x="5116308" y="3649903"/>
                  <a:pt x="5116308" y="3661168"/>
                </a:cubicBezTo>
                <a:cubicBezTo>
                  <a:pt x="5116308" y="3664922"/>
                  <a:pt x="5116308" y="3668677"/>
                  <a:pt x="5120104" y="3668677"/>
                </a:cubicBezTo>
                <a:cubicBezTo>
                  <a:pt x="5123901" y="3668677"/>
                  <a:pt x="5127697" y="3668677"/>
                  <a:pt x="5127697" y="3664922"/>
                </a:cubicBezTo>
                <a:cubicBezTo>
                  <a:pt x="5127697" y="3657413"/>
                  <a:pt x="5135290" y="3653658"/>
                  <a:pt x="5135290" y="3642394"/>
                </a:cubicBezTo>
                <a:cubicBezTo>
                  <a:pt x="5135290" y="3631129"/>
                  <a:pt x="5135290" y="3619865"/>
                  <a:pt x="5135290" y="3608601"/>
                </a:cubicBezTo>
                <a:cubicBezTo>
                  <a:pt x="5139087" y="3601092"/>
                  <a:pt x="5146680" y="3604846"/>
                  <a:pt x="5150476" y="3604846"/>
                </a:cubicBezTo>
                <a:cubicBezTo>
                  <a:pt x="5154272" y="3604846"/>
                  <a:pt x="5158069" y="3604846"/>
                  <a:pt x="5158069" y="3604846"/>
                </a:cubicBezTo>
                <a:cubicBezTo>
                  <a:pt x="5161866" y="3627375"/>
                  <a:pt x="5180848" y="3638639"/>
                  <a:pt x="5180848" y="3661168"/>
                </a:cubicBezTo>
                <a:cubicBezTo>
                  <a:pt x="5180848" y="3706224"/>
                  <a:pt x="5169458" y="3747526"/>
                  <a:pt x="5173255" y="3792583"/>
                </a:cubicBezTo>
                <a:cubicBezTo>
                  <a:pt x="5177051" y="3800092"/>
                  <a:pt x="5169458" y="3811357"/>
                  <a:pt x="5180848" y="3811357"/>
                </a:cubicBezTo>
                <a:cubicBezTo>
                  <a:pt x="5196034" y="3815111"/>
                  <a:pt x="5188441" y="3800092"/>
                  <a:pt x="5188441" y="3792583"/>
                </a:cubicBezTo>
                <a:cubicBezTo>
                  <a:pt x="5184644" y="3777564"/>
                  <a:pt x="5196034" y="3762545"/>
                  <a:pt x="5196034" y="3747526"/>
                </a:cubicBezTo>
                <a:cubicBezTo>
                  <a:pt x="5192237" y="3732507"/>
                  <a:pt x="5188441" y="3713734"/>
                  <a:pt x="5196034" y="3698715"/>
                </a:cubicBezTo>
                <a:cubicBezTo>
                  <a:pt x="5203627" y="3672432"/>
                  <a:pt x="5199830" y="3646149"/>
                  <a:pt x="5199830" y="3623620"/>
                </a:cubicBezTo>
                <a:cubicBezTo>
                  <a:pt x="5203627" y="3574809"/>
                  <a:pt x="5215016" y="3529752"/>
                  <a:pt x="5249185" y="3495959"/>
                </a:cubicBezTo>
                <a:cubicBezTo>
                  <a:pt x="5260573" y="3480940"/>
                  <a:pt x="5260573" y="3465922"/>
                  <a:pt x="5260573" y="3450903"/>
                </a:cubicBezTo>
                <a:cubicBezTo>
                  <a:pt x="5260573" y="3447148"/>
                  <a:pt x="5256777" y="3435884"/>
                  <a:pt x="5264370" y="3435884"/>
                </a:cubicBezTo>
                <a:cubicBezTo>
                  <a:pt x="5279556" y="3435884"/>
                  <a:pt x="5271963" y="3447148"/>
                  <a:pt x="5271963" y="3450903"/>
                </a:cubicBezTo>
                <a:cubicBezTo>
                  <a:pt x="5271963" y="3514733"/>
                  <a:pt x="5271963" y="3578563"/>
                  <a:pt x="5271963" y="3646149"/>
                </a:cubicBezTo>
                <a:cubicBezTo>
                  <a:pt x="5271963" y="3668677"/>
                  <a:pt x="5290945" y="3683696"/>
                  <a:pt x="5309928" y="3702470"/>
                </a:cubicBezTo>
                <a:cubicBezTo>
                  <a:pt x="5309928" y="3702470"/>
                  <a:pt x="5313724" y="3702470"/>
                  <a:pt x="5317520" y="3702470"/>
                </a:cubicBezTo>
                <a:cubicBezTo>
                  <a:pt x="5328910" y="3694960"/>
                  <a:pt x="5336503" y="3691205"/>
                  <a:pt x="5347892" y="3687451"/>
                </a:cubicBezTo>
                <a:cubicBezTo>
                  <a:pt x="5359282" y="3687451"/>
                  <a:pt x="5370671" y="3676187"/>
                  <a:pt x="5370671" y="3664922"/>
                </a:cubicBezTo>
                <a:cubicBezTo>
                  <a:pt x="5370671" y="3634884"/>
                  <a:pt x="5397246" y="3634884"/>
                  <a:pt x="5416229" y="3631129"/>
                </a:cubicBezTo>
                <a:cubicBezTo>
                  <a:pt x="5442804" y="3627375"/>
                  <a:pt x="5461786" y="3608601"/>
                  <a:pt x="5480768" y="3589827"/>
                </a:cubicBezTo>
                <a:cubicBezTo>
                  <a:pt x="5488361" y="3586073"/>
                  <a:pt x="5484565" y="3578563"/>
                  <a:pt x="5484565" y="3574809"/>
                </a:cubicBezTo>
                <a:cubicBezTo>
                  <a:pt x="5484565" y="3559790"/>
                  <a:pt x="5480768" y="3544771"/>
                  <a:pt x="5492158" y="3533507"/>
                </a:cubicBezTo>
                <a:cubicBezTo>
                  <a:pt x="5495954" y="3529752"/>
                  <a:pt x="5495954" y="3525997"/>
                  <a:pt x="5495954" y="3518488"/>
                </a:cubicBezTo>
                <a:cubicBezTo>
                  <a:pt x="5495954" y="3507223"/>
                  <a:pt x="5495954" y="3495959"/>
                  <a:pt x="5495954" y="3488450"/>
                </a:cubicBezTo>
                <a:cubicBezTo>
                  <a:pt x="5499751" y="3469676"/>
                  <a:pt x="5495954" y="3450903"/>
                  <a:pt x="5484565" y="3435884"/>
                </a:cubicBezTo>
                <a:cubicBezTo>
                  <a:pt x="5473176" y="3424620"/>
                  <a:pt x="5476972" y="3409601"/>
                  <a:pt x="5488361" y="3398336"/>
                </a:cubicBezTo>
                <a:lnTo>
                  <a:pt x="5498621" y="3376078"/>
                </a:lnTo>
                <a:lnTo>
                  <a:pt x="5499891" y="3377898"/>
                </a:lnTo>
                <a:cubicBezTo>
                  <a:pt x="5499891" y="3392922"/>
                  <a:pt x="5507598" y="3404189"/>
                  <a:pt x="5507598" y="3419213"/>
                </a:cubicBezTo>
                <a:cubicBezTo>
                  <a:pt x="5507598" y="3434236"/>
                  <a:pt x="5503744" y="3449260"/>
                  <a:pt x="5507598" y="3468039"/>
                </a:cubicBezTo>
                <a:cubicBezTo>
                  <a:pt x="5511451" y="3483062"/>
                  <a:pt x="5511451" y="3498086"/>
                  <a:pt x="5507598" y="3513109"/>
                </a:cubicBezTo>
                <a:cubicBezTo>
                  <a:pt x="5503744" y="3524377"/>
                  <a:pt x="5515304" y="3528133"/>
                  <a:pt x="5523011" y="3531888"/>
                </a:cubicBezTo>
                <a:cubicBezTo>
                  <a:pt x="5534572" y="3543156"/>
                  <a:pt x="5542278" y="3539400"/>
                  <a:pt x="5542278" y="3524377"/>
                </a:cubicBezTo>
                <a:cubicBezTo>
                  <a:pt x="5542278" y="3520621"/>
                  <a:pt x="5542278" y="3513109"/>
                  <a:pt x="5542278" y="3505598"/>
                </a:cubicBezTo>
                <a:cubicBezTo>
                  <a:pt x="5546132" y="3498086"/>
                  <a:pt x="5546132" y="3486818"/>
                  <a:pt x="5553839" y="3486818"/>
                </a:cubicBezTo>
                <a:cubicBezTo>
                  <a:pt x="5573106" y="3486818"/>
                  <a:pt x="5573106" y="3475550"/>
                  <a:pt x="5573106" y="3464283"/>
                </a:cubicBezTo>
                <a:cubicBezTo>
                  <a:pt x="5573106" y="3449260"/>
                  <a:pt x="5573106" y="3437992"/>
                  <a:pt x="5584666" y="3430480"/>
                </a:cubicBezTo>
                <a:cubicBezTo>
                  <a:pt x="5592373" y="3422969"/>
                  <a:pt x="5592373" y="3407945"/>
                  <a:pt x="5584666" y="3396677"/>
                </a:cubicBezTo>
                <a:cubicBezTo>
                  <a:pt x="5573106" y="3381654"/>
                  <a:pt x="5580813" y="3362875"/>
                  <a:pt x="5580813" y="3344096"/>
                </a:cubicBezTo>
                <a:cubicBezTo>
                  <a:pt x="5580813" y="3340340"/>
                  <a:pt x="5584666" y="3340340"/>
                  <a:pt x="5584666" y="3336584"/>
                </a:cubicBezTo>
                <a:cubicBezTo>
                  <a:pt x="5592373" y="3332828"/>
                  <a:pt x="5596227" y="3336584"/>
                  <a:pt x="5596227" y="3340340"/>
                </a:cubicBezTo>
                <a:cubicBezTo>
                  <a:pt x="5596227" y="3351607"/>
                  <a:pt x="5596227" y="3359119"/>
                  <a:pt x="5603933" y="3362875"/>
                </a:cubicBezTo>
                <a:cubicBezTo>
                  <a:pt x="5615494" y="3374142"/>
                  <a:pt x="5623200" y="3370386"/>
                  <a:pt x="5630907" y="3370386"/>
                </a:cubicBezTo>
                <a:cubicBezTo>
                  <a:pt x="5630907" y="3359119"/>
                  <a:pt x="5634761" y="3347852"/>
                  <a:pt x="5634761" y="3332828"/>
                </a:cubicBezTo>
                <a:cubicBezTo>
                  <a:pt x="5638614" y="3340340"/>
                  <a:pt x="5638614" y="3344096"/>
                  <a:pt x="5638614" y="3347852"/>
                </a:cubicBezTo>
                <a:cubicBezTo>
                  <a:pt x="5638614" y="3359119"/>
                  <a:pt x="5642468" y="3370386"/>
                  <a:pt x="5638614" y="3381654"/>
                </a:cubicBezTo>
                <a:cubicBezTo>
                  <a:pt x="5634761" y="3396677"/>
                  <a:pt x="5646321" y="3400434"/>
                  <a:pt x="5650174" y="3415457"/>
                </a:cubicBezTo>
                <a:cubicBezTo>
                  <a:pt x="5654028" y="3430480"/>
                  <a:pt x="5657881" y="3430480"/>
                  <a:pt x="5673295" y="3422969"/>
                </a:cubicBezTo>
                <a:cubicBezTo>
                  <a:pt x="5684855" y="3419213"/>
                  <a:pt x="5688709" y="3411701"/>
                  <a:pt x="5684855" y="3404189"/>
                </a:cubicBezTo>
                <a:cubicBezTo>
                  <a:pt x="5677148" y="3392922"/>
                  <a:pt x="5681002" y="3381654"/>
                  <a:pt x="5681002" y="3374142"/>
                </a:cubicBezTo>
                <a:cubicBezTo>
                  <a:pt x="5677148" y="3351607"/>
                  <a:pt x="5684855" y="3332828"/>
                  <a:pt x="5673295" y="3310293"/>
                </a:cubicBezTo>
                <a:cubicBezTo>
                  <a:pt x="5673295" y="3310293"/>
                  <a:pt x="5673295" y="3306537"/>
                  <a:pt x="5677148" y="3302781"/>
                </a:cubicBezTo>
                <a:cubicBezTo>
                  <a:pt x="5684855" y="3284002"/>
                  <a:pt x="5684855" y="3268978"/>
                  <a:pt x="5684855" y="3250199"/>
                </a:cubicBezTo>
                <a:cubicBezTo>
                  <a:pt x="5688709" y="3223908"/>
                  <a:pt x="5696415" y="3197617"/>
                  <a:pt x="5692562" y="3171326"/>
                </a:cubicBezTo>
                <a:cubicBezTo>
                  <a:pt x="5692562" y="3171326"/>
                  <a:pt x="5692562" y="3167570"/>
                  <a:pt x="5692562" y="3167570"/>
                </a:cubicBezTo>
                <a:cubicBezTo>
                  <a:pt x="5696415" y="3167570"/>
                  <a:pt x="5696415" y="3167570"/>
                  <a:pt x="5696415" y="3167570"/>
                </a:cubicBezTo>
                <a:cubicBezTo>
                  <a:pt x="5700269" y="3167570"/>
                  <a:pt x="5704122" y="3167570"/>
                  <a:pt x="5704122" y="3171326"/>
                </a:cubicBezTo>
                <a:cubicBezTo>
                  <a:pt x="5704122" y="3175082"/>
                  <a:pt x="5704122" y="3178838"/>
                  <a:pt x="5704122" y="3182594"/>
                </a:cubicBezTo>
                <a:cubicBezTo>
                  <a:pt x="5704122" y="3205129"/>
                  <a:pt x="5704122" y="3227664"/>
                  <a:pt x="5704122" y="3250199"/>
                </a:cubicBezTo>
                <a:cubicBezTo>
                  <a:pt x="5704122" y="3253955"/>
                  <a:pt x="5704122" y="3261467"/>
                  <a:pt x="5711829" y="3261467"/>
                </a:cubicBezTo>
                <a:cubicBezTo>
                  <a:pt x="5727243" y="3257711"/>
                  <a:pt x="5727243" y="3272734"/>
                  <a:pt x="5727243" y="3280246"/>
                </a:cubicBezTo>
                <a:cubicBezTo>
                  <a:pt x="5727243" y="3295269"/>
                  <a:pt x="5727243" y="3310293"/>
                  <a:pt x="5727243" y="3325316"/>
                </a:cubicBezTo>
                <a:cubicBezTo>
                  <a:pt x="5727243" y="3336584"/>
                  <a:pt x="5731096" y="3347852"/>
                  <a:pt x="5734950" y="3359119"/>
                </a:cubicBezTo>
                <a:lnTo>
                  <a:pt x="5739909" y="3351064"/>
                </a:lnTo>
                <a:lnTo>
                  <a:pt x="5745618" y="3366421"/>
                </a:lnTo>
                <a:cubicBezTo>
                  <a:pt x="5748940" y="3377685"/>
                  <a:pt x="5752736" y="3388949"/>
                  <a:pt x="5760329" y="3398336"/>
                </a:cubicBezTo>
                <a:cubicBezTo>
                  <a:pt x="5771718" y="3409601"/>
                  <a:pt x="5775515" y="3424620"/>
                  <a:pt x="5764126" y="3435884"/>
                </a:cubicBezTo>
                <a:cubicBezTo>
                  <a:pt x="5752736" y="3450903"/>
                  <a:pt x="5748940" y="3469676"/>
                  <a:pt x="5752736" y="3488450"/>
                </a:cubicBezTo>
                <a:cubicBezTo>
                  <a:pt x="5752736" y="3495959"/>
                  <a:pt x="5752736" y="3507223"/>
                  <a:pt x="5752736" y="3518488"/>
                </a:cubicBezTo>
                <a:cubicBezTo>
                  <a:pt x="5752736" y="3525997"/>
                  <a:pt x="5752736" y="3529752"/>
                  <a:pt x="5756533" y="3533507"/>
                </a:cubicBezTo>
                <a:cubicBezTo>
                  <a:pt x="5767922" y="3544771"/>
                  <a:pt x="5764126" y="3559790"/>
                  <a:pt x="5764126" y="3574809"/>
                </a:cubicBezTo>
                <a:cubicBezTo>
                  <a:pt x="5764126" y="3578563"/>
                  <a:pt x="5760329" y="3586073"/>
                  <a:pt x="5767922" y="3589827"/>
                </a:cubicBezTo>
                <a:cubicBezTo>
                  <a:pt x="5786904" y="3608601"/>
                  <a:pt x="5805887" y="3627375"/>
                  <a:pt x="5832462" y="3631129"/>
                </a:cubicBezTo>
                <a:cubicBezTo>
                  <a:pt x="5851444" y="3634884"/>
                  <a:pt x="5878019" y="3634884"/>
                  <a:pt x="5878019" y="3664922"/>
                </a:cubicBezTo>
                <a:cubicBezTo>
                  <a:pt x="5878019" y="3676187"/>
                  <a:pt x="5889409" y="3687451"/>
                  <a:pt x="5900798" y="3687451"/>
                </a:cubicBezTo>
                <a:cubicBezTo>
                  <a:pt x="5912188" y="3691205"/>
                  <a:pt x="5919781" y="3694960"/>
                  <a:pt x="5931170" y="3702470"/>
                </a:cubicBezTo>
                <a:cubicBezTo>
                  <a:pt x="5934966" y="3702470"/>
                  <a:pt x="5938763" y="3702470"/>
                  <a:pt x="5938763" y="3702470"/>
                </a:cubicBezTo>
                <a:cubicBezTo>
                  <a:pt x="5957745" y="3683696"/>
                  <a:pt x="5976728" y="3668677"/>
                  <a:pt x="5976728" y="3646149"/>
                </a:cubicBezTo>
                <a:cubicBezTo>
                  <a:pt x="5976728" y="3578563"/>
                  <a:pt x="5976728" y="3514733"/>
                  <a:pt x="5976728" y="3450903"/>
                </a:cubicBezTo>
                <a:cubicBezTo>
                  <a:pt x="5976728" y="3447148"/>
                  <a:pt x="5969135" y="3435884"/>
                  <a:pt x="5984321" y="3435884"/>
                </a:cubicBezTo>
                <a:cubicBezTo>
                  <a:pt x="5991913" y="3435884"/>
                  <a:pt x="5988117" y="3447148"/>
                  <a:pt x="5988117" y="3450903"/>
                </a:cubicBezTo>
                <a:cubicBezTo>
                  <a:pt x="5988117" y="3465922"/>
                  <a:pt x="5988117" y="3480940"/>
                  <a:pt x="5999506" y="3495959"/>
                </a:cubicBezTo>
                <a:cubicBezTo>
                  <a:pt x="6033675" y="3529752"/>
                  <a:pt x="6045064" y="3574809"/>
                  <a:pt x="6048861" y="3623620"/>
                </a:cubicBezTo>
                <a:cubicBezTo>
                  <a:pt x="6048861" y="3646149"/>
                  <a:pt x="6045064" y="3672432"/>
                  <a:pt x="6052657" y="3698715"/>
                </a:cubicBezTo>
                <a:cubicBezTo>
                  <a:pt x="6060250" y="3713734"/>
                  <a:pt x="6056453" y="3732507"/>
                  <a:pt x="6052657" y="3747526"/>
                </a:cubicBezTo>
                <a:cubicBezTo>
                  <a:pt x="6052657" y="3762545"/>
                  <a:pt x="6064046" y="3777564"/>
                  <a:pt x="6060250" y="3792583"/>
                </a:cubicBezTo>
                <a:cubicBezTo>
                  <a:pt x="6060250" y="3800092"/>
                  <a:pt x="6052657" y="3815111"/>
                  <a:pt x="6067843" y="3811357"/>
                </a:cubicBezTo>
                <a:cubicBezTo>
                  <a:pt x="6079232" y="3811357"/>
                  <a:pt x="6071639" y="3800092"/>
                  <a:pt x="6075436" y="3792583"/>
                </a:cubicBezTo>
                <a:cubicBezTo>
                  <a:pt x="6079232" y="3747526"/>
                  <a:pt x="6067843" y="3706224"/>
                  <a:pt x="6067843" y="3661168"/>
                </a:cubicBezTo>
                <a:cubicBezTo>
                  <a:pt x="6067843" y="3638639"/>
                  <a:pt x="6086825" y="3627375"/>
                  <a:pt x="6090622" y="3604846"/>
                </a:cubicBezTo>
                <a:cubicBezTo>
                  <a:pt x="6090622" y="3604846"/>
                  <a:pt x="6094418" y="3604846"/>
                  <a:pt x="6098214" y="3604846"/>
                </a:cubicBezTo>
                <a:cubicBezTo>
                  <a:pt x="6102011" y="3604846"/>
                  <a:pt x="6109604" y="3601092"/>
                  <a:pt x="6113400" y="3608601"/>
                </a:cubicBezTo>
                <a:cubicBezTo>
                  <a:pt x="6113400" y="3619865"/>
                  <a:pt x="6113400" y="3631129"/>
                  <a:pt x="6113400" y="3642394"/>
                </a:cubicBezTo>
                <a:cubicBezTo>
                  <a:pt x="6113400" y="3653658"/>
                  <a:pt x="6120993" y="3657413"/>
                  <a:pt x="6120993" y="3664922"/>
                </a:cubicBezTo>
                <a:cubicBezTo>
                  <a:pt x="6120993" y="3668677"/>
                  <a:pt x="6124790" y="3668677"/>
                  <a:pt x="6128586" y="3668677"/>
                </a:cubicBezTo>
                <a:cubicBezTo>
                  <a:pt x="6132383" y="3668677"/>
                  <a:pt x="6132383" y="3664922"/>
                  <a:pt x="6132383" y="3661168"/>
                </a:cubicBezTo>
                <a:cubicBezTo>
                  <a:pt x="6132383" y="3649903"/>
                  <a:pt x="6132383" y="3638639"/>
                  <a:pt x="6132383" y="3627375"/>
                </a:cubicBezTo>
                <a:cubicBezTo>
                  <a:pt x="6132383" y="3623620"/>
                  <a:pt x="6132383" y="3616110"/>
                  <a:pt x="6139976" y="3616110"/>
                </a:cubicBezTo>
                <a:cubicBezTo>
                  <a:pt x="6143772" y="3616110"/>
                  <a:pt x="6143772" y="3623620"/>
                  <a:pt x="6147569" y="3623620"/>
                </a:cubicBezTo>
                <a:cubicBezTo>
                  <a:pt x="6158958" y="3638639"/>
                  <a:pt x="6166551" y="3653658"/>
                  <a:pt x="6166551" y="3668677"/>
                </a:cubicBezTo>
                <a:cubicBezTo>
                  <a:pt x="6166551" y="3694960"/>
                  <a:pt x="6185533" y="3713734"/>
                  <a:pt x="6181737" y="3740017"/>
                </a:cubicBezTo>
                <a:cubicBezTo>
                  <a:pt x="6181737" y="3740017"/>
                  <a:pt x="6185533" y="3740017"/>
                  <a:pt x="6185533" y="3740017"/>
                </a:cubicBezTo>
                <a:cubicBezTo>
                  <a:pt x="6189330" y="3740017"/>
                  <a:pt x="6189330" y="3740017"/>
                  <a:pt x="6193126" y="3740017"/>
                </a:cubicBezTo>
                <a:cubicBezTo>
                  <a:pt x="6193126" y="3736262"/>
                  <a:pt x="6193126" y="3728753"/>
                  <a:pt x="6193126" y="3724998"/>
                </a:cubicBezTo>
                <a:cubicBezTo>
                  <a:pt x="6196923" y="3709979"/>
                  <a:pt x="6200719" y="3709979"/>
                  <a:pt x="6215905" y="3713734"/>
                </a:cubicBezTo>
                <a:cubicBezTo>
                  <a:pt x="6219701" y="3717488"/>
                  <a:pt x="6223498" y="3717488"/>
                  <a:pt x="6227294" y="3709979"/>
                </a:cubicBezTo>
                <a:cubicBezTo>
                  <a:pt x="6231091" y="3698715"/>
                  <a:pt x="6231091" y="3687451"/>
                  <a:pt x="6238684" y="3676187"/>
                </a:cubicBezTo>
                <a:cubicBezTo>
                  <a:pt x="6238684" y="3687451"/>
                  <a:pt x="6238684" y="3694960"/>
                  <a:pt x="6238684" y="3702470"/>
                </a:cubicBezTo>
                <a:cubicBezTo>
                  <a:pt x="6238684" y="3709979"/>
                  <a:pt x="6246277" y="3709979"/>
                  <a:pt x="6250073" y="3706224"/>
                </a:cubicBezTo>
                <a:cubicBezTo>
                  <a:pt x="6253870" y="3706224"/>
                  <a:pt x="6253870" y="3698715"/>
                  <a:pt x="6257666" y="3706224"/>
                </a:cubicBezTo>
                <a:cubicBezTo>
                  <a:pt x="6257666" y="3706224"/>
                  <a:pt x="6261462" y="3709979"/>
                  <a:pt x="6257666" y="3709979"/>
                </a:cubicBezTo>
                <a:cubicBezTo>
                  <a:pt x="6250073" y="3721243"/>
                  <a:pt x="6253870" y="3736262"/>
                  <a:pt x="6253870" y="3747526"/>
                </a:cubicBezTo>
                <a:cubicBezTo>
                  <a:pt x="6253870" y="3751281"/>
                  <a:pt x="6253870" y="3755036"/>
                  <a:pt x="6257666" y="3755036"/>
                </a:cubicBezTo>
                <a:cubicBezTo>
                  <a:pt x="6261462" y="3755036"/>
                  <a:pt x="6261462" y="3755036"/>
                  <a:pt x="6265259" y="3751281"/>
                </a:cubicBezTo>
                <a:cubicBezTo>
                  <a:pt x="6272852" y="3743772"/>
                  <a:pt x="6272852" y="3732507"/>
                  <a:pt x="6280445" y="3728753"/>
                </a:cubicBezTo>
                <a:cubicBezTo>
                  <a:pt x="6288038" y="3724998"/>
                  <a:pt x="6291834" y="3717488"/>
                  <a:pt x="6299427" y="3724998"/>
                </a:cubicBezTo>
                <a:cubicBezTo>
                  <a:pt x="6303224" y="3728753"/>
                  <a:pt x="6310816" y="3728753"/>
                  <a:pt x="6310816" y="3732507"/>
                </a:cubicBezTo>
                <a:cubicBezTo>
                  <a:pt x="6310816" y="3740017"/>
                  <a:pt x="6314613" y="3747526"/>
                  <a:pt x="6310816" y="3751281"/>
                </a:cubicBezTo>
                <a:cubicBezTo>
                  <a:pt x="6303224" y="3766300"/>
                  <a:pt x="6299427" y="3781319"/>
                  <a:pt x="6295631" y="3796338"/>
                </a:cubicBezTo>
                <a:cubicBezTo>
                  <a:pt x="6288038" y="3807602"/>
                  <a:pt x="6291834" y="3807602"/>
                  <a:pt x="6303224" y="3815111"/>
                </a:cubicBezTo>
                <a:cubicBezTo>
                  <a:pt x="6310816" y="3815111"/>
                  <a:pt x="6322206" y="3818866"/>
                  <a:pt x="6326002" y="3826375"/>
                </a:cubicBezTo>
                <a:cubicBezTo>
                  <a:pt x="6326002" y="3837640"/>
                  <a:pt x="6333595" y="3845149"/>
                  <a:pt x="6333595" y="3860168"/>
                </a:cubicBezTo>
                <a:cubicBezTo>
                  <a:pt x="6329799" y="3867677"/>
                  <a:pt x="6333595" y="3878942"/>
                  <a:pt x="6329799" y="3890206"/>
                </a:cubicBezTo>
                <a:cubicBezTo>
                  <a:pt x="6329799" y="3897715"/>
                  <a:pt x="6337392" y="3897715"/>
                  <a:pt x="6341188" y="3897715"/>
                </a:cubicBezTo>
                <a:cubicBezTo>
                  <a:pt x="6348781" y="3897715"/>
                  <a:pt x="6352578" y="3893961"/>
                  <a:pt x="6352578" y="3890206"/>
                </a:cubicBezTo>
                <a:cubicBezTo>
                  <a:pt x="6352578" y="3882696"/>
                  <a:pt x="6348781" y="3882696"/>
                  <a:pt x="6348781" y="3878942"/>
                </a:cubicBezTo>
                <a:cubicBezTo>
                  <a:pt x="6341188" y="3860168"/>
                  <a:pt x="6344985" y="3845149"/>
                  <a:pt x="6360171" y="3833885"/>
                </a:cubicBezTo>
                <a:cubicBezTo>
                  <a:pt x="6367763" y="3830130"/>
                  <a:pt x="6375356" y="3837640"/>
                  <a:pt x="6382949" y="3830130"/>
                </a:cubicBezTo>
                <a:cubicBezTo>
                  <a:pt x="6382949" y="3818866"/>
                  <a:pt x="6382949" y="3807602"/>
                  <a:pt x="6382949" y="3796338"/>
                </a:cubicBezTo>
                <a:cubicBezTo>
                  <a:pt x="6386746" y="3788828"/>
                  <a:pt x="6379153" y="3777564"/>
                  <a:pt x="6386746" y="3766300"/>
                </a:cubicBezTo>
                <a:cubicBezTo>
                  <a:pt x="6398135" y="3755036"/>
                  <a:pt x="6382949" y="3751281"/>
                  <a:pt x="6382949" y="3740017"/>
                </a:cubicBezTo>
                <a:cubicBezTo>
                  <a:pt x="6386746" y="3706224"/>
                  <a:pt x="6375356" y="3676187"/>
                  <a:pt x="6379153" y="3646149"/>
                </a:cubicBezTo>
                <a:cubicBezTo>
                  <a:pt x="6379153" y="3631129"/>
                  <a:pt x="6379153" y="3619865"/>
                  <a:pt x="6379153" y="3604846"/>
                </a:cubicBezTo>
                <a:cubicBezTo>
                  <a:pt x="6379153" y="3582318"/>
                  <a:pt x="6379153" y="3563544"/>
                  <a:pt x="6360171" y="3541016"/>
                </a:cubicBezTo>
                <a:cubicBezTo>
                  <a:pt x="6363967" y="3537261"/>
                  <a:pt x="6371560" y="3537261"/>
                  <a:pt x="6371560" y="3533507"/>
                </a:cubicBezTo>
                <a:cubicBezTo>
                  <a:pt x="6390542" y="3518488"/>
                  <a:pt x="6390542" y="3514733"/>
                  <a:pt x="6375356" y="3492205"/>
                </a:cubicBezTo>
                <a:cubicBezTo>
                  <a:pt x="6367763" y="3484695"/>
                  <a:pt x="6360171" y="3473431"/>
                  <a:pt x="6360171" y="3462167"/>
                </a:cubicBezTo>
                <a:cubicBezTo>
                  <a:pt x="6356374" y="3450903"/>
                  <a:pt x="6348781" y="3443393"/>
                  <a:pt x="6352578" y="3435884"/>
                </a:cubicBezTo>
                <a:cubicBezTo>
                  <a:pt x="6360171" y="3417110"/>
                  <a:pt x="6360171" y="3394582"/>
                  <a:pt x="6382949" y="3383318"/>
                </a:cubicBezTo>
                <a:cubicBezTo>
                  <a:pt x="6394339" y="3375808"/>
                  <a:pt x="6401932" y="3364544"/>
                  <a:pt x="6398135" y="3353280"/>
                </a:cubicBezTo>
                <a:cubicBezTo>
                  <a:pt x="6390542" y="3345770"/>
                  <a:pt x="6390542" y="3338261"/>
                  <a:pt x="6390542" y="3330751"/>
                </a:cubicBezTo>
                <a:cubicBezTo>
                  <a:pt x="6390542" y="3319487"/>
                  <a:pt x="6386746" y="3311978"/>
                  <a:pt x="6379153" y="3311978"/>
                </a:cubicBezTo>
                <a:cubicBezTo>
                  <a:pt x="6371560" y="3308223"/>
                  <a:pt x="6367763" y="3304468"/>
                  <a:pt x="6360171" y="3304468"/>
                </a:cubicBezTo>
                <a:cubicBezTo>
                  <a:pt x="6344985" y="3296959"/>
                  <a:pt x="6348781" y="3281940"/>
                  <a:pt x="6360171" y="3274431"/>
                </a:cubicBezTo>
                <a:cubicBezTo>
                  <a:pt x="6367763" y="3270676"/>
                  <a:pt x="6379153" y="3266921"/>
                  <a:pt x="6379153" y="3259412"/>
                </a:cubicBezTo>
                <a:cubicBezTo>
                  <a:pt x="6379153" y="3248148"/>
                  <a:pt x="6379153" y="3240638"/>
                  <a:pt x="6375356" y="3233129"/>
                </a:cubicBezTo>
                <a:cubicBezTo>
                  <a:pt x="6367763" y="3221864"/>
                  <a:pt x="6375356" y="3203091"/>
                  <a:pt x="6363967" y="3191827"/>
                </a:cubicBezTo>
                <a:cubicBezTo>
                  <a:pt x="6363967" y="3188072"/>
                  <a:pt x="6363967" y="3184317"/>
                  <a:pt x="6367763" y="3180562"/>
                </a:cubicBezTo>
                <a:cubicBezTo>
                  <a:pt x="6375356" y="3169298"/>
                  <a:pt x="6382949" y="3165544"/>
                  <a:pt x="6394339" y="3165544"/>
                </a:cubicBezTo>
                <a:cubicBezTo>
                  <a:pt x="6398135" y="3165544"/>
                  <a:pt x="6405728" y="3161789"/>
                  <a:pt x="6401932" y="3154279"/>
                </a:cubicBezTo>
                <a:cubicBezTo>
                  <a:pt x="6386746" y="3139261"/>
                  <a:pt x="6379153" y="3120487"/>
                  <a:pt x="6371560" y="3101713"/>
                </a:cubicBezTo>
                <a:cubicBezTo>
                  <a:pt x="6371560" y="3097959"/>
                  <a:pt x="6367763" y="3094204"/>
                  <a:pt x="6363967" y="3094204"/>
                </a:cubicBezTo>
                <a:cubicBezTo>
                  <a:pt x="6360171" y="3094204"/>
                  <a:pt x="6360171" y="3097959"/>
                  <a:pt x="6356374" y="3101713"/>
                </a:cubicBezTo>
                <a:cubicBezTo>
                  <a:pt x="6356374" y="3116732"/>
                  <a:pt x="6341188" y="3135506"/>
                  <a:pt x="6352578" y="3154279"/>
                </a:cubicBezTo>
                <a:cubicBezTo>
                  <a:pt x="6352578" y="3158034"/>
                  <a:pt x="6352578" y="3165544"/>
                  <a:pt x="6348781" y="3165544"/>
                </a:cubicBezTo>
                <a:cubicBezTo>
                  <a:pt x="6337392" y="3165544"/>
                  <a:pt x="6337392" y="3176808"/>
                  <a:pt x="6337392" y="3184317"/>
                </a:cubicBezTo>
                <a:cubicBezTo>
                  <a:pt x="6337392" y="3191827"/>
                  <a:pt x="6329799" y="3195581"/>
                  <a:pt x="6322206" y="3191827"/>
                </a:cubicBezTo>
                <a:cubicBezTo>
                  <a:pt x="6318409" y="3191827"/>
                  <a:pt x="6314613" y="3184317"/>
                  <a:pt x="6307020" y="3180562"/>
                </a:cubicBezTo>
                <a:cubicBezTo>
                  <a:pt x="6307020" y="3188072"/>
                  <a:pt x="6303224" y="3191827"/>
                  <a:pt x="6307020" y="3195581"/>
                </a:cubicBezTo>
                <a:cubicBezTo>
                  <a:pt x="6314613" y="3203091"/>
                  <a:pt x="6310816" y="3214355"/>
                  <a:pt x="6310816" y="3221864"/>
                </a:cubicBezTo>
                <a:cubicBezTo>
                  <a:pt x="6314613" y="3233129"/>
                  <a:pt x="6303224" y="3240638"/>
                  <a:pt x="6307020" y="3251902"/>
                </a:cubicBezTo>
                <a:cubicBezTo>
                  <a:pt x="6310816" y="3266921"/>
                  <a:pt x="6295631" y="3263166"/>
                  <a:pt x="6288038" y="3270676"/>
                </a:cubicBezTo>
                <a:cubicBezTo>
                  <a:pt x="6284241" y="3274431"/>
                  <a:pt x="6284241" y="3281940"/>
                  <a:pt x="6284241" y="3285695"/>
                </a:cubicBezTo>
                <a:cubicBezTo>
                  <a:pt x="6284241" y="3304468"/>
                  <a:pt x="6284241" y="3323242"/>
                  <a:pt x="6284241" y="3345770"/>
                </a:cubicBezTo>
                <a:cubicBezTo>
                  <a:pt x="6284241" y="3364544"/>
                  <a:pt x="6284241" y="3387072"/>
                  <a:pt x="6284241" y="3409601"/>
                </a:cubicBezTo>
                <a:cubicBezTo>
                  <a:pt x="6284241" y="3409601"/>
                  <a:pt x="6280445" y="3409601"/>
                  <a:pt x="6280445" y="3409601"/>
                </a:cubicBezTo>
                <a:cubicBezTo>
                  <a:pt x="6280445" y="3390827"/>
                  <a:pt x="6280445" y="3368299"/>
                  <a:pt x="6276648" y="3345770"/>
                </a:cubicBezTo>
                <a:cubicBezTo>
                  <a:pt x="6272852" y="3353280"/>
                  <a:pt x="6265259" y="3357035"/>
                  <a:pt x="6265259" y="3360789"/>
                </a:cubicBezTo>
                <a:cubicBezTo>
                  <a:pt x="6261462" y="3398336"/>
                  <a:pt x="6250073" y="3435884"/>
                  <a:pt x="6253870" y="3473431"/>
                </a:cubicBezTo>
                <a:cubicBezTo>
                  <a:pt x="6253870" y="3480940"/>
                  <a:pt x="6253870" y="3488450"/>
                  <a:pt x="6253870" y="3495959"/>
                </a:cubicBezTo>
                <a:cubicBezTo>
                  <a:pt x="6253870" y="3518488"/>
                  <a:pt x="6246277" y="3533507"/>
                  <a:pt x="6231091" y="3544771"/>
                </a:cubicBezTo>
                <a:cubicBezTo>
                  <a:pt x="6231091" y="3556035"/>
                  <a:pt x="6231091" y="3567299"/>
                  <a:pt x="6231091" y="3578563"/>
                </a:cubicBezTo>
                <a:cubicBezTo>
                  <a:pt x="6231091" y="3586073"/>
                  <a:pt x="6227294" y="3586073"/>
                  <a:pt x="6223498" y="3589827"/>
                </a:cubicBezTo>
                <a:cubicBezTo>
                  <a:pt x="6219701" y="3593582"/>
                  <a:pt x="6215905" y="3589827"/>
                  <a:pt x="6212108" y="3586073"/>
                </a:cubicBezTo>
                <a:cubicBezTo>
                  <a:pt x="6196923" y="3574809"/>
                  <a:pt x="6196923" y="3574809"/>
                  <a:pt x="6208312" y="3559790"/>
                </a:cubicBezTo>
                <a:cubicBezTo>
                  <a:pt x="6212108" y="3556035"/>
                  <a:pt x="6223498" y="3544771"/>
                  <a:pt x="6227294" y="3544771"/>
                </a:cubicBezTo>
                <a:cubicBezTo>
                  <a:pt x="6219701" y="3529752"/>
                  <a:pt x="6231091" y="3518488"/>
                  <a:pt x="6231091" y="3507223"/>
                </a:cubicBezTo>
                <a:cubicBezTo>
                  <a:pt x="6223498" y="3492205"/>
                  <a:pt x="6223498" y="3473431"/>
                  <a:pt x="6231091" y="3462167"/>
                </a:cubicBezTo>
                <a:cubicBezTo>
                  <a:pt x="6231091" y="3454657"/>
                  <a:pt x="6234887" y="3450903"/>
                  <a:pt x="6231091" y="3443393"/>
                </a:cubicBezTo>
                <a:cubicBezTo>
                  <a:pt x="6231091" y="3435884"/>
                  <a:pt x="6234887" y="3428374"/>
                  <a:pt x="6227294" y="3417110"/>
                </a:cubicBezTo>
                <a:cubicBezTo>
                  <a:pt x="6223498" y="3409601"/>
                  <a:pt x="6234887" y="3398336"/>
                  <a:pt x="6231091" y="3390827"/>
                </a:cubicBezTo>
                <a:cubicBezTo>
                  <a:pt x="6223498" y="3387072"/>
                  <a:pt x="6227294" y="3379563"/>
                  <a:pt x="6227294" y="3375808"/>
                </a:cubicBezTo>
                <a:cubicBezTo>
                  <a:pt x="6227294" y="3368299"/>
                  <a:pt x="6234887" y="3372053"/>
                  <a:pt x="6238684" y="3368299"/>
                </a:cubicBezTo>
                <a:cubicBezTo>
                  <a:pt x="6238684" y="3364544"/>
                  <a:pt x="6238684" y="3357035"/>
                  <a:pt x="6238684" y="3349525"/>
                </a:cubicBezTo>
                <a:cubicBezTo>
                  <a:pt x="6234887" y="3349525"/>
                  <a:pt x="6231091" y="3345770"/>
                  <a:pt x="6231091" y="3342016"/>
                </a:cubicBezTo>
                <a:cubicBezTo>
                  <a:pt x="6234887" y="3334506"/>
                  <a:pt x="6242480" y="3338261"/>
                  <a:pt x="6246277" y="3338261"/>
                </a:cubicBezTo>
                <a:cubicBezTo>
                  <a:pt x="6246277" y="3330751"/>
                  <a:pt x="6246277" y="3323242"/>
                  <a:pt x="6246277" y="3315733"/>
                </a:cubicBezTo>
                <a:cubicBezTo>
                  <a:pt x="6238684" y="3319487"/>
                  <a:pt x="6238684" y="3311978"/>
                  <a:pt x="6238684" y="3308223"/>
                </a:cubicBezTo>
                <a:cubicBezTo>
                  <a:pt x="6242480" y="3300714"/>
                  <a:pt x="6246277" y="3304468"/>
                  <a:pt x="6253870" y="3304468"/>
                </a:cubicBezTo>
                <a:cubicBezTo>
                  <a:pt x="6253870" y="3285695"/>
                  <a:pt x="6246277" y="3263166"/>
                  <a:pt x="6257666" y="3244393"/>
                </a:cubicBezTo>
                <a:cubicBezTo>
                  <a:pt x="6261462" y="3240638"/>
                  <a:pt x="6261462" y="3236883"/>
                  <a:pt x="6257666" y="3233129"/>
                </a:cubicBezTo>
                <a:cubicBezTo>
                  <a:pt x="6250073" y="3229374"/>
                  <a:pt x="6250073" y="3221864"/>
                  <a:pt x="6253870" y="3218110"/>
                </a:cubicBezTo>
                <a:cubicBezTo>
                  <a:pt x="6253870" y="3206846"/>
                  <a:pt x="6250073" y="3191827"/>
                  <a:pt x="6246277" y="3184317"/>
                </a:cubicBezTo>
                <a:cubicBezTo>
                  <a:pt x="6238684" y="3173053"/>
                  <a:pt x="6238684" y="3161789"/>
                  <a:pt x="6246277" y="3150525"/>
                </a:cubicBezTo>
                <a:cubicBezTo>
                  <a:pt x="6250073" y="3143015"/>
                  <a:pt x="6253870" y="3131751"/>
                  <a:pt x="6253870" y="3116732"/>
                </a:cubicBezTo>
                <a:cubicBezTo>
                  <a:pt x="6250073" y="3109223"/>
                  <a:pt x="6253870" y="3097959"/>
                  <a:pt x="6253870" y="3090449"/>
                </a:cubicBezTo>
                <a:cubicBezTo>
                  <a:pt x="6242480" y="3086694"/>
                  <a:pt x="6246277" y="3079185"/>
                  <a:pt x="6246277" y="3075430"/>
                </a:cubicBezTo>
                <a:cubicBezTo>
                  <a:pt x="6246277" y="3067921"/>
                  <a:pt x="6246277" y="3064166"/>
                  <a:pt x="6246277" y="3056657"/>
                </a:cubicBezTo>
                <a:cubicBezTo>
                  <a:pt x="6234887" y="3045392"/>
                  <a:pt x="6234887" y="3034128"/>
                  <a:pt x="6246277" y="3022864"/>
                </a:cubicBezTo>
                <a:cubicBezTo>
                  <a:pt x="6246277" y="3022864"/>
                  <a:pt x="6246277" y="3019109"/>
                  <a:pt x="6246277" y="3019109"/>
                </a:cubicBezTo>
                <a:cubicBezTo>
                  <a:pt x="6246277" y="2989072"/>
                  <a:pt x="6246277" y="2989072"/>
                  <a:pt x="6269055" y="2977807"/>
                </a:cubicBezTo>
                <a:cubicBezTo>
                  <a:pt x="6272852" y="2977807"/>
                  <a:pt x="6276648" y="2977807"/>
                  <a:pt x="6276648" y="2977807"/>
                </a:cubicBezTo>
                <a:cubicBezTo>
                  <a:pt x="6288038" y="2970298"/>
                  <a:pt x="6299427" y="2974053"/>
                  <a:pt x="6299427" y="2989072"/>
                </a:cubicBezTo>
                <a:cubicBezTo>
                  <a:pt x="6299427" y="2996581"/>
                  <a:pt x="6299427" y="3007845"/>
                  <a:pt x="6299427" y="3019109"/>
                </a:cubicBezTo>
                <a:cubicBezTo>
                  <a:pt x="6299427" y="3026619"/>
                  <a:pt x="6299427" y="3030374"/>
                  <a:pt x="6307020" y="3030374"/>
                </a:cubicBezTo>
                <a:cubicBezTo>
                  <a:pt x="6314613" y="3030374"/>
                  <a:pt x="6310816" y="3026619"/>
                  <a:pt x="6310816" y="3019109"/>
                </a:cubicBezTo>
                <a:cubicBezTo>
                  <a:pt x="6310816" y="3015355"/>
                  <a:pt x="6314613" y="3007845"/>
                  <a:pt x="6307020" y="3004090"/>
                </a:cubicBezTo>
                <a:cubicBezTo>
                  <a:pt x="6303224" y="2996581"/>
                  <a:pt x="6303224" y="2989072"/>
                  <a:pt x="6307020" y="2985317"/>
                </a:cubicBezTo>
                <a:cubicBezTo>
                  <a:pt x="6310816" y="2974053"/>
                  <a:pt x="6310816" y="2962789"/>
                  <a:pt x="6310816" y="2955279"/>
                </a:cubicBezTo>
                <a:cubicBezTo>
                  <a:pt x="6310816" y="2947770"/>
                  <a:pt x="6314613" y="2940260"/>
                  <a:pt x="6318409" y="2936505"/>
                </a:cubicBezTo>
                <a:cubicBezTo>
                  <a:pt x="6333595" y="2917732"/>
                  <a:pt x="6348781" y="2898958"/>
                  <a:pt x="6375356" y="2891449"/>
                </a:cubicBezTo>
                <a:cubicBezTo>
                  <a:pt x="6379153" y="2898958"/>
                  <a:pt x="6379153" y="2902713"/>
                  <a:pt x="6379153" y="2906468"/>
                </a:cubicBezTo>
                <a:cubicBezTo>
                  <a:pt x="6379153" y="2928996"/>
                  <a:pt x="6379153" y="2947770"/>
                  <a:pt x="6379153" y="2966543"/>
                </a:cubicBezTo>
                <a:cubicBezTo>
                  <a:pt x="6375356" y="2974053"/>
                  <a:pt x="6382949" y="2981562"/>
                  <a:pt x="6390542" y="2985317"/>
                </a:cubicBezTo>
                <a:cubicBezTo>
                  <a:pt x="6390542" y="2962789"/>
                  <a:pt x="6390542" y="2940260"/>
                  <a:pt x="6390542" y="2917732"/>
                </a:cubicBezTo>
                <a:cubicBezTo>
                  <a:pt x="6390542" y="2895203"/>
                  <a:pt x="6394339" y="2872675"/>
                  <a:pt x="6390542" y="2850147"/>
                </a:cubicBezTo>
                <a:cubicBezTo>
                  <a:pt x="6386746" y="2827618"/>
                  <a:pt x="6398135" y="2808845"/>
                  <a:pt x="6398135" y="2786317"/>
                </a:cubicBezTo>
                <a:cubicBezTo>
                  <a:pt x="6398135" y="2756279"/>
                  <a:pt x="6398135" y="2726241"/>
                  <a:pt x="6398135" y="2696203"/>
                </a:cubicBezTo>
                <a:cubicBezTo>
                  <a:pt x="6398135" y="2684939"/>
                  <a:pt x="6405728" y="2677430"/>
                  <a:pt x="6401932" y="2669920"/>
                </a:cubicBezTo>
                <a:cubicBezTo>
                  <a:pt x="6394339" y="2643637"/>
                  <a:pt x="6398135" y="2617354"/>
                  <a:pt x="6379153" y="2594826"/>
                </a:cubicBezTo>
                <a:cubicBezTo>
                  <a:pt x="6375356" y="2591071"/>
                  <a:pt x="6379153" y="2587316"/>
                  <a:pt x="6386746" y="2587316"/>
                </a:cubicBezTo>
                <a:cubicBezTo>
                  <a:pt x="6390542" y="2587316"/>
                  <a:pt x="6398135" y="2591071"/>
                  <a:pt x="6405728" y="2583561"/>
                </a:cubicBezTo>
                <a:cubicBezTo>
                  <a:pt x="6405728" y="2546014"/>
                  <a:pt x="6405728" y="2546014"/>
                  <a:pt x="6417118" y="2527241"/>
                </a:cubicBezTo>
                <a:cubicBezTo>
                  <a:pt x="6420914" y="2587316"/>
                  <a:pt x="6413321" y="2643637"/>
                  <a:pt x="6424710" y="2699958"/>
                </a:cubicBezTo>
                <a:lnTo>
                  <a:pt x="6426146" y="2709637"/>
                </a:lnTo>
                <a:lnTo>
                  <a:pt x="6423687" y="2724602"/>
                </a:lnTo>
                <a:cubicBezTo>
                  <a:pt x="6423687" y="2732114"/>
                  <a:pt x="6427389" y="2728358"/>
                  <a:pt x="6427389" y="2732114"/>
                </a:cubicBezTo>
                <a:cubicBezTo>
                  <a:pt x="6427389" y="2735870"/>
                  <a:pt x="6427389" y="2735870"/>
                  <a:pt x="6427389" y="2739626"/>
                </a:cubicBezTo>
                <a:cubicBezTo>
                  <a:pt x="6427389" y="2758405"/>
                  <a:pt x="6428623" y="2780940"/>
                  <a:pt x="6429857" y="2799720"/>
                </a:cubicBezTo>
                <a:cubicBezTo>
                  <a:pt x="6429857" y="2814743"/>
                  <a:pt x="6431091" y="2829766"/>
                  <a:pt x="6432325" y="2844790"/>
                </a:cubicBezTo>
                <a:cubicBezTo>
                  <a:pt x="6433559" y="2867325"/>
                  <a:pt x="6433559" y="2867325"/>
                  <a:pt x="6432325" y="2889860"/>
                </a:cubicBezTo>
                <a:cubicBezTo>
                  <a:pt x="6431091" y="2897372"/>
                  <a:pt x="6429857" y="2904884"/>
                  <a:pt x="6434793" y="2904884"/>
                </a:cubicBezTo>
                <a:cubicBezTo>
                  <a:pt x="6437261" y="2904884"/>
                  <a:pt x="6438495" y="2916151"/>
                  <a:pt x="6437261" y="2923663"/>
                </a:cubicBezTo>
                <a:cubicBezTo>
                  <a:pt x="6433559" y="2938686"/>
                  <a:pt x="6436027" y="2949954"/>
                  <a:pt x="6436027" y="2964977"/>
                </a:cubicBezTo>
                <a:cubicBezTo>
                  <a:pt x="6434793" y="2972489"/>
                  <a:pt x="6439729" y="2987512"/>
                  <a:pt x="6442198" y="2983757"/>
                </a:cubicBezTo>
                <a:cubicBezTo>
                  <a:pt x="6448368" y="2983757"/>
                  <a:pt x="6452070" y="2987512"/>
                  <a:pt x="6452070" y="2998780"/>
                </a:cubicBezTo>
                <a:cubicBezTo>
                  <a:pt x="6452070" y="3013803"/>
                  <a:pt x="6454538" y="3025071"/>
                  <a:pt x="6454538" y="3040094"/>
                </a:cubicBezTo>
                <a:cubicBezTo>
                  <a:pt x="6454538" y="3055118"/>
                  <a:pt x="6453304" y="3070141"/>
                  <a:pt x="6454538" y="3088921"/>
                </a:cubicBezTo>
                <a:cubicBezTo>
                  <a:pt x="6455772" y="3103944"/>
                  <a:pt x="6455772" y="3118967"/>
                  <a:pt x="6454538" y="3133991"/>
                </a:cubicBezTo>
                <a:cubicBezTo>
                  <a:pt x="6453304" y="3145258"/>
                  <a:pt x="6457006" y="3149014"/>
                  <a:pt x="6459474" y="3152770"/>
                </a:cubicBezTo>
                <a:cubicBezTo>
                  <a:pt x="6463176" y="3164038"/>
                  <a:pt x="6465644" y="3160282"/>
                  <a:pt x="6465644" y="3145258"/>
                </a:cubicBezTo>
                <a:cubicBezTo>
                  <a:pt x="6465644" y="3141503"/>
                  <a:pt x="6465644" y="3133991"/>
                  <a:pt x="6465644" y="3126479"/>
                </a:cubicBezTo>
                <a:cubicBezTo>
                  <a:pt x="6466878" y="3118967"/>
                  <a:pt x="6466878" y="3107700"/>
                  <a:pt x="6469346" y="3107700"/>
                </a:cubicBezTo>
                <a:cubicBezTo>
                  <a:pt x="6475516" y="3107700"/>
                  <a:pt x="6475516" y="3096432"/>
                  <a:pt x="6475516" y="3085165"/>
                </a:cubicBezTo>
                <a:cubicBezTo>
                  <a:pt x="6475516" y="3070141"/>
                  <a:pt x="6475516" y="3058874"/>
                  <a:pt x="6479218" y="3051362"/>
                </a:cubicBezTo>
                <a:cubicBezTo>
                  <a:pt x="6481686" y="3043850"/>
                  <a:pt x="6481686" y="3028827"/>
                  <a:pt x="6479218" y="3017559"/>
                </a:cubicBezTo>
                <a:cubicBezTo>
                  <a:pt x="6475516" y="3002536"/>
                  <a:pt x="6477984" y="2983757"/>
                  <a:pt x="6477984" y="2964977"/>
                </a:cubicBezTo>
                <a:cubicBezTo>
                  <a:pt x="6477984" y="2961221"/>
                  <a:pt x="6479218" y="2961221"/>
                  <a:pt x="6479218" y="2957466"/>
                </a:cubicBezTo>
                <a:cubicBezTo>
                  <a:pt x="6481686" y="2953710"/>
                  <a:pt x="6482920" y="2957466"/>
                  <a:pt x="6482920" y="2961221"/>
                </a:cubicBezTo>
                <a:cubicBezTo>
                  <a:pt x="6482920" y="2972489"/>
                  <a:pt x="6482920" y="2980001"/>
                  <a:pt x="6485388" y="2983757"/>
                </a:cubicBezTo>
                <a:cubicBezTo>
                  <a:pt x="6489090" y="2995024"/>
                  <a:pt x="6491558" y="2991268"/>
                  <a:pt x="6494026" y="2991268"/>
                </a:cubicBezTo>
                <a:cubicBezTo>
                  <a:pt x="6494026" y="2980001"/>
                  <a:pt x="6495260" y="2968733"/>
                  <a:pt x="6495260" y="2953710"/>
                </a:cubicBezTo>
                <a:cubicBezTo>
                  <a:pt x="6496494" y="2961221"/>
                  <a:pt x="6496494" y="2964977"/>
                  <a:pt x="6496494" y="2968733"/>
                </a:cubicBezTo>
                <a:cubicBezTo>
                  <a:pt x="6496494" y="2980001"/>
                  <a:pt x="6497728" y="2991268"/>
                  <a:pt x="6496494" y="3002536"/>
                </a:cubicBezTo>
                <a:cubicBezTo>
                  <a:pt x="6495260" y="3017559"/>
                  <a:pt x="6498962" y="3021315"/>
                  <a:pt x="6500196" y="3036339"/>
                </a:cubicBezTo>
                <a:cubicBezTo>
                  <a:pt x="6500813" y="3043850"/>
                  <a:pt x="6501430" y="3047606"/>
                  <a:pt x="6502509" y="3048545"/>
                </a:cubicBezTo>
                <a:lnTo>
                  <a:pt x="6504436" y="3046768"/>
                </a:lnTo>
                <a:lnTo>
                  <a:pt x="6504436" y="3056657"/>
                </a:lnTo>
                <a:cubicBezTo>
                  <a:pt x="6515826" y="3086694"/>
                  <a:pt x="6508233" y="3116732"/>
                  <a:pt x="6512029" y="3146770"/>
                </a:cubicBezTo>
                <a:cubicBezTo>
                  <a:pt x="6512029" y="3165544"/>
                  <a:pt x="6508233" y="3188072"/>
                  <a:pt x="6500640" y="3203091"/>
                </a:cubicBezTo>
                <a:cubicBezTo>
                  <a:pt x="6496843" y="3221864"/>
                  <a:pt x="6493047" y="3240638"/>
                  <a:pt x="6496843" y="3255657"/>
                </a:cubicBezTo>
                <a:cubicBezTo>
                  <a:pt x="6504436" y="3270676"/>
                  <a:pt x="6500640" y="3289449"/>
                  <a:pt x="6508233" y="3304468"/>
                </a:cubicBezTo>
                <a:cubicBezTo>
                  <a:pt x="6531011" y="3345770"/>
                  <a:pt x="6542401" y="3390827"/>
                  <a:pt x="6542401" y="3435884"/>
                </a:cubicBezTo>
                <a:cubicBezTo>
                  <a:pt x="6542401" y="3462167"/>
                  <a:pt x="6542401" y="3484695"/>
                  <a:pt x="6542401" y="3510978"/>
                </a:cubicBezTo>
                <a:cubicBezTo>
                  <a:pt x="6542401" y="3514733"/>
                  <a:pt x="6538604" y="3522242"/>
                  <a:pt x="6546197" y="3525997"/>
                </a:cubicBezTo>
                <a:cubicBezTo>
                  <a:pt x="6553790" y="3529752"/>
                  <a:pt x="6561383" y="3522242"/>
                  <a:pt x="6561383" y="3518488"/>
                </a:cubicBezTo>
                <a:cubicBezTo>
                  <a:pt x="6565180" y="3503469"/>
                  <a:pt x="6572773" y="3492205"/>
                  <a:pt x="6576569" y="3477186"/>
                </a:cubicBezTo>
                <a:cubicBezTo>
                  <a:pt x="6580366" y="3458412"/>
                  <a:pt x="6580366" y="3439638"/>
                  <a:pt x="6591755" y="3420865"/>
                </a:cubicBezTo>
                <a:lnTo>
                  <a:pt x="6593556" y="3422765"/>
                </a:lnTo>
                <a:lnTo>
                  <a:pt x="6593946" y="3435884"/>
                </a:lnTo>
                <a:cubicBezTo>
                  <a:pt x="6590597" y="3450903"/>
                  <a:pt x="6589481" y="3469676"/>
                  <a:pt x="6590597" y="3488450"/>
                </a:cubicBezTo>
                <a:cubicBezTo>
                  <a:pt x="6590597" y="3495959"/>
                  <a:pt x="6590597" y="3507224"/>
                  <a:pt x="6590597" y="3518488"/>
                </a:cubicBezTo>
                <a:cubicBezTo>
                  <a:pt x="6590597" y="3525997"/>
                  <a:pt x="6590597" y="3529752"/>
                  <a:pt x="6591713" y="3533507"/>
                </a:cubicBezTo>
                <a:cubicBezTo>
                  <a:pt x="6595062" y="3544771"/>
                  <a:pt x="6593946" y="3559790"/>
                  <a:pt x="6593946" y="3574809"/>
                </a:cubicBezTo>
                <a:cubicBezTo>
                  <a:pt x="6593946" y="3578563"/>
                  <a:pt x="6592830" y="3586073"/>
                  <a:pt x="6595062" y="3589828"/>
                </a:cubicBezTo>
                <a:cubicBezTo>
                  <a:pt x="6600644" y="3608601"/>
                  <a:pt x="6606225" y="3627375"/>
                  <a:pt x="6614039" y="3631130"/>
                </a:cubicBezTo>
                <a:cubicBezTo>
                  <a:pt x="6619621" y="3634884"/>
                  <a:pt x="6627435" y="3634884"/>
                  <a:pt x="6627435" y="3664922"/>
                </a:cubicBezTo>
                <a:cubicBezTo>
                  <a:pt x="6627435" y="3676186"/>
                  <a:pt x="6630784" y="3687450"/>
                  <a:pt x="6634133" y="3687450"/>
                </a:cubicBezTo>
                <a:cubicBezTo>
                  <a:pt x="6637481" y="3691205"/>
                  <a:pt x="6639714" y="3694960"/>
                  <a:pt x="6643063" y="3702469"/>
                </a:cubicBezTo>
                <a:cubicBezTo>
                  <a:pt x="6644179" y="3702469"/>
                  <a:pt x="6645296" y="3702469"/>
                  <a:pt x="6645296" y="3702469"/>
                </a:cubicBezTo>
                <a:cubicBezTo>
                  <a:pt x="6650877" y="3683696"/>
                  <a:pt x="6656459" y="3668677"/>
                  <a:pt x="6656459" y="3646148"/>
                </a:cubicBezTo>
                <a:cubicBezTo>
                  <a:pt x="6656459" y="3578563"/>
                  <a:pt x="6656459" y="3514733"/>
                  <a:pt x="6656459" y="3450903"/>
                </a:cubicBezTo>
                <a:cubicBezTo>
                  <a:pt x="6656459" y="3447148"/>
                  <a:pt x="6654226" y="3435884"/>
                  <a:pt x="6658691" y="3435884"/>
                </a:cubicBezTo>
                <a:cubicBezTo>
                  <a:pt x="6660924" y="3435884"/>
                  <a:pt x="6659807" y="3447148"/>
                  <a:pt x="6659807" y="3450903"/>
                </a:cubicBezTo>
                <a:cubicBezTo>
                  <a:pt x="6659807" y="3465922"/>
                  <a:pt x="6659807" y="3480940"/>
                  <a:pt x="6663156" y="3495959"/>
                </a:cubicBezTo>
                <a:cubicBezTo>
                  <a:pt x="6673203" y="3529752"/>
                  <a:pt x="6676552" y="3574809"/>
                  <a:pt x="6677668" y="3623620"/>
                </a:cubicBezTo>
                <a:cubicBezTo>
                  <a:pt x="6677668" y="3646148"/>
                  <a:pt x="6676552" y="3672431"/>
                  <a:pt x="6678785" y="3698715"/>
                </a:cubicBezTo>
                <a:cubicBezTo>
                  <a:pt x="6681017" y="3713733"/>
                  <a:pt x="6679901" y="3732507"/>
                  <a:pt x="6678785" y="3747526"/>
                </a:cubicBezTo>
                <a:cubicBezTo>
                  <a:pt x="6678785" y="3762545"/>
                  <a:pt x="6682133" y="3777564"/>
                  <a:pt x="6681017" y="3792583"/>
                </a:cubicBezTo>
                <a:cubicBezTo>
                  <a:pt x="6681017" y="3800092"/>
                  <a:pt x="6678785" y="3815111"/>
                  <a:pt x="6683250" y="3811356"/>
                </a:cubicBezTo>
                <a:cubicBezTo>
                  <a:pt x="6686599" y="3811356"/>
                  <a:pt x="6684366" y="3800092"/>
                  <a:pt x="6685482" y="3792583"/>
                </a:cubicBezTo>
                <a:cubicBezTo>
                  <a:pt x="6686599" y="3747526"/>
                  <a:pt x="6683250" y="3706224"/>
                  <a:pt x="6683250" y="3661167"/>
                </a:cubicBezTo>
                <a:cubicBezTo>
                  <a:pt x="6683250" y="3638639"/>
                  <a:pt x="6688831" y="3627375"/>
                  <a:pt x="6689948" y="3604846"/>
                </a:cubicBezTo>
                <a:cubicBezTo>
                  <a:pt x="6689948" y="3604846"/>
                  <a:pt x="6691064" y="3604846"/>
                  <a:pt x="6692180" y="3604846"/>
                </a:cubicBezTo>
                <a:cubicBezTo>
                  <a:pt x="6693296" y="3604846"/>
                  <a:pt x="6695529" y="3601092"/>
                  <a:pt x="6696645" y="3608601"/>
                </a:cubicBezTo>
                <a:cubicBezTo>
                  <a:pt x="6696645" y="3619865"/>
                  <a:pt x="6696645" y="3631130"/>
                  <a:pt x="6696645" y="3642394"/>
                </a:cubicBezTo>
                <a:cubicBezTo>
                  <a:pt x="6696645" y="3653658"/>
                  <a:pt x="6698878" y="3657413"/>
                  <a:pt x="6698878" y="3664922"/>
                </a:cubicBezTo>
                <a:cubicBezTo>
                  <a:pt x="6698878" y="3668677"/>
                  <a:pt x="6699994" y="3668677"/>
                  <a:pt x="6701110" y="3668677"/>
                </a:cubicBezTo>
                <a:cubicBezTo>
                  <a:pt x="6702227" y="3668677"/>
                  <a:pt x="6702227" y="3664922"/>
                  <a:pt x="6702227" y="3661167"/>
                </a:cubicBezTo>
                <a:cubicBezTo>
                  <a:pt x="6702227" y="3649903"/>
                  <a:pt x="6702227" y="3638639"/>
                  <a:pt x="6702227" y="3627375"/>
                </a:cubicBezTo>
                <a:cubicBezTo>
                  <a:pt x="6702227" y="3623620"/>
                  <a:pt x="6702227" y="3616111"/>
                  <a:pt x="6704459" y="3616111"/>
                </a:cubicBezTo>
                <a:cubicBezTo>
                  <a:pt x="6705576" y="3616111"/>
                  <a:pt x="6705576" y="3623620"/>
                  <a:pt x="6706692" y="3623620"/>
                </a:cubicBezTo>
                <a:cubicBezTo>
                  <a:pt x="6710041" y="3638639"/>
                  <a:pt x="6712273" y="3653658"/>
                  <a:pt x="6712273" y="3668677"/>
                </a:cubicBezTo>
                <a:cubicBezTo>
                  <a:pt x="6712273" y="3694960"/>
                  <a:pt x="6717855" y="3713733"/>
                  <a:pt x="6716739" y="3740017"/>
                </a:cubicBezTo>
                <a:cubicBezTo>
                  <a:pt x="6716739" y="3740017"/>
                  <a:pt x="6717855" y="3740017"/>
                  <a:pt x="6717855" y="3740017"/>
                </a:cubicBezTo>
                <a:cubicBezTo>
                  <a:pt x="6718971" y="3740017"/>
                  <a:pt x="6718971" y="3740017"/>
                  <a:pt x="6720088" y="3740017"/>
                </a:cubicBezTo>
                <a:cubicBezTo>
                  <a:pt x="6720088" y="3736262"/>
                  <a:pt x="6720088" y="3728752"/>
                  <a:pt x="6720088" y="3724998"/>
                </a:cubicBezTo>
                <a:cubicBezTo>
                  <a:pt x="6721204" y="3709979"/>
                  <a:pt x="6722320" y="3709979"/>
                  <a:pt x="6726785" y="3713733"/>
                </a:cubicBezTo>
                <a:cubicBezTo>
                  <a:pt x="6727902" y="3717488"/>
                  <a:pt x="6729018" y="3717488"/>
                  <a:pt x="6730134" y="3709979"/>
                </a:cubicBezTo>
                <a:cubicBezTo>
                  <a:pt x="6731251" y="3698715"/>
                  <a:pt x="6731251" y="3687450"/>
                  <a:pt x="6733483" y="3676186"/>
                </a:cubicBezTo>
                <a:cubicBezTo>
                  <a:pt x="6733483" y="3687450"/>
                  <a:pt x="6733483" y="3694960"/>
                  <a:pt x="6733483" y="3702469"/>
                </a:cubicBezTo>
                <a:cubicBezTo>
                  <a:pt x="6733483" y="3709979"/>
                  <a:pt x="6735716" y="3709979"/>
                  <a:pt x="6736832" y="3706224"/>
                </a:cubicBezTo>
                <a:cubicBezTo>
                  <a:pt x="6737948" y="3706224"/>
                  <a:pt x="6737948" y="3698715"/>
                  <a:pt x="6739065" y="3706224"/>
                </a:cubicBezTo>
                <a:cubicBezTo>
                  <a:pt x="6739065" y="3706224"/>
                  <a:pt x="6740181" y="3709979"/>
                  <a:pt x="6739065" y="3709979"/>
                </a:cubicBezTo>
                <a:cubicBezTo>
                  <a:pt x="6736832" y="3721243"/>
                  <a:pt x="6737948" y="3736262"/>
                  <a:pt x="6737948" y="3747526"/>
                </a:cubicBezTo>
                <a:cubicBezTo>
                  <a:pt x="6737948" y="3751281"/>
                  <a:pt x="6737948" y="3755035"/>
                  <a:pt x="6739065" y="3755035"/>
                </a:cubicBezTo>
                <a:cubicBezTo>
                  <a:pt x="6740181" y="3755035"/>
                  <a:pt x="6740181" y="3755035"/>
                  <a:pt x="6741297" y="3751281"/>
                </a:cubicBezTo>
                <a:cubicBezTo>
                  <a:pt x="6743530" y="3743771"/>
                  <a:pt x="6743530" y="3732507"/>
                  <a:pt x="6745762" y="3728752"/>
                </a:cubicBezTo>
                <a:cubicBezTo>
                  <a:pt x="6747995" y="3724998"/>
                  <a:pt x="6749111" y="3717488"/>
                  <a:pt x="6751344" y="3724998"/>
                </a:cubicBezTo>
                <a:cubicBezTo>
                  <a:pt x="6752460" y="3728752"/>
                  <a:pt x="6754693" y="3728752"/>
                  <a:pt x="6754693" y="3732507"/>
                </a:cubicBezTo>
                <a:cubicBezTo>
                  <a:pt x="6754693" y="3740017"/>
                  <a:pt x="6755809" y="3747526"/>
                  <a:pt x="6754693" y="3751281"/>
                </a:cubicBezTo>
                <a:cubicBezTo>
                  <a:pt x="6752460" y="3766300"/>
                  <a:pt x="6751344" y="3781318"/>
                  <a:pt x="6750228" y="3796337"/>
                </a:cubicBezTo>
                <a:cubicBezTo>
                  <a:pt x="6747995" y="3807602"/>
                  <a:pt x="6749111" y="3807602"/>
                  <a:pt x="6752460" y="3815111"/>
                </a:cubicBezTo>
                <a:cubicBezTo>
                  <a:pt x="6754693" y="3815111"/>
                  <a:pt x="6758042" y="3818866"/>
                  <a:pt x="6759158" y="3826375"/>
                </a:cubicBezTo>
                <a:cubicBezTo>
                  <a:pt x="6759158" y="3837639"/>
                  <a:pt x="6761391" y="3845149"/>
                  <a:pt x="6761391" y="3860168"/>
                </a:cubicBezTo>
                <a:cubicBezTo>
                  <a:pt x="6760274" y="3867677"/>
                  <a:pt x="6761391" y="3878941"/>
                  <a:pt x="6760274" y="3890205"/>
                </a:cubicBezTo>
                <a:cubicBezTo>
                  <a:pt x="6760274" y="3897715"/>
                  <a:pt x="6762507" y="3897715"/>
                  <a:pt x="6763623" y="3897715"/>
                </a:cubicBezTo>
                <a:cubicBezTo>
                  <a:pt x="6765856" y="3897715"/>
                  <a:pt x="6766972" y="3893960"/>
                  <a:pt x="6766972" y="3890205"/>
                </a:cubicBezTo>
                <a:cubicBezTo>
                  <a:pt x="6766972" y="3882696"/>
                  <a:pt x="6765856" y="3882696"/>
                  <a:pt x="6765856" y="3878941"/>
                </a:cubicBezTo>
                <a:cubicBezTo>
                  <a:pt x="6763623" y="3860168"/>
                  <a:pt x="6764740" y="3845149"/>
                  <a:pt x="6769205" y="3833885"/>
                </a:cubicBezTo>
                <a:cubicBezTo>
                  <a:pt x="6771438" y="3830130"/>
                  <a:pt x="6773670" y="3837639"/>
                  <a:pt x="6775903" y="3830130"/>
                </a:cubicBezTo>
                <a:cubicBezTo>
                  <a:pt x="6775903" y="3818866"/>
                  <a:pt x="6775903" y="3807602"/>
                  <a:pt x="6775903" y="3796337"/>
                </a:cubicBezTo>
                <a:cubicBezTo>
                  <a:pt x="6777019" y="3788828"/>
                  <a:pt x="6774786" y="3777564"/>
                  <a:pt x="6777019" y="3766300"/>
                </a:cubicBezTo>
                <a:cubicBezTo>
                  <a:pt x="6780368" y="3755035"/>
                  <a:pt x="6775903" y="3751281"/>
                  <a:pt x="6775903" y="3740017"/>
                </a:cubicBezTo>
                <a:cubicBezTo>
                  <a:pt x="6777019" y="3706224"/>
                  <a:pt x="6773670" y="3676186"/>
                  <a:pt x="6774786" y="3646148"/>
                </a:cubicBezTo>
                <a:cubicBezTo>
                  <a:pt x="6774786" y="3631130"/>
                  <a:pt x="6774786" y="3619865"/>
                  <a:pt x="6774786" y="3604846"/>
                </a:cubicBezTo>
                <a:cubicBezTo>
                  <a:pt x="6774786" y="3582318"/>
                  <a:pt x="6774786" y="3563544"/>
                  <a:pt x="6769205" y="3541016"/>
                </a:cubicBezTo>
                <a:cubicBezTo>
                  <a:pt x="6770321" y="3537261"/>
                  <a:pt x="6772554" y="3537261"/>
                  <a:pt x="6772554" y="3533507"/>
                </a:cubicBezTo>
                <a:cubicBezTo>
                  <a:pt x="6778135" y="3518488"/>
                  <a:pt x="6778135" y="3514733"/>
                  <a:pt x="6773670" y="3492205"/>
                </a:cubicBezTo>
                <a:cubicBezTo>
                  <a:pt x="6771438" y="3484695"/>
                  <a:pt x="6769205" y="3473431"/>
                  <a:pt x="6769205" y="3462167"/>
                </a:cubicBezTo>
                <a:cubicBezTo>
                  <a:pt x="6768089" y="3450903"/>
                  <a:pt x="6765856" y="3443393"/>
                  <a:pt x="6766972" y="3435884"/>
                </a:cubicBezTo>
                <a:cubicBezTo>
                  <a:pt x="6769205" y="3417110"/>
                  <a:pt x="6769205" y="3394582"/>
                  <a:pt x="6775903" y="3383318"/>
                </a:cubicBezTo>
                <a:cubicBezTo>
                  <a:pt x="6779252" y="3375808"/>
                  <a:pt x="6781484" y="3364544"/>
                  <a:pt x="6780368" y="3353280"/>
                </a:cubicBezTo>
                <a:cubicBezTo>
                  <a:pt x="6778135" y="3345770"/>
                  <a:pt x="6778135" y="3338261"/>
                  <a:pt x="6778135" y="3330752"/>
                </a:cubicBezTo>
                <a:cubicBezTo>
                  <a:pt x="6778135" y="3319487"/>
                  <a:pt x="6777019" y="3311978"/>
                  <a:pt x="6774786" y="3311978"/>
                </a:cubicBezTo>
                <a:cubicBezTo>
                  <a:pt x="6772554" y="3308223"/>
                  <a:pt x="6771438" y="3304468"/>
                  <a:pt x="6769205" y="3304468"/>
                </a:cubicBezTo>
                <a:cubicBezTo>
                  <a:pt x="6764740" y="3296959"/>
                  <a:pt x="6765856" y="3281940"/>
                  <a:pt x="6769205" y="3274431"/>
                </a:cubicBezTo>
                <a:cubicBezTo>
                  <a:pt x="6771438" y="3270676"/>
                  <a:pt x="6774786" y="3266921"/>
                  <a:pt x="6774786" y="3259412"/>
                </a:cubicBezTo>
                <a:cubicBezTo>
                  <a:pt x="6774786" y="3248148"/>
                  <a:pt x="6774786" y="3240638"/>
                  <a:pt x="6773670" y="3233129"/>
                </a:cubicBezTo>
                <a:cubicBezTo>
                  <a:pt x="6771438" y="3221865"/>
                  <a:pt x="6773670" y="3203091"/>
                  <a:pt x="6770321" y="3191827"/>
                </a:cubicBezTo>
                <a:cubicBezTo>
                  <a:pt x="6770321" y="3188072"/>
                  <a:pt x="6770321" y="3184318"/>
                  <a:pt x="6771438" y="3180563"/>
                </a:cubicBezTo>
                <a:cubicBezTo>
                  <a:pt x="6773670" y="3169298"/>
                  <a:pt x="6775903" y="3165544"/>
                  <a:pt x="6779252" y="3165544"/>
                </a:cubicBezTo>
                <a:cubicBezTo>
                  <a:pt x="6780368" y="3165544"/>
                  <a:pt x="6782601" y="3161789"/>
                  <a:pt x="6781484" y="3154280"/>
                </a:cubicBezTo>
                <a:cubicBezTo>
                  <a:pt x="6777019" y="3139261"/>
                  <a:pt x="6774786" y="3120487"/>
                  <a:pt x="6772554" y="3101713"/>
                </a:cubicBezTo>
                <a:cubicBezTo>
                  <a:pt x="6772554" y="3097959"/>
                  <a:pt x="6771438" y="3094204"/>
                  <a:pt x="6770321" y="3094204"/>
                </a:cubicBezTo>
                <a:cubicBezTo>
                  <a:pt x="6769205" y="3094204"/>
                  <a:pt x="6769205" y="3097959"/>
                  <a:pt x="6768089" y="3101713"/>
                </a:cubicBezTo>
                <a:cubicBezTo>
                  <a:pt x="6768089" y="3116733"/>
                  <a:pt x="6763623" y="3135506"/>
                  <a:pt x="6766972" y="3154280"/>
                </a:cubicBezTo>
                <a:cubicBezTo>
                  <a:pt x="6766972" y="3158035"/>
                  <a:pt x="6766972" y="3165544"/>
                  <a:pt x="6765856" y="3165544"/>
                </a:cubicBezTo>
                <a:cubicBezTo>
                  <a:pt x="6762507" y="3165544"/>
                  <a:pt x="6762507" y="3176808"/>
                  <a:pt x="6762507" y="3184318"/>
                </a:cubicBezTo>
                <a:cubicBezTo>
                  <a:pt x="6762507" y="3191827"/>
                  <a:pt x="6760274" y="3195581"/>
                  <a:pt x="6758042" y="3191827"/>
                </a:cubicBezTo>
                <a:cubicBezTo>
                  <a:pt x="6756925" y="3191827"/>
                  <a:pt x="6755809" y="3184318"/>
                  <a:pt x="6753577" y="3180563"/>
                </a:cubicBezTo>
                <a:cubicBezTo>
                  <a:pt x="6753577" y="3188072"/>
                  <a:pt x="6752460" y="3191827"/>
                  <a:pt x="6753577" y="3195581"/>
                </a:cubicBezTo>
                <a:cubicBezTo>
                  <a:pt x="6755809" y="3203091"/>
                  <a:pt x="6754693" y="3214355"/>
                  <a:pt x="6754693" y="3221865"/>
                </a:cubicBezTo>
                <a:cubicBezTo>
                  <a:pt x="6755809" y="3233129"/>
                  <a:pt x="6752460" y="3240638"/>
                  <a:pt x="6753577" y="3251903"/>
                </a:cubicBezTo>
                <a:cubicBezTo>
                  <a:pt x="6754693" y="3266921"/>
                  <a:pt x="6750228" y="3263166"/>
                  <a:pt x="6747995" y="3270676"/>
                </a:cubicBezTo>
                <a:cubicBezTo>
                  <a:pt x="6746879" y="3274431"/>
                  <a:pt x="6746879" y="3281940"/>
                  <a:pt x="6746879" y="3285695"/>
                </a:cubicBezTo>
                <a:cubicBezTo>
                  <a:pt x="6746879" y="3304468"/>
                  <a:pt x="6746879" y="3323242"/>
                  <a:pt x="6746879" y="3345770"/>
                </a:cubicBezTo>
                <a:cubicBezTo>
                  <a:pt x="6746879" y="3364544"/>
                  <a:pt x="6746879" y="3387072"/>
                  <a:pt x="6746879" y="3409601"/>
                </a:cubicBezTo>
                <a:cubicBezTo>
                  <a:pt x="6746879" y="3409601"/>
                  <a:pt x="6745762" y="3409601"/>
                  <a:pt x="6745762" y="3409601"/>
                </a:cubicBezTo>
                <a:cubicBezTo>
                  <a:pt x="6745762" y="3390827"/>
                  <a:pt x="6745762" y="3368299"/>
                  <a:pt x="6744646" y="3345770"/>
                </a:cubicBezTo>
                <a:cubicBezTo>
                  <a:pt x="6743530" y="3353280"/>
                  <a:pt x="6741297" y="3357035"/>
                  <a:pt x="6741297" y="3360789"/>
                </a:cubicBezTo>
                <a:cubicBezTo>
                  <a:pt x="6740181" y="3398337"/>
                  <a:pt x="6736832" y="3435884"/>
                  <a:pt x="6737948" y="3473431"/>
                </a:cubicBezTo>
                <a:cubicBezTo>
                  <a:pt x="6737948" y="3480940"/>
                  <a:pt x="6737948" y="3488450"/>
                  <a:pt x="6737948" y="3495959"/>
                </a:cubicBezTo>
                <a:cubicBezTo>
                  <a:pt x="6737948" y="3518488"/>
                  <a:pt x="6735716" y="3533507"/>
                  <a:pt x="6731251" y="3544771"/>
                </a:cubicBezTo>
                <a:cubicBezTo>
                  <a:pt x="6731251" y="3556035"/>
                  <a:pt x="6731251" y="3567299"/>
                  <a:pt x="6731251" y="3578563"/>
                </a:cubicBezTo>
                <a:cubicBezTo>
                  <a:pt x="6731251" y="3586073"/>
                  <a:pt x="6730134" y="3586073"/>
                  <a:pt x="6729018" y="3589828"/>
                </a:cubicBezTo>
                <a:cubicBezTo>
                  <a:pt x="6727902" y="3593582"/>
                  <a:pt x="6726785" y="3589828"/>
                  <a:pt x="6725669" y="3586073"/>
                </a:cubicBezTo>
                <a:cubicBezTo>
                  <a:pt x="6721204" y="3574809"/>
                  <a:pt x="6721204" y="3574809"/>
                  <a:pt x="6724553" y="3559790"/>
                </a:cubicBezTo>
                <a:cubicBezTo>
                  <a:pt x="6725669" y="3556035"/>
                  <a:pt x="6729018" y="3544771"/>
                  <a:pt x="6730134" y="3544771"/>
                </a:cubicBezTo>
                <a:cubicBezTo>
                  <a:pt x="6727902" y="3529752"/>
                  <a:pt x="6731251" y="3518488"/>
                  <a:pt x="6731251" y="3507224"/>
                </a:cubicBezTo>
                <a:cubicBezTo>
                  <a:pt x="6729018" y="3492205"/>
                  <a:pt x="6729018" y="3473431"/>
                  <a:pt x="6731251" y="3462167"/>
                </a:cubicBezTo>
                <a:cubicBezTo>
                  <a:pt x="6731251" y="3454657"/>
                  <a:pt x="6732367" y="3450903"/>
                  <a:pt x="6731251" y="3443393"/>
                </a:cubicBezTo>
                <a:cubicBezTo>
                  <a:pt x="6731251" y="3435884"/>
                  <a:pt x="6732367" y="3428374"/>
                  <a:pt x="6730134" y="3417110"/>
                </a:cubicBezTo>
                <a:cubicBezTo>
                  <a:pt x="6729018" y="3409601"/>
                  <a:pt x="6732367" y="3398337"/>
                  <a:pt x="6731251" y="3390827"/>
                </a:cubicBezTo>
                <a:cubicBezTo>
                  <a:pt x="6729018" y="3387072"/>
                  <a:pt x="6730134" y="3379563"/>
                  <a:pt x="6730134" y="3375808"/>
                </a:cubicBezTo>
                <a:cubicBezTo>
                  <a:pt x="6730134" y="3368299"/>
                  <a:pt x="6732367" y="3372054"/>
                  <a:pt x="6733483" y="3368299"/>
                </a:cubicBezTo>
                <a:cubicBezTo>
                  <a:pt x="6733483" y="3364544"/>
                  <a:pt x="6733483" y="3357035"/>
                  <a:pt x="6733483" y="3349525"/>
                </a:cubicBezTo>
                <a:cubicBezTo>
                  <a:pt x="6732367" y="3349525"/>
                  <a:pt x="6731251" y="3345770"/>
                  <a:pt x="6731251" y="3342016"/>
                </a:cubicBezTo>
                <a:cubicBezTo>
                  <a:pt x="6732367" y="3334506"/>
                  <a:pt x="6734599" y="3338261"/>
                  <a:pt x="6735716" y="3338261"/>
                </a:cubicBezTo>
                <a:cubicBezTo>
                  <a:pt x="6735716" y="3330752"/>
                  <a:pt x="6735716" y="3323242"/>
                  <a:pt x="6735716" y="3315733"/>
                </a:cubicBezTo>
                <a:cubicBezTo>
                  <a:pt x="6733483" y="3319487"/>
                  <a:pt x="6733483" y="3311978"/>
                  <a:pt x="6733483" y="3308223"/>
                </a:cubicBezTo>
                <a:cubicBezTo>
                  <a:pt x="6734599" y="3300714"/>
                  <a:pt x="6735716" y="3304468"/>
                  <a:pt x="6737948" y="3304468"/>
                </a:cubicBezTo>
                <a:cubicBezTo>
                  <a:pt x="6737948" y="3285695"/>
                  <a:pt x="6735716" y="3263166"/>
                  <a:pt x="6739065" y="3244393"/>
                </a:cubicBezTo>
                <a:cubicBezTo>
                  <a:pt x="6740181" y="3240638"/>
                  <a:pt x="6740181" y="3236883"/>
                  <a:pt x="6739065" y="3233129"/>
                </a:cubicBezTo>
                <a:cubicBezTo>
                  <a:pt x="6736832" y="3229374"/>
                  <a:pt x="6736832" y="3221865"/>
                  <a:pt x="6737948" y="3218110"/>
                </a:cubicBezTo>
                <a:cubicBezTo>
                  <a:pt x="6737948" y="3206846"/>
                  <a:pt x="6736832" y="3191827"/>
                  <a:pt x="6735716" y="3184318"/>
                </a:cubicBezTo>
                <a:cubicBezTo>
                  <a:pt x="6733483" y="3173053"/>
                  <a:pt x="6733483" y="3161789"/>
                  <a:pt x="6735716" y="3150525"/>
                </a:cubicBezTo>
                <a:cubicBezTo>
                  <a:pt x="6736832" y="3143015"/>
                  <a:pt x="6737948" y="3131751"/>
                  <a:pt x="6737948" y="3116733"/>
                </a:cubicBezTo>
                <a:cubicBezTo>
                  <a:pt x="6736832" y="3109223"/>
                  <a:pt x="6737948" y="3097959"/>
                  <a:pt x="6737948" y="3090449"/>
                </a:cubicBezTo>
                <a:cubicBezTo>
                  <a:pt x="6734599" y="3086695"/>
                  <a:pt x="6735716" y="3079185"/>
                  <a:pt x="6735716" y="3075430"/>
                </a:cubicBezTo>
                <a:cubicBezTo>
                  <a:pt x="6735716" y="3067921"/>
                  <a:pt x="6735716" y="3064166"/>
                  <a:pt x="6735716" y="3056657"/>
                </a:cubicBezTo>
                <a:cubicBezTo>
                  <a:pt x="6732367" y="3045392"/>
                  <a:pt x="6732367" y="3034128"/>
                  <a:pt x="6735716" y="3022864"/>
                </a:cubicBezTo>
                <a:cubicBezTo>
                  <a:pt x="6735716" y="3022864"/>
                  <a:pt x="6735716" y="3019110"/>
                  <a:pt x="6735716" y="3019110"/>
                </a:cubicBezTo>
                <a:cubicBezTo>
                  <a:pt x="6735716" y="2989072"/>
                  <a:pt x="6735716" y="2989072"/>
                  <a:pt x="6742414" y="2977807"/>
                </a:cubicBezTo>
                <a:cubicBezTo>
                  <a:pt x="6743530" y="2977807"/>
                  <a:pt x="6744646" y="2977807"/>
                  <a:pt x="6744646" y="2977807"/>
                </a:cubicBezTo>
                <a:cubicBezTo>
                  <a:pt x="6747995" y="2970298"/>
                  <a:pt x="6751344" y="2974053"/>
                  <a:pt x="6751344" y="2989072"/>
                </a:cubicBezTo>
                <a:cubicBezTo>
                  <a:pt x="6751344" y="2996581"/>
                  <a:pt x="6751344" y="3007845"/>
                  <a:pt x="6751344" y="3019110"/>
                </a:cubicBezTo>
                <a:cubicBezTo>
                  <a:pt x="6751344" y="3026619"/>
                  <a:pt x="6751344" y="3030374"/>
                  <a:pt x="6753577" y="3030374"/>
                </a:cubicBezTo>
                <a:cubicBezTo>
                  <a:pt x="6755809" y="3030374"/>
                  <a:pt x="6754693" y="3026619"/>
                  <a:pt x="6754693" y="3019110"/>
                </a:cubicBezTo>
                <a:cubicBezTo>
                  <a:pt x="6754693" y="3015355"/>
                  <a:pt x="6755809" y="3007845"/>
                  <a:pt x="6753577" y="3004091"/>
                </a:cubicBezTo>
                <a:cubicBezTo>
                  <a:pt x="6752460" y="2996581"/>
                  <a:pt x="6752460" y="2989072"/>
                  <a:pt x="6753577" y="2985317"/>
                </a:cubicBezTo>
                <a:cubicBezTo>
                  <a:pt x="6754693" y="2974053"/>
                  <a:pt x="6754693" y="2962789"/>
                  <a:pt x="6754693" y="2955279"/>
                </a:cubicBezTo>
                <a:cubicBezTo>
                  <a:pt x="6754693" y="2947769"/>
                  <a:pt x="6755809" y="2940260"/>
                  <a:pt x="6756925" y="2936506"/>
                </a:cubicBezTo>
                <a:cubicBezTo>
                  <a:pt x="6761391" y="2917732"/>
                  <a:pt x="6765856" y="2898958"/>
                  <a:pt x="6773670" y="2891449"/>
                </a:cubicBezTo>
                <a:cubicBezTo>
                  <a:pt x="6774786" y="2898958"/>
                  <a:pt x="6774786" y="2902713"/>
                  <a:pt x="6774786" y="2906468"/>
                </a:cubicBezTo>
                <a:cubicBezTo>
                  <a:pt x="6774786" y="2928996"/>
                  <a:pt x="6774786" y="2947769"/>
                  <a:pt x="6774786" y="2966543"/>
                </a:cubicBezTo>
                <a:cubicBezTo>
                  <a:pt x="6773670" y="2974053"/>
                  <a:pt x="6775903" y="2981562"/>
                  <a:pt x="6778135" y="2985317"/>
                </a:cubicBezTo>
                <a:cubicBezTo>
                  <a:pt x="6778135" y="2962789"/>
                  <a:pt x="6778135" y="2940260"/>
                  <a:pt x="6778135" y="2917732"/>
                </a:cubicBezTo>
                <a:lnTo>
                  <a:pt x="6778135" y="2875684"/>
                </a:lnTo>
                <a:lnTo>
                  <a:pt x="6786583" y="2878326"/>
                </a:lnTo>
                <a:cubicBezTo>
                  <a:pt x="6789859" y="2882482"/>
                  <a:pt x="6791552" y="2889188"/>
                  <a:pt x="6791694" y="2898200"/>
                </a:cubicBezTo>
                <a:cubicBezTo>
                  <a:pt x="6793055" y="2958329"/>
                  <a:pt x="6794416" y="3018458"/>
                  <a:pt x="6795776" y="3078586"/>
                </a:cubicBezTo>
                <a:cubicBezTo>
                  <a:pt x="6795570" y="3100546"/>
                  <a:pt x="6791628" y="3122040"/>
                  <a:pt x="6793912" y="3144309"/>
                </a:cubicBezTo>
                <a:cubicBezTo>
                  <a:pt x="6795931" y="3158551"/>
                  <a:pt x="6798686" y="3166889"/>
                  <a:pt x="6810381" y="3164348"/>
                </a:cubicBezTo>
                <a:lnTo>
                  <a:pt x="6813297" y="3166550"/>
                </a:lnTo>
                <a:lnTo>
                  <a:pt x="6813020" y="3176338"/>
                </a:lnTo>
                <a:cubicBezTo>
                  <a:pt x="6812462" y="3186194"/>
                  <a:pt x="6811624" y="3195581"/>
                  <a:pt x="6810508" y="3203091"/>
                </a:cubicBezTo>
                <a:cubicBezTo>
                  <a:pt x="6809392" y="3221865"/>
                  <a:pt x="6808275" y="3240638"/>
                  <a:pt x="6809392" y="3255657"/>
                </a:cubicBezTo>
                <a:lnTo>
                  <a:pt x="6811023" y="3279433"/>
                </a:lnTo>
                <a:lnTo>
                  <a:pt x="6806162" y="3299731"/>
                </a:lnTo>
                <a:cubicBezTo>
                  <a:pt x="6806426" y="3307758"/>
                  <a:pt x="6808936" y="3318064"/>
                  <a:pt x="6807955" y="3325936"/>
                </a:cubicBezTo>
                <a:cubicBezTo>
                  <a:pt x="6806484" y="3337745"/>
                  <a:pt x="6809729" y="3342146"/>
                  <a:pt x="6815709" y="3344890"/>
                </a:cubicBezTo>
                <a:lnTo>
                  <a:pt x="6815843" y="3345045"/>
                </a:lnTo>
                <a:lnTo>
                  <a:pt x="6818161" y="3375373"/>
                </a:lnTo>
                <a:lnTo>
                  <a:pt x="6799904" y="3410875"/>
                </a:lnTo>
                <a:cubicBezTo>
                  <a:pt x="6801149" y="3411030"/>
                  <a:pt x="6800904" y="3412998"/>
                  <a:pt x="6802149" y="3413153"/>
                </a:cubicBezTo>
                <a:lnTo>
                  <a:pt x="6820171" y="3401660"/>
                </a:lnTo>
                <a:lnTo>
                  <a:pt x="6822787" y="3435884"/>
                </a:lnTo>
                <a:cubicBezTo>
                  <a:pt x="6822787" y="3462167"/>
                  <a:pt x="6822787" y="3484695"/>
                  <a:pt x="6822787" y="3510978"/>
                </a:cubicBezTo>
                <a:cubicBezTo>
                  <a:pt x="6822787" y="3514733"/>
                  <a:pt x="6821671" y="3522243"/>
                  <a:pt x="6823904" y="3525997"/>
                </a:cubicBezTo>
                <a:cubicBezTo>
                  <a:pt x="6826136" y="3529752"/>
                  <a:pt x="6828369" y="3522243"/>
                  <a:pt x="6828369" y="3518488"/>
                </a:cubicBezTo>
                <a:cubicBezTo>
                  <a:pt x="6829485" y="3503469"/>
                  <a:pt x="6831718" y="3492205"/>
                  <a:pt x="6832834" y="3477186"/>
                </a:cubicBezTo>
                <a:cubicBezTo>
                  <a:pt x="6833950" y="3458412"/>
                  <a:pt x="6833950" y="3439639"/>
                  <a:pt x="6837299" y="3420865"/>
                </a:cubicBezTo>
                <a:cubicBezTo>
                  <a:pt x="6838415" y="3428374"/>
                  <a:pt x="6840648" y="3428374"/>
                  <a:pt x="6840648" y="3435884"/>
                </a:cubicBezTo>
                <a:cubicBezTo>
                  <a:pt x="6840648" y="3450903"/>
                  <a:pt x="6843997" y="3462167"/>
                  <a:pt x="6845113" y="3473431"/>
                </a:cubicBezTo>
                <a:cubicBezTo>
                  <a:pt x="6845113" y="3477186"/>
                  <a:pt x="6847346" y="3480940"/>
                  <a:pt x="6848462" y="3480940"/>
                </a:cubicBezTo>
                <a:cubicBezTo>
                  <a:pt x="6850695" y="3477186"/>
                  <a:pt x="6849578" y="3473431"/>
                  <a:pt x="6849578" y="3469676"/>
                </a:cubicBezTo>
                <a:cubicBezTo>
                  <a:pt x="6849578" y="3465922"/>
                  <a:pt x="6849578" y="3462167"/>
                  <a:pt x="6849578" y="3454657"/>
                </a:cubicBezTo>
                <a:lnTo>
                  <a:pt x="6849273" y="3438246"/>
                </a:lnTo>
                <a:lnTo>
                  <a:pt x="6856933" y="3454203"/>
                </a:lnTo>
                <a:cubicBezTo>
                  <a:pt x="6857766" y="3466549"/>
                  <a:pt x="6854433" y="3480624"/>
                  <a:pt x="6847369" y="3496733"/>
                </a:cubicBezTo>
                <a:cubicBezTo>
                  <a:pt x="6838938" y="3513670"/>
                  <a:pt x="6841202" y="3525944"/>
                  <a:pt x="6853407" y="3529463"/>
                </a:cubicBezTo>
                <a:cubicBezTo>
                  <a:pt x="6859387" y="3532206"/>
                  <a:pt x="6865612" y="3532982"/>
                  <a:pt x="6872082" y="3531789"/>
                </a:cubicBezTo>
                <a:cubicBezTo>
                  <a:pt x="6890248" y="3528056"/>
                  <a:pt x="6898415" y="3503091"/>
                  <a:pt x="6889661" y="3482014"/>
                </a:cubicBezTo>
                <a:cubicBezTo>
                  <a:pt x="6882907" y="3465184"/>
                  <a:pt x="6881133" y="3448973"/>
                  <a:pt x="6880849" y="3430950"/>
                </a:cubicBezTo>
                <a:cubicBezTo>
                  <a:pt x="6881811" y="3413082"/>
                  <a:pt x="6880036" y="3396872"/>
                  <a:pt x="6872792" y="3383978"/>
                </a:cubicBezTo>
                <a:cubicBezTo>
                  <a:pt x="6860058" y="3364404"/>
                  <a:pt x="6860039" y="3354409"/>
                  <a:pt x="6875186" y="3334310"/>
                </a:cubicBezTo>
                <a:cubicBezTo>
                  <a:pt x="6884617" y="3319496"/>
                  <a:pt x="6888823" y="3306029"/>
                  <a:pt x="6888784" y="3286038"/>
                </a:cubicBezTo>
                <a:cubicBezTo>
                  <a:pt x="6889462" y="3250147"/>
                  <a:pt x="6883669" y="3215448"/>
                  <a:pt x="6882856" y="3181370"/>
                </a:cubicBezTo>
                <a:cubicBezTo>
                  <a:pt x="6881553" y="3151228"/>
                  <a:pt x="6885230" y="3121707"/>
                  <a:pt x="6899622" y="3097517"/>
                </a:cubicBezTo>
                <a:cubicBezTo>
                  <a:pt x="6908808" y="3084671"/>
                  <a:pt x="6907299" y="3076488"/>
                  <a:pt x="6901300" y="3063749"/>
                </a:cubicBezTo>
                <a:cubicBezTo>
                  <a:pt x="6873303" y="3004300"/>
                  <a:pt x="6863717" y="2939149"/>
                  <a:pt x="6894443" y="2865029"/>
                </a:cubicBezTo>
                <a:cubicBezTo>
                  <a:pt x="6899649" y="2853686"/>
                  <a:pt x="6898384" y="2843535"/>
                  <a:pt x="6897120" y="2833385"/>
                </a:cubicBezTo>
                <a:cubicBezTo>
                  <a:pt x="6895366" y="2827170"/>
                  <a:pt x="6891366" y="2818677"/>
                  <a:pt x="6896082" y="2811270"/>
                </a:cubicBezTo>
                <a:cubicBezTo>
                  <a:pt x="6902042" y="2804018"/>
                  <a:pt x="6906287" y="2810543"/>
                  <a:pt x="6911022" y="2813131"/>
                </a:cubicBezTo>
                <a:lnTo>
                  <a:pt x="6914682" y="2813944"/>
                </a:lnTo>
                <a:lnTo>
                  <a:pt x="6915416" y="2858630"/>
                </a:lnTo>
                <a:cubicBezTo>
                  <a:pt x="6916650" y="2884921"/>
                  <a:pt x="6916650" y="2911212"/>
                  <a:pt x="6916650" y="2937503"/>
                </a:cubicBezTo>
                <a:cubicBezTo>
                  <a:pt x="6916650" y="2937503"/>
                  <a:pt x="6916650" y="2941259"/>
                  <a:pt x="6916650" y="2945015"/>
                </a:cubicBezTo>
                <a:cubicBezTo>
                  <a:pt x="6916650" y="2952527"/>
                  <a:pt x="6915416" y="2963794"/>
                  <a:pt x="6917884" y="2967550"/>
                </a:cubicBezTo>
                <a:cubicBezTo>
                  <a:pt x="6917884" y="2982574"/>
                  <a:pt x="6920352" y="2997597"/>
                  <a:pt x="6920352" y="3012621"/>
                </a:cubicBezTo>
                <a:cubicBezTo>
                  <a:pt x="6920352" y="3020132"/>
                  <a:pt x="6920352" y="3023888"/>
                  <a:pt x="6921587" y="3031400"/>
                </a:cubicBezTo>
                <a:cubicBezTo>
                  <a:pt x="6922821" y="3038912"/>
                  <a:pt x="6921587" y="3046423"/>
                  <a:pt x="6921587" y="3057691"/>
                </a:cubicBezTo>
                <a:cubicBezTo>
                  <a:pt x="6921587" y="3065203"/>
                  <a:pt x="6924054" y="3072714"/>
                  <a:pt x="6924054" y="3083982"/>
                </a:cubicBezTo>
                <a:cubicBezTo>
                  <a:pt x="6924054" y="3087738"/>
                  <a:pt x="6922821" y="3091494"/>
                  <a:pt x="6921587" y="3099005"/>
                </a:cubicBezTo>
                <a:cubicBezTo>
                  <a:pt x="6921587" y="3106517"/>
                  <a:pt x="6925289" y="3102761"/>
                  <a:pt x="6925289" y="3106517"/>
                </a:cubicBezTo>
                <a:cubicBezTo>
                  <a:pt x="6925289" y="3110273"/>
                  <a:pt x="6925289" y="3110273"/>
                  <a:pt x="6925289" y="3114029"/>
                </a:cubicBezTo>
                <a:cubicBezTo>
                  <a:pt x="6925289" y="3132808"/>
                  <a:pt x="6926523" y="3155343"/>
                  <a:pt x="6927757" y="3174123"/>
                </a:cubicBezTo>
                <a:cubicBezTo>
                  <a:pt x="6927757" y="3189146"/>
                  <a:pt x="6928991" y="3204169"/>
                  <a:pt x="6930225" y="3219193"/>
                </a:cubicBezTo>
                <a:cubicBezTo>
                  <a:pt x="6931459" y="3241728"/>
                  <a:pt x="6931459" y="3241728"/>
                  <a:pt x="6930225" y="3264263"/>
                </a:cubicBezTo>
                <a:cubicBezTo>
                  <a:pt x="6928991" y="3271775"/>
                  <a:pt x="6927757" y="3279287"/>
                  <a:pt x="6932693" y="3279287"/>
                </a:cubicBezTo>
                <a:cubicBezTo>
                  <a:pt x="6935161" y="3279287"/>
                  <a:pt x="6936395" y="3290554"/>
                  <a:pt x="6935161" y="3298066"/>
                </a:cubicBezTo>
                <a:cubicBezTo>
                  <a:pt x="6931459" y="3313089"/>
                  <a:pt x="6933927" y="3324357"/>
                  <a:pt x="6933927" y="3339380"/>
                </a:cubicBezTo>
                <a:cubicBezTo>
                  <a:pt x="6932693" y="3346892"/>
                  <a:pt x="6937629" y="3361915"/>
                  <a:pt x="6940097" y="3358160"/>
                </a:cubicBezTo>
                <a:cubicBezTo>
                  <a:pt x="6946267" y="3358160"/>
                  <a:pt x="6949969" y="3361915"/>
                  <a:pt x="6949969" y="3373183"/>
                </a:cubicBezTo>
                <a:cubicBezTo>
                  <a:pt x="6949969" y="3388206"/>
                  <a:pt x="6952437" y="3399474"/>
                  <a:pt x="6952437" y="3414497"/>
                </a:cubicBezTo>
                <a:cubicBezTo>
                  <a:pt x="6952437" y="3429521"/>
                  <a:pt x="6951203" y="3444544"/>
                  <a:pt x="6952437" y="3463324"/>
                </a:cubicBezTo>
                <a:cubicBezTo>
                  <a:pt x="6953671" y="3478347"/>
                  <a:pt x="6953671" y="3493370"/>
                  <a:pt x="6952437" y="3508394"/>
                </a:cubicBezTo>
                <a:cubicBezTo>
                  <a:pt x="6951203" y="3519661"/>
                  <a:pt x="6954905" y="3523417"/>
                  <a:pt x="6957373" y="3527173"/>
                </a:cubicBezTo>
                <a:cubicBezTo>
                  <a:pt x="6961075" y="3538441"/>
                  <a:pt x="6963543" y="3534685"/>
                  <a:pt x="6963543" y="3519661"/>
                </a:cubicBezTo>
                <a:cubicBezTo>
                  <a:pt x="6963543" y="3515906"/>
                  <a:pt x="6963543" y="3508394"/>
                  <a:pt x="6963543" y="3500882"/>
                </a:cubicBezTo>
                <a:cubicBezTo>
                  <a:pt x="6964777" y="3493370"/>
                  <a:pt x="6964777" y="3482103"/>
                  <a:pt x="6967245" y="3482103"/>
                </a:cubicBezTo>
                <a:cubicBezTo>
                  <a:pt x="6973415" y="3482103"/>
                  <a:pt x="6973415" y="3470835"/>
                  <a:pt x="6973415" y="3459568"/>
                </a:cubicBezTo>
                <a:cubicBezTo>
                  <a:pt x="6973415" y="3444544"/>
                  <a:pt x="6973415" y="3433277"/>
                  <a:pt x="6977117" y="3425765"/>
                </a:cubicBezTo>
                <a:cubicBezTo>
                  <a:pt x="6979585" y="3418253"/>
                  <a:pt x="6979585" y="3403230"/>
                  <a:pt x="6977117" y="3391962"/>
                </a:cubicBezTo>
                <a:cubicBezTo>
                  <a:pt x="6973415" y="3376939"/>
                  <a:pt x="6975883" y="3358160"/>
                  <a:pt x="6975883" y="3339380"/>
                </a:cubicBezTo>
                <a:cubicBezTo>
                  <a:pt x="6975883" y="3335624"/>
                  <a:pt x="6977117" y="3335624"/>
                  <a:pt x="6977117" y="3331869"/>
                </a:cubicBezTo>
                <a:cubicBezTo>
                  <a:pt x="6979585" y="3328113"/>
                  <a:pt x="6980819" y="3331869"/>
                  <a:pt x="6980819" y="3335624"/>
                </a:cubicBezTo>
                <a:cubicBezTo>
                  <a:pt x="6980819" y="3346892"/>
                  <a:pt x="6980819" y="3354404"/>
                  <a:pt x="6983287" y="3358160"/>
                </a:cubicBezTo>
                <a:cubicBezTo>
                  <a:pt x="6986989" y="3369427"/>
                  <a:pt x="6989457" y="3365671"/>
                  <a:pt x="6991925" y="3365671"/>
                </a:cubicBezTo>
                <a:cubicBezTo>
                  <a:pt x="6991925" y="3354404"/>
                  <a:pt x="6993159" y="3343136"/>
                  <a:pt x="6993159" y="3328113"/>
                </a:cubicBezTo>
                <a:cubicBezTo>
                  <a:pt x="6994393" y="3335624"/>
                  <a:pt x="6994393" y="3339380"/>
                  <a:pt x="6994393" y="3343136"/>
                </a:cubicBezTo>
                <a:cubicBezTo>
                  <a:pt x="6994393" y="3354404"/>
                  <a:pt x="6995627" y="3365671"/>
                  <a:pt x="6994393" y="3376939"/>
                </a:cubicBezTo>
                <a:cubicBezTo>
                  <a:pt x="6993159" y="3391962"/>
                  <a:pt x="6996861" y="3395718"/>
                  <a:pt x="6998095" y="3410742"/>
                </a:cubicBezTo>
                <a:cubicBezTo>
                  <a:pt x="6999329" y="3425765"/>
                  <a:pt x="7000563" y="3425765"/>
                  <a:pt x="7005499" y="3418253"/>
                </a:cubicBezTo>
                <a:cubicBezTo>
                  <a:pt x="7009201" y="3414497"/>
                  <a:pt x="7010435" y="3406986"/>
                  <a:pt x="7009201" y="3399474"/>
                </a:cubicBezTo>
                <a:cubicBezTo>
                  <a:pt x="7006733" y="3388206"/>
                  <a:pt x="7007967" y="3376939"/>
                  <a:pt x="7007967" y="3369427"/>
                </a:cubicBezTo>
                <a:cubicBezTo>
                  <a:pt x="7006733" y="3346892"/>
                  <a:pt x="7009201" y="3328113"/>
                  <a:pt x="7005499" y="3305578"/>
                </a:cubicBezTo>
                <a:cubicBezTo>
                  <a:pt x="7005499" y="3305578"/>
                  <a:pt x="7005499" y="3301822"/>
                  <a:pt x="7006733" y="3298066"/>
                </a:cubicBezTo>
                <a:cubicBezTo>
                  <a:pt x="7009201" y="3279287"/>
                  <a:pt x="7009201" y="3264263"/>
                  <a:pt x="7009201" y="3245484"/>
                </a:cubicBezTo>
                <a:cubicBezTo>
                  <a:pt x="7010435" y="3219193"/>
                  <a:pt x="7012903" y="3192902"/>
                  <a:pt x="7011669" y="3166611"/>
                </a:cubicBezTo>
                <a:cubicBezTo>
                  <a:pt x="7011669" y="3166611"/>
                  <a:pt x="7011669" y="3162855"/>
                  <a:pt x="7011669" y="3162855"/>
                </a:cubicBezTo>
                <a:cubicBezTo>
                  <a:pt x="7012903" y="3162855"/>
                  <a:pt x="7012903" y="3162855"/>
                  <a:pt x="7012903" y="3162855"/>
                </a:cubicBezTo>
                <a:cubicBezTo>
                  <a:pt x="7014137" y="3162855"/>
                  <a:pt x="7015371" y="3162855"/>
                  <a:pt x="7015371" y="3166611"/>
                </a:cubicBezTo>
                <a:cubicBezTo>
                  <a:pt x="7015371" y="3170367"/>
                  <a:pt x="7015371" y="3174123"/>
                  <a:pt x="7015371" y="3177878"/>
                </a:cubicBezTo>
                <a:cubicBezTo>
                  <a:pt x="7015371" y="3200414"/>
                  <a:pt x="7015371" y="3222949"/>
                  <a:pt x="7015371" y="3245484"/>
                </a:cubicBezTo>
                <a:cubicBezTo>
                  <a:pt x="7015371" y="3249240"/>
                  <a:pt x="7015371" y="3256751"/>
                  <a:pt x="7017839" y="3256751"/>
                </a:cubicBezTo>
                <a:cubicBezTo>
                  <a:pt x="7022775" y="3252996"/>
                  <a:pt x="7022775" y="3268019"/>
                  <a:pt x="7022775" y="3275531"/>
                </a:cubicBezTo>
                <a:cubicBezTo>
                  <a:pt x="7022775" y="3290554"/>
                  <a:pt x="7022775" y="3305578"/>
                  <a:pt x="7022775" y="3320601"/>
                </a:cubicBezTo>
                <a:cubicBezTo>
                  <a:pt x="7022775" y="3331869"/>
                  <a:pt x="7024009" y="3343136"/>
                  <a:pt x="7025243" y="3354404"/>
                </a:cubicBezTo>
                <a:cubicBezTo>
                  <a:pt x="7027711" y="3350648"/>
                  <a:pt x="7028945" y="3343136"/>
                  <a:pt x="7028945" y="3335624"/>
                </a:cubicBezTo>
                <a:cubicBezTo>
                  <a:pt x="7028945" y="3305578"/>
                  <a:pt x="7026477" y="3275531"/>
                  <a:pt x="7030179" y="3245484"/>
                </a:cubicBezTo>
                <a:cubicBezTo>
                  <a:pt x="7030179" y="3196658"/>
                  <a:pt x="7030179" y="3147832"/>
                  <a:pt x="7030179" y="3102761"/>
                </a:cubicBezTo>
                <a:cubicBezTo>
                  <a:pt x="7030179" y="3095249"/>
                  <a:pt x="7026477" y="3091494"/>
                  <a:pt x="7028945" y="3083982"/>
                </a:cubicBezTo>
                <a:cubicBezTo>
                  <a:pt x="7032647" y="3072714"/>
                  <a:pt x="7030179" y="3057691"/>
                  <a:pt x="7030179" y="3046423"/>
                </a:cubicBezTo>
                <a:cubicBezTo>
                  <a:pt x="7030179" y="3035156"/>
                  <a:pt x="7031413" y="3020132"/>
                  <a:pt x="7028945" y="3008865"/>
                </a:cubicBezTo>
                <a:cubicBezTo>
                  <a:pt x="7027711" y="3001353"/>
                  <a:pt x="7028945" y="2990085"/>
                  <a:pt x="7028945" y="2982574"/>
                </a:cubicBezTo>
                <a:cubicBezTo>
                  <a:pt x="7031413" y="2963794"/>
                  <a:pt x="7032647" y="2941259"/>
                  <a:pt x="7032647" y="2918724"/>
                </a:cubicBezTo>
                <a:lnTo>
                  <a:pt x="7030676" y="2906724"/>
                </a:lnTo>
                <a:lnTo>
                  <a:pt x="7034697" y="2916476"/>
                </a:lnTo>
                <a:cubicBezTo>
                  <a:pt x="7041187" y="2925279"/>
                  <a:pt x="7044941" y="2935740"/>
                  <a:pt x="7043470" y="2947548"/>
                </a:cubicBezTo>
                <a:cubicBezTo>
                  <a:pt x="7039567" y="2989033"/>
                  <a:pt x="7044870" y="3027668"/>
                  <a:pt x="7047682" y="3065993"/>
                </a:cubicBezTo>
                <a:cubicBezTo>
                  <a:pt x="7050985" y="3100381"/>
                  <a:pt x="7053043" y="3134614"/>
                  <a:pt x="7044895" y="3169575"/>
                </a:cubicBezTo>
                <a:cubicBezTo>
                  <a:pt x="7041934" y="3183196"/>
                  <a:pt x="7043444" y="3191379"/>
                  <a:pt x="7048933" y="3198059"/>
                </a:cubicBezTo>
                <a:cubicBezTo>
                  <a:pt x="7055423" y="3206862"/>
                  <a:pt x="7062912" y="3217788"/>
                  <a:pt x="7058461" y="3233222"/>
                </a:cubicBezTo>
                <a:cubicBezTo>
                  <a:pt x="7049314" y="3266060"/>
                  <a:pt x="7054597" y="3294699"/>
                  <a:pt x="7066595" y="3320177"/>
                </a:cubicBezTo>
                <a:cubicBezTo>
                  <a:pt x="7083348" y="3358239"/>
                  <a:pt x="7085425" y="3402468"/>
                  <a:pt x="7070827" y="3448617"/>
                </a:cubicBezTo>
                <a:cubicBezTo>
                  <a:pt x="7066130" y="3466020"/>
                  <a:pt x="7067885" y="3472234"/>
                  <a:pt x="7079090" y="3473630"/>
                </a:cubicBezTo>
                <a:cubicBezTo>
                  <a:pt x="7082825" y="3474095"/>
                  <a:pt x="7086560" y="3474561"/>
                  <a:pt x="7088805" y="3476839"/>
                </a:cubicBezTo>
                <a:cubicBezTo>
                  <a:pt x="7111764" y="3505681"/>
                  <a:pt x="7133477" y="3534368"/>
                  <a:pt x="7133083" y="3588282"/>
                </a:cubicBezTo>
                <a:cubicBezTo>
                  <a:pt x="7132858" y="3600246"/>
                  <a:pt x="7136838" y="3598743"/>
                  <a:pt x="7142308" y="3595427"/>
                </a:cubicBezTo>
                <a:cubicBezTo>
                  <a:pt x="7145043" y="3593769"/>
                  <a:pt x="7148024" y="3590143"/>
                  <a:pt x="7151004" y="3586517"/>
                </a:cubicBezTo>
                <a:cubicBezTo>
                  <a:pt x="7156965" y="3579265"/>
                  <a:pt x="7161680" y="3571857"/>
                  <a:pt x="7168170" y="3580660"/>
                </a:cubicBezTo>
                <a:cubicBezTo>
                  <a:pt x="7174904" y="3587495"/>
                  <a:pt x="7168699" y="3596715"/>
                  <a:pt x="7166228" y="3606401"/>
                </a:cubicBezTo>
                <a:cubicBezTo>
                  <a:pt x="7160041" y="3625617"/>
                  <a:pt x="7153610" y="3646801"/>
                  <a:pt x="7159119" y="3663476"/>
                </a:cubicBezTo>
                <a:cubicBezTo>
                  <a:pt x="7165383" y="3684243"/>
                  <a:pt x="7160422" y="3693618"/>
                  <a:pt x="7148746" y="3706154"/>
                </a:cubicBezTo>
                <a:cubicBezTo>
                  <a:pt x="7145765" y="3709780"/>
                  <a:pt x="7142785" y="3713407"/>
                  <a:pt x="7140805" y="3719156"/>
                </a:cubicBezTo>
                <a:cubicBezTo>
                  <a:pt x="7136334" y="3724595"/>
                  <a:pt x="7134354" y="3730344"/>
                  <a:pt x="7138353" y="3738837"/>
                </a:cubicBezTo>
                <a:cubicBezTo>
                  <a:pt x="7141353" y="3745206"/>
                  <a:pt x="7146333" y="3745827"/>
                  <a:pt x="7150804" y="3740388"/>
                </a:cubicBezTo>
                <a:cubicBezTo>
                  <a:pt x="7156519" y="3735104"/>
                  <a:pt x="7161744" y="3733756"/>
                  <a:pt x="7166460" y="3726349"/>
                </a:cubicBezTo>
                <a:cubicBezTo>
                  <a:pt x="7168195" y="3722567"/>
                  <a:pt x="7169930" y="3718786"/>
                  <a:pt x="7173420" y="3721220"/>
                </a:cubicBezTo>
                <a:cubicBezTo>
                  <a:pt x="7175665" y="3723498"/>
                  <a:pt x="7173685" y="3729247"/>
                  <a:pt x="7173194" y="3733183"/>
                </a:cubicBezTo>
                <a:cubicBezTo>
                  <a:pt x="7172459" y="3739088"/>
                  <a:pt x="7171969" y="3743024"/>
                  <a:pt x="7168988" y="3746650"/>
                </a:cubicBezTo>
                <a:cubicBezTo>
                  <a:pt x="7166008" y="3750276"/>
                  <a:pt x="7165518" y="3754212"/>
                  <a:pt x="7167518" y="3758459"/>
                </a:cubicBezTo>
                <a:cubicBezTo>
                  <a:pt x="7178516" y="3781814"/>
                  <a:pt x="7181554" y="3808174"/>
                  <a:pt x="7176632" y="3837541"/>
                </a:cubicBezTo>
                <a:cubicBezTo>
                  <a:pt x="7173671" y="3851163"/>
                  <a:pt x="7171955" y="3864939"/>
                  <a:pt x="7171485" y="3878871"/>
                </a:cubicBezTo>
                <a:cubicBezTo>
                  <a:pt x="7170504" y="3886744"/>
                  <a:pt x="7169033" y="3898552"/>
                  <a:pt x="7174768" y="3903264"/>
                </a:cubicBezTo>
                <a:cubicBezTo>
                  <a:pt x="7179503" y="3905852"/>
                  <a:pt x="7184464" y="3896477"/>
                  <a:pt x="7188934" y="3891038"/>
                </a:cubicBezTo>
                <a:cubicBezTo>
                  <a:pt x="7191914" y="3887412"/>
                  <a:pt x="7193650" y="3883631"/>
                  <a:pt x="7196630" y="3880004"/>
                </a:cubicBezTo>
                <a:cubicBezTo>
                  <a:pt x="7199610" y="3876378"/>
                  <a:pt x="7203326" y="3866848"/>
                  <a:pt x="7207816" y="3871405"/>
                </a:cubicBezTo>
                <a:cubicBezTo>
                  <a:pt x="7212551" y="3873993"/>
                  <a:pt x="7211325" y="3883833"/>
                  <a:pt x="7209099" y="3891551"/>
                </a:cubicBezTo>
                <a:cubicBezTo>
                  <a:pt x="7206893" y="3909264"/>
                  <a:pt x="7207667" y="3923351"/>
                  <a:pt x="7210441" y="3941684"/>
                </a:cubicBezTo>
                <a:cubicBezTo>
                  <a:pt x="7217988" y="3982597"/>
                  <a:pt x="7209067" y="4003471"/>
                  <a:pt x="7182205" y="4016114"/>
                </a:cubicBezTo>
                <a:cubicBezTo>
                  <a:pt x="7171510" y="4020778"/>
                  <a:pt x="7165304" y="4029998"/>
                  <a:pt x="7164588" y="4045898"/>
                </a:cubicBezTo>
                <a:cubicBezTo>
                  <a:pt x="7188243" y="4048844"/>
                  <a:pt x="7210653" y="4051636"/>
                  <a:pt x="7234309" y="4054582"/>
                </a:cubicBezTo>
                <a:cubicBezTo>
                  <a:pt x="7238986" y="4027184"/>
                  <a:pt x="7245946" y="4022055"/>
                  <a:pt x="7256171" y="4031323"/>
                </a:cubicBezTo>
                <a:cubicBezTo>
                  <a:pt x="7259661" y="4033756"/>
                  <a:pt x="7261170" y="4041939"/>
                  <a:pt x="7265395" y="4038468"/>
                </a:cubicBezTo>
                <a:cubicBezTo>
                  <a:pt x="7269866" y="4033029"/>
                  <a:pt x="7269601" y="4025001"/>
                  <a:pt x="7269092" y="4018942"/>
                </a:cubicBezTo>
                <a:cubicBezTo>
                  <a:pt x="7269827" y="4013037"/>
                  <a:pt x="7269072" y="4008946"/>
                  <a:pt x="7268318" y="4004855"/>
                </a:cubicBezTo>
                <a:cubicBezTo>
                  <a:pt x="7267299" y="3992736"/>
                  <a:pt x="7269279" y="3986987"/>
                  <a:pt x="7278239" y="3986104"/>
                </a:cubicBezTo>
                <a:cubicBezTo>
                  <a:pt x="7283464" y="3984756"/>
                  <a:pt x="7291670" y="3979782"/>
                  <a:pt x="7289161" y="3969477"/>
                </a:cubicBezTo>
                <a:cubicBezTo>
                  <a:pt x="7287141" y="3955235"/>
                  <a:pt x="7288857" y="3941458"/>
                  <a:pt x="7289328" y="3927526"/>
                </a:cubicBezTo>
                <a:cubicBezTo>
                  <a:pt x="7289554" y="3915562"/>
                  <a:pt x="7288780" y="3901476"/>
                  <a:pt x="7292986" y="3888009"/>
                </a:cubicBezTo>
                <a:cubicBezTo>
                  <a:pt x="7296947" y="3876510"/>
                  <a:pt x="7301153" y="3863044"/>
                  <a:pt x="7312377" y="3874435"/>
                </a:cubicBezTo>
                <a:cubicBezTo>
                  <a:pt x="7315622" y="3878837"/>
                  <a:pt x="7318603" y="3875210"/>
                  <a:pt x="7320828" y="3867493"/>
                </a:cubicBezTo>
                <a:cubicBezTo>
                  <a:pt x="7324505" y="3837971"/>
                  <a:pt x="7320751" y="3827511"/>
                  <a:pt x="7302321" y="3823216"/>
                </a:cubicBezTo>
                <a:cubicBezTo>
                  <a:pt x="7296096" y="3822441"/>
                  <a:pt x="7291361" y="3819853"/>
                  <a:pt x="7289851" y="3811670"/>
                </a:cubicBezTo>
                <a:cubicBezTo>
                  <a:pt x="7287832" y="3797428"/>
                  <a:pt x="7287058" y="3783341"/>
                  <a:pt x="7291509" y="3767906"/>
                </a:cubicBezTo>
                <a:cubicBezTo>
                  <a:pt x="7292000" y="3763970"/>
                  <a:pt x="7297225" y="3762622"/>
                  <a:pt x="7299470" y="3764901"/>
                </a:cubicBezTo>
                <a:cubicBezTo>
                  <a:pt x="7303205" y="3765366"/>
                  <a:pt x="7308185" y="3765986"/>
                  <a:pt x="7311165" y="3762360"/>
                </a:cubicBezTo>
                <a:cubicBezTo>
                  <a:pt x="7315636" y="3756921"/>
                  <a:pt x="7325331" y="3750134"/>
                  <a:pt x="7318596" y="3743299"/>
                </a:cubicBezTo>
                <a:cubicBezTo>
                  <a:pt x="7306862" y="3725849"/>
                  <a:pt x="7309314" y="3706168"/>
                  <a:pt x="7312010" y="3684518"/>
                </a:cubicBezTo>
                <a:cubicBezTo>
                  <a:pt x="7312236" y="3672555"/>
                  <a:pt x="7312462" y="3660591"/>
                  <a:pt x="7307463" y="3649975"/>
                </a:cubicBezTo>
                <a:cubicBezTo>
                  <a:pt x="7289710" y="3609789"/>
                  <a:pt x="7294632" y="3580423"/>
                  <a:pt x="7325454" y="3556281"/>
                </a:cubicBezTo>
                <a:cubicBezTo>
                  <a:pt x="7333905" y="3549339"/>
                  <a:pt x="7337621" y="3539808"/>
                  <a:pt x="7331376" y="3529037"/>
                </a:cubicBezTo>
                <a:cubicBezTo>
                  <a:pt x="7319378" y="3503559"/>
                  <a:pt x="7318075" y="3473417"/>
                  <a:pt x="7320752" y="3441773"/>
                </a:cubicBezTo>
                <a:cubicBezTo>
                  <a:pt x="7321468" y="3425873"/>
                  <a:pt x="7324674" y="3410283"/>
                  <a:pt x="7325635" y="3392415"/>
                </a:cubicBezTo>
                <a:cubicBezTo>
                  <a:pt x="7326823" y="3362583"/>
                  <a:pt x="7330009" y="3336998"/>
                  <a:pt x="7353890" y="3327980"/>
                </a:cubicBezTo>
                <a:cubicBezTo>
                  <a:pt x="7345175" y="3326895"/>
                  <a:pt x="7338705" y="3328088"/>
                  <a:pt x="7331970" y="3321253"/>
                </a:cubicBezTo>
                <a:cubicBezTo>
                  <a:pt x="7322746" y="3314108"/>
                  <a:pt x="7320727" y="3299866"/>
                  <a:pt x="7322443" y="3286089"/>
                </a:cubicBezTo>
                <a:cubicBezTo>
                  <a:pt x="7325649" y="3270499"/>
                  <a:pt x="7333138" y="3281425"/>
                  <a:pt x="7338363" y="3280078"/>
                </a:cubicBezTo>
                <a:cubicBezTo>
                  <a:pt x="7346079" y="3279040"/>
                  <a:pt x="7352039" y="3271788"/>
                  <a:pt x="7349775" y="3259514"/>
                </a:cubicBezTo>
                <a:cubicBezTo>
                  <a:pt x="7346756" y="3243149"/>
                  <a:pt x="7348472" y="3229372"/>
                  <a:pt x="7351923" y="3211814"/>
                </a:cubicBezTo>
                <a:cubicBezTo>
                  <a:pt x="7358355" y="3190630"/>
                  <a:pt x="7361051" y="3168981"/>
                  <a:pt x="7353543" y="3148059"/>
                </a:cubicBezTo>
                <a:cubicBezTo>
                  <a:pt x="7348788" y="3135475"/>
                  <a:pt x="7351504" y="3123822"/>
                  <a:pt x="7358955" y="3114756"/>
                </a:cubicBezTo>
                <a:cubicBezTo>
                  <a:pt x="7363425" y="3109317"/>
                  <a:pt x="7367896" y="3103878"/>
                  <a:pt x="7370876" y="3100252"/>
                </a:cubicBezTo>
                <a:cubicBezTo>
                  <a:pt x="7377082" y="3091032"/>
                  <a:pt x="7386532" y="3086213"/>
                  <a:pt x="7385513" y="3074094"/>
                </a:cubicBezTo>
                <a:cubicBezTo>
                  <a:pt x="7384494" y="3061976"/>
                  <a:pt x="7375534" y="3062858"/>
                  <a:pt x="7369309" y="3062083"/>
                </a:cubicBezTo>
                <a:cubicBezTo>
                  <a:pt x="7363084" y="3061307"/>
                  <a:pt x="7366554" y="3053745"/>
                  <a:pt x="7366045" y="3047686"/>
                </a:cubicBezTo>
                <a:cubicBezTo>
                  <a:pt x="7366780" y="3041781"/>
                  <a:pt x="7367515" y="3035877"/>
                  <a:pt x="7372250" y="3038465"/>
                </a:cubicBezTo>
                <a:cubicBezTo>
                  <a:pt x="7385455" y="3044108"/>
                  <a:pt x="7390661" y="3032764"/>
                  <a:pt x="7394112" y="3015206"/>
                </a:cubicBezTo>
                <a:lnTo>
                  <a:pt x="7394458" y="3014444"/>
                </a:lnTo>
                <a:lnTo>
                  <a:pt x="7405805" y="3039062"/>
                </a:lnTo>
                <a:cubicBezTo>
                  <a:pt x="7417195" y="3050327"/>
                  <a:pt x="7420991" y="3065346"/>
                  <a:pt x="7409602" y="3076610"/>
                </a:cubicBezTo>
                <a:cubicBezTo>
                  <a:pt x="7398212" y="3091629"/>
                  <a:pt x="7394416" y="3110402"/>
                  <a:pt x="7398212" y="3129176"/>
                </a:cubicBezTo>
                <a:cubicBezTo>
                  <a:pt x="7398212" y="3136685"/>
                  <a:pt x="7398212" y="3147949"/>
                  <a:pt x="7398212" y="3159214"/>
                </a:cubicBezTo>
                <a:cubicBezTo>
                  <a:pt x="7398212" y="3166723"/>
                  <a:pt x="7398212" y="3170478"/>
                  <a:pt x="7402009" y="3174233"/>
                </a:cubicBezTo>
                <a:cubicBezTo>
                  <a:pt x="7413398" y="3185497"/>
                  <a:pt x="7409602" y="3200516"/>
                  <a:pt x="7409602" y="3215535"/>
                </a:cubicBezTo>
                <a:cubicBezTo>
                  <a:pt x="7409602" y="3219289"/>
                  <a:pt x="7405805" y="3226799"/>
                  <a:pt x="7413398" y="3230553"/>
                </a:cubicBezTo>
                <a:lnTo>
                  <a:pt x="7419530" y="3236031"/>
                </a:lnTo>
                <a:lnTo>
                  <a:pt x="7419722" y="3256234"/>
                </a:lnTo>
                <a:cubicBezTo>
                  <a:pt x="7421505" y="3277442"/>
                  <a:pt x="7425279" y="3297898"/>
                  <a:pt x="7432288" y="3317759"/>
                </a:cubicBezTo>
                <a:cubicBezTo>
                  <a:pt x="7440796" y="3340804"/>
                  <a:pt x="7453775" y="3358409"/>
                  <a:pt x="7468245" y="3374202"/>
                </a:cubicBezTo>
                <a:cubicBezTo>
                  <a:pt x="7451588" y="3386118"/>
                  <a:pt x="7449118" y="3395803"/>
                  <a:pt x="7459116" y="3417035"/>
                </a:cubicBezTo>
                <a:cubicBezTo>
                  <a:pt x="7462116" y="3423405"/>
                  <a:pt x="7467851" y="3428116"/>
                  <a:pt x="7474321" y="3426923"/>
                </a:cubicBezTo>
                <a:cubicBezTo>
                  <a:pt x="7485771" y="3426351"/>
                  <a:pt x="7487790" y="3440593"/>
                  <a:pt x="7487319" y="3454525"/>
                </a:cubicBezTo>
                <a:cubicBezTo>
                  <a:pt x="7488093" y="3468612"/>
                  <a:pt x="7481133" y="3473741"/>
                  <a:pt x="7474172" y="3478870"/>
                </a:cubicBezTo>
                <a:cubicBezTo>
                  <a:pt x="7467457" y="3482030"/>
                  <a:pt x="7459987" y="3481100"/>
                  <a:pt x="7451046" y="3491978"/>
                </a:cubicBezTo>
                <a:cubicBezTo>
                  <a:pt x="7466722" y="3487935"/>
                  <a:pt x="7468986" y="3500209"/>
                  <a:pt x="7469515" y="3516264"/>
                </a:cubicBezTo>
                <a:cubicBezTo>
                  <a:pt x="7469044" y="3530196"/>
                  <a:pt x="7473308" y="3546716"/>
                  <a:pt x="7481023" y="3545678"/>
                </a:cubicBezTo>
                <a:cubicBezTo>
                  <a:pt x="7495208" y="3543448"/>
                  <a:pt x="7509149" y="3543185"/>
                  <a:pt x="7522070" y="3530804"/>
                </a:cubicBezTo>
                <a:cubicBezTo>
                  <a:pt x="7529276" y="3523707"/>
                  <a:pt x="7531501" y="3515990"/>
                  <a:pt x="7531972" y="3502058"/>
                </a:cubicBezTo>
                <a:cubicBezTo>
                  <a:pt x="7530708" y="3491907"/>
                  <a:pt x="7528708" y="3487661"/>
                  <a:pt x="7520993" y="3488699"/>
                </a:cubicBezTo>
                <a:cubicBezTo>
                  <a:pt x="7516013" y="3488078"/>
                  <a:pt x="7514258" y="3481864"/>
                  <a:pt x="7514993" y="3475960"/>
                </a:cubicBezTo>
                <a:cubicBezTo>
                  <a:pt x="7519180" y="3452497"/>
                  <a:pt x="7513426" y="3437790"/>
                  <a:pt x="7506427" y="3422928"/>
                </a:cubicBezTo>
                <a:cubicBezTo>
                  <a:pt x="7500673" y="3408221"/>
                  <a:pt x="7500144" y="3392166"/>
                  <a:pt x="7510575" y="3379474"/>
                </a:cubicBezTo>
                <a:cubicBezTo>
                  <a:pt x="7518026" y="3370409"/>
                  <a:pt x="7516026" y="3366163"/>
                  <a:pt x="7508311" y="3367201"/>
                </a:cubicBezTo>
                <a:cubicBezTo>
                  <a:pt x="7503331" y="3366580"/>
                  <a:pt x="7502576" y="3362489"/>
                  <a:pt x="7501067" y="3354306"/>
                </a:cubicBezTo>
                <a:cubicBezTo>
                  <a:pt x="7499415" y="3337112"/>
                  <a:pt x="7499693" y="3319659"/>
                  <a:pt x="7501838" y="3302438"/>
                </a:cubicBezTo>
                <a:lnTo>
                  <a:pt x="7507445" y="3278804"/>
                </a:lnTo>
                <a:lnTo>
                  <a:pt x="7507835" y="3278895"/>
                </a:lnTo>
                <a:cubicBezTo>
                  <a:pt x="7516852" y="3283119"/>
                  <a:pt x="7523496" y="3290629"/>
                  <a:pt x="7523496" y="3305648"/>
                </a:cubicBezTo>
                <a:cubicBezTo>
                  <a:pt x="7523496" y="3316912"/>
                  <a:pt x="7534885" y="3328176"/>
                  <a:pt x="7546275" y="3328176"/>
                </a:cubicBezTo>
                <a:cubicBezTo>
                  <a:pt x="7557664" y="3331931"/>
                  <a:pt x="7565257" y="3335686"/>
                  <a:pt x="7576646" y="3343195"/>
                </a:cubicBezTo>
                <a:cubicBezTo>
                  <a:pt x="7580443" y="3343195"/>
                  <a:pt x="7584239" y="3343195"/>
                  <a:pt x="7584239" y="3343195"/>
                </a:cubicBezTo>
                <a:cubicBezTo>
                  <a:pt x="7603221" y="3324421"/>
                  <a:pt x="7622204" y="3309403"/>
                  <a:pt x="7622204" y="3286874"/>
                </a:cubicBezTo>
                <a:lnTo>
                  <a:pt x="7622204" y="3241914"/>
                </a:lnTo>
                <a:lnTo>
                  <a:pt x="7622704" y="3240545"/>
                </a:lnTo>
                <a:lnTo>
                  <a:pt x="7622204" y="3239910"/>
                </a:lnTo>
                <a:lnTo>
                  <a:pt x="7622204" y="3199499"/>
                </a:lnTo>
                <a:lnTo>
                  <a:pt x="7626201" y="3182020"/>
                </a:lnTo>
                <a:lnTo>
                  <a:pt x="7634895" y="3112220"/>
                </a:lnTo>
                <a:lnTo>
                  <a:pt x="7635017" y="3114157"/>
                </a:lnTo>
                <a:cubicBezTo>
                  <a:pt x="7636441" y="3121666"/>
                  <a:pt x="7639288" y="3129176"/>
                  <a:pt x="7644983" y="3136685"/>
                </a:cubicBezTo>
                <a:cubicBezTo>
                  <a:pt x="7679151" y="3170478"/>
                  <a:pt x="7690540" y="3215535"/>
                  <a:pt x="7694337" y="3264346"/>
                </a:cubicBezTo>
                <a:cubicBezTo>
                  <a:pt x="7694337" y="3286874"/>
                  <a:pt x="7690540" y="3313157"/>
                  <a:pt x="7698133" y="3339440"/>
                </a:cubicBezTo>
                <a:cubicBezTo>
                  <a:pt x="7705726" y="3354459"/>
                  <a:pt x="7701930" y="3373233"/>
                  <a:pt x="7698133" y="3388252"/>
                </a:cubicBezTo>
                <a:cubicBezTo>
                  <a:pt x="7698133" y="3403271"/>
                  <a:pt x="7709523" y="3418290"/>
                  <a:pt x="7705726" y="3433308"/>
                </a:cubicBezTo>
                <a:cubicBezTo>
                  <a:pt x="7705726" y="3440818"/>
                  <a:pt x="7698133" y="3455837"/>
                  <a:pt x="7713319" y="3452082"/>
                </a:cubicBezTo>
                <a:cubicBezTo>
                  <a:pt x="7724708" y="3452082"/>
                  <a:pt x="7717115" y="3440818"/>
                  <a:pt x="7720912" y="3433308"/>
                </a:cubicBezTo>
                <a:cubicBezTo>
                  <a:pt x="7724708" y="3388252"/>
                  <a:pt x="7713319" y="3346950"/>
                  <a:pt x="7713319" y="3301893"/>
                </a:cubicBezTo>
                <a:cubicBezTo>
                  <a:pt x="7713319" y="3279365"/>
                  <a:pt x="7732301" y="3268101"/>
                  <a:pt x="7736098" y="3245572"/>
                </a:cubicBezTo>
                <a:cubicBezTo>
                  <a:pt x="7736098" y="3245572"/>
                  <a:pt x="7739894" y="3245572"/>
                  <a:pt x="7743691" y="3245572"/>
                </a:cubicBezTo>
                <a:cubicBezTo>
                  <a:pt x="7747487" y="3245572"/>
                  <a:pt x="7755080" y="3241818"/>
                  <a:pt x="7758877" y="3249327"/>
                </a:cubicBezTo>
                <a:cubicBezTo>
                  <a:pt x="7758877" y="3260591"/>
                  <a:pt x="7758877" y="3271855"/>
                  <a:pt x="7758877" y="3283120"/>
                </a:cubicBezTo>
                <a:cubicBezTo>
                  <a:pt x="7758877" y="3294384"/>
                  <a:pt x="7766469" y="3298138"/>
                  <a:pt x="7766469" y="3305648"/>
                </a:cubicBezTo>
                <a:cubicBezTo>
                  <a:pt x="7766469" y="3309403"/>
                  <a:pt x="7770266" y="3309403"/>
                  <a:pt x="7774063" y="3309403"/>
                </a:cubicBezTo>
                <a:cubicBezTo>
                  <a:pt x="7777859" y="3309403"/>
                  <a:pt x="7777859" y="3305648"/>
                  <a:pt x="7777859" y="3301893"/>
                </a:cubicBezTo>
                <a:cubicBezTo>
                  <a:pt x="7777859" y="3290629"/>
                  <a:pt x="7777859" y="3279365"/>
                  <a:pt x="7777859" y="3268101"/>
                </a:cubicBezTo>
                <a:cubicBezTo>
                  <a:pt x="7777859" y="3264346"/>
                  <a:pt x="7777859" y="3256836"/>
                  <a:pt x="7785452" y="3256836"/>
                </a:cubicBezTo>
                <a:cubicBezTo>
                  <a:pt x="7789248" y="3256836"/>
                  <a:pt x="7789248" y="3264346"/>
                  <a:pt x="7793045" y="3264346"/>
                </a:cubicBezTo>
                <a:cubicBezTo>
                  <a:pt x="7804434" y="3279365"/>
                  <a:pt x="7812027" y="3294384"/>
                  <a:pt x="7812027" y="3309403"/>
                </a:cubicBezTo>
                <a:cubicBezTo>
                  <a:pt x="7812027" y="3335686"/>
                  <a:pt x="7831010" y="3354459"/>
                  <a:pt x="7827213" y="3380742"/>
                </a:cubicBezTo>
                <a:cubicBezTo>
                  <a:pt x="7827213" y="3380742"/>
                  <a:pt x="7831010" y="3380742"/>
                  <a:pt x="7831010" y="3380742"/>
                </a:cubicBezTo>
                <a:cubicBezTo>
                  <a:pt x="7834806" y="3380742"/>
                  <a:pt x="7834806" y="3380742"/>
                  <a:pt x="7838602" y="3380742"/>
                </a:cubicBezTo>
                <a:cubicBezTo>
                  <a:pt x="7838602" y="3376988"/>
                  <a:pt x="7838602" y="3369478"/>
                  <a:pt x="7838602" y="3365723"/>
                </a:cubicBezTo>
                <a:cubicBezTo>
                  <a:pt x="7840501" y="3358214"/>
                  <a:pt x="7842399" y="3354459"/>
                  <a:pt x="7845721" y="3353051"/>
                </a:cubicBezTo>
                <a:lnTo>
                  <a:pt x="7853977" y="3353793"/>
                </a:lnTo>
                <a:lnTo>
                  <a:pt x="7855592" y="3370484"/>
                </a:lnTo>
                <a:cubicBezTo>
                  <a:pt x="7863501" y="3469402"/>
                  <a:pt x="7863694" y="3569358"/>
                  <a:pt x="7875583" y="3666774"/>
                </a:cubicBezTo>
                <a:cubicBezTo>
                  <a:pt x="7875847" y="3674802"/>
                  <a:pt x="7874376" y="3686610"/>
                  <a:pt x="7880601" y="3687386"/>
                </a:cubicBezTo>
                <a:cubicBezTo>
                  <a:pt x="7886581" y="3690129"/>
                  <a:pt x="7890297" y="3680599"/>
                  <a:pt x="7894767" y="3675160"/>
                </a:cubicBezTo>
                <a:cubicBezTo>
                  <a:pt x="7897993" y="3669566"/>
                  <a:pt x="7901463" y="3662003"/>
                  <a:pt x="7905953" y="3666560"/>
                </a:cubicBezTo>
                <a:cubicBezTo>
                  <a:pt x="7911933" y="3669303"/>
                  <a:pt x="7913443" y="3677486"/>
                  <a:pt x="7913707" y="3685513"/>
                </a:cubicBezTo>
                <a:cubicBezTo>
                  <a:pt x="7912972" y="3691418"/>
                  <a:pt x="7912236" y="3697322"/>
                  <a:pt x="7911501" y="3703226"/>
                </a:cubicBezTo>
                <a:cubicBezTo>
                  <a:pt x="7909314" y="3730935"/>
                  <a:pt x="7917313" y="3747920"/>
                  <a:pt x="7934743" y="3750091"/>
                </a:cubicBezTo>
                <a:cubicBezTo>
                  <a:pt x="7940968" y="3750867"/>
                  <a:pt x="7947193" y="3751642"/>
                  <a:pt x="7953909" y="3748481"/>
                </a:cubicBezTo>
                <a:cubicBezTo>
                  <a:pt x="7961624" y="3747444"/>
                  <a:pt x="7964378" y="3755781"/>
                  <a:pt x="7960417" y="3767280"/>
                </a:cubicBezTo>
                <a:cubicBezTo>
                  <a:pt x="7953986" y="3788464"/>
                  <a:pt x="7942800" y="3797064"/>
                  <a:pt x="7925615" y="3792924"/>
                </a:cubicBezTo>
                <a:cubicBezTo>
                  <a:pt x="7933859" y="3807942"/>
                  <a:pt x="7941349" y="3818868"/>
                  <a:pt x="7950573" y="3826013"/>
                </a:cubicBezTo>
                <a:cubicBezTo>
                  <a:pt x="7959798" y="3833158"/>
                  <a:pt x="7982944" y="3830045"/>
                  <a:pt x="7992130" y="3817198"/>
                </a:cubicBezTo>
                <a:cubicBezTo>
                  <a:pt x="8003051" y="3800571"/>
                  <a:pt x="7999032" y="3782083"/>
                  <a:pt x="7995768" y="3767685"/>
                </a:cubicBezTo>
                <a:cubicBezTo>
                  <a:pt x="7990749" y="3747074"/>
                  <a:pt x="7988466" y="3724805"/>
                  <a:pt x="7991408" y="3701187"/>
                </a:cubicBezTo>
                <a:cubicBezTo>
                  <a:pt x="7993123" y="3687410"/>
                  <a:pt x="7995085" y="3671666"/>
                  <a:pt x="7997046" y="3655921"/>
                </a:cubicBezTo>
                <a:cubicBezTo>
                  <a:pt x="8003113" y="3607209"/>
                  <a:pt x="8005540" y="3559170"/>
                  <a:pt x="7996458" y="3515036"/>
                </a:cubicBezTo>
                <a:lnTo>
                  <a:pt x="7992185" y="3501220"/>
                </a:lnTo>
                <a:lnTo>
                  <a:pt x="7991410" y="3494323"/>
                </a:lnTo>
                <a:cubicBezTo>
                  <a:pt x="7993308" y="3486813"/>
                  <a:pt x="7998054" y="3480242"/>
                  <a:pt x="8005647" y="3474610"/>
                </a:cubicBezTo>
                <a:cubicBezTo>
                  <a:pt x="8013240" y="3470856"/>
                  <a:pt x="8020833" y="3478365"/>
                  <a:pt x="8028426" y="3470856"/>
                </a:cubicBezTo>
                <a:cubicBezTo>
                  <a:pt x="8028426" y="3459592"/>
                  <a:pt x="8028426" y="3448327"/>
                  <a:pt x="8028426" y="3437063"/>
                </a:cubicBezTo>
                <a:cubicBezTo>
                  <a:pt x="8032222" y="3429554"/>
                  <a:pt x="8024629" y="3418290"/>
                  <a:pt x="8032222" y="3407025"/>
                </a:cubicBezTo>
                <a:cubicBezTo>
                  <a:pt x="8043611" y="3395761"/>
                  <a:pt x="8028426" y="3392007"/>
                  <a:pt x="8028426" y="3380742"/>
                </a:cubicBezTo>
                <a:lnTo>
                  <a:pt x="8026831" y="3340139"/>
                </a:lnTo>
                <a:lnTo>
                  <a:pt x="8035494" y="3326936"/>
                </a:lnTo>
                <a:cubicBezTo>
                  <a:pt x="8038474" y="3323310"/>
                  <a:pt x="8041945" y="3315748"/>
                  <a:pt x="8045680" y="3316213"/>
                </a:cubicBezTo>
                <a:cubicBezTo>
                  <a:pt x="8059375" y="3317919"/>
                  <a:pt x="8070374" y="3341274"/>
                  <a:pt x="8065432" y="3360645"/>
                </a:cubicBezTo>
                <a:cubicBezTo>
                  <a:pt x="8055549" y="3399387"/>
                  <a:pt x="8054627" y="3437246"/>
                  <a:pt x="8061174" y="3476035"/>
                </a:cubicBezTo>
                <a:cubicBezTo>
                  <a:pt x="8061948" y="3490122"/>
                  <a:pt x="8062722" y="3504209"/>
                  <a:pt x="8055026" y="3515243"/>
                </a:cubicBezTo>
                <a:cubicBezTo>
                  <a:pt x="8050066" y="3524618"/>
                  <a:pt x="8050821" y="3528709"/>
                  <a:pt x="8058046" y="3531608"/>
                </a:cubicBezTo>
                <a:cubicBezTo>
                  <a:pt x="8067760" y="3534816"/>
                  <a:pt x="8072760" y="3545432"/>
                  <a:pt x="8073289" y="3561487"/>
                </a:cubicBezTo>
                <a:cubicBezTo>
                  <a:pt x="8075062" y="3577697"/>
                  <a:pt x="8076592" y="3595876"/>
                  <a:pt x="8078120" y="3614054"/>
                </a:cubicBezTo>
                <a:cubicBezTo>
                  <a:pt x="8078649" y="3630109"/>
                  <a:pt x="8085384" y="3636944"/>
                  <a:pt x="8095589" y="3636216"/>
                </a:cubicBezTo>
                <a:cubicBezTo>
                  <a:pt x="8096834" y="3636371"/>
                  <a:pt x="8099324" y="3636681"/>
                  <a:pt x="8102059" y="3635023"/>
                </a:cubicBezTo>
                <a:cubicBezTo>
                  <a:pt x="8108284" y="3635799"/>
                  <a:pt x="8112529" y="3642323"/>
                  <a:pt x="8111303" y="3652164"/>
                </a:cubicBezTo>
                <a:cubicBezTo>
                  <a:pt x="8111568" y="3660192"/>
                  <a:pt x="8105343" y="3659416"/>
                  <a:pt x="8100363" y="3658796"/>
                </a:cubicBezTo>
                <a:cubicBezTo>
                  <a:pt x="8095137" y="3660144"/>
                  <a:pt x="8090157" y="3659524"/>
                  <a:pt x="8087441" y="3671177"/>
                </a:cubicBezTo>
                <a:cubicBezTo>
                  <a:pt x="8085235" y="3688890"/>
                  <a:pt x="8095724" y="3706186"/>
                  <a:pt x="8107420" y="3703645"/>
                </a:cubicBezTo>
                <a:cubicBezTo>
                  <a:pt x="8111155" y="3704111"/>
                  <a:pt x="8114135" y="3700484"/>
                  <a:pt x="8117380" y="3704886"/>
                </a:cubicBezTo>
                <a:cubicBezTo>
                  <a:pt x="8116644" y="3710790"/>
                  <a:pt x="8112909" y="3710325"/>
                  <a:pt x="8111174" y="3714106"/>
                </a:cubicBezTo>
                <a:cubicBezTo>
                  <a:pt x="8102478" y="3723016"/>
                  <a:pt x="8101498" y="3730889"/>
                  <a:pt x="8109232" y="3739847"/>
                </a:cubicBezTo>
                <a:cubicBezTo>
                  <a:pt x="8121702" y="3751393"/>
                  <a:pt x="8129701" y="3768378"/>
                  <a:pt x="8136455" y="3785209"/>
                </a:cubicBezTo>
                <a:cubicBezTo>
                  <a:pt x="8145454" y="3804317"/>
                  <a:pt x="8155942" y="3821613"/>
                  <a:pt x="8173128" y="3825752"/>
                </a:cubicBezTo>
                <a:cubicBezTo>
                  <a:pt x="8179108" y="3828496"/>
                  <a:pt x="8186087" y="3833362"/>
                  <a:pt x="8187352" y="3843513"/>
                </a:cubicBezTo>
                <a:cubicBezTo>
                  <a:pt x="8194899" y="3884426"/>
                  <a:pt x="8223309" y="3899956"/>
                  <a:pt x="8233591" y="3939211"/>
                </a:cubicBezTo>
                <a:cubicBezTo>
                  <a:pt x="8237345" y="3949672"/>
                  <a:pt x="8243816" y="3948479"/>
                  <a:pt x="8250531" y="3945318"/>
                </a:cubicBezTo>
                <a:cubicBezTo>
                  <a:pt x="8257491" y="3940189"/>
                  <a:pt x="8254982" y="3929884"/>
                  <a:pt x="8251983" y="3923514"/>
                </a:cubicBezTo>
                <a:cubicBezTo>
                  <a:pt x="8247228" y="3910930"/>
                  <a:pt x="8249944" y="3899277"/>
                  <a:pt x="8256395" y="3888088"/>
                </a:cubicBezTo>
                <a:cubicBezTo>
                  <a:pt x="8264336" y="3875087"/>
                  <a:pt x="8268787" y="3859652"/>
                  <a:pt x="8270994" y="3841939"/>
                </a:cubicBezTo>
                <a:cubicBezTo>
                  <a:pt x="8273425" y="3812262"/>
                  <a:pt x="8261691" y="3794812"/>
                  <a:pt x="8243281" y="3800513"/>
                </a:cubicBezTo>
                <a:cubicBezTo>
                  <a:pt x="8239301" y="3802016"/>
                  <a:pt x="8234075" y="3803364"/>
                  <a:pt x="8230340" y="3802899"/>
                </a:cubicBezTo>
                <a:cubicBezTo>
                  <a:pt x="8229095" y="3802744"/>
                  <a:pt x="8227605" y="3804557"/>
                  <a:pt x="8227605" y="3804557"/>
                </a:cubicBezTo>
                <a:cubicBezTo>
                  <a:pt x="8227850" y="3802589"/>
                  <a:pt x="8227850" y="3802589"/>
                  <a:pt x="8229340" y="3800775"/>
                </a:cubicBezTo>
                <a:cubicBezTo>
                  <a:pt x="8230321" y="3792903"/>
                  <a:pt x="8231056" y="3786999"/>
                  <a:pt x="8230792" y="3778971"/>
                </a:cubicBezTo>
                <a:cubicBezTo>
                  <a:pt x="8229224" y="3740802"/>
                  <a:pt x="8234430" y="3729458"/>
                  <a:pt x="8259557" y="3720596"/>
                </a:cubicBezTo>
                <a:cubicBezTo>
                  <a:pt x="8271252" y="3718056"/>
                  <a:pt x="8275213" y="3706557"/>
                  <a:pt x="8274929" y="3688534"/>
                </a:cubicBezTo>
                <a:cubicBezTo>
                  <a:pt x="8275400" y="3674602"/>
                  <a:pt x="8271400" y="3666109"/>
                  <a:pt x="8263666" y="3657151"/>
                </a:cubicBezTo>
                <a:cubicBezTo>
                  <a:pt x="8241462" y="3632400"/>
                  <a:pt x="8229444" y="3596927"/>
                  <a:pt x="8228857" y="3550885"/>
                </a:cubicBezTo>
                <a:cubicBezTo>
                  <a:pt x="8226045" y="3512560"/>
                  <a:pt x="8226045" y="3512560"/>
                  <a:pt x="8249965" y="3523534"/>
                </a:cubicBezTo>
                <a:cubicBezTo>
                  <a:pt x="8263170" y="3529176"/>
                  <a:pt x="8269885" y="3526015"/>
                  <a:pt x="8277071" y="3508923"/>
                </a:cubicBezTo>
                <a:cubicBezTo>
                  <a:pt x="8259131" y="3500692"/>
                  <a:pt x="8256132" y="3494323"/>
                  <a:pt x="8258564" y="3464646"/>
                </a:cubicBezTo>
                <a:lnTo>
                  <a:pt x="8260292" y="3451859"/>
                </a:lnTo>
                <a:lnTo>
                  <a:pt x="8266046" y="3452081"/>
                </a:lnTo>
                <a:cubicBezTo>
                  <a:pt x="8277436" y="3452081"/>
                  <a:pt x="8269843" y="3440817"/>
                  <a:pt x="8273639" y="3433307"/>
                </a:cubicBezTo>
                <a:lnTo>
                  <a:pt x="8271674" y="3378894"/>
                </a:lnTo>
                <a:lnTo>
                  <a:pt x="8292986" y="3371000"/>
                </a:lnTo>
                <a:cubicBezTo>
                  <a:pt x="8301701" y="3372085"/>
                  <a:pt x="8310416" y="3373171"/>
                  <a:pt x="8316112" y="3357891"/>
                </a:cubicBezTo>
                <a:cubicBezTo>
                  <a:pt x="8317602" y="3356078"/>
                  <a:pt x="8320828" y="3350484"/>
                  <a:pt x="8317093" y="3350019"/>
                </a:cubicBezTo>
                <a:cubicBezTo>
                  <a:pt x="8307378" y="3346810"/>
                  <a:pt x="8307849" y="3332878"/>
                  <a:pt x="8305585" y="3320604"/>
                </a:cubicBezTo>
                <a:cubicBezTo>
                  <a:pt x="8303566" y="3306363"/>
                  <a:pt x="8298321" y="3297715"/>
                  <a:pt x="8288116" y="3298442"/>
                </a:cubicBezTo>
                <a:cubicBezTo>
                  <a:pt x="8282391" y="3298728"/>
                  <a:pt x="8277594" y="3296632"/>
                  <a:pt x="8273852" y="3292418"/>
                </a:cubicBezTo>
                <a:lnTo>
                  <a:pt x="8271425" y="3286694"/>
                </a:lnTo>
                <a:lnTo>
                  <a:pt x="8276012" y="3273732"/>
                </a:lnTo>
                <a:cubicBezTo>
                  <a:pt x="8281232" y="3265283"/>
                  <a:pt x="8286927" y="3256835"/>
                  <a:pt x="8288825" y="3245571"/>
                </a:cubicBezTo>
                <a:cubicBezTo>
                  <a:pt x="8288825" y="3245571"/>
                  <a:pt x="8292622" y="3245571"/>
                  <a:pt x="8296418" y="3245571"/>
                </a:cubicBezTo>
                <a:cubicBezTo>
                  <a:pt x="8300214" y="3245571"/>
                  <a:pt x="8307807" y="3241817"/>
                  <a:pt x="8311604" y="3249326"/>
                </a:cubicBezTo>
                <a:cubicBezTo>
                  <a:pt x="8311604" y="3260590"/>
                  <a:pt x="8311604" y="3271854"/>
                  <a:pt x="8311604" y="3283119"/>
                </a:cubicBezTo>
                <a:cubicBezTo>
                  <a:pt x="8311604" y="3294383"/>
                  <a:pt x="8319197" y="3298137"/>
                  <a:pt x="8319197" y="3305647"/>
                </a:cubicBezTo>
                <a:cubicBezTo>
                  <a:pt x="8319197" y="3309402"/>
                  <a:pt x="8322993" y="3309402"/>
                  <a:pt x="8326790" y="3309402"/>
                </a:cubicBezTo>
                <a:cubicBezTo>
                  <a:pt x="8330586" y="3309402"/>
                  <a:pt x="8330586" y="3305647"/>
                  <a:pt x="8330586" y="3301892"/>
                </a:cubicBezTo>
                <a:cubicBezTo>
                  <a:pt x="8330586" y="3290628"/>
                  <a:pt x="8330586" y="3279364"/>
                  <a:pt x="8330586" y="3268100"/>
                </a:cubicBezTo>
                <a:cubicBezTo>
                  <a:pt x="8330586" y="3264345"/>
                  <a:pt x="8330586" y="3256835"/>
                  <a:pt x="8338179" y="3256835"/>
                </a:cubicBezTo>
                <a:cubicBezTo>
                  <a:pt x="8341976" y="3256835"/>
                  <a:pt x="8341976" y="3264345"/>
                  <a:pt x="8345772" y="3264345"/>
                </a:cubicBezTo>
                <a:cubicBezTo>
                  <a:pt x="8357162" y="3279364"/>
                  <a:pt x="8364754" y="3294383"/>
                  <a:pt x="8364754" y="3309402"/>
                </a:cubicBezTo>
                <a:cubicBezTo>
                  <a:pt x="8364754" y="3335685"/>
                  <a:pt x="8383737" y="3354458"/>
                  <a:pt x="8379940" y="3380741"/>
                </a:cubicBezTo>
                <a:cubicBezTo>
                  <a:pt x="8379940" y="3380741"/>
                  <a:pt x="8383737" y="3380741"/>
                  <a:pt x="8383737" y="3380741"/>
                </a:cubicBezTo>
                <a:cubicBezTo>
                  <a:pt x="8387533" y="3380741"/>
                  <a:pt x="8387533" y="3380741"/>
                  <a:pt x="8391329" y="3380741"/>
                </a:cubicBezTo>
                <a:cubicBezTo>
                  <a:pt x="8391329" y="3376987"/>
                  <a:pt x="8391329" y="3369477"/>
                  <a:pt x="8391329" y="3365722"/>
                </a:cubicBezTo>
                <a:cubicBezTo>
                  <a:pt x="8395125" y="3350704"/>
                  <a:pt x="8398921" y="3350704"/>
                  <a:pt x="8414107" y="3354458"/>
                </a:cubicBezTo>
                <a:cubicBezTo>
                  <a:pt x="8417905" y="3358213"/>
                  <a:pt x="8421701" y="3358213"/>
                  <a:pt x="8425497" y="3350704"/>
                </a:cubicBezTo>
                <a:cubicBezTo>
                  <a:pt x="8429293" y="3339439"/>
                  <a:pt x="8429293" y="3328175"/>
                  <a:pt x="8436887" y="3316911"/>
                </a:cubicBezTo>
                <a:cubicBezTo>
                  <a:pt x="8436887" y="3328175"/>
                  <a:pt x="8436887" y="3335685"/>
                  <a:pt x="8436887" y="3343194"/>
                </a:cubicBezTo>
                <a:cubicBezTo>
                  <a:pt x="8436887" y="3350704"/>
                  <a:pt x="8444479" y="3350704"/>
                  <a:pt x="8448277" y="3346949"/>
                </a:cubicBezTo>
                <a:cubicBezTo>
                  <a:pt x="8452073" y="3346949"/>
                  <a:pt x="8452073" y="3339439"/>
                  <a:pt x="8455869" y="3346949"/>
                </a:cubicBezTo>
                <a:cubicBezTo>
                  <a:pt x="8455869" y="3346949"/>
                  <a:pt x="8459665" y="3350704"/>
                  <a:pt x="8455869" y="3350704"/>
                </a:cubicBezTo>
                <a:cubicBezTo>
                  <a:pt x="8448277" y="3361968"/>
                  <a:pt x="8452073" y="3376987"/>
                  <a:pt x="8452073" y="3388251"/>
                </a:cubicBezTo>
                <a:cubicBezTo>
                  <a:pt x="8452073" y="3392006"/>
                  <a:pt x="8452073" y="3395760"/>
                  <a:pt x="8455869" y="3395760"/>
                </a:cubicBezTo>
                <a:cubicBezTo>
                  <a:pt x="8459665" y="3395760"/>
                  <a:pt x="8459665" y="3395760"/>
                  <a:pt x="8463463" y="3392006"/>
                </a:cubicBezTo>
                <a:cubicBezTo>
                  <a:pt x="8471055" y="3384496"/>
                  <a:pt x="8471055" y="3373232"/>
                  <a:pt x="8478647" y="3369477"/>
                </a:cubicBezTo>
                <a:cubicBezTo>
                  <a:pt x="8486241" y="3365722"/>
                  <a:pt x="8490037" y="3358213"/>
                  <a:pt x="8497631" y="3365722"/>
                </a:cubicBezTo>
                <a:cubicBezTo>
                  <a:pt x="8501427" y="3369477"/>
                  <a:pt x="8509019" y="3369477"/>
                  <a:pt x="8509019" y="3373232"/>
                </a:cubicBezTo>
                <a:cubicBezTo>
                  <a:pt x="8509019" y="3380741"/>
                  <a:pt x="8512817" y="3388251"/>
                  <a:pt x="8509019" y="3392006"/>
                </a:cubicBezTo>
                <a:cubicBezTo>
                  <a:pt x="8501427" y="3407024"/>
                  <a:pt x="8497631" y="3422043"/>
                  <a:pt x="8493833" y="3437062"/>
                </a:cubicBezTo>
                <a:cubicBezTo>
                  <a:pt x="8486241" y="3448326"/>
                  <a:pt x="8490037" y="3448326"/>
                  <a:pt x="8501427" y="3455836"/>
                </a:cubicBezTo>
                <a:cubicBezTo>
                  <a:pt x="8509019" y="3455836"/>
                  <a:pt x="8520409" y="3459591"/>
                  <a:pt x="8524205" y="3467100"/>
                </a:cubicBezTo>
                <a:cubicBezTo>
                  <a:pt x="8524205" y="3478364"/>
                  <a:pt x="8531799" y="3485874"/>
                  <a:pt x="8531799" y="3500893"/>
                </a:cubicBezTo>
                <a:cubicBezTo>
                  <a:pt x="8528001" y="3508402"/>
                  <a:pt x="8531799" y="3519666"/>
                  <a:pt x="8528001" y="3530930"/>
                </a:cubicBezTo>
                <a:cubicBezTo>
                  <a:pt x="8528001" y="3538440"/>
                  <a:pt x="8535595" y="3538440"/>
                  <a:pt x="8539391" y="3538440"/>
                </a:cubicBezTo>
                <a:cubicBezTo>
                  <a:pt x="8546985" y="3538440"/>
                  <a:pt x="8550781" y="3534685"/>
                  <a:pt x="8550781" y="3530930"/>
                </a:cubicBezTo>
                <a:cubicBezTo>
                  <a:pt x="8550781" y="3523421"/>
                  <a:pt x="8546985" y="3523421"/>
                  <a:pt x="8546985" y="3519666"/>
                </a:cubicBezTo>
                <a:cubicBezTo>
                  <a:pt x="8539391" y="3500893"/>
                  <a:pt x="8543187" y="3485874"/>
                  <a:pt x="8558373" y="3474609"/>
                </a:cubicBezTo>
                <a:cubicBezTo>
                  <a:pt x="8565967" y="3470855"/>
                  <a:pt x="8573559" y="3478364"/>
                  <a:pt x="8581153" y="3470855"/>
                </a:cubicBezTo>
                <a:cubicBezTo>
                  <a:pt x="8581153" y="3459591"/>
                  <a:pt x="8581153" y="3448326"/>
                  <a:pt x="8581153" y="3437062"/>
                </a:cubicBezTo>
                <a:cubicBezTo>
                  <a:pt x="8584949" y="3429553"/>
                  <a:pt x="8577355" y="3418289"/>
                  <a:pt x="8584949" y="3407024"/>
                </a:cubicBezTo>
                <a:cubicBezTo>
                  <a:pt x="8596339" y="3395760"/>
                  <a:pt x="8581153" y="3392006"/>
                  <a:pt x="8581153" y="3380741"/>
                </a:cubicBezTo>
                <a:cubicBezTo>
                  <a:pt x="8584949" y="3346949"/>
                  <a:pt x="8573559" y="3316911"/>
                  <a:pt x="8577355" y="3286873"/>
                </a:cubicBezTo>
                <a:cubicBezTo>
                  <a:pt x="8577355" y="3271854"/>
                  <a:pt x="8577355" y="3260590"/>
                  <a:pt x="8577355" y="3245571"/>
                </a:cubicBezTo>
                <a:cubicBezTo>
                  <a:pt x="8577355" y="3223043"/>
                  <a:pt x="8577355" y="3204269"/>
                  <a:pt x="8558373" y="3181741"/>
                </a:cubicBezTo>
                <a:cubicBezTo>
                  <a:pt x="8562169" y="3177986"/>
                  <a:pt x="8569763" y="3177986"/>
                  <a:pt x="8569763" y="3174232"/>
                </a:cubicBezTo>
                <a:cubicBezTo>
                  <a:pt x="8588745" y="3159213"/>
                  <a:pt x="8588745" y="3155458"/>
                  <a:pt x="8573559" y="3132930"/>
                </a:cubicBezTo>
                <a:cubicBezTo>
                  <a:pt x="8565967" y="3125420"/>
                  <a:pt x="8558373" y="3114156"/>
                  <a:pt x="8558373" y="3102892"/>
                </a:cubicBezTo>
                <a:cubicBezTo>
                  <a:pt x="8554577" y="3091628"/>
                  <a:pt x="8546985" y="3084118"/>
                  <a:pt x="8550781" y="3076609"/>
                </a:cubicBezTo>
                <a:lnTo>
                  <a:pt x="8551219" y="3075262"/>
                </a:lnTo>
                <a:lnTo>
                  <a:pt x="8552873" y="3075807"/>
                </a:lnTo>
                <a:cubicBezTo>
                  <a:pt x="8555245" y="3075337"/>
                  <a:pt x="8557143" y="3073460"/>
                  <a:pt x="8557143" y="3069705"/>
                </a:cubicBezTo>
                <a:lnTo>
                  <a:pt x="8557143" y="3057101"/>
                </a:lnTo>
                <a:lnTo>
                  <a:pt x="8559659" y="3049391"/>
                </a:lnTo>
                <a:lnTo>
                  <a:pt x="8564261" y="3060318"/>
                </a:lnTo>
                <a:cubicBezTo>
                  <a:pt x="8565685" y="3065950"/>
                  <a:pt x="8566635" y="3071582"/>
                  <a:pt x="8568533" y="3077215"/>
                </a:cubicBezTo>
                <a:cubicBezTo>
                  <a:pt x="8572329" y="3084724"/>
                  <a:pt x="8576125" y="3084724"/>
                  <a:pt x="8579921" y="3080969"/>
                </a:cubicBezTo>
                <a:lnTo>
                  <a:pt x="8589123" y="3080142"/>
                </a:lnTo>
                <a:lnTo>
                  <a:pt x="8589775" y="3121846"/>
                </a:lnTo>
                <a:cubicBezTo>
                  <a:pt x="8589775" y="3121846"/>
                  <a:pt x="8589775" y="3125602"/>
                  <a:pt x="8589775" y="3129358"/>
                </a:cubicBezTo>
                <a:cubicBezTo>
                  <a:pt x="8589775" y="3136870"/>
                  <a:pt x="8588541" y="3148137"/>
                  <a:pt x="8591009" y="3151893"/>
                </a:cubicBezTo>
                <a:cubicBezTo>
                  <a:pt x="8591009" y="3166917"/>
                  <a:pt x="8593477" y="3181940"/>
                  <a:pt x="8593477" y="3196964"/>
                </a:cubicBezTo>
                <a:cubicBezTo>
                  <a:pt x="8593477" y="3204475"/>
                  <a:pt x="8593477" y="3208231"/>
                  <a:pt x="8594711" y="3215743"/>
                </a:cubicBezTo>
                <a:cubicBezTo>
                  <a:pt x="8595945" y="3223255"/>
                  <a:pt x="8594711" y="3230766"/>
                  <a:pt x="8594711" y="3242034"/>
                </a:cubicBezTo>
                <a:cubicBezTo>
                  <a:pt x="8594711" y="3249546"/>
                  <a:pt x="8597179" y="3257057"/>
                  <a:pt x="8597179" y="3268325"/>
                </a:cubicBezTo>
                <a:cubicBezTo>
                  <a:pt x="8597179" y="3272081"/>
                  <a:pt x="8595945" y="3275837"/>
                  <a:pt x="8594711" y="3283348"/>
                </a:cubicBezTo>
                <a:cubicBezTo>
                  <a:pt x="8594711" y="3290860"/>
                  <a:pt x="8598413" y="3287104"/>
                  <a:pt x="8598413" y="3290860"/>
                </a:cubicBezTo>
                <a:cubicBezTo>
                  <a:pt x="8598413" y="3294616"/>
                  <a:pt x="8598413" y="3294616"/>
                  <a:pt x="8598413" y="3298372"/>
                </a:cubicBezTo>
                <a:cubicBezTo>
                  <a:pt x="8598413" y="3317151"/>
                  <a:pt x="8599647" y="3339686"/>
                  <a:pt x="8600881" y="3358466"/>
                </a:cubicBezTo>
                <a:cubicBezTo>
                  <a:pt x="8600881" y="3373489"/>
                  <a:pt x="8602115" y="3388512"/>
                  <a:pt x="8603349" y="3403536"/>
                </a:cubicBezTo>
                <a:cubicBezTo>
                  <a:pt x="8604583" y="3426071"/>
                  <a:pt x="8604583" y="3426071"/>
                  <a:pt x="8603349" y="3448606"/>
                </a:cubicBezTo>
                <a:cubicBezTo>
                  <a:pt x="8602115" y="3456118"/>
                  <a:pt x="8600881" y="3463630"/>
                  <a:pt x="8605817" y="3463630"/>
                </a:cubicBezTo>
                <a:cubicBezTo>
                  <a:pt x="8608285" y="3463630"/>
                  <a:pt x="8609519" y="3474897"/>
                  <a:pt x="8608285" y="3482409"/>
                </a:cubicBezTo>
                <a:cubicBezTo>
                  <a:pt x="8604583" y="3497432"/>
                  <a:pt x="8607051" y="3508700"/>
                  <a:pt x="8607051" y="3523723"/>
                </a:cubicBezTo>
                <a:cubicBezTo>
                  <a:pt x="8605817" y="3531235"/>
                  <a:pt x="8610753" y="3546258"/>
                  <a:pt x="8613221" y="3542503"/>
                </a:cubicBezTo>
                <a:cubicBezTo>
                  <a:pt x="8619391" y="3542503"/>
                  <a:pt x="8623093" y="3546258"/>
                  <a:pt x="8623093" y="3557526"/>
                </a:cubicBezTo>
                <a:cubicBezTo>
                  <a:pt x="8623093" y="3572549"/>
                  <a:pt x="8625561" y="3583817"/>
                  <a:pt x="8625561" y="3598840"/>
                </a:cubicBezTo>
                <a:cubicBezTo>
                  <a:pt x="8625561" y="3613864"/>
                  <a:pt x="8624327" y="3628887"/>
                  <a:pt x="8625561" y="3647667"/>
                </a:cubicBezTo>
                <a:cubicBezTo>
                  <a:pt x="8626795" y="3662691"/>
                  <a:pt x="8626795" y="3677714"/>
                  <a:pt x="8625561" y="3692737"/>
                </a:cubicBezTo>
                <a:cubicBezTo>
                  <a:pt x="8624327" y="3704005"/>
                  <a:pt x="8628029" y="3707761"/>
                  <a:pt x="8630497" y="3711517"/>
                </a:cubicBezTo>
                <a:cubicBezTo>
                  <a:pt x="8634199" y="3722784"/>
                  <a:pt x="8636667" y="3719028"/>
                  <a:pt x="8636667" y="3704005"/>
                </a:cubicBezTo>
                <a:cubicBezTo>
                  <a:pt x="8636667" y="3700249"/>
                  <a:pt x="8636667" y="3692737"/>
                  <a:pt x="8636667" y="3685226"/>
                </a:cubicBezTo>
                <a:cubicBezTo>
                  <a:pt x="8637901" y="3677714"/>
                  <a:pt x="8637901" y="3666446"/>
                  <a:pt x="8640369" y="3666446"/>
                </a:cubicBezTo>
                <a:cubicBezTo>
                  <a:pt x="8646539" y="3666446"/>
                  <a:pt x="8646539" y="3655179"/>
                  <a:pt x="8646539" y="3643911"/>
                </a:cubicBezTo>
                <a:cubicBezTo>
                  <a:pt x="8646539" y="3628887"/>
                  <a:pt x="8646539" y="3617620"/>
                  <a:pt x="8650241" y="3610108"/>
                </a:cubicBezTo>
                <a:cubicBezTo>
                  <a:pt x="8652709" y="3602596"/>
                  <a:pt x="8652709" y="3587573"/>
                  <a:pt x="8650241" y="3576305"/>
                </a:cubicBezTo>
                <a:cubicBezTo>
                  <a:pt x="8646539" y="3561282"/>
                  <a:pt x="8649007" y="3542503"/>
                  <a:pt x="8649007" y="3523723"/>
                </a:cubicBezTo>
                <a:cubicBezTo>
                  <a:pt x="8649007" y="3519967"/>
                  <a:pt x="8650241" y="3519967"/>
                  <a:pt x="8650241" y="3516212"/>
                </a:cubicBezTo>
                <a:cubicBezTo>
                  <a:pt x="8652709" y="3512456"/>
                  <a:pt x="8653943" y="3516212"/>
                  <a:pt x="8653943" y="3519967"/>
                </a:cubicBezTo>
                <a:cubicBezTo>
                  <a:pt x="8653943" y="3531235"/>
                  <a:pt x="8653943" y="3538747"/>
                  <a:pt x="8656411" y="3542503"/>
                </a:cubicBezTo>
                <a:cubicBezTo>
                  <a:pt x="8660113" y="3553770"/>
                  <a:pt x="8662581" y="3550014"/>
                  <a:pt x="8665049" y="3550014"/>
                </a:cubicBezTo>
                <a:cubicBezTo>
                  <a:pt x="8665049" y="3538747"/>
                  <a:pt x="8666283" y="3527479"/>
                  <a:pt x="8666283" y="3512456"/>
                </a:cubicBezTo>
                <a:cubicBezTo>
                  <a:pt x="8667517" y="3519967"/>
                  <a:pt x="8667517" y="3523723"/>
                  <a:pt x="8667517" y="3527479"/>
                </a:cubicBezTo>
                <a:cubicBezTo>
                  <a:pt x="8667517" y="3538747"/>
                  <a:pt x="8668751" y="3550014"/>
                  <a:pt x="8667517" y="3561282"/>
                </a:cubicBezTo>
                <a:cubicBezTo>
                  <a:pt x="8666283" y="3576305"/>
                  <a:pt x="8669985" y="3580061"/>
                  <a:pt x="8671219" y="3595085"/>
                </a:cubicBezTo>
                <a:cubicBezTo>
                  <a:pt x="8672453" y="3610108"/>
                  <a:pt x="8673687" y="3610108"/>
                  <a:pt x="8678623" y="3602596"/>
                </a:cubicBezTo>
                <a:cubicBezTo>
                  <a:pt x="8682325" y="3598840"/>
                  <a:pt x="8683559" y="3591329"/>
                  <a:pt x="8682325" y="3583817"/>
                </a:cubicBezTo>
                <a:cubicBezTo>
                  <a:pt x="8679857" y="3572549"/>
                  <a:pt x="8681091" y="3561282"/>
                  <a:pt x="8681091" y="3553770"/>
                </a:cubicBezTo>
                <a:cubicBezTo>
                  <a:pt x="8679857" y="3531235"/>
                  <a:pt x="8682325" y="3512456"/>
                  <a:pt x="8678623" y="3489921"/>
                </a:cubicBezTo>
                <a:cubicBezTo>
                  <a:pt x="8678623" y="3489921"/>
                  <a:pt x="8678623" y="3486165"/>
                  <a:pt x="8679857" y="3482409"/>
                </a:cubicBezTo>
                <a:cubicBezTo>
                  <a:pt x="8682325" y="3463630"/>
                  <a:pt x="8682325" y="3448606"/>
                  <a:pt x="8682325" y="3429827"/>
                </a:cubicBezTo>
                <a:cubicBezTo>
                  <a:pt x="8683559" y="3403536"/>
                  <a:pt x="8686027" y="3377245"/>
                  <a:pt x="8684793" y="3350954"/>
                </a:cubicBezTo>
                <a:cubicBezTo>
                  <a:pt x="8684793" y="3350954"/>
                  <a:pt x="8684793" y="3347198"/>
                  <a:pt x="8684793" y="3347198"/>
                </a:cubicBezTo>
                <a:cubicBezTo>
                  <a:pt x="8686027" y="3347198"/>
                  <a:pt x="8686027" y="3347198"/>
                  <a:pt x="8686027" y="3347198"/>
                </a:cubicBezTo>
                <a:cubicBezTo>
                  <a:pt x="8687261" y="3347198"/>
                  <a:pt x="8688495" y="3347198"/>
                  <a:pt x="8688495" y="3350954"/>
                </a:cubicBezTo>
                <a:cubicBezTo>
                  <a:pt x="8688495" y="3354710"/>
                  <a:pt x="8688495" y="3358466"/>
                  <a:pt x="8688495" y="3362221"/>
                </a:cubicBezTo>
                <a:cubicBezTo>
                  <a:pt x="8688495" y="3384757"/>
                  <a:pt x="8688495" y="3407292"/>
                  <a:pt x="8688495" y="3429827"/>
                </a:cubicBezTo>
                <a:cubicBezTo>
                  <a:pt x="8688495" y="3433583"/>
                  <a:pt x="8688495" y="3441094"/>
                  <a:pt x="8690963" y="3441094"/>
                </a:cubicBezTo>
                <a:cubicBezTo>
                  <a:pt x="8695899" y="3437339"/>
                  <a:pt x="8695899" y="3452362"/>
                  <a:pt x="8695899" y="3459874"/>
                </a:cubicBezTo>
                <a:cubicBezTo>
                  <a:pt x="8695899" y="3474897"/>
                  <a:pt x="8695899" y="3489921"/>
                  <a:pt x="8695899" y="3504944"/>
                </a:cubicBezTo>
                <a:cubicBezTo>
                  <a:pt x="8695899" y="3516212"/>
                  <a:pt x="8697133" y="3527479"/>
                  <a:pt x="8698367" y="3538747"/>
                </a:cubicBezTo>
                <a:cubicBezTo>
                  <a:pt x="8700835" y="3534991"/>
                  <a:pt x="8702069" y="3527479"/>
                  <a:pt x="8702069" y="3519967"/>
                </a:cubicBezTo>
                <a:cubicBezTo>
                  <a:pt x="8702069" y="3489921"/>
                  <a:pt x="8699601" y="3459874"/>
                  <a:pt x="8703303" y="3429827"/>
                </a:cubicBezTo>
                <a:cubicBezTo>
                  <a:pt x="8703303" y="3381001"/>
                  <a:pt x="8703303" y="3332175"/>
                  <a:pt x="8703303" y="3287104"/>
                </a:cubicBezTo>
                <a:cubicBezTo>
                  <a:pt x="8703303" y="3279592"/>
                  <a:pt x="8699601" y="3275837"/>
                  <a:pt x="8702069" y="3268325"/>
                </a:cubicBezTo>
                <a:lnTo>
                  <a:pt x="8703205" y="3257694"/>
                </a:lnTo>
                <a:lnTo>
                  <a:pt x="8705407" y="3266404"/>
                </a:lnTo>
                <a:cubicBezTo>
                  <a:pt x="8716795" y="3277668"/>
                  <a:pt x="8712999" y="3292687"/>
                  <a:pt x="8712999" y="3307706"/>
                </a:cubicBezTo>
                <a:cubicBezTo>
                  <a:pt x="8712999" y="3311460"/>
                  <a:pt x="8709203" y="3318970"/>
                  <a:pt x="8716795" y="3322724"/>
                </a:cubicBezTo>
                <a:cubicBezTo>
                  <a:pt x="8735779" y="3341498"/>
                  <a:pt x="8754761" y="3360272"/>
                  <a:pt x="8781335" y="3364026"/>
                </a:cubicBezTo>
                <a:cubicBezTo>
                  <a:pt x="8800317" y="3367781"/>
                  <a:pt x="8826893" y="3367781"/>
                  <a:pt x="8826893" y="3397819"/>
                </a:cubicBezTo>
                <a:cubicBezTo>
                  <a:pt x="8826893" y="3409083"/>
                  <a:pt x="8838283" y="3420347"/>
                  <a:pt x="8849673" y="3420347"/>
                </a:cubicBezTo>
                <a:cubicBezTo>
                  <a:pt x="8861061" y="3424102"/>
                  <a:pt x="8868655" y="3427857"/>
                  <a:pt x="8880043" y="3435366"/>
                </a:cubicBezTo>
                <a:cubicBezTo>
                  <a:pt x="8883841" y="3435366"/>
                  <a:pt x="8887637" y="3435366"/>
                  <a:pt x="8887637" y="3435366"/>
                </a:cubicBezTo>
                <a:cubicBezTo>
                  <a:pt x="8906619" y="3416592"/>
                  <a:pt x="8925601" y="3401574"/>
                  <a:pt x="8925601" y="3379045"/>
                </a:cubicBezTo>
                <a:lnTo>
                  <a:pt x="8925601" y="3232598"/>
                </a:lnTo>
                <a:lnTo>
                  <a:pt x="8934967" y="3223333"/>
                </a:lnTo>
                <a:lnTo>
                  <a:pt x="8939377" y="3208504"/>
                </a:lnTo>
                <a:lnTo>
                  <a:pt x="8943509" y="3217846"/>
                </a:lnTo>
                <a:lnTo>
                  <a:pt x="8943509" y="3278716"/>
                </a:lnTo>
                <a:cubicBezTo>
                  <a:pt x="8943509" y="3286226"/>
                  <a:pt x="8951103" y="3289980"/>
                  <a:pt x="8954899" y="3289980"/>
                </a:cubicBezTo>
                <a:cubicBezTo>
                  <a:pt x="8962493" y="3289980"/>
                  <a:pt x="8966289" y="3286226"/>
                  <a:pt x="8966289" y="3278716"/>
                </a:cubicBezTo>
                <a:cubicBezTo>
                  <a:pt x="8966289" y="3273084"/>
                  <a:pt x="8965339" y="3266513"/>
                  <a:pt x="8964865" y="3260411"/>
                </a:cubicBezTo>
                <a:lnTo>
                  <a:pt x="8965743" y="3250842"/>
                </a:lnTo>
                <a:lnTo>
                  <a:pt x="8969973" y="3256195"/>
                </a:lnTo>
                <a:cubicBezTo>
                  <a:pt x="8975905" y="3265934"/>
                  <a:pt x="8980651" y="3276260"/>
                  <a:pt x="8984445" y="3287054"/>
                </a:cubicBezTo>
                <a:lnTo>
                  <a:pt x="8985271" y="3291364"/>
                </a:lnTo>
                <a:lnTo>
                  <a:pt x="8985271" y="3293735"/>
                </a:lnTo>
                <a:cubicBezTo>
                  <a:pt x="8985271" y="3297490"/>
                  <a:pt x="8984321" y="3301244"/>
                  <a:pt x="8984321" y="3304060"/>
                </a:cubicBezTo>
                <a:lnTo>
                  <a:pt x="8988487" y="3308181"/>
                </a:lnTo>
                <a:lnTo>
                  <a:pt x="8997733" y="3356517"/>
                </a:lnTo>
                <a:cubicBezTo>
                  <a:pt x="8997733" y="3379045"/>
                  <a:pt x="8993937" y="3405328"/>
                  <a:pt x="9001531" y="3431611"/>
                </a:cubicBezTo>
                <a:cubicBezTo>
                  <a:pt x="9009123" y="3446630"/>
                  <a:pt x="9005327" y="3465404"/>
                  <a:pt x="9001531" y="3480423"/>
                </a:cubicBezTo>
                <a:cubicBezTo>
                  <a:pt x="9001531" y="3495442"/>
                  <a:pt x="9012919" y="3510461"/>
                  <a:pt x="9009123" y="3525479"/>
                </a:cubicBezTo>
                <a:cubicBezTo>
                  <a:pt x="9009123" y="3532989"/>
                  <a:pt x="9001531" y="3548008"/>
                  <a:pt x="9016715" y="3544253"/>
                </a:cubicBezTo>
                <a:cubicBezTo>
                  <a:pt x="9028105" y="3544253"/>
                  <a:pt x="9020513" y="3532989"/>
                  <a:pt x="9024309" y="3525479"/>
                </a:cubicBezTo>
                <a:cubicBezTo>
                  <a:pt x="9028105" y="3480423"/>
                  <a:pt x="9016715" y="3439121"/>
                  <a:pt x="9016715" y="3394064"/>
                </a:cubicBezTo>
                <a:cubicBezTo>
                  <a:pt x="9016715" y="3371536"/>
                  <a:pt x="9035699" y="3360272"/>
                  <a:pt x="9039495" y="3337743"/>
                </a:cubicBezTo>
                <a:cubicBezTo>
                  <a:pt x="9039495" y="3337743"/>
                  <a:pt x="9043291" y="3337743"/>
                  <a:pt x="9047087" y="3337743"/>
                </a:cubicBezTo>
                <a:cubicBezTo>
                  <a:pt x="9050885" y="3337743"/>
                  <a:pt x="9058477" y="3333989"/>
                  <a:pt x="9062273" y="3341498"/>
                </a:cubicBezTo>
                <a:cubicBezTo>
                  <a:pt x="9062273" y="3352762"/>
                  <a:pt x="9062273" y="3364026"/>
                  <a:pt x="9062273" y="3375291"/>
                </a:cubicBezTo>
                <a:cubicBezTo>
                  <a:pt x="9062273" y="3386555"/>
                  <a:pt x="9069867" y="3390309"/>
                  <a:pt x="9069867" y="3397819"/>
                </a:cubicBezTo>
                <a:cubicBezTo>
                  <a:pt x="9069867" y="3401574"/>
                  <a:pt x="9073663" y="3401574"/>
                  <a:pt x="9077459" y="3401574"/>
                </a:cubicBezTo>
                <a:cubicBezTo>
                  <a:pt x="9081255" y="3401574"/>
                  <a:pt x="9081255" y="3397819"/>
                  <a:pt x="9081255" y="3394064"/>
                </a:cubicBezTo>
                <a:cubicBezTo>
                  <a:pt x="9081255" y="3382800"/>
                  <a:pt x="9081255" y="3371536"/>
                  <a:pt x="9081255" y="3360272"/>
                </a:cubicBezTo>
                <a:cubicBezTo>
                  <a:pt x="9081255" y="3356517"/>
                  <a:pt x="9081255" y="3349007"/>
                  <a:pt x="9088849" y="3349007"/>
                </a:cubicBezTo>
                <a:cubicBezTo>
                  <a:pt x="9092645" y="3349007"/>
                  <a:pt x="9092645" y="3356517"/>
                  <a:pt x="9096441" y="3356517"/>
                </a:cubicBezTo>
                <a:cubicBezTo>
                  <a:pt x="9107831" y="3371536"/>
                  <a:pt x="9115425" y="3386555"/>
                  <a:pt x="9115425" y="3401574"/>
                </a:cubicBezTo>
                <a:cubicBezTo>
                  <a:pt x="9115425" y="3427857"/>
                  <a:pt x="9134407" y="3446630"/>
                  <a:pt x="9130611" y="3472913"/>
                </a:cubicBezTo>
                <a:cubicBezTo>
                  <a:pt x="9130611" y="3472913"/>
                  <a:pt x="9134407" y="3472913"/>
                  <a:pt x="9134407" y="3472913"/>
                </a:cubicBezTo>
                <a:cubicBezTo>
                  <a:pt x="9138203" y="3472913"/>
                  <a:pt x="9138203" y="3472913"/>
                  <a:pt x="9141999" y="3472913"/>
                </a:cubicBezTo>
                <a:cubicBezTo>
                  <a:pt x="9141999" y="3469159"/>
                  <a:pt x="9141999" y="3461649"/>
                  <a:pt x="9141999" y="3457894"/>
                </a:cubicBezTo>
                <a:cubicBezTo>
                  <a:pt x="9145797" y="3442876"/>
                  <a:pt x="9149593" y="3442876"/>
                  <a:pt x="9164779" y="3446630"/>
                </a:cubicBezTo>
                <a:cubicBezTo>
                  <a:pt x="9168575" y="3450385"/>
                  <a:pt x="9172371" y="3450385"/>
                  <a:pt x="9176169" y="3442876"/>
                </a:cubicBezTo>
                <a:cubicBezTo>
                  <a:pt x="9179965" y="3431611"/>
                  <a:pt x="9179965" y="3420347"/>
                  <a:pt x="9187557" y="3409083"/>
                </a:cubicBezTo>
                <a:cubicBezTo>
                  <a:pt x="9187557" y="3420347"/>
                  <a:pt x="9187557" y="3427857"/>
                  <a:pt x="9187557" y="3435366"/>
                </a:cubicBezTo>
                <a:cubicBezTo>
                  <a:pt x="9187557" y="3442876"/>
                  <a:pt x="9195151" y="3442876"/>
                  <a:pt x="9198947" y="3439121"/>
                </a:cubicBezTo>
                <a:cubicBezTo>
                  <a:pt x="9202743" y="3439121"/>
                  <a:pt x="9202743" y="3431611"/>
                  <a:pt x="9206541" y="3439121"/>
                </a:cubicBezTo>
                <a:cubicBezTo>
                  <a:pt x="9206541" y="3439121"/>
                  <a:pt x="9210337" y="3442876"/>
                  <a:pt x="9206541" y="3442876"/>
                </a:cubicBezTo>
                <a:cubicBezTo>
                  <a:pt x="9198947" y="3454140"/>
                  <a:pt x="9202743" y="3469159"/>
                  <a:pt x="9202743" y="3480423"/>
                </a:cubicBezTo>
                <a:cubicBezTo>
                  <a:pt x="9202743" y="3484178"/>
                  <a:pt x="9202743" y="3487932"/>
                  <a:pt x="9206541" y="3487932"/>
                </a:cubicBezTo>
                <a:cubicBezTo>
                  <a:pt x="9210337" y="3487932"/>
                  <a:pt x="9210337" y="3487932"/>
                  <a:pt x="9214133" y="3484178"/>
                </a:cubicBezTo>
                <a:cubicBezTo>
                  <a:pt x="9221725" y="3476668"/>
                  <a:pt x="9221725" y="3465404"/>
                  <a:pt x="9229319" y="3461649"/>
                </a:cubicBezTo>
                <a:cubicBezTo>
                  <a:pt x="9236911" y="3457894"/>
                  <a:pt x="9240709" y="3450385"/>
                  <a:pt x="9248301" y="3457894"/>
                </a:cubicBezTo>
                <a:cubicBezTo>
                  <a:pt x="9252097" y="3461649"/>
                  <a:pt x="9259691" y="3461649"/>
                  <a:pt x="9259691" y="3465404"/>
                </a:cubicBezTo>
                <a:cubicBezTo>
                  <a:pt x="9259691" y="3472913"/>
                  <a:pt x="9263487" y="3480423"/>
                  <a:pt x="9259691" y="3484178"/>
                </a:cubicBezTo>
                <a:cubicBezTo>
                  <a:pt x="9252097" y="3499196"/>
                  <a:pt x="9248301" y="3514215"/>
                  <a:pt x="9244505" y="3529234"/>
                </a:cubicBezTo>
                <a:cubicBezTo>
                  <a:pt x="9236911" y="3540498"/>
                  <a:pt x="9240709" y="3540498"/>
                  <a:pt x="9252097" y="3548008"/>
                </a:cubicBezTo>
                <a:cubicBezTo>
                  <a:pt x="9259691" y="3548008"/>
                  <a:pt x="9271079" y="3551763"/>
                  <a:pt x="9274875" y="3559272"/>
                </a:cubicBezTo>
                <a:cubicBezTo>
                  <a:pt x="9274875" y="3570536"/>
                  <a:pt x="9282469" y="3578046"/>
                  <a:pt x="9282469" y="3593065"/>
                </a:cubicBezTo>
                <a:cubicBezTo>
                  <a:pt x="9278673" y="3600574"/>
                  <a:pt x="9282469" y="3611838"/>
                  <a:pt x="9278673" y="3623102"/>
                </a:cubicBezTo>
                <a:cubicBezTo>
                  <a:pt x="9278673" y="3630612"/>
                  <a:pt x="9286265" y="3630612"/>
                  <a:pt x="9290061" y="3630612"/>
                </a:cubicBezTo>
                <a:cubicBezTo>
                  <a:pt x="9297655" y="3630612"/>
                  <a:pt x="9301451" y="3626857"/>
                  <a:pt x="9301451" y="3623102"/>
                </a:cubicBezTo>
                <a:cubicBezTo>
                  <a:pt x="9301451" y="3615593"/>
                  <a:pt x="9297655" y="3615593"/>
                  <a:pt x="9297655" y="3611838"/>
                </a:cubicBezTo>
                <a:cubicBezTo>
                  <a:pt x="9290061" y="3593065"/>
                  <a:pt x="9293859" y="3578046"/>
                  <a:pt x="9309045" y="3566781"/>
                </a:cubicBezTo>
                <a:cubicBezTo>
                  <a:pt x="9316637" y="3563027"/>
                  <a:pt x="9324231" y="3570536"/>
                  <a:pt x="9331823" y="3563027"/>
                </a:cubicBezTo>
                <a:cubicBezTo>
                  <a:pt x="9331823" y="3551763"/>
                  <a:pt x="9331823" y="3540498"/>
                  <a:pt x="9331823" y="3529234"/>
                </a:cubicBezTo>
                <a:cubicBezTo>
                  <a:pt x="9335619" y="3521725"/>
                  <a:pt x="9328027" y="3510461"/>
                  <a:pt x="9335619" y="3499196"/>
                </a:cubicBezTo>
                <a:cubicBezTo>
                  <a:pt x="9347009" y="3487932"/>
                  <a:pt x="9331823" y="3484178"/>
                  <a:pt x="9331823" y="3472913"/>
                </a:cubicBezTo>
                <a:cubicBezTo>
                  <a:pt x="9335619" y="3439121"/>
                  <a:pt x="9324231" y="3409083"/>
                  <a:pt x="9328027" y="3379045"/>
                </a:cubicBezTo>
                <a:cubicBezTo>
                  <a:pt x="9328027" y="3364026"/>
                  <a:pt x="9328027" y="3352762"/>
                  <a:pt x="9328027" y="3337743"/>
                </a:cubicBezTo>
                <a:cubicBezTo>
                  <a:pt x="9328027" y="3315215"/>
                  <a:pt x="9328027" y="3296441"/>
                  <a:pt x="9309045" y="3273913"/>
                </a:cubicBezTo>
                <a:cubicBezTo>
                  <a:pt x="9312841" y="3270158"/>
                  <a:pt x="9320433" y="3270158"/>
                  <a:pt x="9320433" y="3266404"/>
                </a:cubicBezTo>
                <a:cubicBezTo>
                  <a:pt x="9339417" y="3251385"/>
                  <a:pt x="9339417" y="3247630"/>
                  <a:pt x="9324231" y="3225102"/>
                </a:cubicBezTo>
                <a:lnTo>
                  <a:pt x="9317239" y="3215988"/>
                </a:lnTo>
                <a:lnTo>
                  <a:pt x="9334547" y="3188603"/>
                </a:lnTo>
                <a:cubicBezTo>
                  <a:pt x="9334547" y="3184848"/>
                  <a:pt x="9334547" y="3177339"/>
                  <a:pt x="9334547" y="3169829"/>
                </a:cubicBezTo>
                <a:cubicBezTo>
                  <a:pt x="9334547" y="3158565"/>
                  <a:pt x="9334547" y="3143546"/>
                  <a:pt x="9334547" y="3132282"/>
                </a:cubicBezTo>
                <a:lnTo>
                  <a:pt x="9334547" y="3113425"/>
                </a:lnTo>
                <a:lnTo>
                  <a:pt x="9345111" y="3102603"/>
                </a:lnTo>
                <a:lnTo>
                  <a:pt x="9345969" y="3095182"/>
                </a:lnTo>
                <a:lnTo>
                  <a:pt x="9347359" y="3113508"/>
                </a:lnTo>
                <a:cubicBezTo>
                  <a:pt x="9346883" y="3120079"/>
                  <a:pt x="9345935" y="3126650"/>
                  <a:pt x="9345935" y="3132282"/>
                </a:cubicBezTo>
                <a:cubicBezTo>
                  <a:pt x="9349731" y="3136037"/>
                  <a:pt x="9345935" y="3139791"/>
                  <a:pt x="9349731" y="3143546"/>
                </a:cubicBezTo>
                <a:cubicBezTo>
                  <a:pt x="9353527" y="3143546"/>
                  <a:pt x="9357325" y="3143546"/>
                  <a:pt x="9357325" y="3143546"/>
                </a:cubicBezTo>
                <a:cubicBezTo>
                  <a:pt x="9361121" y="3124773"/>
                  <a:pt x="9376307" y="3132282"/>
                  <a:pt x="9387695" y="3132282"/>
                </a:cubicBezTo>
                <a:lnTo>
                  <a:pt x="9387695" y="3127973"/>
                </a:lnTo>
                <a:lnTo>
                  <a:pt x="9391041" y="3135252"/>
                </a:lnTo>
                <a:cubicBezTo>
                  <a:pt x="9395313" y="3139476"/>
                  <a:pt x="9401007" y="3142292"/>
                  <a:pt x="9406701" y="3142292"/>
                </a:cubicBezTo>
                <a:lnTo>
                  <a:pt x="9408627" y="3143244"/>
                </a:lnTo>
                <a:lnTo>
                  <a:pt x="9406679" y="3154810"/>
                </a:lnTo>
                <a:cubicBezTo>
                  <a:pt x="9406679" y="3158565"/>
                  <a:pt x="9406679" y="3162320"/>
                  <a:pt x="9414271" y="3166074"/>
                </a:cubicBezTo>
                <a:cubicBezTo>
                  <a:pt x="9418067" y="3166074"/>
                  <a:pt x="9418067" y="3158565"/>
                  <a:pt x="9421865" y="3158565"/>
                </a:cubicBezTo>
                <a:lnTo>
                  <a:pt x="9424905" y="3151294"/>
                </a:lnTo>
                <a:lnTo>
                  <a:pt x="9433253" y="3155422"/>
                </a:lnTo>
                <a:lnTo>
                  <a:pt x="9433253" y="3159312"/>
                </a:lnTo>
                <a:lnTo>
                  <a:pt x="9430349" y="3177076"/>
                </a:lnTo>
                <a:cubicBezTo>
                  <a:pt x="9428969" y="3182494"/>
                  <a:pt x="9426659" y="3186779"/>
                  <a:pt x="9421801" y="3188384"/>
                </a:cubicBezTo>
                <a:cubicBezTo>
                  <a:pt x="9418067" y="3188849"/>
                  <a:pt x="9421293" y="3194443"/>
                  <a:pt x="9422781" y="3196256"/>
                </a:cubicBezTo>
                <a:cubicBezTo>
                  <a:pt x="9425631" y="3203896"/>
                  <a:pt x="9429233" y="3207444"/>
                  <a:pt x="9433213" y="3208947"/>
                </a:cubicBezTo>
                <a:lnTo>
                  <a:pt x="9435629" y="3209027"/>
                </a:lnTo>
                <a:lnTo>
                  <a:pt x="9440847" y="3237414"/>
                </a:lnTo>
                <a:cubicBezTo>
                  <a:pt x="9440847" y="3244924"/>
                  <a:pt x="9448439" y="3248678"/>
                  <a:pt x="9456031" y="3248678"/>
                </a:cubicBezTo>
                <a:cubicBezTo>
                  <a:pt x="9463625" y="3248678"/>
                  <a:pt x="9467421" y="3241169"/>
                  <a:pt x="9467421" y="3229905"/>
                </a:cubicBezTo>
                <a:lnTo>
                  <a:pt x="9466521" y="3217000"/>
                </a:lnTo>
                <a:lnTo>
                  <a:pt x="9467613" y="3217404"/>
                </a:lnTo>
                <a:cubicBezTo>
                  <a:pt x="9473825" y="3222876"/>
                  <a:pt x="9478975" y="3231229"/>
                  <a:pt x="9482935" y="3242727"/>
                </a:cubicBezTo>
                <a:cubicBezTo>
                  <a:pt x="9483181" y="3244695"/>
                  <a:pt x="9483427" y="3246663"/>
                  <a:pt x="9482181" y="3246818"/>
                </a:cubicBezTo>
                <a:cubicBezTo>
                  <a:pt x="9471447" y="3262146"/>
                  <a:pt x="9477879" y="3283330"/>
                  <a:pt x="9480331" y="3303011"/>
                </a:cubicBezTo>
                <a:cubicBezTo>
                  <a:pt x="9482763" y="3332688"/>
                  <a:pt x="9479763" y="3339057"/>
                  <a:pt x="9461823" y="3347288"/>
                </a:cubicBezTo>
                <a:cubicBezTo>
                  <a:pt x="9469009" y="3364380"/>
                  <a:pt x="9475725" y="3367541"/>
                  <a:pt x="9488929" y="3361899"/>
                </a:cubicBezTo>
                <a:cubicBezTo>
                  <a:pt x="9512849" y="3350925"/>
                  <a:pt x="9512849" y="3350925"/>
                  <a:pt x="9510037" y="3389250"/>
                </a:cubicBezTo>
                <a:cubicBezTo>
                  <a:pt x="9509451" y="3435292"/>
                  <a:pt x="9497433" y="3470765"/>
                  <a:pt x="9475229" y="3495516"/>
                </a:cubicBezTo>
                <a:cubicBezTo>
                  <a:pt x="9467495" y="3504474"/>
                  <a:pt x="9463495" y="3512967"/>
                  <a:pt x="9463965" y="3526898"/>
                </a:cubicBezTo>
                <a:cubicBezTo>
                  <a:pt x="9463681" y="3544922"/>
                  <a:pt x="9467643" y="3556420"/>
                  <a:pt x="9479337" y="3558961"/>
                </a:cubicBezTo>
                <a:cubicBezTo>
                  <a:pt x="9504463" y="3567823"/>
                  <a:pt x="9509669" y="3579166"/>
                  <a:pt x="9508101" y="3617336"/>
                </a:cubicBezTo>
                <a:cubicBezTo>
                  <a:pt x="9507837" y="3625363"/>
                  <a:pt x="9508573" y="3631268"/>
                  <a:pt x="9509553" y="3639140"/>
                </a:cubicBezTo>
                <a:cubicBezTo>
                  <a:pt x="9511043" y="3640953"/>
                  <a:pt x="9511043" y="3640953"/>
                  <a:pt x="9511289" y="3642921"/>
                </a:cubicBezTo>
                <a:cubicBezTo>
                  <a:pt x="9511289" y="3642921"/>
                  <a:pt x="9509799" y="3641108"/>
                  <a:pt x="9508553" y="3641263"/>
                </a:cubicBezTo>
                <a:cubicBezTo>
                  <a:pt x="9504819" y="3641728"/>
                  <a:pt x="9499593" y="3640381"/>
                  <a:pt x="9495613" y="3638878"/>
                </a:cubicBezTo>
                <a:cubicBezTo>
                  <a:pt x="9477203" y="3633176"/>
                  <a:pt x="9465469" y="3650627"/>
                  <a:pt x="9467901" y="3680304"/>
                </a:cubicBezTo>
                <a:cubicBezTo>
                  <a:pt x="9470107" y="3698017"/>
                  <a:pt x="9474557" y="3713452"/>
                  <a:pt x="9482499" y="3726453"/>
                </a:cubicBezTo>
                <a:cubicBezTo>
                  <a:pt x="9488951" y="3737642"/>
                  <a:pt x="9491665" y="3749295"/>
                  <a:pt x="9486911" y="3761879"/>
                </a:cubicBezTo>
                <a:cubicBezTo>
                  <a:pt x="9483911" y="3768249"/>
                  <a:pt x="9481403" y="3778554"/>
                  <a:pt x="9488363" y="3783683"/>
                </a:cubicBezTo>
                <a:cubicBezTo>
                  <a:pt x="9495079" y="3786844"/>
                  <a:pt x="9501547" y="3788037"/>
                  <a:pt x="9505303" y="3777576"/>
                </a:cubicBezTo>
                <a:cubicBezTo>
                  <a:pt x="9515585" y="3738321"/>
                  <a:pt x="9543995" y="3722791"/>
                  <a:pt x="9551543" y="3681878"/>
                </a:cubicBezTo>
                <a:cubicBezTo>
                  <a:pt x="9552807" y="3671727"/>
                  <a:pt x="9559787" y="3666861"/>
                  <a:pt x="9565767" y="3664117"/>
                </a:cubicBezTo>
                <a:cubicBezTo>
                  <a:pt x="9582951" y="3659978"/>
                  <a:pt x="9593441" y="3642682"/>
                  <a:pt x="9602439" y="3623573"/>
                </a:cubicBezTo>
                <a:cubicBezTo>
                  <a:pt x="9609193" y="3606743"/>
                  <a:pt x="9617193" y="3589757"/>
                  <a:pt x="9629661" y="3578211"/>
                </a:cubicBezTo>
                <a:cubicBezTo>
                  <a:pt x="9637397" y="3569253"/>
                  <a:pt x="9636415" y="3561381"/>
                  <a:pt x="9627719" y="3552471"/>
                </a:cubicBezTo>
                <a:cubicBezTo>
                  <a:pt x="9625985" y="3548689"/>
                  <a:pt x="9622249" y="3549155"/>
                  <a:pt x="9621515" y="3543250"/>
                </a:cubicBezTo>
                <a:cubicBezTo>
                  <a:pt x="9624759" y="3538849"/>
                  <a:pt x="9627739" y="3542475"/>
                  <a:pt x="9631475" y="3542010"/>
                </a:cubicBezTo>
                <a:cubicBezTo>
                  <a:pt x="9643169" y="3544550"/>
                  <a:pt x="9653659" y="3527255"/>
                  <a:pt x="9651453" y="3509542"/>
                </a:cubicBezTo>
                <a:cubicBezTo>
                  <a:pt x="9648737" y="3497888"/>
                  <a:pt x="9643757" y="3498509"/>
                  <a:pt x="9638531" y="3497161"/>
                </a:cubicBezTo>
                <a:cubicBezTo>
                  <a:pt x="9633551" y="3497781"/>
                  <a:pt x="9627327" y="3498556"/>
                  <a:pt x="9627591" y="3490529"/>
                </a:cubicBezTo>
                <a:cubicBezTo>
                  <a:pt x="9626365" y="3480688"/>
                  <a:pt x="9630609" y="3474164"/>
                  <a:pt x="9636835" y="3473388"/>
                </a:cubicBezTo>
                <a:cubicBezTo>
                  <a:pt x="9639569" y="3475046"/>
                  <a:pt x="9642061" y="3474736"/>
                  <a:pt x="9643305" y="3474581"/>
                </a:cubicBezTo>
                <a:cubicBezTo>
                  <a:pt x="9653511" y="3475309"/>
                  <a:pt x="9660245" y="3468474"/>
                  <a:pt x="9660773" y="3452419"/>
                </a:cubicBezTo>
                <a:cubicBezTo>
                  <a:pt x="9662303" y="3434241"/>
                  <a:pt x="9663831" y="3416062"/>
                  <a:pt x="9665605" y="3399852"/>
                </a:cubicBezTo>
                <a:cubicBezTo>
                  <a:pt x="9666135" y="3383797"/>
                  <a:pt x="9671133" y="3373181"/>
                  <a:pt x="9680849" y="3369973"/>
                </a:cubicBezTo>
                <a:cubicBezTo>
                  <a:pt x="9688073" y="3367074"/>
                  <a:pt x="9688829" y="3362983"/>
                  <a:pt x="9683867" y="3353608"/>
                </a:cubicBezTo>
                <a:cubicBezTo>
                  <a:pt x="9676171" y="3342574"/>
                  <a:pt x="9676945" y="3328487"/>
                  <a:pt x="9677719" y="3314400"/>
                </a:cubicBezTo>
                <a:cubicBezTo>
                  <a:pt x="9684267" y="3275611"/>
                  <a:pt x="9683345" y="3237752"/>
                  <a:pt x="9673463" y="3199010"/>
                </a:cubicBezTo>
                <a:cubicBezTo>
                  <a:pt x="9670991" y="3189324"/>
                  <a:pt x="9672505" y="3178643"/>
                  <a:pt x="9676349" y="3170169"/>
                </a:cubicBezTo>
                <a:lnTo>
                  <a:pt x="9682995" y="3164025"/>
                </a:lnTo>
                <a:lnTo>
                  <a:pt x="9686869" y="3176319"/>
                </a:lnTo>
                <a:cubicBezTo>
                  <a:pt x="9688115" y="3182186"/>
                  <a:pt x="9688589" y="3188287"/>
                  <a:pt x="9687639" y="3194858"/>
                </a:cubicBezTo>
                <a:cubicBezTo>
                  <a:pt x="9687639" y="3194858"/>
                  <a:pt x="9691437" y="3194858"/>
                  <a:pt x="9691437" y="3194858"/>
                </a:cubicBezTo>
                <a:cubicBezTo>
                  <a:pt x="9695233" y="3194858"/>
                  <a:pt x="9695233" y="3194858"/>
                  <a:pt x="9699029" y="3194858"/>
                </a:cubicBezTo>
                <a:cubicBezTo>
                  <a:pt x="9699029" y="3191104"/>
                  <a:pt x="9699029" y="3183594"/>
                  <a:pt x="9699029" y="3179839"/>
                </a:cubicBezTo>
                <a:lnTo>
                  <a:pt x="9705445" y="3168418"/>
                </a:lnTo>
                <a:lnTo>
                  <a:pt x="9720371" y="3191168"/>
                </a:lnTo>
                <a:cubicBezTo>
                  <a:pt x="9723683" y="3201249"/>
                  <a:pt x="9724469" y="3212643"/>
                  <a:pt x="9722205" y="3224917"/>
                </a:cubicBezTo>
                <a:cubicBezTo>
                  <a:pt x="9720449" y="3231131"/>
                  <a:pt x="9720941" y="3235067"/>
                  <a:pt x="9725165" y="3238538"/>
                </a:cubicBezTo>
                <a:cubicBezTo>
                  <a:pt x="9728145" y="3242165"/>
                  <a:pt x="9731635" y="3239731"/>
                  <a:pt x="9733635" y="3235485"/>
                </a:cubicBezTo>
                <a:cubicBezTo>
                  <a:pt x="9734881" y="3235330"/>
                  <a:pt x="9734635" y="3233362"/>
                  <a:pt x="9735881" y="3233207"/>
                </a:cubicBezTo>
                <a:cubicBezTo>
                  <a:pt x="9739125" y="3228805"/>
                  <a:pt x="9738409" y="3212905"/>
                  <a:pt x="9746105" y="3223938"/>
                </a:cubicBezTo>
                <a:cubicBezTo>
                  <a:pt x="9753555" y="3233004"/>
                  <a:pt x="9749557" y="3241496"/>
                  <a:pt x="9744067" y="3248176"/>
                </a:cubicBezTo>
                <a:cubicBezTo>
                  <a:pt x="9743067" y="3250299"/>
                  <a:pt x="9740823" y="3252578"/>
                  <a:pt x="9738577" y="3254856"/>
                </a:cubicBezTo>
                <a:cubicBezTo>
                  <a:pt x="9736331" y="3257134"/>
                  <a:pt x="9734333" y="3261380"/>
                  <a:pt x="9735067" y="3267285"/>
                </a:cubicBezTo>
                <a:cubicBezTo>
                  <a:pt x="9737049" y="3273034"/>
                  <a:pt x="9740293" y="3268632"/>
                  <a:pt x="9743029" y="3270290"/>
                </a:cubicBezTo>
                <a:cubicBezTo>
                  <a:pt x="9759193" y="3278270"/>
                  <a:pt x="9764399" y="3289614"/>
                  <a:pt x="9755647" y="3310690"/>
                </a:cubicBezTo>
                <a:cubicBezTo>
                  <a:pt x="9732139" y="3365583"/>
                  <a:pt x="9733759" y="3429338"/>
                  <a:pt x="9741849" y="3494285"/>
                </a:cubicBezTo>
                <a:cubicBezTo>
                  <a:pt x="9743809" y="3510030"/>
                  <a:pt x="9745771" y="3525775"/>
                  <a:pt x="9747487" y="3539552"/>
                </a:cubicBezTo>
                <a:cubicBezTo>
                  <a:pt x="9750427" y="3563169"/>
                  <a:pt x="9748145" y="3585438"/>
                  <a:pt x="9743125" y="3606050"/>
                </a:cubicBezTo>
                <a:cubicBezTo>
                  <a:pt x="9739861" y="3620447"/>
                  <a:pt x="9735843" y="3638935"/>
                  <a:pt x="9746765" y="3655563"/>
                </a:cubicBezTo>
                <a:cubicBezTo>
                  <a:pt x="9755951" y="3668410"/>
                  <a:pt x="9779095" y="3671523"/>
                  <a:pt x="9788321" y="3664378"/>
                </a:cubicBezTo>
                <a:cubicBezTo>
                  <a:pt x="9797545" y="3657233"/>
                  <a:pt x="9805035" y="3646307"/>
                  <a:pt x="9813279" y="3631289"/>
                </a:cubicBezTo>
                <a:cubicBezTo>
                  <a:pt x="9796093" y="3635428"/>
                  <a:pt x="9784909" y="3626828"/>
                  <a:pt x="9778477" y="3605644"/>
                </a:cubicBezTo>
                <a:cubicBezTo>
                  <a:pt x="9774515" y="3594146"/>
                  <a:pt x="9777271" y="3585808"/>
                  <a:pt x="9784985" y="3586846"/>
                </a:cubicBezTo>
                <a:cubicBezTo>
                  <a:pt x="9791701" y="3590007"/>
                  <a:pt x="9797925" y="3589231"/>
                  <a:pt x="9804151" y="3588456"/>
                </a:cubicBezTo>
                <a:cubicBezTo>
                  <a:pt x="9821581" y="3586285"/>
                  <a:pt x="9829581" y="3569299"/>
                  <a:pt x="9827393" y="3541591"/>
                </a:cubicBezTo>
                <a:cubicBezTo>
                  <a:pt x="9826657" y="3535686"/>
                  <a:pt x="9825923" y="3529782"/>
                  <a:pt x="9825187" y="3523878"/>
                </a:cubicBezTo>
                <a:cubicBezTo>
                  <a:pt x="9825451" y="3515850"/>
                  <a:pt x="9826961" y="3507668"/>
                  <a:pt x="9832941" y="3504924"/>
                </a:cubicBezTo>
                <a:cubicBezTo>
                  <a:pt x="9837431" y="3500368"/>
                  <a:pt x="9840901" y="3507930"/>
                  <a:pt x="9844127" y="3513524"/>
                </a:cubicBezTo>
                <a:cubicBezTo>
                  <a:pt x="9848597" y="3518963"/>
                  <a:pt x="9852313" y="3528494"/>
                  <a:pt x="9858293" y="3525750"/>
                </a:cubicBezTo>
                <a:cubicBezTo>
                  <a:pt x="9864517" y="3524975"/>
                  <a:pt x="9863047" y="3513166"/>
                  <a:pt x="9863311" y="3505139"/>
                </a:cubicBezTo>
                <a:lnTo>
                  <a:pt x="9868145" y="3443033"/>
                </a:lnTo>
                <a:lnTo>
                  <a:pt x="9874775" y="3446375"/>
                </a:lnTo>
                <a:cubicBezTo>
                  <a:pt x="9879123" y="3448253"/>
                  <a:pt x="9883469" y="3449192"/>
                  <a:pt x="9887815" y="3447314"/>
                </a:cubicBezTo>
                <a:cubicBezTo>
                  <a:pt x="9887815" y="3447314"/>
                  <a:pt x="9890713" y="3447314"/>
                  <a:pt x="9893611" y="3451070"/>
                </a:cubicBezTo>
                <a:cubicBezTo>
                  <a:pt x="9879121" y="3466093"/>
                  <a:pt x="9884917" y="3484872"/>
                  <a:pt x="9884917" y="3503652"/>
                </a:cubicBezTo>
                <a:cubicBezTo>
                  <a:pt x="9882019" y="3511163"/>
                  <a:pt x="9884917" y="3518675"/>
                  <a:pt x="9884917" y="3529942"/>
                </a:cubicBezTo>
                <a:cubicBezTo>
                  <a:pt x="9887815" y="3529942"/>
                  <a:pt x="9887815" y="3533698"/>
                  <a:pt x="9887815" y="3533698"/>
                </a:cubicBezTo>
                <a:cubicBezTo>
                  <a:pt x="9882019" y="3541210"/>
                  <a:pt x="9884917" y="3552478"/>
                  <a:pt x="9879121" y="3559990"/>
                </a:cubicBezTo>
                <a:cubicBezTo>
                  <a:pt x="9876223" y="3575013"/>
                  <a:pt x="9882019" y="3590036"/>
                  <a:pt x="9893611" y="3593792"/>
                </a:cubicBezTo>
                <a:cubicBezTo>
                  <a:pt x="9896509" y="3593792"/>
                  <a:pt x="9899407" y="3597548"/>
                  <a:pt x="9899407" y="3601304"/>
                </a:cubicBezTo>
                <a:cubicBezTo>
                  <a:pt x="9902305" y="3605060"/>
                  <a:pt x="9902305" y="3608816"/>
                  <a:pt x="9896509" y="3608816"/>
                </a:cubicBezTo>
                <a:cubicBezTo>
                  <a:pt x="9896509" y="3623839"/>
                  <a:pt x="9905203" y="3631350"/>
                  <a:pt x="9908101" y="3642618"/>
                </a:cubicBezTo>
                <a:cubicBezTo>
                  <a:pt x="9913895" y="3642618"/>
                  <a:pt x="9916793" y="3646374"/>
                  <a:pt x="9913895" y="3653886"/>
                </a:cubicBezTo>
                <a:cubicBezTo>
                  <a:pt x="9913895" y="3668910"/>
                  <a:pt x="9922589" y="3683932"/>
                  <a:pt x="9919691" y="3698956"/>
                </a:cubicBezTo>
                <a:cubicBezTo>
                  <a:pt x="9919691" y="3702712"/>
                  <a:pt x="9922589" y="3702712"/>
                  <a:pt x="9925487" y="3702712"/>
                </a:cubicBezTo>
                <a:cubicBezTo>
                  <a:pt x="9925487" y="3702712"/>
                  <a:pt x="9928383" y="3702712"/>
                  <a:pt x="9928383" y="3698956"/>
                </a:cubicBezTo>
                <a:cubicBezTo>
                  <a:pt x="9928383" y="3691444"/>
                  <a:pt x="9928383" y="3687688"/>
                  <a:pt x="9928383" y="3683932"/>
                </a:cubicBezTo>
                <a:cubicBezTo>
                  <a:pt x="9928383" y="3680177"/>
                  <a:pt x="9928383" y="3676421"/>
                  <a:pt x="9931283" y="3672665"/>
                </a:cubicBezTo>
                <a:cubicBezTo>
                  <a:pt x="9939977" y="3668910"/>
                  <a:pt x="9942875" y="3657642"/>
                  <a:pt x="9942875" y="3646374"/>
                </a:cubicBezTo>
                <a:cubicBezTo>
                  <a:pt x="9942875" y="3638862"/>
                  <a:pt x="9942875" y="3631350"/>
                  <a:pt x="9942875" y="3620083"/>
                </a:cubicBezTo>
                <a:cubicBezTo>
                  <a:pt x="9934181" y="3620083"/>
                  <a:pt x="9939977" y="3608816"/>
                  <a:pt x="9937079" y="3605060"/>
                </a:cubicBezTo>
                <a:cubicBezTo>
                  <a:pt x="9937079" y="3582524"/>
                  <a:pt x="9937079" y="3556234"/>
                  <a:pt x="9937079" y="3533698"/>
                </a:cubicBezTo>
                <a:cubicBezTo>
                  <a:pt x="9934181" y="3533698"/>
                  <a:pt x="9931283" y="3529942"/>
                  <a:pt x="9934181" y="3526186"/>
                </a:cubicBezTo>
                <a:cubicBezTo>
                  <a:pt x="9934181" y="3522431"/>
                  <a:pt x="9934181" y="3522431"/>
                  <a:pt x="9937079" y="3522431"/>
                </a:cubicBezTo>
                <a:cubicBezTo>
                  <a:pt x="9939977" y="3522431"/>
                  <a:pt x="9942875" y="3522431"/>
                  <a:pt x="9945773" y="3522431"/>
                </a:cubicBezTo>
                <a:cubicBezTo>
                  <a:pt x="9942875" y="3492384"/>
                  <a:pt x="9951567" y="3466093"/>
                  <a:pt x="9951567" y="3436046"/>
                </a:cubicBezTo>
                <a:cubicBezTo>
                  <a:pt x="9945773" y="3428534"/>
                  <a:pt x="9945773" y="3421022"/>
                  <a:pt x="9951567" y="3413511"/>
                </a:cubicBezTo>
                <a:cubicBezTo>
                  <a:pt x="9951567" y="3383464"/>
                  <a:pt x="9951567" y="3349662"/>
                  <a:pt x="9951567" y="3319614"/>
                </a:cubicBezTo>
                <a:cubicBezTo>
                  <a:pt x="9948669" y="3319614"/>
                  <a:pt x="9945773" y="3319614"/>
                  <a:pt x="9945773" y="3319614"/>
                </a:cubicBezTo>
                <a:cubicBezTo>
                  <a:pt x="9945773" y="3300835"/>
                  <a:pt x="9945773" y="3285812"/>
                  <a:pt x="9945773" y="3270788"/>
                </a:cubicBezTo>
                <a:cubicBezTo>
                  <a:pt x="9945773" y="3270788"/>
                  <a:pt x="9948669" y="3267032"/>
                  <a:pt x="9951567" y="3267032"/>
                </a:cubicBezTo>
                <a:cubicBezTo>
                  <a:pt x="9951567" y="3263276"/>
                  <a:pt x="9948669" y="3252009"/>
                  <a:pt x="9951567" y="3252009"/>
                </a:cubicBezTo>
                <a:cubicBezTo>
                  <a:pt x="9960261" y="3248253"/>
                  <a:pt x="9960261" y="3240742"/>
                  <a:pt x="9960261" y="3236986"/>
                </a:cubicBezTo>
                <a:cubicBezTo>
                  <a:pt x="9954465" y="3221962"/>
                  <a:pt x="9954465" y="3210694"/>
                  <a:pt x="9957363" y="3195671"/>
                </a:cubicBezTo>
                <a:cubicBezTo>
                  <a:pt x="9960261" y="3191916"/>
                  <a:pt x="9960261" y="3184404"/>
                  <a:pt x="9957363" y="3180648"/>
                </a:cubicBezTo>
                <a:cubicBezTo>
                  <a:pt x="9951567" y="3169380"/>
                  <a:pt x="9954465" y="3158112"/>
                  <a:pt x="9957363" y="3146845"/>
                </a:cubicBezTo>
                <a:cubicBezTo>
                  <a:pt x="9968955" y="3143089"/>
                  <a:pt x="9963161" y="3131822"/>
                  <a:pt x="9963161" y="3124310"/>
                </a:cubicBezTo>
                <a:cubicBezTo>
                  <a:pt x="9966057" y="3105530"/>
                  <a:pt x="9963161" y="3090507"/>
                  <a:pt x="9963161" y="3075484"/>
                </a:cubicBezTo>
                <a:lnTo>
                  <a:pt x="9963161" y="3052832"/>
                </a:lnTo>
                <a:lnTo>
                  <a:pt x="9970427" y="3053356"/>
                </a:lnTo>
                <a:cubicBezTo>
                  <a:pt x="9970427" y="3053356"/>
                  <a:pt x="9973325" y="3053356"/>
                  <a:pt x="9976223" y="3057112"/>
                </a:cubicBezTo>
                <a:cubicBezTo>
                  <a:pt x="9961733" y="3072135"/>
                  <a:pt x="9967529" y="3090914"/>
                  <a:pt x="9967529" y="3109694"/>
                </a:cubicBezTo>
                <a:cubicBezTo>
                  <a:pt x="9964631" y="3117205"/>
                  <a:pt x="9967529" y="3124717"/>
                  <a:pt x="9967529" y="3135984"/>
                </a:cubicBezTo>
                <a:cubicBezTo>
                  <a:pt x="9970427" y="3135984"/>
                  <a:pt x="9970427" y="3139740"/>
                  <a:pt x="9970427" y="3139740"/>
                </a:cubicBezTo>
                <a:cubicBezTo>
                  <a:pt x="9964631" y="3147252"/>
                  <a:pt x="9967529" y="3158520"/>
                  <a:pt x="9961733" y="3166032"/>
                </a:cubicBezTo>
                <a:cubicBezTo>
                  <a:pt x="9958835" y="3181055"/>
                  <a:pt x="9964631" y="3196078"/>
                  <a:pt x="9976223" y="3199834"/>
                </a:cubicBezTo>
                <a:cubicBezTo>
                  <a:pt x="9979121" y="3199834"/>
                  <a:pt x="9982019" y="3203590"/>
                  <a:pt x="9982019" y="3207346"/>
                </a:cubicBezTo>
                <a:cubicBezTo>
                  <a:pt x="9984917" y="3211102"/>
                  <a:pt x="9984917" y="3214858"/>
                  <a:pt x="9979121" y="3214858"/>
                </a:cubicBezTo>
                <a:cubicBezTo>
                  <a:pt x="9979121" y="3229881"/>
                  <a:pt x="9987813" y="3237392"/>
                  <a:pt x="9990711" y="3248660"/>
                </a:cubicBezTo>
                <a:cubicBezTo>
                  <a:pt x="9996507" y="3248660"/>
                  <a:pt x="9999405" y="3252416"/>
                  <a:pt x="9996507" y="3259928"/>
                </a:cubicBezTo>
                <a:cubicBezTo>
                  <a:pt x="9996507" y="3274952"/>
                  <a:pt x="10005203" y="3289974"/>
                  <a:pt x="10002303" y="3304998"/>
                </a:cubicBezTo>
                <a:cubicBezTo>
                  <a:pt x="10002303" y="3308754"/>
                  <a:pt x="10005203" y="3308754"/>
                  <a:pt x="10008099" y="3308754"/>
                </a:cubicBezTo>
                <a:cubicBezTo>
                  <a:pt x="10008099" y="3308754"/>
                  <a:pt x="10010997" y="3308754"/>
                  <a:pt x="10010997" y="3304998"/>
                </a:cubicBezTo>
                <a:cubicBezTo>
                  <a:pt x="10010997" y="3297486"/>
                  <a:pt x="10010997" y="3293730"/>
                  <a:pt x="10010997" y="3289974"/>
                </a:cubicBezTo>
                <a:cubicBezTo>
                  <a:pt x="10010997" y="3286219"/>
                  <a:pt x="10010997" y="3282463"/>
                  <a:pt x="10013895" y="3278707"/>
                </a:cubicBezTo>
                <a:cubicBezTo>
                  <a:pt x="10022589" y="3274952"/>
                  <a:pt x="10025485" y="3263684"/>
                  <a:pt x="10025485" y="3252416"/>
                </a:cubicBezTo>
                <a:cubicBezTo>
                  <a:pt x="10025485" y="3244904"/>
                  <a:pt x="10025485" y="3237392"/>
                  <a:pt x="10025485" y="3226125"/>
                </a:cubicBezTo>
                <a:cubicBezTo>
                  <a:pt x="10016793" y="3226125"/>
                  <a:pt x="10022589" y="3214858"/>
                  <a:pt x="10019691" y="3211102"/>
                </a:cubicBezTo>
                <a:cubicBezTo>
                  <a:pt x="10019691" y="3188566"/>
                  <a:pt x="10019691" y="3162276"/>
                  <a:pt x="10019691" y="3139740"/>
                </a:cubicBezTo>
                <a:cubicBezTo>
                  <a:pt x="10016793" y="3139740"/>
                  <a:pt x="10013895" y="3135984"/>
                  <a:pt x="10016793" y="3132228"/>
                </a:cubicBezTo>
                <a:cubicBezTo>
                  <a:pt x="10016793" y="3128473"/>
                  <a:pt x="10016793" y="3128473"/>
                  <a:pt x="10019691" y="3128473"/>
                </a:cubicBezTo>
                <a:cubicBezTo>
                  <a:pt x="10022589" y="3128473"/>
                  <a:pt x="10025485" y="3128473"/>
                  <a:pt x="10028385" y="3128473"/>
                </a:cubicBezTo>
                <a:cubicBezTo>
                  <a:pt x="10025485" y="3098426"/>
                  <a:pt x="10034179" y="3072135"/>
                  <a:pt x="10034179" y="3042088"/>
                </a:cubicBezTo>
                <a:cubicBezTo>
                  <a:pt x="10028385" y="3034576"/>
                  <a:pt x="10028385" y="3027064"/>
                  <a:pt x="10034179" y="3019553"/>
                </a:cubicBezTo>
                <a:cubicBezTo>
                  <a:pt x="10034179" y="2989506"/>
                  <a:pt x="10034179" y="2955704"/>
                  <a:pt x="10034179" y="2925656"/>
                </a:cubicBezTo>
                <a:cubicBezTo>
                  <a:pt x="10031281" y="2925656"/>
                  <a:pt x="10028385" y="2925656"/>
                  <a:pt x="10028385" y="2925656"/>
                </a:cubicBezTo>
                <a:cubicBezTo>
                  <a:pt x="10028385" y="2906877"/>
                  <a:pt x="10028385" y="2891854"/>
                  <a:pt x="10028385" y="2876830"/>
                </a:cubicBezTo>
                <a:cubicBezTo>
                  <a:pt x="10028385" y="2876830"/>
                  <a:pt x="10031281" y="2873074"/>
                  <a:pt x="10034179" y="2873074"/>
                </a:cubicBezTo>
                <a:cubicBezTo>
                  <a:pt x="10034179" y="2871196"/>
                  <a:pt x="10033455" y="2867440"/>
                  <a:pt x="10033093" y="2864154"/>
                </a:cubicBezTo>
                <a:lnTo>
                  <a:pt x="10033701" y="2860739"/>
                </a:lnTo>
                <a:lnTo>
                  <a:pt x="10035135" y="2877384"/>
                </a:lnTo>
                <a:cubicBezTo>
                  <a:pt x="10038989" y="2899920"/>
                  <a:pt x="10035135" y="2926210"/>
                  <a:pt x="10035135" y="2952502"/>
                </a:cubicBezTo>
                <a:cubicBezTo>
                  <a:pt x="10035135" y="2978793"/>
                  <a:pt x="10035135" y="3001327"/>
                  <a:pt x="10038989" y="3027618"/>
                </a:cubicBezTo>
                <a:cubicBezTo>
                  <a:pt x="10042841" y="3053910"/>
                  <a:pt x="10042841" y="3080201"/>
                  <a:pt x="10042841" y="3106492"/>
                </a:cubicBezTo>
                <a:cubicBezTo>
                  <a:pt x="10042841" y="3106492"/>
                  <a:pt x="10042841" y="3110248"/>
                  <a:pt x="10042841" y="3114004"/>
                </a:cubicBezTo>
                <a:cubicBezTo>
                  <a:pt x="10042841" y="3121515"/>
                  <a:pt x="10038989" y="3132783"/>
                  <a:pt x="10046695" y="3136539"/>
                </a:cubicBezTo>
                <a:cubicBezTo>
                  <a:pt x="10046695" y="3151562"/>
                  <a:pt x="10054403" y="3166586"/>
                  <a:pt x="10054403" y="3181609"/>
                </a:cubicBezTo>
                <a:cubicBezTo>
                  <a:pt x="10054403" y="3189121"/>
                  <a:pt x="10054403" y="3192877"/>
                  <a:pt x="10058255" y="3200388"/>
                </a:cubicBezTo>
                <a:cubicBezTo>
                  <a:pt x="10062109" y="3207900"/>
                  <a:pt x="10058255" y="3215412"/>
                  <a:pt x="10058255" y="3226679"/>
                </a:cubicBezTo>
                <a:cubicBezTo>
                  <a:pt x="10058255" y="3234191"/>
                  <a:pt x="10065963" y="3241702"/>
                  <a:pt x="10065963" y="3252970"/>
                </a:cubicBezTo>
                <a:cubicBezTo>
                  <a:pt x="10065963" y="3256726"/>
                  <a:pt x="10062109" y="3260482"/>
                  <a:pt x="10058255" y="3267994"/>
                </a:cubicBezTo>
                <a:cubicBezTo>
                  <a:pt x="10058255" y="3275505"/>
                  <a:pt x="10069817" y="3271750"/>
                  <a:pt x="10069817" y="3275505"/>
                </a:cubicBezTo>
                <a:cubicBezTo>
                  <a:pt x="10069817" y="3279261"/>
                  <a:pt x="10069817" y="3279261"/>
                  <a:pt x="10069817" y="3283017"/>
                </a:cubicBezTo>
                <a:cubicBezTo>
                  <a:pt x="10069817" y="3301796"/>
                  <a:pt x="10073669" y="3324331"/>
                  <a:pt x="10077521" y="3343111"/>
                </a:cubicBezTo>
                <a:cubicBezTo>
                  <a:pt x="10077521" y="3358134"/>
                  <a:pt x="10081377" y="3373158"/>
                  <a:pt x="10085229" y="3388181"/>
                </a:cubicBezTo>
                <a:cubicBezTo>
                  <a:pt x="10089083" y="3410716"/>
                  <a:pt x="10089083" y="3410716"/>
                  <a:pt x="10085229" y="3433251"/>
                </a:cubicBezTo>
                <a:cubicBezTo>
                  <a:pt x="10081377" y="3440763"/>
                  <a:pt x="10077521" y="3448275"/>
                  <a:pt x="10092937" y="3448275"/>
                </a:cubicBezTo>
                <a:cubicBezTo>
                  <a:pt x="10100643" y="3448275"/>
                  <a:pt x="10104497" y="3459542"/>
                  <a:pt x="10100643" y="3467054"/>
                </a:cubicBezTo>
                <a:cubicBezTo>
                  <a:pt x="10089083" y="3482077"/>
                  <a:pt x="10096789" y="3493345"/>
                  <a:pt x="10096789" y="3508369"/>
                </a:cubicBezTo>
                <a:cubicBezTo>
                  <a:pt x="10092937" y="3515880"/>
                  <a:pt x="10108351" y="3530904"/>
                  <a:pt x="10116057" y="3527148"/>
                </a:cubicBezTo>
                <a:cubicBezTo>
                  <a:pt x="10135323" y="3527148"/>
                  <a:pt x="10146883" y="3530904"/>
                  <a:pt x="10146883" y="3542171"/>
                </a:cubicBezTo>
                <a:cubicBezTo>
                  <a:pt x="10146883" y="3557195"/>
                  <a:pt x="10154591" y="3568462"/>
                  <a:pt x="10154591" y="3583486"/>
                </a:cubicBezTo>
                <a:cubicBezTo>
                  <a:pt x="10154591" y="3598509"/>
                  <a:pt x="10150737" y="3613533"/>
                  <a:pt x="10154591" y="3632312"/>
                </a:cubicBezTo>
                <a:cubicBezTo>
                  <a:pt x="10158445" y="3647335"/>
                  <a:pt x="10158445" y="3662359"/>
                  <a:pt x="10154591" y="3677382"/>
                </a:cubicBezTo>
                <a:cubicBezTo>
                  <a:pt x="10150737" y="3688650"/>
                  <a:pt x="10162299" y="3692406"/>
                  <a:pt x="10170003" y="3696161"/>
                </a:cubicBezTo>
                <a:cubicBezTo>
                  <a:pt x="10181565" y="3707429"/>
                  <a:pt x="10189271" y="3703673"/>
                  <a:pt x="10189271" y="3688650"/>
                </a:cubicBezTo>
                <a:cubicBezTo>
                  <a:pt x="10189271" y="3684894"/>
                  <a:pt x="10189271" y="3677382"/>
                  <a:pt x="10189271" y="3669871"/>
                </a:cubicBezTo>
                <a:cubicBezTo>
                  <a:pt x="10193125" y="3662359"/>
                  <a:pt x="10193125" y="3651091"/>
                  <a:pt x="10200831" y="3651091"/>
                </a:cubicBezTo>
                <a:cubicBezTo>
                  <a:pt x="10220099" y="3651091"/>
                  <a:pt x="10220099" y="3639823"/>
                  <a:pt x="10220099" y="3628556"/>
                </a:cubicBezTo>
                <a:cubicBezTo>
                  <a:pt x="10220099" y="3613533"/>
                  <a:pt x="10220099" y="3602265"/>
                  <a:pt x="10231659" y="3594753"/>
                </a:cubicBezTo>
                <a:cubicBezTo>
                  <a:pt x="10239365" y="3587242"/>
                  <a:pt x="10239365" y="3572218"/>
                  <a:pt x="10231659" y="3560950"/>
                </a:cubicBezTo>
                <a:cubicBezTo>
                  <a:pt x="10220099" y="3545927"/>
                  <a:pt x="10227805" y="3527148"/>
                  <a:pt x="10227805" y="3508369"/>
                </a:cubicBezTo>
                <a:cubicBezTo>
                  <a:pt x="10227805" y="3504613"/>
                  <a:pt x="10231659" y="3504613"/>
                  <a:pt x="10231659" y="3500857"/>
                </a:cubicBezTo>
                <a:cubicBezTo>
                  <a:pt x="10239365" y="3497101"/>
                  <a:pt x="10243219" y="3500857"/>
                  <a:pt x="10243219" y="3504613"/>
                </a:cubicBezTo>
                <a:cubicBezTo>
                  <a:pt x="10243219" y="3515880"/>
                  <a:pt x="10243219" y="3523392"/>
                  <a:pt x="10250925" y="3527148"/>
                </a:cubicBezTo>
                <a:cubicBezTo>
                  <a:pt x="10262487" y="3538415"/>
                  <a:pt x="10270193" y="3534659"/>
                  <a:pt x="10277899" y="3534659"/>
                </a:cubicBezTo>
                <a:cubicBezTo>
                  <a:pt x="10277899" y="3523392"/>
                  <a:pt x="10281753" y="3512125"/>
                  <a:pt x="10281753" y="3497101"/>
                </a:cubicBezTo>
                <a:cubicBezTo>
                  <a:pt x="10285607" y="3504613"/>
                  <a:pt x="10285607" y="3508369"/>
                  <a:pt x="10285607" y="3512125"/>
                </a:cubicBezTo>
                <a:cubicBezTo>
                  <a:pt x="10285607" y="3523392"/>
                  <a:pt x="10289461" y="3534659"/>
                  <a:pt x="10285607" y="3545927"/>
                </a:cubicBezTo>
                <a:cubicBezTo>
                  <a:pt x="10281753" y="3560950"/>
                  <a:pt x="10293313" y="3564707"/>
                  <a:pt x="10297167" y="3579730"/>
                </a:cubicBezTo>
                <a:cubicBezTo>
                  <a:pt x="10301021" y="3594753"/>
                  <a:pt x="10304873" y="3594753"/>
                  <a:pt x="10320287" y="3587242"/>
                </a:cubicBezTo>
                <a:cubicBezTo>
                  <a:pt x="10331847" y="3583486"/>
                  <a:pt x="10335701" y="3575974"/>
                  <a:pt x="10331847" y="3568462"/>
                </a:cubicBezTo>
                <a:cubicBezTo>
                  <a:pt x="10324141" y="3557195"/>
                  <a:pt x="10327995" y="3545927"/>
                  <a:pt x="10327995" y="3538415"/>
                </a:cubicBezTo>
                <a:cubicBezTo>
                  <a:pt x="10324141" y="3515880"/>
                  <a:pt x="10331847" y="3497101"/>
                  <a:pt x="10320287" y="3474566"/>
                </a:cubicBezTo>
                <a:cubicBezTo>
                  <a:pt x="10320287" y="3474566"/>
                  <a:pt x="10320287" y="3470810"/>
                  <a:pt x="10324141" y="3467054"/>
                </a:cubicBezTo>
                <a:cubicBezTo>
                  <a:pt x="10331847" y="3448275"/>
                  <a:pt x="10331847" y="3433251"/>
                  <a:pt x="10331847" y="3414472"/>
                </a:cubicBezTo>
                <a:cubicBezTo>
                  <a:pt x="10335701" y="3388181"/>
                  <a:pt x="10343407" y="3361890"/>
                  <a:pt x="10339555" y="3335599"/>
                </a:cubicBezTo>
                <a:cubicBezTo>
                  <a:pt x="10339555" y="3335599"/>
                  <a:pt x="10339555" y="3331843"/>
                  <a:pt x="10339555" y="3331843"/>
                </a:cubicBezTo>
                <a:cubicBezTo>
                  <a:pt x="10343407" y="3331843"/>
                  <a:pt x="10343407" y="3331843"/>
                  <a:pt x="10343407" y="3331843"/>
                </a:cubicBezTo>
                <a:cubicBezTo>
                  <a:pt x="10347261" y="3331843"/>
                  <a:pt x="10351115" y="3331843"/>
                  <a:pt x="10351115" y="3335599"/>
                </a:cubicBezTo>
                <a:cubicBezTo>
                  <a:pt x="10351115" y="3339355"/>
                  <a:pt x="10351115" y="3343111"/>
                  <a:pt x="10351115" y="3346867"/>
                </a:cubicBezTo>
                <a:cubicBezTo>
                  <a:pt x="10351115" y="3369402"/>
                  <a:pt x="10351115" y="3391937"/>
                  <a:pt x="10351115" y="3414472"/>
                </a:cubicBezTo>
                <a:cubicBezTo>
                  <a:pt x="10351115" y="3418228"/>
                  <a:pt x="10351115" y="3425740"/>
                  <a:pt x="10358821" y="3425740"/>
                </a:cubicBezTo>
                <a:cubicBezTo>
                  <a:pt x="10374235" y="3421984"/>
                  <a:pt x="10374235" y="3437007"/>
                  <a:pt x="10374235" y="3444519"/>
                </a:cubicBezTo>
                <a:cubicBezTo>
                  <a:pt x="10374235" y="3459542"/>
                  <a:pt x="10374235" y="3474566"/>
                  <a:pt x="10374235" y="3489589"/>
                </a:cubicBezTo>
                <a:cubicBezTo>
                  <a:pt x="10374235" y="3500857"/>
                  <a:pt x="10378089" y="3512125"/>
                  <a:pt x="10381943" y="3523392"/>
                </a:cubicBezTo>
                <a:cubicBezTo>
                  <a:pt x="10389649" y="3519636"/>
                  <a:pt x="10393503" y="3512125"/>
                  <a:pt x="10393503" y="3504613"/>
                </a:cubicBezTo>
                <a:cubicBezTo>
                  <a:pt x="10393503" y="3474566"/>
                  <a:pt x="10385795" y="3444519"/>
                  <a:pt x="10397355" y="3414472"/>
                </a:cubicBezTo>
                <a:cubicBezTo>
                  <a:pt x="10397355" y="3365646"/>
                  <a:pt x="10397355" y="3316820"/>
                  <a:pt x="10397355" y="3271750"/>
                </a:cubicBezTo>
                <a:cubicBezTo>
                  <a:pt x="10397355" y="3264238"/>
                  <a:pt x="10385795" y="3260482"/>
                  <a:pt x="10393503" y="3252970"/>
                </a:cubicBezTo>
                <a:cubicBezTo>
                  <a:pt x="10405063" y="3241702"/>
                  <a:pt x="10397355" y="3226679"/>
                  <a:pt x="10397355" y="3215412"/>
                </a:cubicBezTo>
                <a:lnTo>
                  <a:pt x="10397665" y="3209371"/>
                </a:lnTo>
                <a:lnTo>
                  <a:pt x="10398597" y="3215584"/>
                </a:lnTo>
                <a:cubicBezTo>
                  <a:pt x="10400257" y="3220101"/>
                  <a:pt x="10403105" y="3224325"/>
                  <a:pt x="10407849" y="3228080"/>
                </a:cubicBezTo>
                <a:lnTo>
                  <a:pt x="10411681" y="3219552"/>
                </a:lnTo>
                <a:lnTo>
                  <a:pt x="10413257" y="3230780"/>
                </a:lnTo>
                <a:cubicBezTo>
                  <a:pt x="10414219" y="3248648"/>
                  <a:pt x="10417425" y="3264238"/>
                  <a:pt x="10418141" y="3280138"/>
                </a:cubicBezTo>
                <a:cubicBezTo>
                  <a:pt x="10420819" y="3311782"/>
                  <a:pt x="10419515" y="3341924"/>
                  <a:pt x="10407517" y="3367402"/>
                </a:cubicBezTo>
                <a:cubicBezTo>
                  <a:pt x="10401273" y="3378173"/>
                  <a:pt x="10404989" y="3387704"/>
                  <a:pt x="10413439" y="3394646"/>
                </a:cubicBezTo>
                <a:cubicBezTo>
                  <a:pt x="10444261" y="3418788"/>
                  <a:pt x="10449183" y="3448154"/>
                  <a:pt x="10431431" y="3488340"/>
                </a:cubicBezTo>
                <a:cubicBezTo>
                  <a:pt x="10426431" y="3498955"/>
                  <a:pt x="10426657" y="3510919"/>
                  <a:pt x="10426883" y="3522883"/>
                </a:cubicBezTo>
                <a:cubicBezTo>
                  <a:pt x="10429579" y="3544532"/>
                  <a:pt x="10432031" y="3564213"/>
                  <a:pt x="10420297" y="3581664"/>
                </a:cubicBezTo>
                <a:cubicBezTo>
                  <a:pt x="10413561" y="3588499"/>
                  <a:pt x="10423257" y="3595286"/>
                  <a:pt x="10427729" y="3600725"/>
                </a:cubicBezTo>
                <a:cubicBezTo>
                  <a:pt x="10430709" y="3604351"/>
                  <a:pt x="10435689" y="3603730"/>
                  <a:pt x="10439423" y="3603265"/>
                </a:cubicBezTo>
                <a:cubicBezTo>
                  <a:pt x="10441669" y="3600987"/>
                  <a:pt x="10446893" y="3602335"/>
                  <a:pt x="10447383" y="3606271"/>
                </a:cubicBezTo>
                <a:cubicBezTo>
                  <a:pt x="10451835" y="3621706"/>
                  <a:pt x="10451061" y="3635793"/>
                  <a:pt x="10449041" y="3650035"/>
                </a:cubicBezTo>
                <a:cubicBezTo>
                  <a:pt x="10447533" y="3658218"/>
                  <a:pt x="10442797" y="3660806"/>
                  <a:pt x="10436573" y="3661581"/>
                </a:cubicBezTo>
                <a:cubicBezTo>
                  <a:pt x="10418143" y="3665876"/>
                  <a:pt x="10414387" y="3676336"/>
                  <a:pt x="10418065" y="3705858"/>
                </a:cubicBezTo>
                <a:cubicBezTo>
                  <a:pt x="10420291" y="3713575"/>
                  <a:pt x="10423271" y="3717202"/>
                  <a:pt x="10426515" y="3712800"/>
                </a:cubicBezTo>
                <a:cubicBezTo>
                  <a:pt x="10437741" y="3701409"/>
                  <a:pt x="10441947" y="3714875"/>
                  <a:pt x="10445907" y="3726374"/>
                </a:cubicBezTo>
                <a:cubicBezTo>
                  <a:pt x="10450113" y="3739841"/>
                  <a:pt x="10449339" y="3753927"/>
                  <a:pt x="10449565" y="3765891"/>
                </a:cubicBezTo>
                <a:cubicBezTo>
                  <a:pt x="10450035" y="3779823"/>
                  <a:pt x="10451751" y="3793600"/>
                  <a:pt x="10449733" y="3807842"/>
                </a:cubicBezTo>
                <a:cubicBezTo>
                  <a:pt x="10447223" y="3818147"/>
                  <a:pt x="10455429" y="3823121"/>
                  <a:pt x="10460653" y="3824469"/>
                </a:cubicBezTo>
                <a:cubicBezTo>
                  <a:pt x="10469615" y="3825352"/>
                  <a:pt x="10471595" y="3831101"/>
                  <a:pt x="10470575" y="3843220"/>
                </a:cubicBezTo>
                <a:cubicBezTo>
                  <a:pt x="10469821" y="3847311"/>
                  <a:pt x="10469065" y="3851402"/>
                  <a:pt x="10469801" y="3857307"/>
                </a:cubicBezTo>
                <a:cubicBezTo>
                  <a:pt x="10469291" y="3863366"/>
                  <a:pt x="10469027" y="3871394"/>
                  <a:pt x="10473497" y="3876833"/>
                </a:cubicBezTo>
                <a:cubicBezTo>
                  <a:pt x="10477723" y="3880304"/>
                  <a:pt x="10479233" y="3872121"/>
                  <a:pt x="10482723" y="3869688"/>
                </a:cubicBezTo>
                <a:cubicBezTo>
                  <a:pt x="10492947" y="3860420"/>
                  <a:pt x="10499907" y="3865549"/>
                  <a:pt x="10504585" y="3892947"/>
                </a:cubicBezTo>
                <a:cubicBezTo>
                  <a:pt x="10528239" y="3890001"/>
                  <a:pt x="10550649" y="3887209"/>
                  <a:pt x="10574305" y="3884263"/>
                </a:cubicBezTo>
                <a:cubicBezTo>
                  <a:pt x="10573589" y="3868363"/>
                  <a:pt x="10567383" y="3859143"/>
                  <a:pt x="10556687" y="3854479"/>
                </a:cubicBezTo>
                <a:cubicBezTo>
                  <a:pt x="10529827" y="3841836"/>
                  <a:pt x="10520905" y="3820962"/>
                  <a:pt x="10528453" y="3780049"/>
                </a:cubicBezTo>
                <a:cubicBezTo>
                  <a:pt x="10531227" y="3761716"/>
                  <a:pt x="10532001" y="3747629"/>
                  <a:pt x="10529793" y="3729916"/>
                </a:cubicBezTo>
                <a:cubicBezTo>
                  <a:pt x="10527569" y="3722198"/>
                  <a:pt x="10526343" y="3712358"/>
                  <a:pt x="10531077" y="3709770"/>
                </a:cubicBezTo>
                <a:cubicBezTo>
                  <a:pt x="10535567" y="3705213"/>
                  <a:pt x="10539283" y="3714743"/>
                  <a:pt x="10542263" y="3718369"/>
                </a:cubicBezTo>
                <a:cubicBezTo>
                  <a:pt x="10545243" y="3721996"/>
                  <a:pt x="10546979" y="3725777"/>
                  <a:pt x="10549959" y="3729403"/>
                </a:cubicBezTo>
                <a:cubicBezTo>
                  <a:pt x="10554429" y="3734842"/>
                  <a:pt x="10559391" y="3744217"/>
                  <a:pt x="10564125" y="3741629"/>
                </a:cubicBezTo>
                <a:cubicBezTo>
                  <a:pt x="10569861" y="3736917"/>
                  <a:pt x="10568389" y="3725109"/>
                  <a:pt x="10567409" y="3717236"/>
                </a:cubicBezTo>
                <a:cubicBezTo>
                  <a:pt x="10566937" y="3703304"/>
                  <a:pt x="10565221" y="3689528"/>
                  <a:pt x="10562261" y="3675906"/>
                </a:cubicBezTo>
                <a:cubicBezTo>
                  <a:pt x="10557339" y="3646539"/>
                  <a:pt x="10560377" y="3620178"/>
                  <a:pt x="10571375" y="3596823"/>
                </a:cubicBezTo>
                <a:cubicBezTo>
                  <a:pt x="10573375" y="3592577"/>
                  <a:pt x="10572885" y="3588640"/>
                  <a:pt x="10569905" y="3585014"/>
                </a:cubicBezTo>
                <a:cubicBezTo>
                  <a:pt x="10566925" y="3581388"/>
                  <a:pt x="10566435" y="3577452"/>
                  <a:pt x="10565699" y="3571548"/>
                </a:cubicBezTo>
                <a:cubicBezTo>
                  <a:pt x="10565209" y="3567612"/>
                  <a:pt x="10563229" y="3561862"/>
                  <a:pt x="10565473" y="3559584"/>
                </a:cubicBezTo>
                <a:cubicBezTo>
                  <a:pt x="10568963" y="3557151"/>
                  <a:pt x="10570699" y="3560932"/>
                  <a:pt x="10572433" y="3564713"/>
                </a:cubicBezTo>
                <a:cubicBezTo>
                  <a:pt x="10577149" y="3572120"/>
                  <a:pt x="10582375" y="3573468"/>
                  <a:pt x="10588089" y="3578752"/>
                </a:cubicBezTo>
                <a:cubicBezTo>
                  <a:pt x="10592561" y="3584191"/>
                  <a:pt x="10597541" y="3583571"/>
                  <a:pt x="10600539" y="3577201"/>
                </a:cubicBezTo>
                <a:cubicBezTo>
                  <a:pt x="10604539" y="3568709"/>
                  <a:pt x="10602559" y="3562959"/>
                  <a:pt x="10598089" y="3557520"/>
                </a:cubicBezTo>
                <a:cubicBezTo>
                  <a:pt x="10596107" y="3551771"/>
                  <a:pt x="10593127" y="3548145"/>
                  <a:pt x="10590147" y="3544519"/>
                </a:cubicBezTo>
                <a:cubicBezTo>
                  <a:pt x="10578471" y="3531983"/>
                  <a:pt x="10573511" y="3522607"/>
                  <a:pt x="10579775" y="3501841"/>
                </a:cubicBezTo>
                <a:cubicBezTo>
                  <a:pt x="10585283" y="3485166"/>
                  <a:pt x="10578851" y="3463982"/>
                  <a:pt x="10572665" y="3444766"/>
                </a:cubicBezTo>
                <a:cubicBezTo>
                  <a:pt x="10570195" y="3435080"/>
                  <a:pt x="10563989" y="3425860"/>
                  <a:pt x="10570723" y="3419025"/>
                </a:cubicBezTo>
                <a:cubicBezTo>
                  <a:pt x="10577213" y="3410222"/>
                  <a:pt x="10581929" y="3417630"/>
                  <a:pt x="10587889" y="3424882"/>
                </a:cubicBezTo>
                <a:cubicBezTo>
                  <a:pt x="10590869" y="3428508"/>
                  <a:pt x="10593849" y="3432134"/>
                  <a:pt x="10596585" y="3433792"/>
                </a:cubicBezTo>
                <a:cubicBezTo>
                  <a:pt x="10602055" y="3437108"/>
                  <a:pt x="10606035" y="3438611"/>
                  <a:pt x="10605809" y="3426647"/>
                </a:cubicBezTo>
                <a:cubicBezTo>
                  <a:pt x="10605417" y="3372733"/>
                  <a:pt x="10627129" y="3344046"/>
                  <a:pt x="10650087" y="3315204"/>
                </a:cubicBezTo>
                <a:cubicBezTo>
                  <a:pt x="10652333" y="3312926"/>
                  <a:pt x="10656067" y="3312460"/>
                  <a:pt x="10659803" y="3311995"/>
                </a:cubicBezTo>
                <a:cubicBezTo>
                  <a:pt x="10671009" y="3310599"/>
                  <a:pt x="10672763" y="3304385"/>
                  <a:pt x="10668067" y="3286982"/>
                </a:cubicBezTo>
                <a:lnTo>
                  <a:pt x="10661131" y="3238600"/>
                </a:lnTo>
                <a:lnTo>
                  <a:pt x="10662213" y="3224326"/>
                </a:lnTo>
                <a:cubicBezTo>
                  <a:pt x="10662213" y="3224326"/>
                  <a:pt x="10666009" y="3220571"/>
                  <a:pt x="10669807" y="3220571"/>
                </a:cubicBezTo>
                <a:cubicBezTo>
                  <a:pt x="10669807" y="3224326"/>
                  <a:pt x="10673603" y="3224326"/>
                  <a:pt x="10673603" y="3224326"/>
                </a:cubicBezTo>
                <a:cubicBezTo>
                  <a:pt x="10673603" y="3235590"/>
                  <a:pt x="10673603" y="3250609"/>
                  <a:pt x="10673603" y="3261873"/>
                </a:cubicBezTo>
                <a:cubicBezTo>
                  <a:pt x="10673603" y="3273137"/>
                  <a:pt x="10673603" y="3288156"/>
                  <a:pt x="10673603" y="3299420"/>
                </a:cubicBezTo>
                <a:cubicBezTo>
                  <a:pt x="10673603" y="3306930"/>
                  <a:pt x="10673603" y="3314439"/>
                  <a:pt x="10673603" y="3318194"/>
                </a:cubicBezTo>
                <a:cubicBezTo>
                  <a:pt x="10681195" y="3329458"/>
                  <a:pt x="10688789" y="3336967"/>
                  <a:pt x="10692585" y="3348232"/>
                </a:cubicBezTo>
                <a:cubicBezTo>
                  <a:pt x="10696381" y="3363251"/>
                  <a:pt x="10703975" y="3378269"/>
                  <a:pt x="10707771" y="3393288"/>
                </a:cubicBezTo>
                <a:cubicBezTo>
                  <a:pt x="10707771" y="3404552"/>
                  <a:pt x="10711567" y="3404552"/>
                  <a:pt x="10719161" y="3404552"/>
                </a:cubicBezTo>
                <a:cubicBezTo>
                  <a:pt x="10726753" y="3404552"/>
                  <a:pt x="10726753" y="3400798"/>
                  <a:pt x="10726753" y="3393288"/>
                </a:cubicBezTo>
                <a:cubicBezTo>
                  <a:pt x="10730549" y="3382024"/>
                  <a:pt x="10730549" y="3382024"/>
                  <a:pt x="10738143" y="3389534"/>
                </a:cubicBezTo>
                <a:cubicBezTo>
                  <a:pt x="10745735" y="3393288"/>
                  <a:pt x="10749531" y="3404552"/>
                  <a:pt x="10753329" y="3385779"/>
                </a:cubicBezTo>
                <a:cubicBezTo>
                  <a:pt x="10753329" y="3382024"/>
                  <a:pt x="10760921" y="3385779"/>
                  <a:pt x="10764717" y="3385779"/>
                </a:cubicBezTo>
                <a:cubicBezTo>
                  <a:pt x="10764717" y="3385779"/>
                  <a:pt x="10764717" y="3385779"/>
                  <a:pt x="10764717" y="3389534"/>
                </a:cubicBezTo>
                <a:cubicBezTo>
                  <a:pt x="10779903" y="3400798"/>
                  <a:pt x="10779903" y="3400798"/>
                  <a:pt x="10791293" y="3389534"/>
                </a:cubicBezTo>
                <a:cubicBezTo>
                  <a:pt x="10798885" y="3382024"/>
                  <a:pt x="10802683" y="3367005"/>
                  <a:pt x="10817869" y="3359496"/>
                </a:cubicBezTo>
                <a:cubicBezTo>
                  <a:pt x="10821665" y="3370760"/>
                  <a:pt x="10817869" y="3389534"/>
                  <a:pt x="10829257" y="3397043"/>
                </a:cubicBezTo>
                <a:cubicBezTo>
                  <a:pt x="10829257" y="3397043"/>
                  <a:pt x="10833055" y="3397043"/>
                  <a:pt x="10833055" y="3393288"/>
                </a:cubicBezTo>
                <a:cubicBezTo>
                  <a:pt x="10833055" y="3344477"/>
                  <a:pt x="10833055" y="3295665"/>
                  <a:pt x="10833055" y="3243099"/>
                </a:cubicBezTo>
                <a:cubicBezTo>
                  <a:pt x="10836851" y="3239345"/>
                  <a:pt x="10836851" y="3246854"/>
                  <a:pt x="10836851" y="3239345"/>
                </a:cubicBezTo>
                <a:cubicBezTo>
                  <a:pt x="10836851" y="3246854"/>
                  <a:pt x="10836851" y="3254364"/>
                  <a:pt x="10840647" y="3258118"/>
                </a:cubicBezTo>
                <a:cubicBezTo>
                  <a:pt x="10840647" y="3263750"/>
                  <a:pt x="10841597" y="3270320"/>
                  <a:pt x="10844443" y="3275952"/>
                </a:cubicBezTo>
                <a:lnTo>
                  <a:pt x="10855381" y="3284742"/>
                </a:lnTo>
                <a:lnTo>
                  <a:pt x="10849233" y="3320379"/>
                </a:lnTo>
                <a:cubicBezTo>
                  <a:pt x="10840479" y="3341456"/>
                  <a:pt x="10848645" y="3366421"/>
                  <a:pt x="10866811" y="3370154"/>
                </a:cubicBezTo>
                <a:cubicBezTo>
                  <a:pt x="10873281" y="3371347"/>
                  <a:pt x="10879507" y="3370571"/>
                  <a:pt x="10885487" y="3367828"/>
                </a:cubicBezTo>
                <a:cubicBezTo>
                  <a:pt x="10897691" y="3364309"/>
                  <a:pt x="10899955" y="3352035"/>
                  <a:pt x="10891525" y="3335098"/>
                </a:cubicBezTo>
                <a:lnTo>
                  <a:pt x="10890001" y="3328325"/>
                </a:lnTo>
                <a:lnTo>
                  <a:pt x="10890001" y="3275817"/>
                </a:lnTo>
                <a:lnTo>
                  <a:pt x="10897395" y="3260417"/>
                </a:lnTo>
                <a:cubicBezTo>
                  <a:pt x="10898393" y="3258294"/>
                  <a:pt x="10900639" y="3256015"/>
                  <a:pt x="10902883" y="3253737"/>
                </a:cubicBezTo>
                <a:lnTo>
                  <a:pt x="10912837" y="3245117"/>
                </a:lnTo>
                <a:lnTo>
                  <a:pt x="10916577" y="3254364"/>
                </a:lnTo>
                <a:cubicBezTo>
                  <a:pt x="10916577" y="3269382"/>
                  <a:pt x="10927965" y="3280647"/>
                  <a:pt x="10924169" y="3295665"/>
                </a:cubicBezTo>
                <a:cubicBezTo>
                  <a:pt x="10939355" y="3306930"/>
                  <a:pt x="10924169" y="3325703"/>
                  <a:pt x="10939355" y="3336967"/>
                </a:cubicBezTo>
                <a:cubicBezTo>
                  <a:pt x="10939355" y="3351986"/>
                  <a:pt x="10939355" y="3367005"/>
                  <a:pt x="10939355" y="3382024"/>
                </a:cubicBezTo>
                <a:cubicBezTo>
                  <a:pt x="10939355" y="3393288"/>
                  <a:pt x="10939355" y="3404552"/>
                  <a:pt x="10935559" y="3415817"/>
                </a:cubicBezTo>
                <a:cubicBezTo>
                  <a:pt x="10935559" y="3423326"/>
                  <a:pt x="10943151" y="3427081"/>
                  <a:pt x="10946947" y="3430836"/>
                </a:cubicBezTo>
                <a:cubicBezTo>
                  <a:pt x="10950745" y="3430836"/>
                  <a:pt x="10954541" y="3430836"/>
                  <a:pt x="10958337" y="3427081"/>
                </a:cubicBezTo>
                <a:cubicBezTo>
                  <a:pt x="10958337" y="3419571"/>
                  <a:pt x="10958337" y="3415817"/>
                  <a:pt x="10958337" y="3408307"/>
                </a:cubicBezTo>
                <a:cubicBezTo>
                  <a:pt x="10958337" y="3393288"/>
                  <a:pt x="10962133" y="3374515"/>
                  <a:pt x="10954541" y="3359496"/>
                </a:cubicBezTo>
                <a:cubicBezTo>
                  <a:pt x="10946947" y="3340722"/>
                  <a:pt x="10962133" y="3325703"/>
                  <a:pt x="10958337" y="3310684"/>
                </a:cubicBezTo>
                <a:cubicBezTo>
                  <a:pt x="10954541" y="3306930"/>
                  <a:pt x="10954541" y="3299420"/>
                  <a:pt x="10962133" y="3295665"/>
                </a:cubicBezTo>
                <a:cubicBezTo>
                  <a:pt x="10965931" y="3325703"/>
                  <a:pt x="10973523" y="3359496"/>
                  <a:pt x="10969727" y="3393288"/>
                </a:cubicBezTo>
                <a:cubicBezTo>
                  <a:pt x="10969727" y="3397043"/>
                  <a:pt x="10973523" y="3404552"/>
                  <a:pt x="10969727" y="3408307"/>
                </a:cubicBezTo>
                <a:cubicBezTo>
                  <a:pt x="10965931" y="3415817"/>
                  <a:pt x="10981117" y="3419571"/>
                  <a:pt x="10977319" y="3427081"/>
                </a:cubicBezTo>
                <a:cubicBezTo>
                  <a:pt x="10977319" y="3430836"/>
                  <a:pt x="10984913" y="3430836"/>
                  <a:pt x="10988709" y="3430836"/>
                </a:cubicBezTo>
                <a:cubicBezTo>
                  <a:pt x="10996301" y="3430836"/>
                  <a:pt x="10996301" y="3427081"/>
                  <a:pt x="10996301" y="3423326"/>
                </a:cubicBezTo>
                <a:cubicBezTo>
                  <a:pt x="10996301" y="3404552"/>
                  <a:pt x="10996301" y="3385779"/>
                  <a:pt x="10996301" y="3367005"/>
                </a:cubicBezTo>
                <a:cubicBezTo>
                  <a:pt x="11000099" y="3385779"/>
                  <a:pt x="11011487" y="3404552"/>
                  <a:pt x="11011487" y="3427081"/>
                </a:cubicBezTo>
                <a:cubicBezTo>
                  <a:pt x="11007691" y="3430836"/>
                  <a:pt x="11007691" y="3438345"/>
                  <a:pt x="11019081" y="3438345"/>
                </a:cubicBezTo>
                <a:cubicBezTo>
                  <a:pt x="11026673" y="3438345"/>
                  <a:pt x="11022877" y="3430836"/>
                  <a:pt x="11022877" y="3423326"/>
                </a:cubicBezTo>
                <a:cubicBezTo>
                  <a:pt x="11022877" y="3393288"/>
                  <a:pt x="11022877" y="3363251"/>
                  <a:pt x="11022877" y="3329458"/>
                </a:cubicBezTo>
                <a:cubicBezTo>
                  <a:pt x="11022877" y="3325703"/>
                  <a:pt x="11019081" y="3318194"/>
                  <a:pt x="11030471" y="3314439"/>
                </a:cubicBezTo>
                <a:cubicBezTo>
                  <a:pt x="11030471" y="3321949"/>
                  <a:pt x="11026673" y="3336967"/>
                  <a:pt x="11030471" y="3340722"/>
                </a:cubicBezTo>
                <a:cubicBezTo>
                  <a:pt x="11041859" y="3351986"/>
                  <a:pt x="11034267" y="3363251"/>
                  <a:pt x="11041859" y="3374515"/>
                </a:cubicBezTo>
                <a:cubicBezTo>
                  <a:pt x="11045655" y="3382024"/>
                  <a:pt x="11041859" y="3397043"/>
                  <a:pt x="11041859" y="3408307"/>
                </a:cubicBezTo>
                <a:cubicBezTo>
                  <a:pt x="11041859" y="3415817"/>
                  <a:pt x="11045655" y="3419571"/>
                  <a:pt x="11053249" y="3419571"/>
                </a:cubicBezTo>
                <a:cubicBezTo>
                  <a:pt x="11057045" y="3419571"/>
                  <a:pt x="11064639" y="3415817"/>
                  <a:pt x="11064639" y="3408307"/>
                </a:cubicBezTo>
                <a:cubicBezTo>
                  <a:pt x="11060841" y="3382024"/>
                  <a:pt x="11060841" y="3355741"/>
                  <a:pt x="11064639" y="3329458"/>
                </a:cubicBezTo>
                <a:cubicBezTo>
                  <a:pt x="11064639" y="3318194"/>
                  <a:pt x="11060841" y="3310684"/>
                  <a:pt x="11068435" y="3295665"/>
                </a:cubicBezTo>
                <a:cubicBezTo>
                  <a:pt x="11068435" y="3314439"/>
                  <a:pt x="11072231" y="3325703"/>
                  <a:pt x="11068435" y="3336967"/>
                </a:cubicBezTo>
                <a:cubicBezTo>
                  <a:pt x="11068435" y="3351986"/>
                  <a:pt x="11076027" y="3355741"/>
                  <a:pt x="11083621" y="3363251"/>
                </a:cubicBezTo>
                <a:cubicBezTo>
                  <a:pt x="11087417" y="3367005"/>
                  <a:pt x="11091213" y="3367005"/>
                  <a:pt x="11095011" y="3363251"/>
                </a:cubicBezTo>
                <a:cubicBezTo>
                  <a:pt x="11098807" y="3359496"/>
                  <a:pt x="11102603" y="3355741"/>
                  <a:pt x="11102603" y="3348232"/>
                </a:cubicBezTo>
                <a:cubicBezTo>
                  <a:pt x="11098807" y="3329458"/>
                  <a:pt x="11102603" y="3314439"/>
                  <a:pt x="11110195" y="3299420"/>
                </a:cubicBezTo>
                <a:cubicBezTo>
                  <a:pt x="11117789" y="3276892"/>
                  <a:pt x="11113993" y="3258118"/>
                  <a:pt x="11113993" y="3235590"/>
                </a:cubicBezTo>
                <a:cubicBezTo>
                  <a:pt x="11113993" y="3201797"/>
                  <a:pt x="11113993" y="3168005"/>
                  <a:pt x="11113993" y="3130458"/>
                </a:cubicBezTo>
                <a:cubicBezTo>
                  <a:pt x="11117789" y="3126703"/>
                  <a:pt x="11110195" y="3115439"/>
                  <a:pt x="11117789" y="3111684"/>
                </a:cubicBezTo>
                <a:cubicBezTo>
                  <a:pt x="11121585" y="3115439"/>
                  <a:pt x="11125381" y="3122948"/>
                  <a:pt x="11132975" y="3122948"/>
                </a:cubicBezTo>
                <a:cubicBezTo>
                  <a:pt x="11148161" y="3126703"/>
                  <a:pt x="11148161" y="3137967"/>
                  <a:pt x="11148161" y="3152986"/>
                </a:cubicBezTo>
                <a:cubicBezTo>
                  <a:pt x="11148161" y="3160495"/>
                  <a:pt x="11144365" y="3171760"/>
                  <a:pt x="11155753" y="3183024"/>
                </a:cubicBezTo>
                <a:cubicBezTo>
                  <a:pt x="11151957" y="3201797"/>
                  <a:pt x="11159549" y="3224326"/>
                  <a:pt x="11151957" y="3243099"/>
                </a:cubicBezTo>
                <a:cubicBezTo>
                  <a:pt x="11144365" y="3254364"/>
                  <a:pt x="11148161" y="3265628"/>
                  <a:pt x="11148161" y="3276892"/>
                </a:cubicBezTo>
                <a:cubicBezTo>
                  <a:pt x="11148161" y="3280647"/>
                  <a:pt x="11155753" y="3288156"/>
                  <a:pt x="11163347" y="3288156"/>
                </a:cubicBezTo>
                <a:cubicBezTo>
                  <a:pt x="11170939" y="3284401"/>
                  <a:pt x="11167143" y="3280647"/>
                  <a:pt x="11167143" y="3273137"/>
                </a:cubicBezTo>
                <a:cubicBezTo>
                  <a:pt x="11170939" y="3228080"/>
                  <a:pt x="11167143" y="3183024"/>
                  <a:pt x="11174735" y="3137967"/>
                </a:cubicBezTo>
                <a:lnTo>
                  <a:pt x="11175749" y="3092567"/>
                </a:lnTo>
                <a:lnTo>
                  <a:pt x="11176789" y="3085190"/>
                </a:lnTo>
                <a:cubicBezTo>
                  <a:pt x="11191975" y="3092699"/>
                  <a:pt x="11195773" y="3107718"/>
                  <a:pt x="11203365" y="3115228"/>
                </a:cubicBezTo>
                <a:lnTo>
                  <a:pt x="11206133" y="3117198"/>
                </a:lnTo>
                <a:lnTo>
                  <a:pt x="11206159" y="3117688"/>
                </a:lnTo>
                <a:cubicBezTo>
                  <a:pt x="11206159" y="3125199"/>
                  <a:pt x="11206159" y="3128955"/>
                  <a:pt x="11207393" y="3136467"/>
                </a:cubicBezTo>
                <a:cubicBezTo>
                  <a:pt x="11208627" y="3143979"/>
                  <a:pt x="11207393" y="3151490"/>
                  <a:pt x="11207393" y="3162758"/>
                </a:cubicBezTo>
                <a:cubicBezTo>
                  <a:pt x="11207393" y="3170270"/>
                  <a:pt x="11209861" y="3177781"/>
                  <a:pt x="11209861" y="3189049"/>
                </a:cubicBezTo>
                <a:cubicBezTo>
                  <a:pt x="11209861" y="3192805"/>
                  <a:pt x="11208627" y="3196561"/>
                  <a:pt x="11207393" y="3204072"/>
                </a:cubicBezTo>
                <a:cubicBezTo>
                  <a:pt x="11207393" y="3211584"/>
                  <a:pt x="11211095" y="3207828"/>
                  <a:pt x="11211095" y="3211584"/>
                </a:cubicBezTo>
                <a:cubicBezTo>
                  <a:pt x="11211095" y="3215340"/>
                  <a:pt x="11211095" y="3215340"/>
                  <a:pt x="11211095" y="3219096"/>
                </a:cubicBezTo>
                <a:cubicBezTo>
                  <a:pt x="11211095" y="3237875"/>
                  <a:pt x="11212329" y="3260410"/>
                  <a:pt x="11213563" y="3279190"/>
                </a:cubicBezTo>
                <a:cubicBezTo>
                  <a:pt x="11213563" y="3294213"/>
                  <a:pt x="11214797" y="3309236"/>
                  <a:pt x="11216031" y="3324260"/>
                </a:cubicBezTo>
                <a:cubicBezTo>
                  <a:pt x="11217265" y="3346795"/>
                  <a:pt x="11217265" y="3346795"/>
                  <a:pt x="11216031" y="3369330"/>
                </a:cubicBezTo>
                <a:cubicBezTo>
                  <a:pt x="11214797" y="3376842"/>
                  <a:pt x="11213563" y="3384354"/>
                  <a:pt x="11218499" y="3384354"/>
                </a:cubicBezTo>
                <a:cubicBezTo>
                  <a:pt x="11220967" y="3384354"/>
                  <a:pt x="11222201" y="3395621"/>
                  <a:pt x="11220967" y="3403133"/>
                </a:cubicBezTo>
                <a:cubicBezTo>
                  <a:pt x="11217265" y="3418156"/>
                  <a:pt x="11219733" y="3429424"/>
                  <a:pt x="11219733" y="3444447"/>
                </a:cubicBezTo>
                <a:cubicBezTo>
                  <a:pt x="11218499" y="3451959"/>
                  <a:pt x="11223435" y="3466982"/>
                  <a:pt x="11225905" y="3463227"/>
                </a:cubicBezTo>
                <a:cubicBezTo>
                  <a:pt x="11232075" y="3463227"/>
                  <a:pt x="11235777" y="3466982"/>
                  <a:pt x="11235777" y="3478250"/>
                </a:cubicBezTo>
                <a:cubicBezTo>
                  <a:pt x="11235777" y="3493273"/>
                  <a:pt x="11238245" y="3504541"/>
                  <a:pt x="11238245" y="3519564"/>
                </a:cubicBezTo>
                <a:cubicBezTo>
                  <a:pt x="11238245" y="3534588"/>
                  <a:pt x="11237011" y="3549611"/>
                  <a:pt x="11238245" y="3568391"/>
                </a:cubicBezTo>
                <a:cubicBezTo>
                  <a:pt x="11239479" y="3583414"/>
                  <a:pt x="11239479" y="3598437"/>
                  <a:pt x="11238245" y="3613461"/>
                </a:cubicBezTo>
                <a:cubicBezTo>
                  <a:pt x="11237011" y="3624728"/>
                  <a:pt x="11240713" y="3628484"/>
                  <a:pt x="11243181" y="3632240"/>
                </a:cubicBezTo>
                <a:cubicBezTo>
                  <a:pt x="11246883" y="3643508"/>
                  <a:pt x="11249351" y="3639752"/>
                  <a:pt x="11249351" y="3624728"/>
                </a:cubicBezTo>
                <a:cubicBezTo>
                  <a:pt x="11249351" y="3620973"/>
                  <a:pt x="11249351" y="3613461"/>
                  <a:pt x="11249351" y="3605949"/>
                </a:cubicBezTo>
                <a:cubicBezTo>
                  <a:pt x="11250585" y="3598437"/>
                  <a:pt x="11250585" y="3587170"/>
                  <a:pt x="11253053" y="3587170"/>
                </a:cubicBezTo>
                <a:cubicBezTo>
                  <a:pt x="11259223" y="3587170"/>
                  <a:pt x="11259223" y="3575902"/>
                  <a:pt x="11259223" y="3564635"/>
                </a:cubicBezTo>
                <a:cubicBezTo>
                  <a:pt x="11259223" y="3549611"/>
                  <a:pt x="11259223" y="3538344"/>
                  <a:pt x="11262925" y="3530832"/>
                </a:cubicBezTo>
                <a:cubicBezTo>
                  <a:pt x="11265393" y="3523320"/>
                  <a:pt x="11265393" y="3508297"/>
                  <a:pt x="11262925" y="3497029"/>
                </a:cubicBezTo>
                <a:cubicBezTo>
                  <a:pt x="11259223" y="3482006"/>
                  <a:pt x="11261691" y="3463227"/>
                  <a:pt x="11261691" y="3444447"/>
                </a:cubicBezTo>
                <a:cubicBezTo>
                  <a:pt x="11261691" y="3440691"/>
                  <a:pt x="11262925" y="3440691"/>
                  <a:pt x="11262925" y="3436936"/>
                </a:cubicBezTo>
                <a:cubicBezTo>
                  <a:pt x="11265393" y="3433180"/>
                  <a:pt x="11266627" y="3436936"/>
                  <a:pt x="11266627" y="3440691"/>
                </a:cubicBezTo>
                <a:cubicBezTo>
                  <a:pt x="11266627" y="3451959"/>
                  <a:pt x="11266627" y="3459471"/>
                  <a:pt x="11269095" y="3463227"/>
                </a:cubicBezTo>
                <a:cubicBezTo>
                  <a:pt x="11272797" y="3474494"/>
                  <a:pt x="11275265" y="3470738"/>
                  <a:pt x="11277733" y="3470738"/>
                </a:cubicBezTo>
                <a:cubicBezTo>
                  <a:pt x="11277733" y="3459471"/>
                  <a:pt x="11278967" y="3448203"/>
                  <a:pt x="11278967" y="3433180"/>
                </a:cubicBezTo>
                <a:cubicBezTo>
                  <a:pt x="11280201" y="3440691"/>
                  <a:pt x="11280201" y="3444447"/>
                  <a:pt x="11280201" y="3448203"/>
                </a:cubicBezTo>
                <a:cubicBezTo>
                  <a:pt x="11280201" y="3459471"/>
                  <a:pt x="11281435" y="3470738"/>
                  <a:pt x="11280201" y="3482006"/>
                </a:cubicBezTo>
                <a:cubicBezTo>
                  <a:pt x="11278967" y="3497029"/>
                  <a:pt x="11282669" y="3500785"/>
                  <a:pt x="11283903" y="3515809"/>
                </a:cubicBezTo>
                <a:cubicBezTo>
                  <a:pt x="11285137" y="3530832"/>
                  <a:pt x="11286371" y="3530832"/>
                  <a:pt x="11291307" y="3523320"/>
                </a:cubicBezTo>
                <a:cubicBezTo>
                  <a:pt x="11295009" y="3519564"/>
                  <a:pt x="11296243" y="3512053"/>
                  <a:pt x="11295009" y="3504541"/>
                </a:cubicBezTo>
                <a:cubicBezTo>
                  <a:pt x="11292541" y="3493273"/>
                  <a:pt x="11293775" y="3482006"/>
                  <a:pt x="11293775" y="3474494"/>
                </a:cubicBezTo>
                <a:cubicBezTo>
                  <a:pt x="11292541" y="3451959"/>
                  <a:pt x="11295009" y="3433180"/>
                  <a:pt x="11291307" y="3410645"/>
                </a:cubicBezTo>
                <a:cubicBezTo>
                  <a:pt x="11291307" y="3410645"/>
                  <a:pt x="11291307" y="3406889"/>
                  <a:pt x="11292541" y="3403133"/>
                </a:cubicBezTo>
                <a:cubicBezTo>
                  <a:pt x="11295009" y="3384354"/>
                  <a:pt x="11295009" y="3369330"/>
                  <a:pt x="11295009" y="3350551"/>
                </a:cubicBezTo>
                <a:cubicBezTo>
                  <a:pt x="11296243" y="3324260"/>
                  <a:pt x="11298711" y="3297969"/>
                  <a:pt x="11297477" y="3271678"/>
                </a:cubicBezTo>
                <a:cubicBezTo>
                  <a:pt x="11297477" y="3271678"/>
                  <a:pt x="11297477" y="3267922"/>
                  <a:pt x="11297477" y="3267922"/>
                </a:cubicBezTo>
                <a:cubicBezTo>
                  <a:pt x="11298711" y="3267922"/>
                  <a:pt x="11298711" y="3267922"/>
                  <a:pt x="11298711" y="3267922"/>
                </a:cubicBezTo>
                <a:cubicBezTo>
                  <a:pt x="11299945" y="3267922"/>
                  <a:pt x="11301179" y="3267922"/>
                  <a:pt x="11301179" y="3271678"/>
                </a:cubicBezTo>
                <a:cubicBezTo>
                  <a:pt x="11301179" y="3275434"/>
                  <a:pt x="11301179" y="3279190"/>
                  <a:pt x="11301179" y="3282945"/>
                </a:cubicBezTo>
                <a:cubicBezTo>
                  <a:pt x="11301179" y="3305481"/>
                  <a:pt x="11301179" y="3328016"/>
                  <a:pt x="11301179" y="3350551"/>
                </a:cubicBezTo>
                <a:cubicBezTo>
                  <a:pt x="11301179" y="3354307"/>
                  <a:pt x="11301179" y="3361818"/>
                  <a:pt x="11303647" y="3361818"/>
                </a:cubicBezTo>
                <a:cubicBezTo>
                  <a:pt x="11308583" y="3358063"/>
                  <a:pt x="11308583" y="3373086"/>
                  <a:pt x="11308583" y="3380598"/>
                </a:cubicBezTo>
                <a:cubicBezTo>
                  <a:pt x="11308583" y="3395621"/>
                  <a:pt x="11308583" y="3410645"/>
                  <a:pt x="11308583" y="3425668"/>
                </a:cubicBezTo>
                <a:cubicBezTo>
                  <a:pt x="11308583" y="3436936"/>
                  <a:pt x="11309817" y="3448203"/>
                  <a:pt x="11311051" y="3459471"/>
                </a:cubicBezTo>
                <a:cubicBezTo>
                  <a:pt x="11313519" y="3455715"/>
                  <a:pt x="11314753" y="3448203"/>
                  <a:pt x="11314753" y="3440691"/>
                </a:cubicBezTo>
                <a:cubicBezTo>
                  <a:pt x="11314753" y="3410645"/>
                  <a:pt x="11312285" y="3380598"/>
                  <a:pt x="11315987" y="3350551"/>
                </a:cubicBezTo>
                <a:cubicBezTo>
                  <a:pt x="11315987" y="3301725"/>
                  <a:pt x="11315987" y="3252899"/>
                  <a:pt x="11315987" y="3207828"/>
                </a:cubicBezTo>
                <a:cubicBezTo>
                  <a:pt x="11315987" y="3200316"/>
                  <a:pt x="11312285" y="3196561"/>
                  <a:pt x="11314753" y="3189049"/>
                </a:cubicBezTo>
                <a:cubicBezTo>
                  <a:pt x="11318455" y="3177781"/>
                  <a:pt x="11315987" y="3162758"/>
                  <a:pt x="11315987" y="3151490"/>
                </a:cubicBezTo>
                <a:cubicBezTo>
                  <a:pt x="11315987" y="3140223"/>
                  <a:pt x="11317221" y="3125199"/>
                  <a:pt x="11314753" y="3113932"/>
                </a:cubicBezTo>
                <a:cubicBezTo>
                  <a:pt x="11313519" y="3106420"/>
                  <a:pt x="11314753" y="3095152"/>
                  <a:pt x="11314753" y="3087641"/>
                </a:cubicBezTo>
                <a:lnTo>
                  <a:pt x="11316909" y="3050449"/>
                </a:lnTo>
                <a:lnTo>
                  <a:pt x="11321055" y="3043888"/>
                </a:lnTo>
                <a:cubicBezTo>
                  <a:pt x="11321055" y="3040133"/>
                  <a:pt x="11321055" y="3032624"/>
                  <a:pt x="11321055" y="3025114"/>
                </a:cubicBezTo>
                <a:cubicBezTo>
                  <a:pt x="11321055" y="3013850"/>
                  <a:pt x="11321055" y="2998831"/>
                  <a:pt x="11321055" y="2987567"/>
                </a:cubicBezTo>
                <a:cubicBezTo>
                  <a:pt x="11321055" y="2976303"/>
                  <a:pt x="11321055" y="2961284"/>
                  <a:pt x="11321055" y="2950020"/>
                </a:cubicBezTo>
                <a:cubicBezTo>
                  <a:pt x="11321055" y="2950020"/>
                  <a:pt x="11324853" y="2950020"/>
                  <a:pt x="11324853" y="2946265"/>
                </a:cubicBezTo>
                <a:cubicBezTo>
                  <a:pt x="11328649" y="2946265"/>
                  <a:pt x="11332445" y="2950020"/>
                  <a:pt x="11332445" y="2950020"/>
                </a:cubicBezTo>
                <a:cubicBezTo>
                  <a:pt x="11336241" y="2961284"/>
                  <a:pt x="11332445" y="2976303"/>
                  <a:pt x="11332445" y="2987567"/>
                </a:cubicBezTo>
                <a:cubicBezTo>
                  <a:pt x="11336241" y="2991322"/>
                  <a:pt x="11332445" y="2995076"/>
                  <a:pt x="11336241" y="2998831"/>
                </a:cubicBezTo>
                <a:cubicBezTo>
                  <a:pt x="11340037" y="2998831"/>
                  <a:pt x="11343835" y="2998831"/>
                  <a:pt x="11343835" y="2998831"/>
                </a:cubicBezTo>
                <a:cubicBezTo>
                  <a:pt x="11345733" y="2989444"/>
                  <a:pt x="11350479" y="2986628"/>
                  <a:pt x="11356173" y="2986159"/>
                </a:cubicBezTo>
                <a:lnTo>
                  <a:pt x="11362739" y="2986671"/>
                </a:lnTo>
                <a:lnTo>
                  <a:pt x="11362739" y="3000337"/>
                </a:lnTo>
                <a:cubicBezTo>
                  <a:pt x="11358941" y="3015356"/>
                  <a:pt x="11370331" y="3026620"/>
                  <a:pt x="11370331" y="3045393"/>
                </a:cubicBezTo>
                <a:cubicBezTo>
                  <a:pt x="11366535" y="3056658"/>
                  <a:pt x="11370331" y="3071677"/>
                  <a:pt x="11370331" y="3086695"/>
                </a:cubicBezTo>
                <a:cubicBezTo>
                  <a:pt x="11370331" y="3090450"/>
                  <a:pt x="11370331" y="3090450"/>
                  <a:pt x="11370331" y="3094205"/>
                </a:cubicBezTo>
                <a:cubicBezTo>
                  <a:pt x="11389313" y="3109224"/>
                  <a:pt x="11385517" y="3127997"/>
                  <a:pt x="11377923" y="3146771"/>
                </a:cubicBezTo>
                <a:cubicBezTo>
                  <a:pt x="11370331" y="3161790"/>
                  <a:pt x="11374127" y="3176809"/>
                  <a:pt x="11362739" y="3191828"/>
                </a:cubicBezTo>
                <a:cubicBezTo>
                  <a:pt x="11362739" y="3191828"/>
                  <a:pt x="11362739" y="3195582"/>
                  <a:pt x="11366535" y="3199337"/>
                </a:cubicBezTo>
                <a:cubicBezTo>
                  <a:pt x="11370331" y="3203092"/>
                  <a:pt x="11370331" y="3206847"/>
                  <a:pt x="11370331" y="3210601"/>
                </a:cubicBezTo>
                <a:cubicBezTo>
                  <a:pt x="11366535" y="3248149"/>
                  <a:pt x="11381721" y="3285696"/>
                  <a:pt x="11374127" y="3323243"/>
                </a:cubicBezTo>
                <a:cubicBezTo>
                  <a:pt x="11374127" y="3338262"/>
                  <a:pt x="11385517" y="3345771"/>
                  <a:pt x="11381721" y="3357036"/>
                </a:cubicBezTo>
                <a:cubicBezTo>
                  <a:pt x="11381721" y="3368300"/>
                  <a:pt x="11381721" y="3383319"/>
                  <a:pt x="11381721" y="3394583"/>
                </a:cubicBezTo>
                <a:cubicBezTo>
                  <a:pt x="11385517" y="3417111"/>
                  <a:pt x="11370331" y="3435885"/>
                  <a:pt x="11377923" y="3454658"/>
                </a:cubicBezTo>
                <a:cubicBezTo>
                  <a:pt x="11377923" y="3462168"/>
                  <a:pt x="11377923" y="3465923"/>
                  <a:pt x="11377923" y="3469677"/>
                </a:cubicBezTo>
                <a:cubicBezTo>
                  <a:pt x="11377923" y="3473432"/>
                  <a:pt x="11374127" y="3477187"/>
                  <a:pt x="11381721" y="3480941"/>
                </a:cubicBezTo>
                <a:cubicBezTo>
                  <a:pt x="11385517" y="3480941"/>
                  <a:pt x="11393109" y="3477187"/>
                  <a:pt x="11393109" y="3473432"/>
                </a:cubicBezTo>
                <a:cubicBezTo>
                  <a:pt x="11396907" y="3462168"/>
                  <a:pt x="11408295" y="3450904"/>
                  <a:pt x="11408295" y="3435885"/>
                </a:cubicBezTo>
                <a:cubicBezTo>
                  <a:pt x="11408295" y="3428375"/>
                  <a:pt x="11415889" y="3428375"/>
                  <a:pt x="11419685" y="3420866"/>
                </a:cubicBezTo>
                <a:cubicBezTo>
                  <a:pt x="11431075" y="3439639"/>
                  <a:pt x="11431075" y="3458413"/>
                  <a:pt x="11434871" y="3477187"/>
                </a:cubicBezTo>
                <a:cubicBezTo>
                  <a:pt x="11438667" y="3492206"/>
                  <a:pt x="11446261" y="3503470"/>
                  <a:pt x="11450057" y="3518489"/>
                </a:cubicBezTo>
                <a:cubicBezTo>
                  <a:pt x="11450057" y="3522243"/>
                  <a:pt x="11457649" y="3529753"/>
                  <a:pt x="11465243" y="3525998"/>
                </a:cubicBezTo>
                <a:cubicBezTo>
                  <a:pt x="11472835" y="3522243"/>
                  <a:pt x="11469039" y="3514734"/>
                  <a:pt x="11469039" y="3510979"/>
                </a:cubicBezTo>
                <a:cubicBezTo>
                  <a:pt x="11469039" y="3484696"/>
                  <a:pt x="11469039" y="3462168"/>
                  <a:pt x="11469039" y="3435885"/>
                </a:cubicBezTo>
                <a:cubicBezTo>
                  <a:pt x="11469039" y="3390828"/>
                  <a:pt x="11480429" y="3345771"/>
                  <a:pt x="11503207" y="3304469"/>
                </a:cubicBezTo>
                <a:cubicBezTo>
                  <a:pt x="11510801" y="3289450"/>
                  <a:pt x="11507003" y="3270677"/>
                  <a:pt x="11514597" y="3255658"/>
                </a:cubicBezTo>
                <a:cubicBezTo>
                  <a:pt x="11518393" y="3240639"/>
                  <a:pt x="11514597" y="3221865"/>
                  <a:pt x="11510801" y="3203092"/>
                </a:cubicBezTo>
                <a:cubicBezTo>
                  <a:pt x="11503207" y="3188073"/>
                  <a:pt x="11499411" y="3165545"/>
                  <a:pt x="11499411" y="3146771"/>
                </a:cubicBezTo>
                <a:cubicBezTo>
                  <a:pt x="11503207" y="3116733"/>
                  <a:pt x="11495615" y="3086695"/>
                  <a:pt x="11507003" y="3056658"/>
                </a:cubicBezTo>
                <a:cubicBezTo>
                  <a:pt x="11510801" y="3052903"/>
                  <a:pt x="11510801" y="3049148"/>
                  <a:pt x="11507003" y="3045393"/>
                </a:cubicBezTo>
                <a:lnTo>
                  <a:pt x="11501673" y="3006454"/>
                </a:lnTo>
                <a:lnTo>
                  <a:pt x="11508507" y="3006810"/>
                </a:lnTo>
                <a:cubicBezTo>
                  <a:pt x="11510879" y="3005402"/>
                  <a:pt x="11512777" y="3002586"/>
                  <a:pt x="11514675" y="2998831"/>
                </a:cubicBezTo>
                <a:cubicBezTo>
                  <a:pt x="11518471" y="2991322"/>
                  <a:pt x="11518471" y="2991322"/>
                  <a:pt x="11526065" y="2998831"/>
                </a:cubicBezTo>
                <a:cubicBezTo>
                  <a:pt x="11529861" y="3004463"/>
                  <a:pt x="11531759" y="3007279"/>
                  <a:pt x="11533183" y="3007279"/>
                </a:cubicBezTo>
                <a:lnTo>
                  <a:pt x="11533509" y="3006635"/>
                </a:lnTo>
                <a:lnTo>
                  <a:pt x="11533509" y="3013933"/>
                </a:lnTo>
                <a:cubicBezTo>
                  <a:pt x="11533509" y="3032712"/>
                  <a:pt x="11534743" y="3055247"/>
                  <a:pt x="11535977" y="3074027"/>
                </a:cubicBezTo>
                <a:cubicBezTo>
                  <a:pt x="11535977" y="3089050"/>
                  <a:pt x="11537211" y="3104073"/>
                  <a:pt x="11538445" y="3119097"/>
                </a:cubicBezTo>
                <a:cubicBezTo>
                  <a:pt x="11539679" y="3141632"/>
                  <a:pt x="11539679" y="3141632"/>
                  <a:pt x="11538445" y="3164167"/>
                </a:cubicBezTo>
                <a:cubicBezTo>
                  <a:pt x="11537211" y="3171679"/>
                  <a:pt x="11535977" y="3179191"/>
                  <a:pt x="11540913" y="3179191"/>
                </a:cubicBezTo>
                <a:cubicBezTo>
                  <a:pt x="11543381" y="3179191"/>
                  <a:pt x="11544615" y="3190458"/>
                  <a:pt x="11543381" y="3197970"/>
                </a:cubicBezTo>
                <a:cubicBezTo>
                  <a:pt x="11539679" y="3212993"/>
                  <a:pt x="11542147" y="3224261"/>
                  <a:pt x="11542147" y="3239284"/>
                </a:cubicBezTo>
                <a:cubicBezTo>
                  <a:pt x="11540913" y="3246796"/>
                  <a:pt x="11545849" y="3261819"/>
                  <a:pt x="11548317" y="3258064"/>
                </a:cubicBezTo>
                <a:cubicBezTo>
                  <a:pt x="11554487" y="3258064"/>
                  <a:pt x="11558189" y="3261819"/>
                  <a:pt x="11558189" y="3273087"/>
                </a:cubicBezTo>
                <a:cubicBezTo>
                  <a:pt x="11558189" y="3288110"/>
                  <a:pt x="11560657" y="3299378"/>
                  <a:pt x="11560657" y="3314401"/>
                </a:cubicBezTo>
                <a:cubicBezTo>
                  <a:pt x="11560657" y="3329425"/>
                  <a:pt x="11559423" y="3344448"/>
                  <a:pt x="11560657" y="3363228"/>
                </a:cubicBezTo>
                <a:cubicBezTo>
                  <a:pt x="11561891" y="3378251"/>
                  <a:pt x="11561891" y="3393274"/>
                  <a:pt x="11560657" y="3408298"/>
                </a:cubicBezTo>
                <a:cubicBezTo>
                  <a:pt x="11559423" y="3419565"/>
                  <a:pt x="11563125" y="3423321"/>
                  <a:pt x="11565593" y="3427077"/>
                </a:cubicBezTo>
                <a:cubicBezTo>
                  <a:pt x="11569295" y="3438345"/>
                  <a:pt x="11571763" y="3434589"/>
                  <a:pt x="11571763" y="3419565"/>
                </a:cubicBezTo>
                <a:cubicBezTo>
                  <a:pt x="11571763" y="3415810"/>
                  <a:pt x="11571763" y="3408298"/>
                  <a:pt x="11571763" y="3400786"/>
                </a:cubicBezTo>
                <a:cubicBezTo>
                  <a:pt x="11572997" y="3393274"/>
                  <a:pt x="11572997" y="3382007"/>
                  <a:pt x="11575465" y="3382007"/>
                </a:cubicBezTo>
                <a:cubicBezTo>
                  <a:pt x="11581635" y="3382007"/>
                  <a:pt x="11581635" y="3370739"/>
                  <a:pt x="11581635" y="3359472"/>
                </a:cubicBezTo>
                <a:cubicBezTo>
                  <a:pt x="11581635" y="3344448"/>
                  <a:pt x="11581635" y="3333181"/>
                  <a:pt x="11585337" y="3325669"/>
                </a:cubicBezTo>
                <a:cubicBezTo>
                  <a:pt x="11587805" y="3318157"/>
                  <a:pt x="11587805" y="3303134"/>
                  <a:pt x="11585337" y="3291866"/>
                </a:cubicBezTo>
                <a:cubicBezTo>
                  <a:pt x="11581635" y="3276843"/>
                  <a:pt x="11584103" y="3258064"/>
                  <a:pt x="11584103" y="3239284"/>
                </a:cubicBezTo>
                <a:cubicBezTo>
                  <a:pt x="11584103" y="3235528"/>
                  <a:pt x="11585337" y="3235528"/>
                  <a:pt x="11585337" y="3231773"/>
                </a:cubicBezTo>
                <a:cubicBezTo>
                  <a:pt x="11587805" y="3228017"/>
                  <a:pt x="11589039" y="3231773"/>
                  <a:pt x="11589039" y="3235528"/>
                </a:cubicBezTo>
                <a:cubicBezTo>
                  <a:pt x="11589039" y="3246796"/>
                  <a:pt x="11589039" y="3254308"/>
                  <a:pt x="11591507" y="3258064"/>
                </a:cubicBezTo>
                <a:cubicBezTo>
                  <a:pt x="11595209" y="3269331"/>
                  <a:pt x="11597677" y="3265575"/>
                  <a:pt x="11600145" y="3265575"/>
                </a:cubicBezTo>
                <a:cubicBezTo>
                  <a:pt x="11600145" y="3254308"/>
                  <a:pt x="11601379" y="3243040"/>
                  <a:pt x="11601379" y="3228017"/>
                </a:cubicBezTo>
                <a:cubicBezTo>
                  <a:pt x="11602613" y="3235528"/>
                  <a:pt x="11602613" y="3239284"/>
                  <a:pt x="11602613" y="3243040"/>
                </a:cubicBezTo>
                <a:cubicBezTo>
                  <a:pt x="11602613" y="3254308"/>
                  <a:pt x="11603847" y="3265575"/>
                  <a:pt x="11602613" y="3276843"/>
                </a:cubicBezTo>
                <a:cubicBezTo>
                  <a:pt x="11601379" y="3291866"/>
                  <a:pt x="11605081" y="3295622"/>
                  <a:pt x="11606315" y="3310646"/>
                </a:cubicBezTo>
                <a:cubicBezTo>
                  <a:pt x="11607549" y="3325669"/>
                  <a:pt x="11608783" y="3325669"/>
                  <a:pt x="11613719" y="3318157"/>
                </a:cubicBezTo>
                <a:cubicBezTo>
                  <a:pt x="11617421" y="3314401"/>
                  <a:pt x="11618655" y="3306890"/>
                  <a:pt x="11617421" y="3299378"/>
                </a:cubicBezTo>
                <a:cubicBezTo>
                  <a:pt x="11614953" y="3288110"/>
                  <a:pt x="11616187" y="3276843"/>
                  <a:pt x="11616187" y="3269331"/>
                </a:cubicBezTo>
                <a:cubicBezTo>
                  <a:pt x="11614953" y="3246796"/>
                  <a:pt x="11617421" y="3228017"/>
                  <a:pt x="11613719" y="3205482"/>
                </a:cubicBezTo>
                <a:cubicBezTo>
                  <a:pt x="11613719" y="3205482"/>
                  <a:pt x="11613719" y="3201726"/>
                  <a:pt x="11614953" y="3197970"/>
                </a:cubicBezTo>
                <a:lnTo>
                  <a:pt x="11616487" y="3165284"/>
                </a:lnTo>
                <a:lnTo>
                  <a:pt x="11617101" y="3165545"/>
                </a:lnTo>
                <a:lnTo>
                  <a:pt x="11630901" y="3173343"/>
                </a:lnTo>
                <a:lnTo>
                  <a:pt x="11630995" y="3175435"/>
                </a:lnTo>
                <a:cubicBezTo>
                  <a:pt x="11630995" y="3190458"/>
                  <a:pt x="11630995" y="3205482"/>
                  <a:pt x="11630995" y="3220505"/>
                </a:cubicBezTo>
                <a:lnTo>
                  <a:pt x="11633317" y="3252288"/>
                </a:lnTo>
                <a:lnTo>
                  <a:pt x="11632287" y="3259413"/>
                </a:lnTo>
                <a:cubicBezTo>
                  <a:pt x="11632287" y="3266922"/>
                  <a:pt x="11643677" y="3270677"/>
                  <a:pt x="11651269" y="3274432"/>
                </a:cubicBezTo>
                <a:cubicBezTo>
                  <a:pt x="11662659" y="3281941"/>
                  <a:pt x="11666455" y="3296960"/>
                  <a:pt x="11651269" y="3304469"/>
                </a:cubicBezTo>
                <a:cubicBezTo>
                  <a:pt x="11643677" y="3304469"/>
                  <a:pt x="11639879" y="3308224"/>
                  <a:pt x="11632287" y="3311979"/>
                </a:cubicBezTo>
                <a:cubicBezTo>
                  <a:pt x="11624695" y="3311979"/>
                  <a:pt x="11620897" y="3319488"/>
                  <a:pt x="11620897" y="3330752"/>
                </a:cubicBezTo>
                <a:cubicBezTo>
                  <a:pt x="11620897" y="3338262"/>
                  <a:pt x="11620897" y="3345771"/>
                  <a:pt x="11613305" y="3353281"/>
                </a:cubicBezTo>
                <a:cubicBezTo>
                  <a:pt x="11609509" y="3364545"/>
                  <a:pt x="11617101" y="3375809"/>
                  <a:pt x="11628491" y="3383319"/>
                </a:cubicBezTo>
                <a:cubicBezTo>
                  <a:pt x="11651269" y="3394583"/>
                  <a:pt x="11651269" y="3417111"/>
                  <a:pt x="11658863" y="3435885"/>
                </a:cubicBezTo>
                <a:cubicBezTo>
                  <a:pt x="11662659" y="3443394"/>
                  <a:pt x="11655065" y="3450904"/>
                  <a:pt x="11651269" y="3462168"/>
                </a:cubicBezTo>
                <a:cubicBezTo>
                  <a:pt x="11651269" y="3473432"/>
                  <a:pt x="11643677" y="3484696"/>
                  <a:pt x="11636083" y="3492206"/>
                </a:cubicBezTo>
                <a:cubicBezTo>
                  <a:pt x="11620897" y="3514734"/>
                  <a:pt x="11620897" y="3518489"/>
                  <a:pt x="11639879" y="3533508"/>
                </a:cubicBezTo>
                <a:cubicBezTo>
                  <a:pt x="11639879" y="3537262"/>
                  <a:pt x="11647473" y="3537262"/>
                  <a:pt x="11651269" y="3541017"/>
                </a:cubicBezTo>
                <a:cubicBezTo>
                  <a:pt x="11632287" y="3563545"/>
                  <a:pt x="11632287" y="3582319"/>
                  <a:pt x="11632287" y="3604847"/>
                </a:cubicBezTo>
                <a:cubicBezTo>
                  <a:pt x="11632287" y="3619866"/>
                  <a:pt x="11632287" y="3631130"/>
                  <a:pt x="11632287" y="3646150"/>
                </a:cubicBezTo>
                <a:cubicBezTo>
                  <a:pt x="11636083" y="3676188"/>
                  <a:pt x="11624695" y="3706225"/>
                  <a:pt x="11628491" y="3740018"/>
                </a:cubicBezTo>
                <a:cubicBezTo>
                  <a:pt x="11628491" y="3751282"/>
                  <a:pt x="11613305" y="3755037"/>
                  <a:pt x="11624695" y="3766301"/>
                </a:cubicBezTo>
                <a:cubicBezTo>
                  <a:pt x="11632287" y="3777565"/>
                  <a:pt x="11624695" y="3788829"/>
                  <a:pt x="11628491" y="3796339"/>
                </a:cubicBezTo>
                <a:cubicBezTo>
                  <a:pt x="11628491" y="3807603"/>
                  <a:pt x="11628491" y="3818867"/>
                  <a:pt x="11628491" y="3830131"/>
                </a:cubicBezTo>
                <a:cubicBezTo>
                  <a:pt x="11636083" y="3837641"/>
                  <a:pt x="11643677" y="3830131"/>
                  <a:pt x="11651269" y="3833886"/>
                </a:cubicBezTo>
                <a:cubicBezTo>
                  <a:pt x="11666455" y="3845150"/>
                  <a:pt x="11670251" y="3860169"/>
                  <a:pt x="11662659" y="3878943"/>
                </a:cubicBezTo>
                <a:cubicBezTo>
                  <a:pt x="11662659" y="3882697"/>
                  <a:pt x="11658863" y="3882697"/>
                  <a:pt x="11658863" y="3890207"/>
                </a:cubicBezTo>
                <a:cubicBezTo>
                  <a:pt x="11658863" y="3893962"/>
                  <a:pt x="11662659" y="3897716"/>
                  <a:pt x="11670251" y="3897716"/>
                </a:cubicBezTo>
                <a:cubicBezTo>
                  <a:pt x="11674049" y="3897716"/>
                  <a:pt x="11681641" y="3897716"/>
                  <a:pt x="11681641" y="3890207"/>
                </a:cubicBezTo>
                <a:cubicBezTo>
                  <a:pt x="11677845" y="3878943"/>
                  <a:pt x="11681641" y="3867678"/>
                  <a:pt x="11677845" y="3860169"/>
                </a:cubicBezTo>
                <a:cubicBezTo>
                  <a:pt x="11677845" y="3845150"/>
                  <a:pt x="11685437" y="3837641"/>
                  <a:pt x="11685437" y="3826376"/>
                </a:cubicBezTo>
                <a:cubicBezTo>
                  <a:pt x="11689235" y="3818867"/>
                  <a:pt x="11700623" y="3815112"/>
                  <a:pt x="11708217" y="3815112"/>
                </a:cubicBezTo>
                <a:cubicBezTo>
                  <a:pt x="11719605" y="3807603"/>
                  <a:pt x="11723403" y="3807603"/>
                  <a:pt x="11715809" y="3796339"/>
                </a:cubicBezTo>
                <a:cubicBezTo>
                  <a:pt x="11712013" y="3781320"/>
                  <a:pt x="11708217" y="3766301"/>
                  <a:pt x="11700623" y="3751282"/>
                </a:cubicBezTo>
                <a:cubicBezTo>
                  <a:pt x="11696827" y="3747527"/>
                  <a:pt x="11700623" y="3740018"/>
                  <a:pt x="11700623" y="3732508"/>
                </a:cubicBezTo>
                <a:cubicBezTo>
                  <a:pt x="11700623" y="3728754"/>
                  <a:pt x="11708217" y="3728754"/>
                  <a:pt x="11712013" y="3724999"/>
                </a:cubicBezTo>
                <a:cubicBezTo>
                  <a:pt x="11719605" y="3717489"/>
                  <a:pt x="11723403" y="3724999"/>
                  <a:pt x="11730995" y="3728754"/>
                </a:cubicBezTo>
                <a:cubicBezTo>
                  <a:pt x="11738589" y="3732508"/>
                  <a:pt x="11738589" y="3743773"/>
                  <a:pt x="11746181" y="3751282"/>
                </a:cubicBezTo>
                <a:cubicBezTo>
                  <a:pt x="11749977" y="3755037"/>
                  <a:pt x="11749977" y="3755037"/>
                  <a:pt x="11753773" y="3755037"/>
                </a:cubicBezTo>
                <a:cubicBezTo>
                  <a:pt x="11757571" y="3755037"/>
                  <a:pt x="11757571" y="3751282"/>
                  <a:pt x="11757571" y="3747527"/>
                </a:cubicBezTo>
                <a:cubicBezTo>
                  <a:pt x="11757571" y="3736263"/>
                  <a:pt x="11761367" y="3721244"/>
                  <a:pt x="11753773" y="3709980"/>
                </a:cubicBezTo>
                <a:cubicBezTo>
                  <a:pt x="11749977" y="3709980"/>
                  <a:pt x="11753773" y="3706225"/>
                  <a:pt x="11753773" y="3706225"/>
                </a:cubicBezTo>
                <a:cubicBezTo>
                  <a:pt x="11757571" y="3698716"/>
                  <a:pt x="11757571" y="3706225"/>
                  <a:pt x="11761367" y="3706225"/>
                </a:cubicBezTo>
                <a:cubicBezTo>
                  <a:pt x="11765163" y="3709980"/>
                  <a:pt x="11772757" y="3709980"/>
                  <a:pt x="11772757" y="3702471"/>
                </a:cubicBezTo>
                <a:cubicBezTo>
                  <a:pt x="11772757" y="3694961"/>
                  <a:pt x="11772757" y="3687452"/>
                  <a:pt x="11772757" y="3676188"/>
                </a:cubicBezTo>
                <a:cubicBezTo>
                  <a:pt x="11780349" y="3687452"/>
                  <a:pt x="11780349" y="3698716"/>
                  <a:pt x="11784145" y="3709980"/>
                </a:cubicBezTo>
                <a:cubicBezTo>
                  <a:pt x="11787943" y="3717489"/>
                  <a:pt x="11791739" y="3717489"/>
                  <a:pt x="11795535" y="3713735"/>
                </a:cubicBezTo>
                <a:cubicBezTo>
                  <a:pt x="11810721" y="3709980"/>
                  <a:pt x="11814517" y="3709980"/>
                  <a:pt x="11818313" y="3724999"/>
                </a:cubicBezTo>
                <a:cubicBezTo>
                  <a:pt x="11818313" y="3728754"/>
                  <a:pt x="11818313" y="3736263"/>
                  <a:pt x="11818313" y="3740018"/>
                </a:cubicBezTo>
                <a:cubicBezTo>
                  <a:pt x="11822111" y="3740018"/>
                  <a:pt x="11822111" y="3740018"/>
                  <a:pt x="11825907" y="3740018"/>
                </a:cubicBezTo>
                <a:cubicBezTo>
                  <a:pt x="11825907" y="3740018"/>
                  <a:pt x="11829703" y="3740018"/>
                  <a:pt x="11829703" y="3740018"/>
                </a:cubicBezTo>
                <a:cubicBezTo>
                  <a:pt x="11825907" y="3713735"/>
                  <a:pt x="11844889" y="3694961"/>
                  <a:pt x="11844889" y="3668678"/>
                </a:cubicBezTo>
                <a:cubicBezTo>
                  <a:pt x="11844889" y="3653659"/>
                  <a:pt x="11852483" y="3638640"/>
                  <a:pt x="11863871" y="3623621"/>
                </a:cubicBezTo>
                <a:cubicBezTo>
                  <a:pt x="11867667" y="3623621"/>
                  <a:pt x="11867667" y="3616111"/>
                  <a:pt x="11871465" y="3616111"/>
                </a:cubicBezTo>
                <a:cubicBezTo>
                  <a:pt x="11879057" y="3616111"/>
                  <a:pt x="11879057" y="3623621"/>
                  <a:pt x="11879057" y="3627376"/>
                </a:cubicBezTo>
                <a:cubicBezTo>
                  <a:pt x="11879057" y="3638640"/>
                  <a:pt x="11879057" y="3649904"/>
                  <a:pt x="11879057" y="3661169"/>
                </a:cubicBezTo>
                <a:cubicBezTo>
                  <a:pt x="11879057" y="3664923"/>
                  <a:pt x="11879057" y="3668678"/>
                  <a:pt x="11882853" y="3668678"/>
                </a:cubicBezTo>
                <a:cubicBezTo>
                  <a:pt x="11886651" y="3668678"/>
                  <a:pt x="11890447" y="3668678"/>
                  <a:pt x="11890447" y="3664923"/>
                </a:cubicBezTo>
                <a:cubicBezTo>
                  <a:pt x="11890447" y="3657414"/>
                  <a:pt x="11898039" y="3653659"/>
                  <a:pt x="11898039" y="3642395"/>
                </a:cubicBezTo>
                <a:cubicBezTo>
                  <a:pt x="11898039" y="3631130"/>
                  <a:pt x="11898039" y="3619866"/>
                  <a:pt x="11898039" y="3608602"/>
                </a:cubicBezTo>
                <a:cubicBezTo>
                  <a:pt x="11901837" y="3601093"/>
                  <a:pt x="11909429" y="3604847"/>
                  <a:pt x="11913225" y="3604847"/>
                </a:cubicBezTo>
                <a:cubicBezTo>
                  <a:pt x="11917021" y="3604847"/>
                  <a:pt x="11920819" y="3604847"/>
                  <a:pt x="11920819" y="3604847"/>
                </a:cubicBezTo>
                <a:cubicBezTo>
                  <a:pt x="11924615" y="3627376"/>
                  <a:pt x="11943597" y="3638640"/>
                  <a:pt x="11943597" y="3661169"/>
                </a:cubicBezTo>
                <a:cubicBezTo>
                  <a:pt x="11943597" y="3706225"/>
                  <a:pt x="11932207" y="3747527"/>
                  <a:pt x="11936005" y="3792584"/>
                </a:cubicBezTo>
                <a:cubicBezTo>
                  <a:pt x="11939801" y="3800093"/>
                  <a:pt x="11932207" y="3811358"/>
                  <a:pt x="11943597" y="3811358"/>
                </a:cubicBezTo>
                <a:cubicBezTo>
                  <a:pt x="11958783" y="3815112"/>
                  <a:pt x="11951191" y="3800093"/>
                  <a:pt x="11951191" y="3792584"/>
                </a:cubicBezTo>
                <a:cubicBezTo>
                  <a:pt x="11947393" y="3777565"/>
                  <a:pt x="11958783" y="3762546"/>
                  <a:pt x="11958783" y="3747527"/>
                </a:cubicBezTo>
                <a:cubicBezTo>
                  <a:pt x="11954987" y="3732508"/>
                  <a:pt x="11951191" y="3713735"/>
                  <a:pt x="11958783" y="3698716"/>
                </a:cubicBezTo>
                <a:cubicBezTo>
                  <a:pt x="11966377" y="3672433"/>
                  <a:pt x="11962579" y="3646150"/>
                  <a:pt x="11962579" y="3623621"/>
                </a:cubicBezTo>
                <a:cubicBezTo>
                  <a:pt x="11966377" y="3574810"/>
                  <a:pt x="11977765" y="3529753"/>
                  <a:pt x="12011933" y="3495960"/>
                </a:cubicBezTo>
                <a:cubicBezTo>
                  <a:pt x="12023323" y="3480941"/>
                  <a:pt x="12023323" y="3465923"/>
                  <a:pt x="12023323" y="3450904"/>
                </a:cubicBezTo>
                <a:cubicBezTo>
                  <a:pt x="12023323" y="3447149"/>
                  <a:pt x="12019527" y="3435885"/>
                  <a:pt x="12027119" y="3435885"/>
                </a:cubicBezTo>
                <a:cubicBezTo>
                  <a:pt x="12042305" y="3435885"/>
                  <a:pt x="12034713" y="3447149"/>
                  <a:pt x="12034713" y="3450904"/>
                </a:cubicBezTo>
                <a:cubicBezTo>
                  <a:pt x="12034713" y="3514734"/>
                  <a:pt x="12034713" y="3578564"/>
                  <a:pt x="12034713" y="3646150"/>
                </a:cubicBezTo>
                <a:cubicBezTo>
                  <a:pt x="12034713" y="3668678"/>
                  <a:pt x="12053695" y="3683697"/>
                  <a:pt x="12072677" y="3702471"/>
                </a:cubicBezTo>
                <a:cubicBezTo>
                  <a:pt x="12072677" y="3702471"/>
                  <a:pt x="12076473" y="3702471"/>
                  <a:pt x="12080269" y="3702471"/>
                </a:cubicBezTo>
                <a:cubicBezTo>
                  <a:pt x="12091659" y="3694961"/>
                  <a:pt x="12099253" y="3691206"/>
                  <a:pt x="12110641" y="3687452"/>
                </a:cubicBezTo>
                <a:cubicBezTo>
                  <a:pt x="12122031" y="3687452"/>
                  <a:pt x="12133421" y="3676188"/>
                  <a:pt x="12133421" y="3664923"/>
                </a:cubicBezTo>
                <a:cubicBezTo>
                  <a:pt x="12133421" y="3634885"/>
                  <a:pt x="12159995" y="3634885"/>
                  <a:pt x="12178979" y="3631130"/>
                </a:cubicBezTo>
                <a:lnTo>
                  <a:pt x="12192001" y="362556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A8461B7E-C552-4A98-9CE2-0E5D8307C13B}"/>
              </a:ext>
            </a:extLst>
          </p:cNvPr>
          <p:cNvGrpSpPr/>
          <p:nvPr/>
        </p:nvGrpSpPr>
        <p:grpSpPr>
          <a:xfrm>
            <a:off x="3658177" y="559597"/>
            <a:ext cx="4848760" cy="4530208"/>
            <a:chOff x="3658177" y="559597"/>
            <a:chExt cx="4848760" cy="4530208"/>
          </a:xfrm>
        </p:grpSpPr>
        <p:sp>
          <p:nvSpPr>
            <p:cNvPr id="3" name="Graphic 15">
              <a:extLst>
                <a:ext uri="{FF2B5EF4-FFF2-40B4-BE49-F238E27FC236}">
                  <a16:creationId xmlns:a16="http://schemas.microsoft.com/office/drawing/2014/main" id="{3097207F-F5AC-4D90-8147-EC0343F49E51}"/>
                </a:ext>
              </a:extLst>
            </p:cNvPr>
            <p:cNvSpPr/>
            <p:nvPr/>
          </p:nvSpPr>
          <p:spPr>
            <a:xfrm>
              <a:off x="3658177" y="559597"/>
              <a:ext cx="4848760" cy="4530208"/>
            </a:xfrm>
            <a:custGeom>
              <a:avLst/>
              <a:gdLst>
                <a:gd name="connsiteX0" fmla="*/ 2451084 w 4848760"/>
                <a:gd name="connsiteY0" fmla="*/ 0 h 4530208"/>
                <a:gd name="connsiteX1" fmla="*/ 2454872 w 4848760"/>
                <a:gd name="connsiteY1" fmla="*/ 0 h 4530208"/>
                <a:gd name="connsiteX2" fmla="*/ 2467372 w 4848760"/>
                <a:gd name="connsiteY2" fmla="*/ 14015 h 4530208"/>
                <a:gd name="connsiteX3" fmla="*/ 4586646 w 4848760"/>
                <a:gd name="connsiteY3" fmla="*/ 2079123 h 4530208"/>
                <a:gd name="connsiteX4" fmla="*/ 4848761 w 4848760"/>
                <a:gd name="connsiteY4" fmla="*/ 2333285 h 4530208"/>
                <a:gd name="connsiteX5" fmla="*/ 4848761 w 4848760"/>
                <a:gd name="connsiteY5" fmla="*/ 2337072 h 4530208"/>
                <a:gd name="connsiteX6" fmla="*/ 4833231 w 4848760"/>
                <a:gd name="connsiteY6" fmla="*/ 2350330 h 4530208"/>
                <a:gd name="connsiteX7" fmla="*/ 4710506 w 4848760"/>
                <a:gd name="connsiteY7" fmla="*/ 2465100 h 4530208"/>
                <a:gd name="connsiteX8" fmla="*/ 4440436 w 4848760"/>
                <a:gd name="connsiteY8" fmla="*/ 2202227 h 4530208"/>
                <a:gd name="connsiteX9" fmla="*/ 4440436 w 4848760"/>
                <a:gd name="connsiteY9" fmla="*/ 2232529 h 4530208"/>
                <a:gd name="connsiteX10" fmla="*/ 4440436 w 4848760"/>
                <a:gd name="connsiteY10" fmla="*/ 4503694 h 4530208"/>
                <a:gd name="connsiteX11" fmla="*/ 4439300 w 4848760"/>
                <a:gd name="connsiteY11" fmla="*/ 4530208 h 4530208"/>
                <a:gd name="connsiteX12" fmla="*/ 462111 w 4848760"/>
                <a:gd name="connsiteY12" fmla="*/ 4530208 h 4530208"/>
                <a:gd name="connsiteX13" fmla="*/ 461733 w 4848760"/>
                <a:gd name="connsiteY13" fmla="*/ 4507481 h 4530208"/>
                <a:gd name="connsiteX14" fmla="*/ 461733 w 4848760"/>
                <a:gd name="connsiteY14" fmla="*/ 2184803 h 4530208"/>
                <a:gd name="connsiteX15" fmla="*/ 461733 w 4848760"/>
                <a:gd name="connsiteY15" fmla="*/ 2156394 h 4530208"/>
                <a:gd name="connsiteX16" fmla="*/ 131058 w 4848760"/>
                <a:gd name="connsiteY16" fmla="*/ 2470782 h 4530208"/>
                <a:gd name="connsiteX17" fmla="*/ 15530 w 4848760"/>
                <a:gd name="connsiteY17" fmla="*/ 2349572 h 4530208"/>
                <a:gd name="connsiteX18" fmla="*/ 0 w 4848760"/>
                <a:gd name="connsiteY18" fmla="*/ 2337072 h 4530208"/>
                <a:gd name="connsiteX19" fmla="*/ 0 w 4848760"/>
                <a:gd name="connsiteY19" fmla="*/ 2329497 h 4530208"/>
                <a:gd name="connsiteX20" fmla="*/ 17424 w 4848760"/>
                <a:gd name="connsiteY20" fmla="*/ 2316618 h 4530208"/>
                <a:gd name="connsiteX21" fmla="*/ 1319669 w 4848760"/>
                <a:gd name="connsiteY21" fmla="*/ 1078387 h 4530208"/>
                <a:gd name="connsiteX22" fmla="*/ 1335199 w 4848760"/>
                <a:gd name="connsiteY22" fmla="*/ 1042402 h 4530208"/>
                <a:gd name="connsiteX23" fmla="*/ 1338987 w 4848760"/>
                <a:gd name="connsiteY23" fmla="*/ 245071 h 4530208"/>
                <a:gd name="connsiteX24" fmla="*/ 1338987 w 4848760"/>
                <a:gd name="connsiteY24" fmla="*/ 219314 h 4530208"/>
                <a:gd name="connsiteX25" fmla="*/ 1661328 w 4848760"/>
                <a:gd name="connsiteY25" fmla="*/ 219314 h 4530208"/>
                <a:gd name="connsiteX26" fmla="*/ 1661328 w 4848760"/>
                <a:gd name="connsiteY26" fmla="*/ 751878 h 4530208"/>
                <a:gd name="connsiteX27" fmla="*/ 1676858 w 4848760"/>
                <a:gd name="connsiteY27" fmla="*/ 737863 h 4530208"/>
                <a:gd name="connsiteX28" fmla="*/ 2310557 w 4848760"/>
                <a:gd name="connsiteY28" fmla="*/ 134846 h 4530208"/>
                <a:gd name="connsiteX29" fmla="*/ 2451084 w 4848760"/>
                <a:gd name="connsiteY29" fmla="*/ 0 h 4530208"/>
                <a:gd name="connsiteX30" fmla="*/ 651880 w 4848760"/>
                <a:gd name="connsiteY30" fmla="*/ 4338924 h 4530208"/>
                <a:gd name="connsiteX31" fmla="*/ 4250668 w 4848760"/>
                <a:gd name="connsiteY31" fmla="*/ 4338924 h 4530208"/>
                <a:gd name="connsiteX32" fmla="*/ 4250668 w 4848760"/>
                <a:gd name="connsiteY32" fmla="*/ 4316955 h 4530208"/>
                <a:gd name="connsiteX33" fmla="*/ 4251046 w 4848760"/>
                <a:gd name="connsiteY33" fmla="*/ 2036700 h 4530208"/>
                <a:gd name="connsiteX34" fmla="*/ 4236274 w 4848760"/>
                <a:gd name="connsiteY34" fmla="*/ 2002231 h 4530208"/>
                <a:gd name="connsiteX35" fmla="*/ 2465857 w 4848760"/>
                <a:gd name="connsiteY35" fmla="*/ 278024 h 4530208"/>
                <a:gd name="connsiteX36" fmla="*/ 2451084 w 4848760"/>
                <a:gd name="connsiteY36" fmla="*/ 264010 h 4530208"/>
                <a:gd name="connsiteX37" fmla="*/ 2435555 w 4848760"/>
                <a:gd name="connsiteY37" fmla="*/ 278403 h 4530208"/>
                <a:gd name="connsiteX38" fmla="*/ 667031 w 4848760"/>
                <a:gd name="connsiteY38" fmla="*/ 1960944 h 4530208"/>
                <a:gd name="connsiteX39" fmla="*/ 651501 w 4848760"/>
                <a:gd name="connsiteY39" fmla="*/ 1996928 h 4530208"/>
                <a:gd name="connsiteX40" fmla="*/ 651880 w 4848760"/>
                <a:gd name="connsiteY40" fmla="*/ 4315061 h 4530208"/>
                <a:gd name="connsiteX41" fmla="*/ 651880 w 4848760"/>
                <a:gd name="connsiteY41" fmla="*/ 4338924 h 453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848760" h="4530208">
                  <a:moveTo>
                    <a:pt x="2451084" y="0"/>
                  </a:moveTo>
                  <a:cubicBezTo>
                    <a:pt x="2452221" y="0"/>
                    <a:pt x="2453736" y="0"/>
                    <a:pt x="2454872" y="0"/>
                  </a:cubicBezTo>
                  <a:cubicBezTo>
                    <a:pt x="2459039" y="4545"/>
                    <a:pt x="2462827" y="9469"/>
                    <a:pt x="2467372" y="14015"/>
                  </a:cubicBezTo>
                  <a:cubicBezTo>
                    <a:pt x="3173796" y="702258"/>
                    <a:pt x="3880221" y="1390880"/>
                    <a:pt x="4586646" y="2079123"/>
                  </a:cubicBezTo>
                  <a:cubicBezTo>
                    <a:pt x="4673765" y="2163970"/>
                    <a:pt x="4761263" y="2248817"/>
                    <a:pt x="4848761" y="2333285"/>
                  </a:cubicBezTo>
                  <a:cubicBezTo>
                    <a:pt x="4848761" y="2334421"/>
                    <a:pt x="4848761" y="2335936"/>
                    <a:pt x="4848761" y="2337072"/>
                  </a:cubicBezTo>
                  <a:cubicBezTo>
                    <a:pt x="4843458" y="2341618"/>
                    <a:pt x="4838155" y="2345784"/>
                    <a:pt x="4833231" y="2350330"/>
                  </a:cubicBezTo>
                  <a:cubicBezTo>
                    <a:pt x="4792701" y="2388208"/>
                    <a:pt x="4752172" y="2426086"/>
                    <a:pt x="4710506" y="2465100"/>
                  </a:cubicBezTo>
                  <a:cubicBezTo>
                    <a:pt x="4624524" y="2381390"/>
                    <a:pt x="4534374" y="2293513"/>
                    <a:pt x="4440436" y="2202227"/>
                  </a:cubicBezTo>
                  <a:cubicBezTo>
                    <a:pt x="4440436" y="2216241"/>
                    <a:pt x="4440436" y="2224575"/>
                    <a:pt x="4440436" y="2232529"/>
                  </a:cubicBezTo>
                  <a:cubicBezTo>
                    <a:pt x="4440436" y="2989710"/>
                    <a:pt x="4440436" y="3746512"/>
                    <a:pt x="4440436" y="4503694"/>
                  </a:cubicBezTo>
                  <a:cubicBezTo>
                    <a:pt x="4440436" y="4512406"/>
                    <a:pt x="4439679" y="4521117"/>
                    <a:pt x="4439300" y="4530208"/>
                  </a:cubicBezTo>
                  <a:cubicBezTo>
                    <a:pt x="3113571" y="4530208"/>
                    <a:pt x="1787841" y="4530208"/>
                    <a:pt x="462111" y="4530208"/>
                  </a:cubicBezTo>
                  <a:cubicBezTo>
                    <a:pt x="462111" y="4522633"/>
                    <a:pt x="461733" y="4515057"/>
                    <a:pt x="461733" y="4507481"/>
                  </a:cubicBezTo>
                  <a:cubicBezTo>
                    <a:pt x="461733" y="3733255"/>
                    <a:pt x="461733" y="2959029"/>
                    <a:pt x="461733" y="2184803"/>
                  </a:cubicBezTo>
                  <a:cubicBezTo>
                    <a:pt x="461733" y="2176848"/>
                    <a:pt x="461733" y="2168894"/>
                    <a:pt x="461733" y="2156394"/>
                  </a:cubicBezTo>
                  <a:cubicBezTo>
                    <a:pt x="349235" y="2263210"/>
                    <a:pt x="240904" y="2366617"/>
                    <a:pt x="131058" y="2470782"/>
                  </a:cubicBezTo>
                  <a:cubicBezTo>
                    <a:pt x="92044" y="2429873"/>
                    <a:pt x="53787" y="2389723"/>
                    <a:pt x="15530" y="2349572"/>
                  </a:cubicBezTo>
                  <a:cubicBezTo>
                    <a:pt x="10985" y="2344648"/>
                    <a:pt x="5303" y="2341239"/>
                    <a:pt x="0" y="2337072"/>
                  </a:cubicBezTo>
                  <a:cubicBezTo>
                    <a:pt x="0" y="2334421"/>
                    <a:pt x="0" y="2332148"/>
                    <a:pt x="0" y="2329497"/>
                  </a:cubicBezTo>
                  <a:cubicBezTo>
                    <a:pt x="6060" y="2325330"/>
                    <a:pt x="12121" y="2321542"/>
                    <a:pt x="17424" y="2316618"/>
                  </a:cubicBezTo>
                  <a:cubicBezTo>
                    <a:pt x="451506" y="1903748"/>
                    <a:pt x="885209" y="1490878"/>
                    <a:pt x="1319669" y="1078387"/>
                  </a:cubicBezTo>
                  <a:cubicBezTo>
                    <a:pt x="1330654" y="1067781"/>
                    <a:pt x="1335199" y="1057554"/>
                    <a:pt x="1335199" y="1042402"/>
                  </a:cubicBezTo>
                  <a:cubicBezTo>
                    <a:pt x="1335957" y="776499"/>
                    <a:pt x="1337472" y="510974"/>
                    <a:pt x="1338987" y="245071"/>
                  </a:cubicBezTo>
                  <a:cubicBezTo>
                    <a:pt x="1338987" y="237116"/>
                    <a:pt x="1338987" y="229162"/>
                    <a:pt x="1338987" y="219314"/>
                  </a:cubicBezTo>
                  <a:cubicBezTo>
                    <a:pt x="1447697" y="219314"/>
                    <a:pt x="1553376" y="219314"/>
                    <a:pt x="1661328" y="219314"/>
                  </a:cubicBezTo>
                  <a:cubicBezTo>
                    <a:pt x="1661328" y="396583"/>
                    <a:pt x="1661328" y="572715"/>
                    <a:pt x="1661328" y="751878"/>
                  </a:cubicBezTo>
                  <a:cubicBezTo>
                    <a:pt x="1668525" y="745439"/>
                    <a:pt x="1672692" y="741651"/>
                    <a:pt x="1676858" y="737863"/>
                  </a:cubicBezTo>
                  <a:cubicBezTo>
                    <a:pt x="1888218" y="536731"/>
                    <a:pt x="2099577" y="335978"/>
                    <a:pt x="2310557" y="134846"/>
                  </a:cubicBezTo>
                  <a:cubicBezTo>
                    <a:pt x="2357905" y="90150"/>
                    <a:pt x="2404495" y="45075"/>
                    <a:pt x="2451084" y="0"/>
                  </a:cubicBezTo>
                  <a:close/>
                  <a:moveTo>
                    <a:pt x="651880" y="4338924"/>
                  </a:moveTo>
                  <a:cubicBezTo>
                    <a:pt x="1852612" y="4338924"/>
                    <a:pt x="3051072" y="4338924"/>
                    <a:pt x="4250668" y="4338924"/>
                  </a:cubicBezTo>
                  <a:cubicBezTo>
                    <a:pt x="4250668" y="4330591"/>
                    <a:pt x="4250668" y="4323773"/>
                    <a:pt x="4250668" y="4316955"/>
                  </a:cubicBezTo>
                  <a:cubicBezTo>
                    <a:pt x="4250668" y="3556744"/>
                    <a:pt x="4250668" y="2796911"/>
                    <a:pt x="4251046" y="2036700"/>
                  </a:cubicBezTo>
                  <a:cubicBezTo>
                    <a:pt x="4251046" y="2022306"/>
                    <a:pt x="4246501" y="2012458"/>
                    <a:pt x="4236274" y="2002231"/>
                  </a:cubicBezTo>
                  <a:cubicBezTo>
                    <a:pt x="3646135" y="1428000"/>
                    <a:pt x="3055996" y="853012"/>
                    <a:pt x="2465857" y="278024"/>
                  </a:cubicBezTo>
                  <a:cubicBezTo>
                    <a:pt x="2460933" y="273479"/>
                    <a:pt x="2456009" y="268934"/>
                    <a:pt x="2451084" y="264010"/>
                  </a:cubicBezTo>
                  <a:cubicBezTo>
                    <a:pt x="2445024" y="269691"/>
                    <a:pt x="2440100" y="273858"/>
                    <a:pt x="2435555" y="278403"/>
                  </a:cubicBezTo>
                  <a:cubicBezTo>
                    <a:pt x="1846173" y="839376"/>
                    <a:pt x="1256792" y="1400350"/>
                    <a:pt x="667031" y="1960944"/>
                  </a:cubicBezTo>
                  <a:cubicBezTo>
                    <a:pt x="656047" y="1971550"/>
                    <a:pt x="651501" y="1981398"/>
                    <a:pt x="651501" y="1996928"/>
                  </a:cubicBezTo>
                  <a:cubicBezTo>
                    <a:pt x="651880" y="2769639"/>
                    <a:pt x="651880" y="3542350"/>
                    <a:pt x="651880" y="4315061"/>
                  </a:cubicBezTo>
                  <a:cubicBezTo>
                    <a:pt x="651880" y="4322258"/>
                    <a:pt x="651880" y="4329834"/>
                    <a:pt x="651880" y="4338924"/>
                  </a:cubicBezTo>
                  <a:close/>
                </a:path>
              </a:pathLst>
            </a:custGeom>
            <a:solidFill>
              <a:schemeClr val="accent3"/>
            </a:solidFill>
            <a:ln w="37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2">
              <a:extLst>
                <a:ext uri="{FF2B5EF4-FFF2-40B4-BE49-F238E27FC236}">
                  <a16:creationId xmlns:a16="http://schemas.microsoft.com/office/drawing/2014/main" id="{EFB4E226-630E-4D5C-A1D0-5388BDBD1CA8}"/>
                </a:ext>
              </a:extLst>
            </p:cNvPr>
            <p:cNvSpPr/>
            <p:nvPr/>
          </p:nvSpPr>
          <p:spPr>
            <a:xfrm>
              <a:off x="4303988" y="822869"/>
              <a:ext cx="3603640" cy="4073798"/>
            </a:xfrm>
            <a:custGeom>
              <a:avLst/>
              <a:gdLst>
                <a:gd name="connsiteX0" fmla="*/ 0 w 3603640"/>
                <a:gd name="connsiteY0" fmla="*/ 4073799 h 4073798"/>
                <a:gd name="connsiteX1" fmla="*/ 3603640 w 3603640"/>
                <a:gd name="connsiteY1" fmla="*/ 4073799 h 4073798"/>
                <a:gd name="connsiteX2" fmla="*/ 3603640 w 3603640"/>
                <a:gd name="connsiteY2" fmla="*/ 4052057 h 4073798"/>
                <a:gd name="connsiteX3" fmla="*/ 3603640 w 3603640"/>
                <a:gd name="connsiteY3" fmla="*/ 1771926 h 4073798"/>
                <a:gd name="connsiteX4" fmla="*/ 3589146 w 3603640"/>
                <a:gd name="connsiteY4" fmla="*/ 1737502 h 4073798"/>
                <a:gd name="connsiteX5" fmla="*/ 1817220 w 3603640"/>
                <a:gd name="connsiteY5" fmla="*/ 13588 h 4073798"/>
                <a:gd name="connsiteX6" fmla="*/ 1802726 w 3603640"/>
                <a:gd name="connsiteY6" fmla="*/ 0 h 4073798"/>
                <a:gd name="connsiteX7" fmla="*/ 1787326 w 3603640"/>
                <a:gd name="connsiteY7" fmla="*/ 14494 h 4073798"/>
                <a:gd name="connsiteX8" fmla="*/ 15400 w 3603640"/>
                <a:gd name="connsiteY8" fmla="*/ 1696737 h 4073798"/>
                <a:gd name="connsiteX9" fmla="*/ 0 w 3603640"/>
                <a:gd name="connsiteY9" fmla="*/ 1732972 h 4073798"/>
                <a:gd name="connsiteX10" fmla="*/ 0 w 3603640"/>
                <a:gd name="connsiteY10" fmla="*/ 4051151 h 4073798"/>
                <a:gd name="connsiteX11" fmla="*/ 0 w 3603640"/>
                <a:gd name="connsiteY11" fmla="*/ 4073799 h 4073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03640" h="4073798">
                  <a:moveTo>
                    <a:pt x="0" y="4073799"/>
                  </a:moveTo>
                  <a:cubicBezTo>
                    <a:pt x="1202119" y="4073799"/>
                    <a:pt x="2402427" y="4073799"/>
                    <a:pt x="3603640" y="4073799"/>
                  </a:cubicBezTo>
                  <a:cubicBezTo>
                    <a:pt x="3603640" y="4065645"/>
                    <a:pt x="3603640" y="4058398"/>
                    <a:pt x="3603640" y="4052057"/>
                  </a:cubicBezTo>
                  <a:cubicBezTo>
                    <a:pt x="3603640" y="3292013"/>
                    <a:pt x="3603640" y="2531970"/>
                    <a:pt x="3603640" y="1771926"/>
                  </a:cubicBezTo>
                  <a:cubicBezTo>
                    <a:pt x="3603640" y="1757431"/>
                    <a:pt x="3599111" y="1747467"/>
                    <a:pt x="3589146" y="1737502"/>
                  </a:cubicBezTo>
                  <a:cubicBezTo>
                    <a:pt x="2998504" y="1164072"/>
                    <a:pt x="2407862" y="588830"/>
                    <a:pt x="1817220" y="13588"/>
                  </a:cubicBezTo>
                  <a:cubicBezTo>
                    <a:pt x="1812691" y="9059"/>
                    <a:pt x="1807256" y="4529"/>
                    <a:pt x="1802726" y="0"/>
                  </a:cubicBezTo>
                  <a:cubicBezTo>
                    <a:pt x="1796385" y="5435"/>
                    <a:pt x="1791855" y="9965"/>
                    <a:pt x="1787326" y="14494"/>
                  </a:cubicBezTo>
                  <a:cubicBezTo>
                    <a:pt x="1196684" y="575242"/>
                    <a:pt x="606042" y="1135989"/>
                    <a:pt x="15400" y="1696737"/>
                  </a:cubicBezTo>
                  <a:cubicBezTo>
                    <a:pt x="4529" y="1707607"/>
                    <a:pt x="0" y="1717572"/>
                    <a:pt x="0" y="1732972"/>
                  </a:cubicBezTo>
                  <a:cubicBezTo>
                    <a:pt x="0" y="2505699"/>
                    <a:pt x="0" y="3278425"/>
                    <a:pt x="0" y="4051151"/>
                  </a:cubicBezTo>
                  <a:cubicBezTo>
                    <a:pt x="0" y="4057492"/>
                    <a:pt x="0" y="4064740"/>
                    <a:pt x="0" y="4073799"/>
                  </a:cubicBezTo>
                  <a:close/>
                </a:path>
              </a:pathLst>
            </a:custGeom>
            <a:solidFill>
              <a:srgbClr val="FFFFFF"/>
            </a:solidFill>
            <a:ln w="90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66295C6-EFB5-4B72-9554-F7EFCD8B791C}"/>
                </a:ext>
              </a:extLst>
            </p:cNvPr>
            <p:cNvSpPr/>
            <p:nvPr/>
          </p:nvSpPr>
          <p:spPr>
            <a:xfrm>
              <a:off x="6077042" y="796666"/>
              <a:ext cx="46062" cy="48972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hord 56">
              <a:extLst>
                <a:ext uri="{FF2B5EF4-FFF2-40B4-BE49-F238E27FC236}">
                  <a16:creationId xmlns:a16="http://schemas.microsoft.com/office/drawing/2014/main" id="{27F9FE6A-4E94-4E12-80E1-9C67A3DFA69B}"/>
                </a:ext>
              </a:extLst>
            </p:cNvPr>
            <p:cNvSpPr/>
            <p:nvPr/>
          </p:nvSpPr>
          <p:spPr>
            <a:xfrm>
              <a:off x="5827837" y="1249989"/>
              <a:ext cx="544472" cy="544472"/>
            </a:xfrm>
            <a:prstGeom prst="chord">
              <a:avLst>
                <a:gd name="adj1" fmla="val 10883871"/>
                <a:gd name="adj2" fmla="val 213749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hord 37">
              <a:extLst>
                <a:ext uri="{FF2B5EF4-FFF2-40B4-BE49-F238E27FC236}">
                  <a16:creationId xmlns:a16="http://schemas.microsoft.com/office/drawing/2014/main" id="{9030F5B7-A364-462E-AE76-417F58525E72}"/>
                </a:ext>
              </a:extLst>
            </p:cNvPr>
            <p:cNvSpPr/>
            <p:nvPr/>
          </p:nvSpPr>
          <p:spPr>
            <a:xfrm rot="10800000">
              <a:off x="5986711" y="1376304"/>
              <a:ext cx="238193" cy="238193"/>
            </a:xfrm>
            <a:prstGeom prst="chord">
              <a:avLst>
                <a:gd name="adj1" fmla="val 10883871"/>
                <a:gd name="adj2" fmla="val 213749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709730" y="6506500"/>
            <a:ext cx="10772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3"/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C30140DE-63CA-4724-B39D-32521776CD32}"/>
              </a:ext>
            </a:extLst>
          </p:cNvPr>
          <p:cNvSpPr/>
          <p:nvPr/>
        </p:nvSpPr>
        <p:spPr>
          <a:xfrm>
            <a:off x="10148035" y="215375"/>
            <a:ext cx="1216651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5089805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74" y="596935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2B6D45-DB4F-459D-88BD-A0B1B1D2BBC8}"/>
              </a:ext>
            </a:extLst>
          </p:cNvPr>
          <p:cNvGrpSpPr/>
          <p:nvPr/>
        </p:nvGrpSpPr>
        <p:grpSpPr>
          <a:xfrm>
            <a:off x="3722209" y="1945957"/>
            <a:ext cx="4797982" cy="3014687"/>
            <a:chOff x="-2368153" y="-373145"/>
            <a:chExt cx="11731250" cy="737102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E3AAA1D-1920-4B00-95E0-DBCDA01043B2}"/>
                </a:ext>
              </a:extLst>
            </p:cNvPr>
            <p:cNvSpPr/>
            <p:nvPr/>
          </p:nvSpPr>
          <p:spPr>
            <a:xfrm>
              <a:off x="-2368153" y="5818618"/>
              <a:ext cx="11731250" cy="117926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AAF8B47-26BD-4224-B91A-6A7360FA5C67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EE31288-0FB8-405F-8491-B970B0F1637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19EF3CF-AA4D-4588-AAF1-DE40258680EF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6474ED5-1959-4161-AF6D-72D648BE4C5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AADF061-27DA-4A2C-A027-6229AA936121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B5BB983-9D54-4D41-B89C-62B317A39750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387A4E-E306-402E-81BF-12EB8A130AC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92CA6F-2480-402A-8DEE-9EBB80F5950C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3777D7A-F096-46AD-820E-99EAA4957812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E948864-66E3-4F46-AEE7-B47D7F85F400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0FC1BA-5C26-4890-8F73-07B83230F8A2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995D86B-222A-4E3D-BE21-E2D2A5792D61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04D0B6C-970D-4FB9-AB7A-0858E9C66552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68B24C-DF42-49FE-86CE-94213CA5B2AD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8050A62-CAEC-4B50-BB6C-4FE0DFD9045A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AE6832-FA25-4BB8-9B56-A3E5C2E30C31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8484ACC-2680-4487-A22D-12FEFDA82BC8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8502834-480C-4FA9-8BCE-82A34D207665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ED7314-3A6F-436C-874F-AA6F77372AE1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65E60A1F-B30C-4EAA-85F1-1987BD2C2583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191F16E-54F3-4461-8B84-1E5BEEBDB4EE}"/>
              </a:ext>
            </a:extLst>
          </p:cNvPr>
          <p:cNvGrpSpPr/>
          <p:nvPr/>
        </p:nvGrpSpPr>
        <p:grpSpPr>
          <a:xfrm flipH="1">
            <a:off x="4827896" y="2307759"/>
            <a:ext cx="677313" cy="806506"/>
            <a:chOff x="-269682" y="2392932"/>
            <a:chExt cx="3796368" cy="452049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B4A2C61-FA0A-427C-B758-D898E315C6FC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0BB4872-96FE-4647-95BD-7DA1AF6DB2D5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6943809E-28C0-48E7-A65D-89209974D9E9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AFDE2BC-FABC-491F-B4E6-78E93492CA6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A0F013F-9264-430B-8A06-5A8878D52A6E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91A4B29-2044-449E-B8FD-A939BE9A0550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675C4C4-D504-41A1-B223-634988B0A645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8974F86-9DDE-44EB-89DA-B4D51AB234A3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1907FD75-C497-40F7-9D5D-08FAE479A5A8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E34FD982-9922-4AAF-B666-CC6664B0F17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250A6FE-4AC2-49C7-95EA-EA8FFC1B031A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6BC18B9F-FD66-4C78-A4B5-4D3DF2091B0D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1936FA6-FDB6-4437-BBCE-67C55EA2C063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7327698-4936-4AA9-968B-091A1D152D3D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38BA5C3-65E0-47C6-973F-8E44E443F23F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CE9B174-6FEB-4C6B-9EC7-19B716F3E3A2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F8BCB9D-ECA6-437A-8EFB-03BF38E18669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790B204-7002-46C6-8A88-EE48F0A5043E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21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6D691E-36EA-4714-B7EB-84D0F08AA937}"/>
              </a:ext>
            </a:extLst>
          </p:cNvPr>
          <p:cNvSpPr txBox="1"/>
          <p:nvPr/>
        </p:nvSpPr>
        <p:spPr>
          <a:xfrm>
            <a:off x="1362599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E2D954-A1A6-4EA8-AAFC-F5A6BBACFB2B}"/>
              </a:ext>
            </a:extLst>
          </p:cNvPr>
          <p:cNvSpPr txBox="1"/>
          <p:nvPr/>
        </p:nvSpPr>
        <p:spPr>
          <a:xfrm>
            <a:off x="1362599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35934B-8C12-4C3B-8921-308818C5F778}"/>
              </a:ext>
            </a:extLst>
          </p:cNvPr>
          <p:cNvSpPr txBox="1"/>
          <p:nvPr/>
        </p:nvSpPr>
        <p:spPr>
          <a:xfrm>
            <a:off x="6121530" y="3942017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679401-F30F-4360-939F-2B13BEA5C424}"/>
              </a:ext>
            </a:extLst>
          </p:cNvPr>
          <p:cNvSpPr txBox="1"/>
          <p:nvPr/>
        </p:nvSpPr>
        <p:spPr>
          <a:xfrm>
            <a:off x="6121530" y="5240498"/>
            <a:ext cx="1015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671682-F028-4BDD-A2AD-FF1146A6441B}"/>
              </a:ext>
            </a:extLst>
          </p:cNvPr>
          <p:cNvGrpSpPr/>
          <p:nvPr/>
        </p:nvGrpSpPr>
        <p:grpSpPr>
          <a:xfrm>
            <a:off x="2350614" y="3942016"/>
            <a:ext cx="3770918" cy="923330"/>
            <a:chOff x="2551705" y="4283314"/>
            <a:chExt cx="215222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206D4F-0787-4582-9917-C1B9D3198181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B4C144-ABFD-43C8-AE50-BF002C17702E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E5D339-65DC-4FAE-8635-74576D4F8222}"/>
              </a:ext>
            </a:extLst>
          </p:cNvPr>
          <p:cNvGrpSpPr/>
          <p:nvPr/>
        </p:nvGrpSpPr>
        <p:grpSpPr>
          <a:xfrm>
            <a:off x="7109544" y="3942016"/>
            <a:ext cx="3770918" cy="923330"/>
            <a:chOff x="2551705" y="4283314"/>
            <a:chExt cx="2152229" cy="92333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335DED7-81F4-4FB7-8E3C-37BE95D8AF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9383A8A-DD28-4C3F-8991-4947D506FF34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EC5A05-B190-44AE-8D45-ED26F7A7CE52}"/>
              </a:ext>
            </a:extLst>
          </p:cNvPr>
          <p:cNvGrpSpPr/>
          <p:nvPr/>
        </p:nvGrpSpPr>
        <p:grpSpPr>
          <a:xfrm>
            <a:off x="2350614" y="5240497"/>
            <a:ext cx="3770918" cy="923330"/>
            <a:chOff x="2551705" y="4283314"/>
            <a:chExt cx="2152229" cy="92333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ED91EA1-16BE-42AA-95D9-442CA0B62E77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F830E0A-1399-43C4-BBA7-08395D965F2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03ED0F0-AAF0-440E-B939-1A3DF1F1E8F0}"/>
              </a:ext>
            </a:extLst>
          </p:cNvPr>
          <p:cNvGrpSpPr/>
          <p:nvPr/>
        </p:nvGrpSpPr>
        <p:grpSpPr>
          <a:xfrm>
            <a:off x="7109544" y="5240497"/>
            <a:ext cx="3770918" cy="923330"/>
            <a:chOff x="2551705" y="4283314"/>
            <a:chExt cx="2152229" cy="92333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FEA30F-AE9A-4A5B-86C8-670DDFC62C0D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AC7AC9-4D12-4B74-B0A5-7D5CB0A60BE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그룹 43">
            <a:extLst>
              <a:ext uri="{FF2B5EF4-FFF2-40B4-BE49-F238E27FC236}">
                <a16:creationId xmlns:a16="http://schemas.microsoft.com/office/drawing/2014/main" id="{8D911B9B-1675-46B2-82CF-BF59ED53BFA1}"/>
              </a:ext>
            </a:extLst>
          </p:cNvPr>
          <p:cNvGrpSpPr/>
          <p:nvPr/>
        </p:nvGrpSpPr>
        <p:grpSpPr>
          <a:xfrm>
            <a:off x="974977" y="1997876"/>
            <a:ext cx="10269128" cy="1603466"/>
            <a:chOff x="974977" y="1777619"/>
            <a:chExt cx="7676630" cy="1603466"/>
          </a:xfrm>
        </p:grpSpPr>
        <p:sp>
          <p:nvSpPr>
            <p:cNvPr id="46" name="Right Arrow Callout 4">
              <a:extLst>
                <a:ext uri="{FF2B5EF4-FFF2-40B4-BE49-F238E27FC236}">
                  <a16:creationId xmlns:a16="http://schemas.microsoft.com/office/drawing/2014/main" id="{04F1E18C-8E17-4DF4-BA7C-F0B42AC4D261}"/>
                </a:ext>
              </a:extLst>
            </p:cNvPr>
            <p:cNvSpPr/>
            <p:nvPr/>
          </p:nvSpPr>
          <p:spPr>
            <a:xfrm>
              <a:off x="6384899" y="1777619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7" name="Right Arrow Callout 5">
              <a:extLst>
                <a:ext uri="{FF2B5EF4-FFF2-40B4-BE49-F238E27FC236}">
                  <a16:creationId xmlns:a16="http://schemas.microsoft.com/office/drawing/2014/main" id="{3EDE6142-241F-4841-8E70-9097E423ABA9}"/>
                </a:ext>
              </a:extLst>
            </p:cNvPr>
            <p:cNvSpPr/>
            <p:nvPr/>
          </p:nvSpPr>
          <p:spPr>
            <a:xfrm>
              <a:off x="4581591" y="1778945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272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8" name="Right Arrow Callout 6">
              <a:extLst>
                <a:ext uri="{FF2B5EF4-FFF2-40B4-BE49-F238E27FC236}">
                  <a16:creationId xmlns:a16="http://schemas.microsoft.com/office/drawing/2014/main" id="{3D4B339A-AFC2-4D48-A0AB-F88BB33901AF}"/>
                </a:ext>
              </a:extLst>
            </p:cNvPr>
            <p:cNvSpPr/>
            <p:nvPr/>
          </p:nvSpPr>
          <p:spPr>
            <a:xfrm>
              <a:off x="2778284" y="1778944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1258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Right Arrow Callout 7">
              <a:extLst>
                <a:ext uri="{FF2B5EF4-FFF2-40B4-BE49-F238E27FC236}">
                  <a16:creationId xmlns:a16="http://schemas.microsoft.com/office/drawing/2014/main" id="{A425C302-62FD-4CBA-B199-3F82177E8E22}"/>
                </a:ext>
              </a:extLst>
            </p:cNvPr>
            <p:cNvSpPr/>
            <p:nvPr/>
          </p:nvSpPr>
          <p:spPr>
            <a:xfrm>
              <a:off x="974977" y="1778943"/>
              <a:ext cx="2266708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927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0" name="Isosceles Triangle 51">
            <a:extLst>
              <a:ext uri="{FF2B5EF4-FFF2-40B4-BE49-F238E27FC236}">
                <a16:creationId xmlns:a16="http://schemas.microsoft.com/office/drawing/2014/main" id="{41028583-2A27-4BE8-9418-50A317DC64C5}"/>
              </a:ext>
            </a:extLst>
          </p:cNvPr>
          <p:cNvSpPr/>
          <p:nvPr/>
        </p:nvSpPr>
        <p:spPr>
          <a:xfrm>
            <a:off x="4401681" y="2662596"/>
            <a:ext cx="447487" cy="32814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E5F06ED4-5AC1-4063-B4F8-2F6DD8844BC2}"/>
              </a:ext>
            </a:extLst>
          </p:cNvPr>
          <p:cNvSpPr/>
          <p:nvPr/>
        </p:nvSpPr>
        <p:spPr>
          <a:xfrm>
            <a:off x="1816962" y="2633226"/>
            <a:ext cx="465432" cy="35751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5D33BBDB-4791-4F83-BA5D-81793E00DE5E}"/>
              </a:ext>
            </a:extLst>
          </p:cNvPr>
          <p:cNvSpPr/>
          <p:nvPr/>
        </p:nvSpPr>
        <p:spPr>
          <a:xfrm>
            <a:off x="9264790" y="2571491"/>
            <a:ext cx="473198" cy="40836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9E11FD1A-F2EA-4C63-A30A-CD412457967B}"/>
              </a:ext>
            </a:extLst>
          </p:cNvPr>
          <p:cNvSpPr/>
          <p:nvPr/>
        </p:nvSpPr>
        <p:spPr>
          <a:xfrm>
            <a:off x="6844875" y="2599723"/>
            <a:ext cx="480805" cy="38013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74D19F-D0F9-4DB4-B641-C32D71678638}"/>
              </a:ext>
            </a:extLst>
          </p:cNvPr>
          <p:cNvSpPr txBox="1"/>
          <p:nvPr/>
        </p:nvSpPr>
        <p:spPr>
          <a:xfrm>
            <a:off x="8257032" y="940308"/>
            <a:ext cx="335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9E98B-3C5F-45D3-9ED4-01106A58F668}"/>
              </a:ext>
            </a:extLst>
          </p:cNvPr>
          <p:cNvSpPr txBox="1"/>
          <p:nvPr/>
        </p:nvSpPr>
        <p:spPr>
          <a:xfrm>
            <a:off x="8257032" y="2394128"/>
            <a:ext cx="3356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F24DD-1FEA-46D8-B006-95EA876E86C4}"/>
              </a:ext>
            </a:extLst>
          </p:cNvPr>
          <p:cNvSpPr txBox="1"/>
          <p:nvPr/>
        </p:nvSpPr>
        <p:spPr>
          <a:xfrm>
            <a:off x="0" y="5903311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accent4"/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Snip Single Corner Rectangle 1">
            <a:extLst>
              <a:ext uri="{FF2B5EF4-FFF2-40B4-BE49-F238E27FC236}">
                <a16:creationId xmlns:a16="http://schemas.microsoft.com/office/drawing/2014/main" id="{C60B0306-6F30-45A7-9A14-C7B3021DA584}"/>
              </a:ext>
            </a:extLst>
          </p:cNvPr>
          <p:cNvSpPr/>
          <p:nvPr/>
        </p:nvSpPr>
        <p:spPr>
          <a:xfrm>
            <a:off x="94358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nip Single Corner Rectangle 2">
            <a:extLst>
              <a:ext uri="{FF2B5EF4-FFF2-40B4-BE49-F238E27FC236}">
                <a16:creationId xmlns:a16="http://schemas.microsoft.com/office/drawing/2014/main" id="{B84528E5-E612-47C6-9503-E21238C05BA4}"/>
              </a:ext>
            </a:extLst>
          </p:cNvPr>
          <p:cNvSpPr/>
          <p:nvPr/>
        </p:nvSpPr>
        <p:spPr>
          <a:xfrm flipH="1">
            <a:off x="6471942" y="2023154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nip Single Corner Rectangle 3">
            <a:extLst>
              <a:ext uri="{FF2B5EF4-FFF2-40B4-BE49-F238E27FC236}">
                <a16:creationId xmlns:a16="http://schemas.microsoft.com/office/drawing/2014/main" id="{04FD1DE0-CF1F-4F3F-956A-EAD30F028695}"/>
              </a:ext>
            </a:extLst>
          </p:cNvPr>
          <p:cNvSpPr/>
          <p:nvPr/>
        </p:nvSpPr>
        <p:spPr>
          <a:xfrm flipV="1">
            <a:off x="94358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Single Corner Rectangle 4">
            <a:extLst>
              <a:ext uri="{FF2B5EF4-FFF2-40B4-BE49-F238E27FC236}">
                <a16:creationId xmlns:a16="http://schemas.microsoft.com/office/drawing/2014/main" id="{C26FD850-7899-43A1-9F50-4647EC5215CB}"/>
              </a:ext>
            </a:extLst>
          </p:cNvPr>
          <p:cNvSpPr/>
          <p:nvPr/>
        </p:nvSpPr>
        <p:spPr>
          <a:xfrm flipH="1" flipV="1">
            <a:off x="6471942" y="4173895"/>
            <a:ext cx="4752000" cy="1908000"/>
          </a:xfrm>
          <a:prstGeom prst="snip1Rect">
            <a:avLst>
              <a:gd name="adj" fmla="val 50000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6BC2BAB-84DB-4063-A122-46DE89D00780}"/>
              </a:ext>
            </a:extLst>
          </p:cNvPr>
          <p:cNvSpPr/>
          <p:nvPr/>
        </p:nvSpPr>
        <p:spPr>
          <a:xfrm>
            <a:off x="4929268" y="3349056"/>
            <a:ext cx="2326658" cy="1406816"/>
          </a:xfrm>
          <a:prstGeom prst="roundRect">
            <a:avLst/>
          </a:prstGeom>
          <a:solidFill>
            <a:schemeClr val="accent5"/>
          </a:solidFill>
          <a:ln w="63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177894-FB2C-4ED8-AB1A-838386174FF0}"/>
              </a:ext>
            </a:extLst>
          </p:cNvPr>
          <p:cNvGrpSpPr/>
          <p:nvPr/>
        </p:nvGrpSpPr>
        <p:grpSpPr>
          <a:xfrm>
            <a:off x="5250375" y="3719438"/>
            <a:ext cx="1684444" cy="666054"/>
            <a:chOff x="3745865" y="3493571"/>
            <a:chExt cx="1684444" cy="666054"/>
          </a:xfrm>
        </p:grpSpPr>
        <p:sp>
          <p:nvSpPr>
            <p:cNvPr id="9" name="Text Placeholder 12">
              <a:extLst>
                <a:ext uri="{FF2B5EF4-FFF2-40B4-BE49-F238E27FC236}">
                  <a16:creationId xmlns:a16="http://schemas.microsoft.com/office/drawing/2014/main" id="{8A47D51A-BD6E-4075-B10E-AB4D8D1B5169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765100"/>
              <a:ext cx="1684444" cy="394525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 Placeholder 13">
              <a:extLst>
                <a:ext uri="{FF2B5EF4-FFF2-40B4-BE49-F238E27FC236}">
                  <a16:creationId xmlns:a16="http://schemas.microsoft.com/office/drawing/2014/main" id="{6491CA7F-E5B6-44EF-88AE-DFC8EFC14300}"/>
                </a:ext>
              </a:extLst>
            </p:cNvPr>
            <p:cNvSpPr txBox="1">
              <a:spLocks/>
            </p:cNvSpPr>
            <p:nvPr/>
          </p:nvSpPr>
          <p:spPr>
            <a:xfrm>
              <a:off x="3745865" y="3493571"/>
              <a:ext cx="1684444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51">
            <a:extLst>
              <a:ext uri="{FF2B5EF4-FFF2-40B4-BE49-F238E27FC236}">
                <a16:creationId xmlns:a16="http://schemas.microsoft.com/office/drawing/2014/main" id="{57AA1C02-7988-4F63-B75B-AE44B294487E}"/>
              </a:ext>
            </a:extLst>
          </p:cNvPr>
          <p:cNvGrpSpPr/>
          <p:nvPr/>
        </p:nvGrpSpPr>
        <p:grpSpPr>
          <a:xfrm>
            <a:off x="1386250" y="2269788"/>
            <a:ext cx="2936722" cy="1470776"/>
            <a:chOff x="270023" y="1638319"/>
            <a:chExt cx="2605242" cy="14854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35B883-605C-4BB5-A78D-B08AFC8FAE6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641E54-9A51-483C-894C-2671D16D46F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9">
            <a:extLst>
              <a:ext uri="{FF2B5EF4-FFF2-40B4-BE49-F238E27FC236}">
                <a16:creationId xmlns:a16="http://schemas.microsoft.com/office/drawing/2014/main" id="{8A85E954-5500-41E9-9F5E-5DD55412F9C5}"/>
              </a:ext>
            </a:extLst>
          </p:cNvPr>
          <p:cNvGrpSpPr/>
          <p:nvPr/>
        </p:nvGrpSpPr>
        <p:grpSpPr>
          <a:xfrm>
            <a:off x="1386250" y="4377916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48C771-6B33-42C0-A84E-1C616C28E8F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EAD893-DA0B-4484-9B81-F6DD395F087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2">
            <a:extLst>
              <a:ext uri="{FF2B5EF4-FFF2-40B4-BE49-F238E27FC236}">
                <a16:creationId xmlns:a16="http://schemas.microsoft.com/office/drawing/2014/main" id="{2F917A92-CDFD-4138-BBA9-E7E6A12B8429}"/>
              </a:ext>
            </a:extLst>
          </p:cNvPr>
          <p:cNvGrpSpPr/>
          <p:nvPr/>
        </p:nvGrpSpPr>
        <p:grpSpPr>
          <a:xfrm>
            <a:off x="7854124" y="2269788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F80623-D158-4C61-90C1-78509934382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516B21-E764-48F1-8F9C-A2B73C6CF50A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4">
            <a:extLst>
              <a:ext uri="{FF2B5EF4-FFF2-40B4-BE49-F238E27FC236}">
                <a16:creationId xmlns:a16="http://schemas.microsoft.com/office/drawing/2014/main" id="{5B9D4668-342D-4709-8B78-2457C111F73D}"/>
              </a:ext>
            </a:extLst>
          </p:cNvPr>
          <p:cNvGrpSpPr/>
          <p:nvPr/>
        </p:nvGrpSpPr>
        <p:grpSpPr>
          <a:xfrm>
            <a:off x="7858316" y="4377916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62F385-4984-42D0-B6C4-0114957C274C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673AD3C-0EDD-4BA9-9E66-1E184AFF08C7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9">
            <a:extLst>
              <a:ext uri="{FF2B5EF4-FFF2-40B4-BE49-F238E27FC236}">
                <a16:creationId xmlns:a16="http://schemas.microsoft.com/office/drawing/2014/main" id="{39A0CB04-F1E4-41DB-B33F-65A6305A9B51}"/>
              </a:ext>
            </a:extLst>
          </p:cNvPr>
          <p:cNvSpPr/>
          <p:nvPr/>
        </p:nvSpPr>
        <p:spPr>
          <a:xfrm>
            <a:off x="4521778" y="5002002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36">
            <a:extLst>
              <a:ext uri="{FF2B5EF4-FFF2-40B4-BE49-F238E27FC236}">
                <a16:creationId xmlns:a16="http://schemas.microsoft.com/office/drawing/2014/main" id="{6754B655-119D-4E8B-AC38-33FA3AFE666E}"/>
              </a:ext>
            </a:extLst>
          </p:cNvPr>
          <p:cNvSpPr/>
          <p:nvPr/>
        </p:nvSpPr>
        <p:spPr>
          <a:xfrm>
            <a:off x="7075022" y="2682600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7A343ADE-6EB3-40AA-897A-D6A81BFF5613}"/>
              </a:ext>
            </a:extLst>
          </p:cNvPr>
          <p:cNvSpPr>
            <a:spLocks noChangeAspect="1"/>
          </p:cNvSpPr>
          <p:nvPr/>
        </p:nvSpPr>
        <p:spPr>
          <a:xfrm>
            <a:off x="4477220" y="2682599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A7F6056B-624F-4305-9B1F-E44F6C4B5186}"/>
              </a:ext>
            </a:extLst>
          </p:cNvPr>
          <p:cNvSpPr/>
          <p:nvPr/>
        </p:nvSpPr>
        <p:spPr>
          <a:xfrm rot="2700000">
            <a:off x="7226666" y="4889133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EF4C4A-5B02-45A5-BA26-124E0DA01411}"/>
              </a:ext>
            </a:extLst>
          </p:cNvPr>
          <p:cNvGrpSpPr/>
          <p:nvPr/>
        </p:nvGrpSpPr>
        <p:grpSpPr>
          <a:xfrm>
            <a:off x="2538740" y="4341610"/>
            <a:ext cx="3075220" cy="2188279"/>
            <a:chOff x="3021553" y="4231522"/>
            <a:chExt cx="3075220" cy="2188279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93DAF01-8A5C-4CF4-9340-5DBAAB07A028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9F26C0-C16C-411D-A0EF-41D30E89D6B0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4261D5-585E-4260-8B15-CEE7E1207B82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E27FA9E-7D55-43AF-B368-F6F5FC6B2C06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1847917-035C-48BC-96E6-D983F1BAE955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CD4C8C3-96D3-416B-9CD5-B29105307DC9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83F32B-6E15-4434-B62F-2C50DC553310}"/>
              </a:ext>
            </a:extLst>
          </p:cNvPr>
          <p:cNvGrpSpPr/>
          <p:nvPr/>
        </p:nvGrpSpPr>
        <p:grpSpPr>
          <a:xfrm>
            <a:off x="504255" y="2118035"/>
            <a:ext cx="3316520" cy="4339835"/>
            <a:chOff x="504255" y="2118035"/>
            <a:chExt cx="3316520" cy="433983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26AAAB7-EADF-4C5A-9A1A-CCC69C5828A8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A63E6BE-2B44-499A-ACA3-C8E6A3631FA2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E7EA20-9E63-4668-919A-7559221F9461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CC0331F-9566-4661-973C-ED968AE02E62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658E42-91FD-4181-B8D4-9D9E7C9979CE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aphic 2">
              <a:extLst>
                <a:ext uri="{FF2B5EF4-FFF2-40B4-BE49-F238E27FC236}">
                  <a16:creationId xmlns:a16="http://schemas.microsoft.com/office/drawing/2014/main" id="{BD013FC3-74A7-496E-ABDC-264E34FFE5E2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ED858D9-B158-4B12-882C-A7064AFE9FDE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BC98B7AB-AAF4-40A6-AC21-423CC2B696D1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2FF94B6-232B-495F-9056-D991F61D41B7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580D5E-C67E-42D3-AB27-CB3910199AFB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CF5EB-6416-4AC6-BDAC-5283B2F2270C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BBD2F86-129E-48A6-9FDE-BB50F68209B1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C39357-688B-4522-B839-DB6FF68EE83F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0CD544-3B62-4883-A44D-FAE73468D84F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E7B113E-55D8-4F31-B197-1908930F3083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4329BC6-E583-497B-93D5-2C408B13914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2">
              <a:extLst>
                <a:ext uri="{FF2B5EF4-FFF2-40B4-BE49-F238E27FC236}">
                  <a16:creationId xmlns:a16="http://schemas.microsoft.com/office/drawing/2014/main" id="{4603D7CE-62B3-4023-9350-B8E86C823B63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A35415E-B810-427D-A6FA-D14292269D15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C9A561C-88B1-43D3-B8E3-E48849611DA9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6B8BCA3-4A42-4ABC-A9A3-C94AA5778ED7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1FB1FDA-9335-456A-B875-35469CA61CF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8A72662-3F29-4BCB-A8BA-946F819E80CB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AAE95E5-440C-4E47-BB5B-62887F20DD4B}"/>
              </a:ext>
            </a:extLst>
          </p:cNvPr>
          <p:cNvSpPr txBox="1"/>
          <p:nvPr/>
        </p:nvSpPr>
        <p:spPr>
          <a:xfrm>
            <a:off x="5392938" y="1859325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E9B8DB4-D7F0-44ED-98A6-952D3DC552B5}"/>
              </a:ext>
            </a:extLst>
          </p:cNvPr>
          <p:cNvGrpSpPr/>
          <p:nvPr/>
        </p:nvGrpSpPr>
        <p:grpSpPr>
          <a:xfrm>
            <a:off x="7075038" y="1903216"/>
            <a:ext cx="1680971" cy="743214"/>
            <a:chOff x="323529" y="1876742"/>
            <a:chExt cx="2664296" cy="7432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2C3CD2C-EEA6-48B4-B6B6-B17B623EFEC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B9BA22-C327-4EC4-93A2-91D47E6DFF63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F4E048D-7ADF-4F1E-B344-B74DF2ABCA3E}"/>
              </a:ext>
            </a:extLst>
          </p:cNvPr>
          <p:cNvSpPr txBox="1"/>
          <p:nvPr/>
        </p:nvSpPr>
        <p:spPr>
          <a:xfrm>
            <a:off x="10094474" y="3114678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881A67D-93C4-4D63-AFDE-1A8BA6F325D6}"/>
              </a:ext>
            </a:extLst>
          </p:cNvPr>
          <p:cNvGrpSpPr/>
          <p:nvPr/>
        </p:nvGrpSpPr>
        <p:grpSpPr>
          <a:xfrm>
            <a:off x="8788061" y="3066236"/>
            <a:ext cx="1377983" cy="927880"/>
            <a:chOff x="323529" y="1876742"/>
            <a:chExt cx="2664296" cy="9278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CDE9A0-251E-4B1E-9DA7-E94276B25C23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E72A62A-9C0B-4716-B5F4-7AF52F699B1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BAD1D1C-41E7-4016-A84F-C233E283B22F}"/>
              </a:ext>
            </a:extLst>
          </p:cNvPr>
          <p:cNvSpPr txBox="1"/>
          <p:nvPr/>
        </p:nvSpPr>
        <p:spPr>
          <a:xfrm>
            <a:off x="9064041" y="1859325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89E346-154D-4A8D-B863-9F188DBB442C}"/>
              </a:ext>
            </a:extLst>
          </p:cNvPr>
          <p:cNvSpPr txBox="1"/>
          <p:nvPr/>
        </p:nvSpPr>
        <p:spPr>
          <a:xfrm>
            <a:off x="5408132" y="311467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A428A0-27D6-4DEA-BE58-C200AAD983CC}"/>
              </a:ext>
            </a:extLst>
          </p:cNvPr>
          <p:cNvGrpSpPr/>
          <p:nvPr/>
        </p:nvGrpSpPr>
        <p:grpSpPr>
          <a:xfrm>
            <a:off x="5859713" y="4429998"/>
            <a:ext cx="3907853" cy="646331"/>
            <a:chOff x="857631" y="4562456"/>
            <a:chExt cx="3907853" cy="646331"/>
          </a:xfrm>
        </p:grpSpPr>
        <p:sp>
          <p:nvSpPr>
            <p:cNvPr id="47" name="Round Same Side Corner Rectangle 20">
              <a:extLst>
                <a:ext uri="{FF2B5EF4-FFF2-40B4-BE49-F238E27FC236}">
                  <a16:creationId xmlns:a16="http://schemas.microsoft.com/office/drawing/2014/main" id="{B31CF422-AA1A-4C9A-B6FF-17FCD81A66D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8" name="Round Same Side Corner Rectangle 20">
              <a:extLst>
                <a:ext uri="{FF2B5EF4-FFF2-40B4-BE49-F238E27FC236}">
                  <a16:creationId xmlns:a16="http://schemas.microsoft.com/office/drawing/2014/main" id="{2E196DA0-F6EF-4571-8E31-A04918C9965A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49" name="Round Same Side Corner Rectangle 20">
              <a:extLst>
                <a:ext uri="{FF2B5EF4-FFF2-40B4-BE49-F238E27FC236}">
                  <a16:creationId xmlns:a16="http://schemas.microsoft.com/office/drawing/2014/main" id="{CA39D225-A8D8-4B7F-875D-6F772D230FB7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0" name="Round Same Side Corner Rectangle 20">
              <a:extLst>
                <a:ext uri="{FF2B5EF4-FFF2-40B4-BE49-F238E27FC236}">
                  <a16:creationId xmlns:a16="http://schemas.microsoft.com/office/drawing/2014/main" id="{33101358-119D-498F-BCA0-4C706F777347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1" name="Round Same Side Corner Rectangle 20">
              <a:extLst>
                <a:ext uri="{FF2B5EF4-FFF2-40B4-BE49-F238E27FC236}">
                  <a16:creationId xmlns:a16="http://schemas.microsoft.com/office/drawing/2014/main" id="{A95F9BCE-CBF3-4BBC-AAE3-662EDC437DE3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2" name="Round Same Side Corner Rectangle 20">
              <a:extLst>
                <a:ext uri="{FF2B5EF4-FFF2-40B4-BE49-F238E27FC236}">
                  <a16:creationId xmlns:a16="http://schemas.microsoft.com/office/drawing/2014/main" id="{D8554184-EA64-465A-BA40-F7E7D3B79F90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3" name="Round Same Side Corner Rectangle 20">
              <a:extLst>
                <a:ext uri="{FF2B5EF4-FFF2-40B4-BE49-F238E27FC236}">
                  <a16:creationId xmlns:a16="http://schemas.microsoft.com/office/drawing/2014/main" id="{6A007B4C-8F32-4B07-B69D-8784DE03CC0F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4" name="Round Same Side Corner Rectangle 20">
              <a:extLst>
                <a:ext uri="{FF2B5EF4-FFF2-40B4-BE49-F238E27FC236}">
                  <a16:creationId xmlns:a16="http://schemas.microsoft.com/office/drawing/2014/main" id="{6A0FE2E0-BEBD-4F9A-BBF7-B2768A4A2376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5" name="Round Same Side Corner Rectangle 20">
              <a:extLst>
                <a:ext uri="{FF2B5EF4-FFF2-40B4-BE49-F238E27FC236}">
                  <a16:creationId xmlns:a16="http://schemas.microsoft.com/office/drawing/2014/main" id="{76DC032D-7DF4-4912-9D66-C39B7E2588CD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6" name="Round Same Side Corner Rectangle 20">
              <a:extLst>
                <a:ext uri="{FF2B5EF4-FFF2-40B4-BE49-F238E27FC236}">
                  <a16:creationId xmlns:a16="http://schemas.microsoft.com/office/drawing/2014/main" id="{0DBBBA05-E8B0-4258-894C-DB78917B92F1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C1C678C-1504-4758-AE30-D3673880C3A2}"/>
              </a:ext>
            </a:extLst>
          </p:cNvPr>
          <p:cNvGrpSpPr/>
          <p:nvPr/>
        </p:nvGrpSpPr>
        <p:grpSpPr>
          <a:xfrm>
            <a:off x="9909155" y="4373793"/>
            <a:ext cx="1761331" cy="758741"/>
            <a:chOff x="203895" y="3409836"/>
            <a:chExt cx="1761331" cy="75874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3B69F85-C67B-42D0-AD8D-083AF4FDBD5E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$234,090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97068A7-9327-41E4-9D8C-DB0163063043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1B0FB4-D1BF-4543-9D7E-007B4AD64CFF}"/>
              </a:ext>
            </a:extLst>
          </p:cNvPr>
          <p:cNvGrpSpPr/>
          <p:nvPr/>
        </p:nvGrpSpPr>
        <p:grpSpPr>
          <a:xfrm>
            <a:off x="5859713" y="5602170"/>
            <a:ext cx="3907853" cy="646331"/>
            <a:chOff x="857631" y="4562456"/>
            <a:chExt cx="3907853" cy="646331"/>
          </a:xfrm>
        </p:grpSpPr>
        <p:sp>
          <p:nvSpPr>
            <p:cNvPr id="62" name="Round Same Side Corner Rectangle 20">
              <a:extLst>
                <a:ext uri="{FF2B5EF4-FFF2-40B4-BE49-F238E27FC236}">
                  <a16:creationId xmlns:a16="http://schemas.microsoft.com/office/drawing/2014/main" id="{718F9E26-1E4E-44D5-B8C1-4297EEF2228A}"/>
                </a:ext>
              </a:extLst>
            </p:cNvPr>
            <p:cNvSpPr/>
            <p:nvPr/>
          </p:nvSpPr>
          <p:spPr>
            <a:xfrm rot="10800000">
              <a:off x="857631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3" name="Round Same Side Corner Rectangle 20">
              <a:extLst>
                <a:ext uri="{FF2B5EF4-FFF2-40B4-BE49-F238E27FC236}">
                  <a16:creationId xmlns:a16="http://schemas.microsoft.com/office/drawing/2014/main" id="{54567A5B-83B3-4090-A9DA-5767DA538B41}"/>
                </a:ext>
              </a:extLst>
            </p:cNvPr>
            <p:cNvSpPr/>
            <p:nvPr/>
          </p:nvSpPr>
          <p:spPr>
            <a:xfrm rot="10800000">
              <a:off x="1258172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4" name="Round Same Side Corner Rectangle 20">
              <a:extLst>
                <a:ext uri="{FF2B5EF4-FFF2-40B4-BE49-F238E27FC236}">
                  <a16:creationId xmlns:a16="http://schemas.microsoft.com/office/drawing/2014/main" id="{61A27014-9FEB-4E2E-A321-872B14D804DC}"/>
                </a:ext>
              </a:extLst>
            </p:cNvPr>
            <p:cNvSpPr/>
            <p:nvPr/>
          </p:nvSpPr>
          <p:spPr>
            <a:xfrm rot="10800000">
              <a:off x="1658713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5" name="Round Same Side Corner Rectangle 20">
              <a:extLst>
                <a:ext uri="{FF2B5EF4-FFF2-40B4-BE49-F238E27FC236}">
                  <a16:creationId xmlns:a16="http://schemas.microsoft.com/office/drawing/2014/main" id="{4A4F34E4-9FEB-4AFA-B66B-097E34114E49}"/>
                </a:ext>
              </a:extLst>
            </p:cNvPr>
            <p:cNvSpPr/>
            <p:nvPr/>
          </p:nvSpPr>
          <p:spPr>
            <a:xfrm rot="10800000">
              <a:off x="2059254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6" name="Round Same Side Corner Rectangle 20">
              <a:extLst>
                <a:ext uri="{FF2B5EF4-FFF2-40B4-BE49-F238E27FC236}">
                  <a16:creationId xmlns:a16="http://schemas.microsoft.com/office/drawing/2014/main" id="{63A8A3BD-09EA-4B06-B204-67408C6EC3B2}"/>
                </a:ext>
              </a:extLst>
            </p:cNvPr>
            <p:cNvSpPr/>
            <p:nvPr/>
          </p:nvSpPr>
          <p:spPr>
            <a:xfrm rot="10800000">
              <a:off x="2459795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7" name="Round Same Side Corner Rectangle 20">
              <a:extLst>
                <a:ext uri="{FF2B5EF4-FFF2-40B4-BE49-F238E27FC236}">
                  <a16:creationId xmlns:a16="http://schemas.microsoft.com/office/drawing/2014/main" id="{E7DFCD7F-D43D-4ED3-8B76-26C095063107}"/>
                </a:ext>
              </a:extLst>
            </p:cNvPr>
            <p:cNvSpPr/>
            <p:nvPr/>
          </p:nvSpPr>
          <p:spPr>
            <a:xfrm rot="10800000">
              <a:off x="2860336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8" name="Round Same Side Corner Rectangle 20">
              <a:extLst>
                <a:ext uri="{FF2B5EF4-FFF2-40B4-BE49-F238E27FC236}">
                  <a16:creationId xmlns:a16="http://schemas.microsoft.com/office/drawing/2014/main" id="{9C65EFFB-23C0-4273-B71C-86DDC19D57DB}"/>
                </a:ext>
              </a:extLst>
            </p:cNvPr>
            <p:cNvSpPr/>
            <p:nvPr/>
          </p:nvSpPr>
          <p:spPr>
            <a:xfrm rot="10800000">
              <a:off x="326087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9" name="Round Same Side Corner Rectangle 20">
              <a:extLst>
                <a:ext uri="{FF2B5EF4-FFF2-40B4-BE49-F238E27FC236}">
                  <a16:creationId xmlns:a16="http://schemas.microsoft.com/office/drawing/2014/main" id="{F1409C93-7061-40CD-A62C-1BA609256260}"/>
                </a:ext>
              </a:extLst>
            </p:cNvPr>
            <p:cNvSpPr/>
            <p:nvPr/>
          </p:nvSpPr>
          <p:spPr>
            <a:xfrm rot="10800000">
              <a:off x="3661418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0" name="Round Same Side Corner Rectangle 20">
              <a:extLst>
                <a:ext uri="{FF2B5EF4-FFF2-40B4-BE49-F238E27FC236}">
                  <a16:creationId xmlns:a16="http://schemas.microsoft.com/office/drawing/2014/main" id="{D8DC0250-0B75-4495-94FB-D0974C85F999}"/>
                </a:ext>
              </a:extLst>
            </p:cNvPr>
            <p:cNvSpPr/>
            <p:nvPr/>
          </p:nvSpPr>
          <p:spPr>
            <a:xfrm rot="10800000">
              <a:off x="4061959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1" name="Round Same Side Corner Rectangle 20">
              <a:extLst>
                <a:ext uri="{FF2B5EF4-FFF2-40B4-BE49-F238E27FC236}">
                  <a16:creationId xmlns:a16="http://schemas.microsoft.com/office/drawing/2014/main" id="{9547A210-034B-423B-A50D-D5F0D4DC866C}"/>
                </a:ext>
              </a:extLst>
            </p:cNvPr>
            <p:cNvSpPr/>
            <p:nvPr/>
          </p:nvSpPr>
          <p:spPr>
            <a:xfrm rot="10800000">
              <a:off x="4462497" y="4562456"/>
              <a:ext cx="302987" cy="646331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3BBFB32-7DA9-4FBE-900A-3AD663990436}"/>
              </a:ext>
            </a:extLst>
          </p:cNvPr>
          <p:cNvGrpSpPr/>
          <p:nvPr/>
        </p:nvGrpSpPr>
        <p:grpSpPr>
          <a:xfrm>
            <a:off x="9909155" y="5522158"/>
            <a:ext cx="1761331" cy="758741"/>
            <a:chOff x="203895" y="3409836"/>
            <a:chExt cx="1761331" cy="758741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7A9DF7F-74A5-4DE0-8C95-16BD59D73F1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$434,090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32CB09D0-F646-4A39-8734-DF59D3E7465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613B-6311-433D-B7E5-03AC63726BD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D0017D-743C-47D4-B26A-CB410EFEBBEA}"/>
              </a:ext>
            </a:extLst>
          </p:cNvPr>
          <p:cNvSpPr txBox="1"/>
          <p:nvPr/>
        </p:nvSpPr>
        <p:spPr>
          <a:xfrm>
            <a:off x="-1" y="415006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직사각형 1">
            <a:extLst>
              <a:ext uri="{FF2B5EF4-FFF2-40B4-BE49-F238E27FC236}">
                <a16:creationId xmlns:a16="http://schemas.microsoft.com/office/drawing/2014/main" id="{7FB53FAE-B2DA-4C09-A31D-A5F9484F4E1B}"/>
              </a:ext>
            </a:extLst>
          </p:cNvPr>
          <p:cNvSpPr/>
          <p:nvPr/>
        </p:nvSpPr>
        <p:spPr>
          <a:xfrm>
            <a:off x="1228725" y="1518736"/>
            <a:ext cx="9734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748B834-CD86-4857-8BBD-BB052F01563E}"/>
              </a:ext>
            </a:extLst>
          </p:cNvPr>
          <p:cNvGrpSpPr/>
          <p:nvPr/>
        </p:nvGrpSpPr>
        <p:grpSpPr>
          <a:xfrm>
            <a:off x="5890057" y="1226091"/>
            <a:ext cx="2925555" cy="1607394"/>
            <a:chOff x="-548507" y="477868"/>
            <a:chExt cx="11570449" cy="6357177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64AE15-E5C7-419B-8957-623011DECF82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36653D-AFDF-4D42-AB26-0160182B420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18B4618-6667-4270-9446-BF5F15A514DE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F2EF86-C20B-4E58-8199-92EDACE1BA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0EFD5DC-CBC9-48E2-9985-8DCC81B5DD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6859BDF-95B0-450B-B0F8-12EE936B974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3A62B22B-E165-4F1B-AAC0-13397B23772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09BFB8A0-B88B-4301-8476-F599304FB26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8C1212C-B12D-4811-8B51-070A1F599BBE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D349551-94A6-42B2-B52E-D3BF80A1672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6F39D48-4C73-4A02-9EFE-4C4F1F1942F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7FCCA74-F0B4-4B42-B137-E41DE7995060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5" name="Graphic 14">
            <a:extLst>
              <a:ext uri="{FF2B5EF4-FFF2-40B4-BE49-F238E27FC236}">
                <a16:creationId xmlns:a16="http://schemas.microsoft.com/office/drawing/2014/main" id="{441BA635-E208-4EA5-9014-21841A743C0A}"/>
              </a:ext>
            </a:extLst>
          </p:cNvPr>
          <p:cNvGrpSpPr/>
          <p:nvPr/>
        </p:nvGrpSpPr>
        <p:grpSpPr>
          <a:xfrm>
            <a:off x="3224461" y="676049"/>
            <a:ext cx="2784875" cy="2190352"/>
            <a:chOff x="2444748" y="555045"/>
            <a:chExt cx="7282048" cy="572745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026198-6EB1-4B0F-8F71-B810EAFD692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404957B-4908-488C-8777-A3A55A77936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A5DA305-E7F2-48A8-B62A-39E1034D9B2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826E4C-83C5-4593-AA2C-1ABA4B2E77B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1F9EA5-3383-4584-8909-CA7FD536720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703A6E6-758D-474C-9A88-B332D5FBFBC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778AACB-28D6-446D-BB03-D3BE5ABA761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8ADC0F3-AC2E-4DF4-BCCB-FF8D33B4D4E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4C4CF18-2C12-4B8B-9809-01AE8089A091}"/>
              </a:ext>
            </a:extLst>
          </p:cNvPr>
          <p:cNvGrpSpPr/>
          <p:nvPr/>
        </p:nvGrpSpPr>
        <p:grpSpPr>
          <a:xfrm>
            <a:off x="5666519" y="1790478"/>
            <a:ext cx="825553" cy="1451279"/>
            <a:chOff x="5666519" y="1790478"/>
            <a:chExt cx="825553" cy="1451279"/>
          </a:xfrm>
        </p:grpSpPr>
        <p:grpSp>
          <p:nvGrpSpPr>
            <p:cNvPr id="65" name="Group 3">
              <a:extLst>
                <a:ext uri="{FF2B5EF4-FFF2-40B4-BE49-F238E27FC236}">
                  <a16:creationId xmlns:a16="http://schemas.microsoft.com/office/drawing/2014/main" id="{E2C79F43-5A78-44D4-87CE-A2C3E41D580C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67" name="Rounded Rectangle 4">
                <a:extLst>
                  <a:ext uri="{FF2B5EF4-FFF2-40B4-BE49-F238E27FC236}">
                    <a16:creationId xmlns:a16="http://schemas.microsoft.com/office/drawing/2014/main" id="{FA6BD5D2-32FC-4643-ADA8-21BE53A49577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68" name="Rectangle 5">
                <a:extLst>
                  <a:ext uri="{FF2B5EF4-FFF2-40B4-BE49-F238E27FC236}">
                    <a16:creationId xmlns:a16="http://schemas.microsoft.com/office/drawing/2014/main" id="{0A7D6099-B7EB-483E-951F-D7394EFB928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9" name="Group 6">
                <a:extLst>
                  <a:ext uri="{FF2B5EF4-FFF2-40B4-BE49-F238E27FC236}">
                    <a16:creationId xmlns:a16="http://schemas.microsoft.com/office/drawing/2014/main" id="{DDFAF2D0-C67B-4405-982D-3AD79471CA9F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70" name="Oval 7">
                  <a:extLst>
                    <a:ext uri="{FF2B5EF4-FFF2-40B4-BE49-F238E27FC236}">
                      <a16:creationId xmlns:a16="http://schemas.microsoft.com/office/drawing/2014/main" id="{84728866-A2AC-4EED-8878-35209633DEAA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71" name="Rounded Rectangle 8">
                  <a:extLst>
                    <a:ext uri="{FF2B5EF4-FFF2-40B4-BE49-F238E27FC236}">
                      <a16:creationId xmlns:a16="http://schemas.microsoft.com/office/drawing/2014/main" id="{E4386B2C-EC90-4863-86F1-F00D1C4563F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66" name="Picture Placeholder 2">
              <a:extLst>
                <a:ext uri="{FF2B5EF4-FFF2-40B4-BE49-F238E27FC236}">
                  <a16:creationId xmlns:a16="http://schemas.microsoft.com/office/drawing/2014/main" id="{E54A4D3D-10F1-40FD-B01D-AF5570145704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BE34B05-085C-455F-A4A6-24D447C717EE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A6B8E5E-9049-4E1E-BE6E-9B1329B8E3C7}"/>
              </a:ext>
            </a:extLst>
          </p:cNvPr>
          <p:cNvSpPr/>
          <p:nvPr/>
        </p:nvSpPr>
        <p:spPr>
          <a:xfrm rot="5400000">
            <a:off x="-1449000" y="1449000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124E91D-4A00-4E6A-9CFB-F2395B05C91E}"/>
              </a:ext>
            </a:extLst>
          </p:cNvPr>
          <p:cNvSpPr/>
          <p:nvPr/>
        </p:nvSpPr>
        <p:spPr>
          <a:xfrm rot="16200000">
            <a:off x="6783000" y="1449001"/>
            <a:ext cx="6858000" cy="3960000"/>
          </a:xfrm>
          <a:prstGeom prst="triangle">
            <a:avLst>
              <a:gd name="adj" fmla="val 4986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7A688B7-7DF7-446D-879D-3C2EB110747C}"/>
              </a:ext>
            </a:extLst>
          </p:cNvPr>
          <p:cNvSpPr/>
          <p:nvPr/>
        </p:nvSpPr>
        <p:spPr>
          <a:xfrm>
            <a:off x="3823064" y="3710558"/>
            <a:ext cx="1033264" cy="103326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465BCF07-8233-43F2-9906-CDB490250822}"/>
              </a:ext>
            </a:extLst>
          </p:cNvPr>
          <p:cNvSpPr/>
          <p:nvPr/>
        </p:nvSpPr>
        <p:spPr>
          <a:xfrm>
            <a:off x="5587392" y="3710558"/>
            <a:ext cx="1033264" cy="103326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8BFC4FB8-EACD-449A-A3C9-D1A95852BFED}"/>
              </a:ext>
            </a:extLst>
          </p:cNvPr>
          <p:cNvSpPr/>
          <p:nvPr/>
        </p:nvSpPr>
        <p:spPr>
          <a:xfrm>
            <a:off x="7351719" y="3710558"/>
            <a:ext cx="1033264" cy="103326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Isosceles Triangle 41">
            <a:extLst>
              <a:ext uri="{FF2B5EF4-FFF2-40B4-BE49-F238E27FC236}">
                <a16:creationId xmlns:a16="http://schemas.microsoft.com/office/drawing/2014/main" id="{DA938FD9-3F0D-4BB4-B049-1D036A6802F6}"/>
              </a:ext>
            </a:extLst>
          </p:cNvPr>
          <p:cNvSpPr/>
          <p:nvPr/>
        </p:nvSpPr>
        <p:spPr>
          <a:xfrm>
            <a:off x="7749128" y="4055932"/>
            <a:ext cx="238449" cy="34251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Donut 15">
            <a:extLst>
              <a:ext uri="{FF2B5EF4-FFF2-40B4-BE49-F238E27FC236}">
                <a16:creationId xmlns:a16="http://schemas.microsoft.com/office/drawing/2014/main" id="{3FD04DBE-D2AC-457D-A9A6-CFBA4E42DB4B}"/>
              </a:ext>
            </a:extLst>
          </p:cNvPr>
          <p:cNvSpPr/>
          <p:nvPr/>
        </p:nvSpPr>
        <p:spPr>
          <a:xfrm>
            <a:off x="5911388" y="4035894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Rounded Rectangle 29">
            <a:extLst>
              <a:ext uri="{FF2B5EF4-FFF2-40B4-BE49-F238E27FC236}">
                <a16:creationId xmlns:a16="http://schemas.microsoft.com/office/drawing/2014/main" id="{E61312BD-673A-4CB3-B2FA-13ADB4A77693}"/>
              </a:ext>
            </a:extLst>
          </p:cNvPr>
          <p:cNvSpPr/>
          <p:nvPr/>
        </p:nvSpPr>
        <p:spPr>
          <a:xfrm>
            <a:off x="4175308" y="4077161"/>
            <a:ext cx="328778" cy="30006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D628EA-B547-40CC-BC08-B7E6DE83F128}"/>
              </a:ext>
            </a:extLst>
          </p:cNvPr>
          <p:cNvGrpSpPr/>
          <p:nvPr/>
        </p:nvGrpSpPr>
        <p:grpSpPr>
          <a:xfrm>
            <a:off x="3453775" y="4926117"/>
            <a:ext cx="1765712" cy="1444325"/>
            <a:chOff x="2079598" y="4257726"/>
            <a:chExt cx="2262901" cy="144432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9A1B07-17CE-4328-BD5C-20172D71BBE3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7BFBE57-16F5-4368-B9CB-A6C293C2D3D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2958BE-BE33-44AB-9496-DC2E0CEF4F8C}"/>
              </a:ext>
            </a:extLst>
          </p:cNvPr>
          <p:cNvGrpSpPr/>
          <p:nvPr/>
        </p:nvGrpSpPr>
        <p:grpSpPr>
          <a:xfrm>
            <a:off x="5220770" y="4926117"/>
            <a:ext cx="1765712" cy="1444325"/>
            <a:chOff x="2079598" y="4257726"/>
            <a:chExt cx="2262901" cy="144432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D8B7F2-837B-4259-ACC7-69A61C244FED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980A49-23A8-414A-B320-F6B69D137790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F2E043-BE42-40E0-AFB0-A8AE92761068}"/>
              </a:ext>
            </a:extLst>
          </p:cNvPr>
          <p:cNvGrpSpPr/>
          <p:nvPr/>
        </p:nvGrpSpPr>
        <p:grpSpPr>
          <a:xfrm>
            <a:off x="6987764" y="4926117"/>
            <a:ext cx="1765712" cy="1444325"/>
            <a:chOff x="2079598" y="4257726"/>
            <a:chExt cx="2262901" cy="144432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C924F5-35FA-4198-AB20-268199CF4CE2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E9A270-C0D8-402B-8D37-A482242CA061}"/>
                </a:ext>
              </a:extLst>
            </p:cNvPr>
            <p:cNvSpPr txBox="1"/>
            <p:nvPr/>
          </p:nvSpPr>
          <p:spPr>
            <a:xfrm>
              <a:off x="2079598" y="4257726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Isosceles Triangle 41">
            <a:extLst>
              <a:ext uri="{FF2B5EF4-FFF2-40B4-BE49-F238E27FC236}">
                <a16:creationId xmlns:a16="http://schemas.microsoft.com/office/drawing/2014/main" id="{51911693-16FE-4135-A958-F040AB18AD09}"/>
              </a:ext>
            </a:extLst>
          </p:cNvPr>
          <p:cNvSpPr/>
          <p:nvPr/>
        </p:nvSpPr>
        <p:spPr>
          <a:xfrm>
            <a:off x="7201514" y="1747383"/>
            <a:ext cx="341676" cy="490797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Donut 15">
            <a:extLst>
              <a:ext uri="{FF2B5EF4-FFF2-40B4-BE49-F238E27FC236}">
                <a16:creationId xmlns:a16="http://schemas.microsoft.com/office/drawing/2014/main" id="{78D2CE37-1D2B-408A-A239-9B5DBC384324}"/>
              </a:ext>
            </a:extLst>
          </p:cNvPr>
          <p:cNvSpPr/>
          <p:nvPr/>
        </p:nvSpPr>
        <p:spPr>
          <a:xfrm>
            <a:off x="5887203" y="2337436"/>
            <a:ext cx="385272" cy="38259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5" name="Rounded Rectangle 29">
            <a:extLst>
              <a:ext uri="{FF2B5EF4-FFF2-40B4-BE49-F238E27FC236}">
                <a16:creationId xmlns:a16="http://schemas.microsoft.com/office/drawing/2014/main" id="{F3E9EFCD-F84A-4D88-B468-4DF4F33E9DAE}"/>
              </a:ext>
            </a:extLst>
          </p:cNvPr>
          <p:cNvSpPr/>
          <p:nvPr/>
        </p:nvSpPr>
        <p:spPr>
          <a:xfrm>
            <a:off x="4329330" y="1301454"/>
            <a:ext cx="531517" cy="485092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8EE2F97-E8E2-4351-A4EE-5F0F9A14034C}"/>
              </a:ext>
            </a:extLst>
          </p:cNvPr>
          <p:cNvGrpSpPr/>
          <p:nvPr/>
        </p:nvGrpSpPr>
        <p:grpSpPr>
          <a:xfrm>
            <a:off x="9330602" y="2999548"/>
            <a:ext cx="2248906" cy="858909"/>
            <a:chOff x="3233964" y="1897269"/>
            <a:chExt cx="1410044" cy="85890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7531EB5-3AFF-4E17-BDA2-BCADF7977E67}"/>
                </a:ext>
              </a:extLst>
            </p:cNvPr>
            <p:cNvSpPr txBox="1"/>
            <p:nvPr/>
          </p:nvSpPr>
          <p:spPr>
            <a:xfrm>
              <a:off x="3233964" y="1897269"/>
              <a:ext cx="1400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B2C6690-1C25-480C-923B-54CAAB935B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  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FAAEE2E6-151B-4B66-950B-413D0EED4673}"/>
              </a:ext>
            </a:extLst>
          </p:cNvPr>
          <p:cNvSpPr txBox="1"/>
          <p:nvPr/>
        </p:nvSpPr>
        <p:spPr>
          <a:xfrm>
            <a:off x="502455" y="3955338"/>
            <a:ext cx="235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8921B6-AE7E-4686-842E-E207D6AF2719}"/>
              </a:ext>
            </a:extLst>
          </p:cNvPr>
          <p:cNvSpPr txBox="1"/>
          <p:nvPr/>
        </p:nvSpPr>
        <p:spPr>
          <a:xfrm>
            <a:off x="502456" y="2625663"/>
            <a:ext cx="2694748" cy="1280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Plan Infographic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F07D42-14E9-42F4-B27C-FD5CF72033EB}"/>
              </a:ext>
            </a:extLst>
          </p:cNvPr>
          <p:cNvGrpSpPr/>
          <p:nvPr/>
        </p:nvGrpSpPr>
        <p:grpSpPr>
          <a:xfrm>
            <a:off x="937361" y="2509601"/>
            <a:ext cx="2016000" cy="1620000"/>
            <a:chOff x="531601" y="1792489"/>
            <a:chExt cx="2016000" cy="16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229E7C-833E-4051-9016-E888F96D5A75}"/>
                </a:ext>
              </a:extLst>
            </p:cNvPr>
            <p:cNvSpPr/>
            <p:nvPr/>
          </p:nvSpPr>
          <p:spPr>
            <a:xfrm>
              <a:off x="531601" y="1792489"/>
              <a:ext cx="2016000" cy="16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858DB9-DCAA-48C0-97ED-61799CF174A1}"/>
                </a:ext>
              </a:extLst>
            </p:cNvPr>
            <p:cNvSpPr/>
            <p:nvPr/>
          </p:nvSpPr>
          <p:spPr>
            <a:xfrm>
              <a:off x="531601" y="1792489"/>
              <a:ext cx="108000" cy="1620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C6B39B1-28C9-4892-ADDC-1C2E92EB01CD}"/>
              </a:ext>
            </a:extLst>
          </p:cNvPr>
          <p:cNvGrpSpPr/>
          <p:nvPr/>
        </p:nvGrpSpPr>
        <p:grpSpPr>
          <a:xfrm>
            <a:off x="3025979" y="4202218"/>
            <a:ext cx="2016000" cy="1620000"/>
            <a:chOff x="2706496" y="3567072"/>
            <a:chExt cx="2016000" cy="162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0958457-060D-4A21-9F6A-B40C20D06AC9}"/>
                </a:ext>
              </a:extLst>
            </p:cNvPr>
            <p:cNvSpPr/>
            <p:nvPr/>
          </p:nvSpPr>
          <p:spPr>
            <a:xfrm rot="10800000">
              <a:off x="2706496" y="3567072"/>
              <a:ext cx="2016000" cy="162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773FD0-075C-428F-A9A9-5CCCCC57B43A}"/>
                </a:ext>
              </a:extLst>
            </p:cNvPr>
            <p:cNvSpPr/>
            <p:nvPr/>
          </p:nvSpPr>
          <p:spPr>
            <a:xfrm>
              <a:off x="4614496" y="3567072"/>
              <a:ext cx="108000" cy="16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58FFA51-9155-4BDF-9387-42B5A4424AA0}"/>
              </a:ext>
            </a:extLst>
          </p:cNvPr>
          <p:cNvGrpSpPr/>
          <p:nvPr/>
        </p:nvGrpSpPr>
        <p:grpSpPr>
          <a:xfrm>
            <a:off x="3025979" y="2113601"/>
            <a:ext cx="1620000" cy="2016000"/>
            <a:chOff x="2692449" y="1388923"/>
            <a:chExt cx="1620000" cy="2016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CEA47A-CCAD-4CA0-88DB-8F21039FAD11}"/>
                </a:ext>
              </a:extLst>
            </p:cNvPr>
            <p:cNvSpPr/>
            <p:nvPr/>
          </p:nvSpPr>
          <p:spPr>
            <a:xfrm rot="5400000">
              <a:off x="2494449" y="1586923"/>
              <a:ext cx="2016000" cy="162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BEE392A-0F8D-4C9A-891D-1F9ACDC1B026}"/>
                </a:ext>
              </a:extLst>
            </p:cNvPr>
            <p:cNvSpPr/>
            <p:nvPr/>
          </p:nvSpPr>
          <p:spPr>
            <a:xfrm rot="5400000">
              <a:off x="3448449" y="632923"/>
              <a:ext cx="108000" cy="1620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C438A5-F2FE-4867-869A-CFAAB8D89459}"/>
              </a:ext>
            </a:extLst>
          </p:cNvPr>
          <p:cNvGrpSpPr/>
          <p:nvPr/>
        </p:nvGrpSpPr>
        <p:grpSpPr>
          <a:xfrm>
            <a:off x="1333362" y="4202218"/>
            <a:ext cx="1620001" cy="2016000"/>
            <a:chOff x="935165" y="3574638"/>
            <a:chExt cx="1620001" cy="2016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02735C-CB79-4325-8C8C-103B727F9CC6}"/>
                </a:ext>
              </a:extLst>
            </p:cNvPr>
            <p:cNvSpPr/>
            <p:nvPr/>
          </p:nvSpPr>
          <p:spPr>
            <a:xfrm rot="16200000">
              <a:off x="737166" y="3772638"/>
              <a:ext cx="2016000" cy="16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60B78E7-BED6-492C-98D1-D114E080CD09}"/>
                </a:ext>
              </a:extLst>
            </p:cNvPr>
            <p:cNvSpPr/>
            <p:nvPr/>
          </p:nvSpPr>
          <p:spPr>
            <a:xfrm rot="5400000">
              <a:off x="1691165" y="4726638"/>
              <a:ext cx="108000" cy="1620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C0B958C-47E3-4DB4-A370-C4D1EA47273B}"/>
              </a:ext>
            </a:extLst>
          </p:cNvPr>
          <p:cNvSpPr/>
          <p:nvPr/>
        </p:nvSpPr>
        <p:spPr>
          <a:xfrm>
            <a:off x="2220180" y="3401732"/>
            <a:ext cx="1525881" cy="1525881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CDA68-AF2B-4555-9578-3ED4D8809AA4}"/>
              </a:ext>
            </a:extLst>
          </p:cNvPr>
          <p:cNvSpPr txBox="1"/>
          <p:nvPr/>
        </p:nvSpPr>
        <p:spPr>
          <a:xfrm>
            <a:off x="2325001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A7F855-9040-4866-BA8A-1B8824276A63}"/>
              </a:ext>
            </a:extLst>
          </p:cNvPr>
          <p:cNvSpPr txBox="1"/>
          <p:nvPr/>
        </p:nvSpPr>
        <p:spPr>
          <a:xfrm>
            <a:off x="3097987" y="3495615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830A8-8871-4FBB-B906-069D50E04927}"/>
              </a:ext>
            </a:extLst>
          </p:cNvPr>
          <p:cNvSpPr txBox="1"/>
          <p:nvPr/>
        </p:nvSpPr>
        <p:spPr>
          <a:xfrm>
            <a:off x="2325001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387C7D-09B6-480A-8263-68C62A18A3C8}"/>
              </a:ext>
            </a:extLst>
          </p:cNvPr>
          <p:cNvSpPr txBox="1"/>
          <p:nvPr/>
        </p:nvSpPr>
        <p:spPr>
          <a:xfrm>
            <a:off x="3097987" y="4277499"/>
            <a:ext cx="5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2653AD-7301-4DC2-82C5-C0A078A86D96}"/>
              </a:ext>
            </a:extLst>
          </p:cNvPr>
          <p:cNvSpPr txBox="1"/>
          <p:nvPr/>
        </p:nvSpPr>
        <p:spPr>
          <a:xfrm>
            <a:off x="1045362" y="2584614"/>
            <a:ext cx="1885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B7EE-BC28-4A09-8078-946D78917E00}"/>
              </a:ext>
            </a:extLst>
          </p:cNvPr>
          <p:cNvSpPr txBox="1"/>
          <p:nvPr/>
        </p:nvSpPr>
        <p:spPr>
          <a:xfrm>
            <a:off x="3097988" y="2273905"/>
            <a:ext cx="1492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WEAKNESS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0F6389-BCC7-4A99-90A5-E8A03CBC419A}"/>
              </a:ext>
            </a:extLst>
          </p:cNvPr>
          <p:cNvSpPr txBox="1"/>
          <p:nvPr/>
        </p:nvSpPr>
        <p:spPr>
          <a:xfrm>
            <a:off x="1376946" y="4919633"/>
            <a:ext cx="1554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88FED6D-094B-4637-8383-8BE52A252595}"/>
              </a:ext>
            </a:extLst>
          </p:cNvPr>
          <p:cNvSpPr txBox="1"/>
          <p:nvPr/>
        </p:nvSpPr>
        <p:spPr>
          <a:xfrm>
            <a:off x="3746061" y="4311106"/>
            <a:ext cx="11748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9208E7-C5B8-457D-8358-8A5D166279E1}"/>
              </a:ext>
            </a:extLst>
          </p:cNvPr>
          <p:cNvSpPr txBox="1"/>
          <p:nvPr/>
        </p:nvSpPr>
        <p:spPr>
          <a:xfrm>
            <a:off x="3040526" y="256968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B405D3-BB4F-47E7-BF5B-E66599706EE7}"/>
              </a:ext>
            </a:extLst>
          </p:cNvPr>
          <p:cNvSpPr txBox="1"/>
          <p:nvPr/>
        </p:nvSpPr>
        <p:spPr>
          <a:xfrm>
            <a:off x="1045363" y="2888235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CCDCF5-F212-48F2-A39C-7EC8B4C6C4D2}"/>
              </a:ext>
            </a:extLst>
          </p:cNvPr>
          <p:cNvSpPr txBox="1"/>
          <p:nvPr/>
        </p:nvSpPr>
        <p:spPr>
          <a:xfrm>
            <a:off x="3746061" y="4579438"/>
            <a:ext cx="11748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C981D3-F73D-46EA-BC91-B04B9074FFAF}"/>
              </a:ext>
            </a:extLst>
          </p:cNvPr>
          <p:cNvSpPr txBox="1"/>
          <p:nvPr/>
        </p:nvSpPr>
        <p:spPr>
          <a:xfrm>
            <a:off x="1366927" y="5210220"/>
            <a:ext cx="156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2DAF2F-8C89-449F-B438-A126EC6F5EDD}"/>
              </a:ext>
            </a:extLst>
          </p:cNvPr>
          <p:cNvGrpSpPr/>
          <p:nvPr/>
        </p:nvGrpSpPr>
        <p:grpSpPr>
          <a:xfrm>
            <a:off x="5614554" y="2072848"/>
            <a:ext cx="199272" cy="206152"/>
            <a:chOff x="2411760" y="3708613"/>
            <a:chExt cx="206152" cy="20615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2B4F444-80EF-409A-96CC-4D8F3910E885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Chevron 38">
              <a:extLst>
                <a:ext uri="{FF2B5EF4-FFF2-40B4-BE49-F238E27FC236}">
                  <a16:creationId xmlns:a16="http://schemas.microsoft.com/office/drawing/2014/main" id="{28B8D560-C9CD-4533-9FF3-A66DDD4A41F5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그룹 64">
            <a:extLst>
              <a:ext uri="{FF2B5EF4-FFF2-40B4-BE49-F238E27FC236}">
                <a16:creationId xmlns:a16="http://schemas.microsoft.com/office/drawing/2014/main" id="{AAA46FB0-9A90-4517-B633-9B57F5996C6B}"/>
              </a:ext>
            </a:extLst>
          </p:cNvPr>
          <p:cNvGrpSpPr/>
          <p:nvPr/>
        </p:nvGrpSpPr>
        <p:grpSpPr>
          <a:xfrm>
            <a:off x="5865235" y="1994589"/>
            <a:ext cx="5500672" cy="754955"/>
            <a:chOff x="5865235" y="1765988"/>
            <a:chExt cx="3647182" cy="7549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C749B0-2A01-46AC-992D-FE0D8434A460}"/>
                </a:ext>
              </a:extLst>
            </p:cNvPr>
            <p:cNvSpPr txBox="1"/>
            <p:nvPr/>
          </p:nvSpPr>
          <p:spPr>
            <a:xfrm>
              <a:off x="5865235" y="1765988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FB7ED-2DDC-48A2-941A-B11C7209BC30}"/>
                </a:ext>
              </a:extLst>
            </p:cNvPr>
            <p:cNvSpPr txBox="1"/>
            <p:nvPr/>
          </p:nvSpPr>
          <p:spPr>
            <a:xfrm>
              <a:off x="5865235" y="2059278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BE2F911-DB9A-40CA-BD2A-97F23CDE284A}"/>
              </a:ext>
            </a:extLst>
          </p:cNvPr>
          <p:cNvGrpSpPr/>
          <p:nvPr/>
        </p:nvGrpSpPr>
        <p:grpSpPr>
          <a:xfrm>
            <a:off x="5614554" y="3253163"/>
            <a:ext cx="199272" cy="206152"/>
            <a:chOff x="2411760" y="3708613"/>
            <a:chExt cx="206152" cy="20615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903B362-664A-4737-A875-F970B166C01D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Chevron 45">
              <a:extLst>
                <a:ext uri="{FF2B5EF4-FFF2-40B4-BE49-F238E27FC236}">
                  <a16:creationId xmlns:a16="http://schemas.microsoft.com/office/drawing/2014/main" id="{7E2564B1-6FEE-46A2-B771-B969B6DFD166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그룹 61">
            <a:extLst>
              <a:ext uri="{FF2B5EF4-FFF2-40B4-BE49-F238E27FC236}">
                <a16:creationId xmlns:a16="http://schemas.microsoft.com/office/drawing/2014/main" id="{CFFB7B79-DD9F-4013-BA85-CFF5BD7A1EB2}"/>
              </a:ext>
            </a:extLst>
          </p:cNvPr>
          <p:cNvGrpSpPr/>
          <p:nvPr/>
        </p:nvGrpSpPr>
        <p:grpSpPr>
          <a:xfrm>
            <a:off x="5865235" y="3174906"/>
            <a:ext cx="5500672" cy="754955"/>
            <a:chOff x="5865235" y="2880785"/>
            <a:chExt cx="3647182" cy="75495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486FB4F-D81D-4A94-BB5A-C3912A5A87A8}"/>
                </a:ext>
              </a:extLst>
            </p:cNvPr>
            <p:cNvSpPr txBox="1"/>
            <p:nvPr/>
          </p:nvSpPr>
          <p:spPr>
            <a:xfrm>
              <a:off x="5865235" y="2880785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F00241E-BDD5-4E53-9352-0D02A555DDA1}"/>
                </a:ext>
              </a:extLst>
            </p:cNvPr>
            <p:cNvSpPr txBox="1"/>
            <p:nvPr/>
          </p:nvSpPr>
          <p:spPr>
            <a:xfrm>
              <a:off x="5865235" y="3174075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A6E2EA0-6E66-4A2D-A0FF-7A7C34C30A55}"/>
              </a:ext>
            </a:extLst>
          </p:cNvPr>
          <p:cNvGrpSpPr/>
          <p:nvPr/>
        </p:nvGrpSpPr>
        <p:grpSpPr>
          <a:xfrm>
            <a:off x="5614554" y="4433478"/>
            <a:ext cx="199272" cy="206152"/>
            <a:chOff x="2411760" y="3708613"/>
            <a:chExt cx="206152" cy="20615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13238D9-6A9E-4B9F-A639-9905AC94521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Chevron 52">
              <a:extLst>
                <a:ext uri="{FF2B5EF4-FFF2-40B4-BE49-F238E27FC236}">
                  <a16:creationId xmlns:a16="http://schemas.microsoft.com/office/drawing/2014/main" id="{DA4D40B0-47BB-4D0C-A9DE-F920F0724E8C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3" name="그룹 2">
            <a:extLst>
              <a:ext uri="{FF2B5EF4-FFF2-40B4-BE49-F238E27FC236}">
                <a16:creationId xmlns:a16="http://schemas.microsoft.com/office/drawing/2014/main" id="{6AD24671-2804-49FF-BDF2-658AB7C3F0BF}"/>
              </a:ext>
            </a:extLst>
          </p:cNvPr>
          <p:cNvGrpSpPr/>
          <p:nvPr/>
        </p:nvGrpSpPr>
        <p:grpSpPr>
          <a:xfrm>
            <a:off x="5865235" y="4355221"/>
            <a:ext cx="5500672" cy="754955"/>
            <a:chOff x="5865235" y="3995582"/>
            <a:chExt cx="3647182" cy="7549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32AD888-5FC4-4DAB-927D-F2F9987B8C82}"/>
                </a:ext>
              </a:extLst>
            </p:cNvPr>
            <p:cNvSpPr txBox="1"/>
            <p:nvPr/>
          </p:nvSpPr>
          <p:spPr>
            <a:xfrm>
              <a:off x="5865235" y="3995582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5BE2749-442A-4DA2-9752-2BBEAB4B15B3}"/>
                </a:ext>
              </a:extLst>
            </p:cNvPr>
            <p:cNvSpPr txBox="1"/>
            <p:nvPr/>
          </p:nvSpPr>
          <p:spPr>
            <a:xfrm>
              <a:off x="5865235" y="4288872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09F49E4-A8B5-41FA-A083-CA82F61C7157}"/>
              </a:ext>
            </a:extLst>
          </p:cNvPr>
          <p:cNvGrpSpPr/>
          <p:nvPr/>
        </p:nvGrpSpPr>
        <p:grpSpPr>
          <a:xfrm>
            <a:off x="5614554" y="5613792"/>
            <a:ext cx="199272" cy="206152"/>
            <a:chOff x="2411760" y="3708613"/>
            <a:chExt cx="206152" cy="20615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AB44F23-00E2-44A8-BD36-E6BE28666300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Chevron 59">
              <a:extLst>
                <a:ext uri="{FF2B5EF4-FFF2-40B4-BE49-F238E27FC236}">
                  <a16:creationId xmlns:a16="http://schemas.microsoft.com/office/drawing/2014/main" id="{206ABDEE-F48B-4B06-9F40-AF11BD910797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1">
            <a:extLst>
              <a:ext uri="{FF2B5EF4-FFF2-40B4-BE49-F238E27FC236}">
                <a16:creationId xmlns:a16="http://schemas.microsoft.com/office/drawing/2014/main" id="{6C9354A6-C4BC-47E9-A5AB-16DD4C4D6717}"/>
              </a:ext>
            </a:extLst>
          </p:cNvPr>
          <p:cNvGrpSpPr/>
          <p:nvPr/>
        </p:nvGrpSpPr>
        <p:grpSpPr>
          <a:xfrm>
            <a:off x="5865235" y="5535536"/>
            <a:ext cx="5500672" cy="754955"/>
            <a:chOff x="5865235" y="5110380"/>
            <a:chExt cx="3647182" cy="75495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168C733-1819-465C-B438-0AEC162746D0}"/>
                </a:ext>
              </a:extLst>
            </p:cNvPr>
            <p:cNvSpPr txBox="1"/>
            <p:nvPr/>
          </p:nvSpPr>
          <p:spPr>
            <a:xfrm>
              <a:off x="5865235" y="5110380"/>
              <a:ext cx="364718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8BF250-4DD4-4385-A905-90F9C53AEFDE}"/>
                </a:ext>
              </a:extLst>
            </p:cNvPr>
            <p:cNvSpPr txBox="1"/>
            <p:nvPr/>
          </p:nvSpPr>
          <p:spPr>
            <a:xfrm>
              <a:off x="5865235" y="5403670"/>
              <a:ext cx="3646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2" name="Parallelogram 15">
            <a:extLst>
              <a:ext uri="{FF2B5EF4-FFF2-40B4-BE49-F238E27FC236}">
                <a16:creationId xmlns:a16="http://schemas.microsoft.com/office/drawing/2014/main" id="{3EC4CE32-A003-44C1-B472-B98896E73748}"/>
              </a:ext>
            </a:extLst>
          </p:cNvPr>
          <p:cNvSpPr/>
          <p:nvPr/>
        </p:nvSpPr>
        <p:spPr>
          <a:xfrm flipH="1">
            <a:off x="1621151" y="4445400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609F60E8-4E15-4DD7-B5C9-3D3AD6662671}"/>
              </a:ext>
            </a:extLst>
          </p:cNvPr>
          <p:cNvSpPr/>
          <p:nvPr/>
        </p:nvSpPr>
        <p:spPr>
          <a:xfrm>
            <a:off x="3270105" y="5178082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1406BFB7-DFEC-4110-9D27-1E8B2FC3441C}"/>
              </a:ext>
            </a:extLst>
          </p:cNvPr>
          <p:cNvSpPr/>
          <p:nvPr/>
        </p:nvSpPr>
        <p:spPr>
          <a:xfrm>
            <a:off x="2424110" y="291847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27">
            <a:extLst>
              <a:ext uri="{FF2B5EF4-FFF2-40B4-BE49-F238E27FC236}">
                <a16:creationId xmlns:a16="http://schemas.microsoft.com/office/drawing/2014/main" id="{A3F51311-A2B7-49C3-9135-92E99DAEF2B4}"/>
              </a:ext>
            </a:extLst>
          </p:cNvPr>
          <p:cNvSpPr/>
          <p:nvPr/>
        </p:nvSpPr>
        <p:spPr>
          <a:xfrm>
            <a:off x="4022525" y="362315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>
            <a:extLst>
              <a:ext uri="{FF2B5EF4-FFF2-40B4-BE49-F238E27FC236}">
                <a16:creationId xmlns:a16="http://schemas.microsoft.com/office/drawing/2014/main" id="{D5CC550B-36A6-47BF-825B-DE8FB1A6AAE3}"/>
              </a:ext>
            </a:extLst>
          </p:cNvPr>
          <p:cNvSpPr txBox="1"/>
          <p:nvPr/>
        </p:nvSpPr>
        <p:spPr>
          <a:xfrm>
            <a:off x="4726662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913AC73-F148-450B-9768-9DAA50BEDB8F}"/>
              </a:ext>
            </a:extLst>
          </p:cNvPr>
          <p:cNvSpPr txBox="1"/>
          <p:nvPr/>
        </p:nvSpPr>
        <p:spPr>
          <a:xfrm>
            <a:off x="4726662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22AE0B-2F14-4CAB-9B18-46755B235C2D}"/>
              </a:ext>
            </a:extLst>
          </p:cNvPr>
          <p:cNvSpPr txBox="1"/>
          <p:nvPr/>
        </p:nvSpPr>
        <p:spPr>
          <a:xfrm>
            <a:off x="8848727" y="499222"/>
            <a:ext cx="2683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64D7DAB-F6FB-4DB4-805D-71FF1A76758E}"/>
              </a:ext>
            </a:extLst>
          </p:cNvPr>
          <p:cNvSpPr txBox="1"/>
          <p:nvPr/>
        </p:nvSpPr>
        <p:spPr>
          <a:xfrm>
            <a:off x="8848727" y="1953042"/>
            <a:ext cx="26837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</a:p>
          <a:p>
            <a:pPr marL="171459" indent="-171459" algn="r">
              <a:buFont typeface="Wingdings" pitchFamily="2" charset="2"/>
              <a:buChar char="v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9" indent="-171459" algn="r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roup 309">
            <a:extLst>
              <a:ext uri="{FF2B5EF4-FFF2-40B4-BE49-F238E27FC236}">
                <a16:creationId xmlns:a16="http://schemas.microsoft.com/office/drawing/2014/main" id="{B86F78C9-118E-4CD9-AB5D-A9947D93C177}"/>
              </a:ext>
            </a:extLst>
          </p:cNvPr>
          <p:cNvGrpSpPr/>
          <p:nvPr/>
        </p:nvGrpSpPr>
        <p:grpSpPr>
          <a:xfrm>
            <a:off x="635062" y="3040127"/>
            <a:ext cx="5402531" cy="3170577"/>
            <a:chOff x="2687161" y="3731096"/>
            <a:chExt cx="5158677" cy="3027467"/>
          </a:xfrm>
        </p:grpSpPr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2B7D934-9288-4DF3-AE34-2199743508D2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1E3AEB6C-2008-4905-82CD-680399002DEF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4F3315B6-3284-4990-844B-93E00ED539F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8E17041-7724-4AD8-B625-B7F8CD68FA70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46D49F16-CC42-4BA9-8090-27FA6B8635DD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E9EECA8-BB7E-4B2A-BF8E-1D030A35E8E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747A628-19A4-405F-897A-094C842F2BA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48C061C4-D49F-43BD-AC4F-7473A105CC3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93894B89-35F4-4DBE-B020-7FEF183E26C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2452543-B863-4E3A-A4EE-C98D014A0F50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225948EB-A084-4A54-BF30-75EC6D37558F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8A19786-EA04-4827-9BB4-0ABBDBF5D511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C81F3A4-105E-4703-BE5C-A7C83DC05DE8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6F23FCAC-3835-48FF-BE1A-7FBE907E4971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5924E20-DE02-42FD-B6F1-1902AB2B752D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A71E920F-0979-444F-A0B3-FAD1FDD3D131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B5D6915A-047A-414B-9363-66ABAFBE762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4D57086B-48D8-4458-9969-D01F327C31B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D03BD8AD-004B-4B40-BFCB-60570BF159F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34357BD-1DDB-42ED-8EA6-F7FAF292E8DA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0E303188-ABBF-43AE-8840-9116F3D5503F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2D85BCB1-5F73-44F7-A19C-287AB6AE0EA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37D51964-2C10-46FC-8288-DC83747682F3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F8F0E84-6C5A-497D-BA39-7095674726E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BB141477-6035-4C90-8664-64B516F29DE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A4259712-6BE8-483C-8D07-C082D3F5029A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780B9BDD-2E13-4146-A8AC-9648FC21C105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DD3271C-E292-41BE-A996-C5BDD9E672E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26DD5148-6519-4231-B444-91224C755AF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A384D062-80B5-47C4-B03B-7C2158D4E72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D6FE064-8136-4727-A70D-B9226B80E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C11BDC82-5ACA-46E8-A8A6-9CE4294AC646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B8865DC0-6219-4256-AB2A-C3A0283DBA4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C028E88D-651C-4E11-B2CB-43F43D3792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729CABF7-61C8-4AD2-8928-BC87BAD4D493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5096010E-03E1-48CA-87D8-FF9440739DD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1CA9E06-17EF-4E27-B873-F3162BD2B54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124CCC00-D37E-43EB-8CF3-793A73224176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F7CADED-BC36-454E-AA04-C5B989EE384F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36FE203C-E8A7-41A0-8E31-3E03D8E7BBC1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3AA3161-53A5-41FC-87BF-8721D4E8349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4F9E0D4C-55AE-42D6-99A5-671BCBE66F8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CD934F0A-B4A1-491C-8870-02BB6BEBEC8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790E2972-6FB7-4FA5-A625-D8C9FFE9A03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F89DC7D-AECD-4692-8179-2F999442DF7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8A38D3F9-7190-4E7B-8AA5-BEB261721D57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D002034-B8FC-4D0A-A255-57D97E6630C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8E287B2-BF12-44B9-AA06-241E1DD1283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047D5CF3-EAEA-47C9-A80E-907B768E04D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CB1D0B6-F497-43E5-AD9C-5D111ADD7032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26CF979-ACCE-4860-9606-39AFA43FFE0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7833DA8B-F0CD-42A1-8E48-7FCFE381138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0D1E08D8-F863-4275-955E-BEE62DC4AB74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EA5F124C-BD0A-4A97-BD0A-97F5CD38389E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D0AD57C-885D-4D5E-A686-4BCB6BB8AF94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4F72F040-7A31-4DA8-BDF2-E3425A12360E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C9176A15-914C-4A3F-BA7B-E4FAC28EB5A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F5117DDF-5DFB-43BD-A6EF-91183DD5A122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4739CBC5-AA14-43EF-9DCD-399DCA7DF979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375DA18-97D3-42B3-9AC1-DF765D66D846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09512112-E38F-4F77-9D65-F02AB9AC05CB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7A844EA-04AE-45AD-AB5C-10A37B4FB867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05379751-217A-491C-8DBE-7BE2FEE6F94A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D4ABCEC6-6AFA-4C69-998D-FAC944C38B1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9210C77B-EAA6-456A-A50A-279C4BAE7D1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87F0116-D735-461B-9D42-47A237ACF5ED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7C68A33-7C6F-48FB-8363-9CBBC975C05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A78EBC3F-9EE1-46B0-8995-CDCCED18CE6F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6967D807-5D18-4452-8D8C-057D3E4F6E7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3D3C2ECE-35AF-42F3-8662-8EA053F3385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6647E142-C101-4D88-8348-6FCFDA566D88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33D40196-B245-4FEA-80DF-9E5F17080DB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F52E734-66AD-4812-9263-10730327DE1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0F008849-CBAE-445F-A77A-461A06E74F83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D2BF7C41-8385-4FE6-B9AF-C1D64EC8602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B03AFB22-408C-459C-9726-876137C598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E66E0D1-DEBD-4293-A808-602CA8A2E27C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FF8B7E14-B95D-4C2C-BBC9-700A1177789B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064C82B6-2ADC-4CAB-8166-8DBB7CABB82B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580D66F-BA5F-4A78-B024-24D36B645F0E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12754A4-13D9-497F-A619-2A563BCF60DA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14B41178-30CA-4459-B1A1-5F0A5406B7EC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EDB18FD8-B289-4E91-AEEA-744393AA0FA6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B0CDCEB0-0031-4D8E-8518-FF037E7EAB0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858D8A7D-EF92-462E-9B3B-7847B9C75F4C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2754A66-267D-4AC6-8294-FA67ECF79A5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D7CCF447-0045-492C-AE62-855ECF8FEF02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0CAAFB1-42E1-4D31-9835-148CA050EA6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701E9EDA-C76E-47A2-AC35-1FE77968DC48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7EA2A2E9-F4D2-47B3-985C-B5AA87F0D926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BEC2D2AD-48EB-4BBE-B399-CD4911B494C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D196BC9B-8EBE-44DD-8579-177C6AC49DFD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4F1D8767-7F26-4F13-85FE-BDE0E5EA5F7F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31BFD24B-6D32-4360-B78A-21A30F48AA60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84DF74A-BDDD-4011-A6DD-A331BC93BFE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01E83786-497A-44E6-85FA-47C4A59AF22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2CFF2E69-F4F8-4C3E-8D86-E2FE8FD1F0A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7B1162CE-6A6B-4FB3-B7E2-614C399AB6F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8295FFBD-C96D-462B-8F18-5D5190C375A2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B49B5E00-FA34-4F8E-8DC0-BEF98C49ED1F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934A9CC9-DDAA-486E-A8BE-F8B261B68A81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92A735A5-89B4-488C-A89C-5D226C13A70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6D9F2DB6-1344-4F04-9724-A9132750A47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D27C3A39-FD3F-4A5C-A0CB-3B9443BAE6A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CA295DDF-1687-4D96-A5AE-80A53336069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DC599954-37CF-46FE-8302-7DEE6EEAB75B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EA9D3FB1-E2E2-4CBA-AC80-954FAAD25B87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142D4FB-0BE5-4A88-AC87-403B156EB55F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1A13EAB0-93D8-4AB7-8D19-62914AE145C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06ACA165-2807-4439-947D-A39EF6ABAF71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DE3A3FDB-E488-4122-B909-B7B6A00EFAAE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865D698D-4B78-4301-8CD3-80C783B4DB34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861AC447-898F-47C5-B3B2-E1719D78FC9D}"/>
              </a:ext>
            </a:extLst>
          </p:cNvPr>
          <p:cNvSpPr/>
          <p:nvPr/>
        </p:nvSpPr>
        <p:spPr>
          <a:xfrm>
            <a:off x="6510484" y="2980952"/>
            <a:ext cx="2340000" cy="1080000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A835D8CE-E388-4FC6-9B64-B9723E1E5344}"/>
              </a:ext>
            </a:extLst>
          </p:cNvPr>
          <p:cNvSpPr/>
          <p:nvPr/>
        </p:nvSpPr>
        <p:spPr>
          <a:xfrm>
            <a:off x="6510484" y="1914956"/>
            <a:ext cx="2340000" cy="1080000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77F5ACCA-187A-4C69-BC4D-7982A4B498F1}"/>
              </a:ext>
            </a:extLst>
          </p:cNvPr>
          <p:cNvSpPr/>
          <p:nvPr/>
        </p:nvSpPr>
        <p:spPr>
          <a:xfrm>
            <a:off x="6510484" y="5128355"/>
            <a:ext cx="2340000" cy="1080000"/>
          </a:xfrm>
          <a:prstGeom prst="rect">
            <a:avLst/>
          </a:prstGeom>
          <a:solidFill>
            <a:schemeClr val="accent3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FF87020-1DAA-4438-A1E8-36C0377E296A}"/>
              </a:ext>
            </a:extLst>
          </p:cNvPr>
          <p:cNvSpPr/>
          <p:nvPr/>
        </p:nvSpPr>
        <p:spPr>
          <a:xfrm>
            <a:off x="6510484" y="4054653"/>
            <a:ext cx="2340000" cy="1080000"/>
          </a:xfrm>
          <a:prstGeom prst="rect">
            <a:avLst/>
          </a:prstGeom>
          <a:solidFill>
            <a:schemeClr val="accent4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3841A14-54B6-4BEC-8070-3D005FE18C01}"/>
              </a:ext>
            </a:extLst>
          </p:cNvPr>
          <p:cNvGrpSpPr/>
          <p:nvPr/>
        </p:nvGrpSpPr>
        <p:grpSpPr>
          <a:xfrm>
            <a:off x="9155740" y="2014829"/>
            <a:ext cx="2377803" cy="880254"/>
            <a:chOff x="6860364" y="1880348"/>
            <a:chExt cx="1944216" cy="880254"/>
          </a:xfrm>
        </p:grpSpPr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6F918815-66A4-4526-A0C8-ADBD63409218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6FE8AD97-B195-4C95-949B-7D99DAA8AC4F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9F7122B5-72FE-4C89-A011-72E7BF01BA57}"/>
              </a:ext>
            </a:extLst>
          </p:cNvPr>
          <p:cNvSpPr txBox="1"/>
          <p:nvPr/>
        </p:nvSpPr>
        <p:spPr>
          <a:xfrm>
            <a:off x="6645354" y="2131791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5C7ED8B6-B1F5-4544-87E5-35D6062DAC31}"/>
              </a:ext>
            </a:extLst>
          </p:cNvPr>
          <p:cNvSpPr txBox="1"/>
          <p:nvPr/>
        </p:nvSpPr>
        <p:spPr>
          <a:xfrm>
            <a:off x="7211746" y="2039458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5F0BF7D9-CA7C-4FC6-97CB-F7BED7FE4218}"/>
              </a:ext>
            </a:extLst>
          </p:cNvPr>
          <p:cNvSpPr txBox="1"/>
          <p:nvPr/>
        </p:nvSpPr>
        <p:spPr>
          <a:xfrm>
            <a:off x="6645354" y="3202924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44C7187E-7002-4181-B402-A8C003DF7B25}"/>
              </a:ext>
            </a:extLst>
          </p:cNvPr>
          <p:cNvSpPr txBox="1"/>
          <p:nvPr/>
        </p:nvSpPr>
        <p:spPr>
          <a:xfrm>
            <a:off x="7211746" y="3110591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37DFF726-F05A-4712-A67F-025316A5EEFD}"/>
              </a:ext>
            </a:extLst>
          </p:cNvPr>
          <p:cNvSpPr txBox="1"/>
          <p:nvPr/>
        </p:nvSpPr>
        <p:spPr>
          <a:xfrm>
            <a:off x="6645354" y="4274057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51AC1B4B-7CD0-41D6-92BC-3AA03449CFA4}"/>
              </a:ext>
            </a:extLst>
          </p:cNvPr>
          <p:cNvSpPr txBox="1"/>
          <p:nvPr/>
        </p:nvSpPr>
        <p:spPr>
          <a:xfrm>
            <a:off x="7211746" y="4181724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21964AC-B3F7-49B8-9BC2-1297404165A3}"/>
              </a:ext>
            </a:extLst>
          </p:cNvPr>
          <p:cNvSpPr txBox="1"/>
          <p:nvPr/>
        </p:nvSpPr>
        <p:spPr>
          <a:xfrm>
            <a:off x="6645354" y="5345190"/>
            <a:ext cx="47847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ABE13B0-EB8B-4584-9689-65C5B3479C5F}"/>
              </a:ext>
            </a:extLst>
          </p:cNvPr>
          <p:cNvSpPr txBox="1"/>
          <p:nvPr/>
        </p:nvSpPr>
        <p:spPr>
          <a:xfrm>
            <a:off x="7211746" y="5252857"/>
            <a:ext cx="1555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93" name="Elbow Connector 24">
            <a:extLst>
              <a:ext uri="{FF2B5EF4-FFF2-40B4-BE49-F238E27FC236}">
                <a16:creationId xmlns:a16="http://schemas.microsoft.com/office/drawing/2014/main" id="{86842E71-F53C-418D-A1BD-889A1A7403FC}"/>
              </a:ext>
            </a:extLst>
          </p:cNvPr>
          <p:cNvCxnSpPr>
            <a:cxnSpLocks/>
            <a:stCxn id="306" idx="2"/>
          </p:cNvCxnSpPr>
          <p:nvPr/>
        </p:nvCxnSpPr>
        <p:spPr>
          <a:xfrm rot="16200000" flipH="1">
            <a:off x="590621" y="3226643"/>
            <a:ext cx="1830738" cy="396317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2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">
            <a:extLst>
              <a:ext uri="{FF2B5EF4-FFF2-40B4-BE49-F238E27FC236}">
                <a16:creationId xmlns:a16="http://schemas.microsoft.com/office/drawing/2014/main" id="{A90CAC27-E215-4072-AF38-D54291006167}"/>
              </a:ext>
            </a:extLst>
          </p:cNvPr>
          <p:cNvCxnSpPr>
            <a:cxnSpLocks/>
            <a:stCxn id="307" idx="2"/>
          </p:cNvCxnSpPr>
          <p:nvPr/>
        </p:nvCxnSpPr>
        <p:spPr>
          <a:xfrm rot="5400000">
            <a:off x="1190330" y="3809113"/>
            <a:ext cx="2792753" cy="193392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Elbow Connector 36">
            <a:extLst>
              <a:ext uri="{FF2B5EF4-FFF2-40B4-BE49-F238E27FC236}">
                <a16:creationId xmlns:a16="http://schemas.microsoft.com/office/drawing/2014/main" id="{49C3BDD5-D47C-41A2-A0EC-8A110A23D71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6022" y="3205387"/>
            <a:ext cx="2093630" cy="743339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4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Elbow Connector 39">
            <a:extLst>
              <a:ext uri="{FF2B5EF4-FFF2-40B4-BE49-F238E27FC236}">
                <a16:creationId xmlns:a16="http://schemas.microsoft.com/office/drawing/2014/main" id="{32E6FF2E-2B36-4CDF-BB9B-BC1880C95441}"/>
              </a:ext>
            </a:extLst>
          </p:cNvPr>
          <p:cNvCxnSpPr>
            <a:cxnSpLocks/>
            <a:stCxn id="309" idx="2"/>
          </p:cNvCxnSpPr>
          <p:nvPr/>
        </p:nvCxnSpPr>
        <p:spPr>
          <a:xfrm rot="5400000">
            <a:off x="3815129" y="3880795"/>
            <a:ext cx="2990777" cy="24805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3"/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A8498B9B-992A-4F00-9D50-177D8A4F2D19}"/>
              </a:ext>
            </a:extLst>
          </p:cNvPr>
          <p:cNvGrpSpPr/>
          <p:nvPr/>
        </p:nvGrpSpPr>
        <p:grpSpPr>
          <a:xfrm>
            <a:off x="9155740" y="3085962"/>
            <a:ext cx="2377803" cy="880254"/>
            <a:chOff x="6860364" y="2924353"/>
            <a:chExt cx="1944216" cy="880254"/>
          </a:xfrm>
        </p:grpSpPr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FD08BC43-5E25-4A67-8A3F-344CC89FDAE8}"/>
                </a:ext>
              </a:extLst>
            </p:cNvPr>
            <p:cNvSpPr txBox="1"/>
            <p:nvPr/>
          </p:nvSpPr>
          <p:spPr>
            <a:xfrm>
              <a:off x="6860364" y="2924353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C5050B9F-49D4-4B19-A071-70E3414121CE}"/>
                </a:ext>
              </a:extLst>
            </p:cNvPr>
            <p:cNvSpPr txBox="1"/>
            <p:nvPr/>
          </p:nvSpPr>
          <p:spPr>
            <a:xfrm>
              <a:off x="6860365" y="3158277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2420ACD5-A867-4593-A020-2961EDF7BEF6}"/>
              </a:ext>
            </a:extLst>
          </p:cNvPr>
          <p:cNvGrpSpPr/>
          <p:nvPr/>
        </p:nvGrpSpPr>
        <p:grpSpPr>
          <a:xfrm>
            <a:off x="9155740" y="4157095"/>
            <a:ext cx="2377803" cy="880254"/>
            <a:chOff x="6860364" y="3994534"/>
            <a:chExt cx="1944216" cy="880254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03F40FF0-4C22-4D22-947E-F7F3EF8DE81D}"/>
                </a:ext>
              </a:extLst>
            </p:cNvPr>
            <p:cNvSpPr txBox="1"/>
            <p:nvPr/>
          </p:nvSpPr>
          <p:spPr>
            <a:xfrm>
              <a:off x="6860364" y="3994534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70128F8C-DB0E-4084-BE31-3D64A6644DE0}"/>
                </a:ext>
              </a:extLst>
            </p:cNvPr>
            <p:cNvSpPr txBox="1"/>
            <p:nvPr/>
          </p:nvSpPr>
          <p:spPr>
            <a:xfrm>
              <a:off x="6860365" y="4228458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02B26E39-7D0F-4F71-BC96-1BD7E750B6F7}"/>
              </a:ext>
            </a:extLst>
          </p:cNvPr>
          <p:cNvGrpSpPr/>
          <p:nvPr/>
        </p:nvGrpSpPr>
        <p:grpSpPr>
          <a:xfrm>
            <a:off x="9155740" y="5228228"/>
            <a:ext cx="2377803" cy="880254"/>
            <a:chOff x="6860364" y="5018220"/>
            <a:chExt cx="1944216" cy="880254"/>
          </a:xfrm>
        </p:grpSpPr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15481CC1-ABE4-48B9-981A-4A97E1332365}"/>
                </a:ext>
              </a:extLst>
            </p:cNvPr>
            <p:cNvSpPr txBox="1"/>
            <p:nvPr/>
          </p:nvSpPr>
          <p:spPr>
            <a:xfrm>
              <a:off x="6860364" y="5018220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06A3F216-3B38-40ED-987F-D644BB60EF5B}"/>
                </a:ext>
              </a:extLst>
            </p:cNvPr>
            <p:cNvSpPr txBox="1"/>
            <p:nvPr/>
          </p:nvSpPr>
          <p:spPr>
            <a:xfrm>
              <a:off x="6860365" y="5252144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6" name="Rectangle 305">
            <a:extLst>
              <a:ext uri="{FF2B5EF4-FFF2-40B4-BE49-F238E27FC236}">
                <a16:creationId xmlns:a16="http://schemas.microsoft.com/office/drawing/2014/main" id="{CCEF7404-9EF1-4504-96E1-1612C3870F0B}"/>
              </a:ext>
            </a:extLst>
          </p:cNvPr>
          <p:cNvSpPr/>
          <p:nvPr/>
        </p:nvSpPr>
        <p:spPr>
          <a:xfrm>
            <a:off x="1055370" y="2003775"/>
            <a:ext cx="504924" cy="505658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5A0BB3D6-5EFA-478D-9C57-9576DEA38736}"/>
              </a:ext>
            </a:extLst>
          </p:cNvPr>
          <p:cNvSpPr/>
          <p:nvPr/>
        </p:nvSpPr>
        <p:spPr>
          <a:xfrm>
            <a:off x="2430940" y="2003775"/>
            <a:ext cx="504924" cy="505658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C8B7D92B-FA5F-45B1-A0BC-72E61881EF9F}"/>
              </a:ext>
            </a:extLst>
          </p:cNvPr>
          <p:cNvSpPr/>
          <p:nvPr/>
        </p:nvSpPr>
        <p:spPr>
          <a:xfrm>
            <a:off x="3806510" y="2003775"/>
            <a:ext cx="504924" cy="505658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4CAE5EB9-C65D-4214-B770-5E73A2A5EA23}"/>
              </a:ext>
            </a:extLst>
          </p:cNvPr>
          <p:cNvSpPr/>
          <p:nvPr/>
        </p:nvSpPr>
        <p:spPr>
          <a:xfrm>
            <a:off x="5182081" y="2003775"/>
            <a:ext cx="504924" cy="505658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3" name="사각형: 둥근 위쪽 모서리 40">
            <a:extLst>
              <a:ext uri="{FF2B5EF4-FFF2-40B4-BE49-F238E27FC236}">
                <a16:creationId xmlns:a16="http://schemas.microsoft.com/office/drawing/2014/main" id="{FF9ECF13-2B70-42E7-BA21-2CB9FA6FF825}"/>
              </a:ext>
            </a:extLst>
          </p:cNvPr>
          <p:cNvSpPr/>
          <p:nvPr/>
        </p:nvSpPr>
        <p:spPr>
          <a:xfrm rot="5400000">
            <a:off x="1449007" y="450347"/>
            <a:ext cx="1719612" cy="4617626"/>
          </a:xfrm>
          <a:prstGeom prst="round2SameRect">
            <a:avLst>
              <a:gd name="adj1" fmla="val 9509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직사각형 2">
            <a:extLst>
              <a:ext uri="{FF2B5EF4-FFF2-40B4-BE49-F238E27FC236}">
                <a16:creationId xmlns:a16="http://schemas.microsoft.com/office/drawing/2014/main" id="{430AA370-02E7-4D39-86BA-CFBBE1C7F858}"/>
              </a:ext>
            </a:extLst>
          </p:cNvPr>
          <p:cNvSpPr/>
          <p:nvPr/>
        </p:nvSpPr>
        <p:spPr>
          <a:xfrm>
            <a:off x="2" y="5832808"/>
            <a:ext cx="3859773" cy="41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그룹 1">
            <a:extLst>
              <a:ext uri="{FF2B5EF4-FFF2-40B4-BE49-F238E27FC236}">
                <a16:creationId xmlns:a16="http://schemas.microsoft.com/office/drawing/2014/main" id="{81A855A5-A154-4E47-B573-C882B6520EC0}"/>
              </a:ext>
            </a:extLst>
          </p:cNvPr>
          <p:cNvGrpSpPr/>
          <p:nvPr/>
        </p:nvGrpSpPr>
        <p:grpSpPr>
          <a:xfrm>
            <a:off x="910095" y="2134752"/>
            <a:ext cx="3561928" cy="1248817"/>
            <a:chOff x="910095" y="1775759"/>
            <a:chExt cx="3561928" cy="1248817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B8A7BB-CE0A-415B-B2A9-E129C4F1ABC6}"/>
                </a:ext>
              </a:extLst>
            </p:cNvPr>
            <p:cNvSpPr txBox="1"/>
            <p:nvPr/>
          </p:nvSpPr>
          <p:spPr>
            <a:xfrm>
              <a:off x="910095" y="1775759"/>
              <a:ext cx="186577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We Create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86BB6E-34C8-4662-98E8-6C071F4775B7}"/>
                </a:ext>
              </a:extLst>
            </p:cNvPr>
            <p:cNvSpPr txBox="1"/>
            <p:nvPr/>
          </p:nvSpPr>
          <p:spPr>
            <a:xfrm>
              <a:off x="910095" y="2207807"/>
              <a:ext cx="3561928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Quality Professional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FD4A158-EB76-433E-BAA2-912413FBC70C}"/>
                </a:ext>
              </a:extLst>
            </p:cNvPr>
            <p:cNvSpPr txBox="1"/>
            <p:nvPr/>
          </p:nvSpPr>
          <p:spPr>
            <a:xfrm>
              <a:off x="910095" y="2639855"/>
              <a:ext cx="3392312" cy="384721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800" dirty="0">
                  <a:solidFill>
                    <a:schemeClr val="bg1"/>
                  </a:solidFill>
                </a:rPr>
                <a:t>PPT Presentation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09EBE15-9729-4AC1-9EAC-C5F145BBE586}"/>
              </a:ext>
            </a:extLst>
          </p:cNvPr>
          <p:cNvSpPr txBox="1"/>
          <p:nvPr/>
        </p:nvSpPr>
        <p:spPr>
          <a:xfrm>
            <a:off x="910095" y="3768724"/>
            <a:ext cx="234540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F62868-0B8F-45F0-859A-F9DC8519A745}"/>
              </a:ext>
            </a:extLst>
          </p:cNvPr>
          <p:cNvGrpSpPr/>
          <p:nvPr/>
        </p:nvGrpSpPr>
        <p:grpSpPr>
          <a:xfrm>
            <a:off x="6176370" y="4842357"/>
            <a:ext cx="1224136" cy="723273"/>
            <a:chOff x="3818902" y="5085764"/>
            <a:chExt cx="1484248" cy="72327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9E73432-BD3B-48C6-A045-909D29CAC053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849336-173C-4F0D-955F-446F5AEB0B04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</a:rPr>
                <a:t>STEP 02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C0531A-538B-47E0-8E2D-E6E487CB97A5}"/>
              </a:ext>
            </a:extLst>
          </p:cNvPr>
          <p:cNvGrpSpPr/>
          <p:nvPr/>
        </p:nvGrpSpPr>
        <p:grpSpPr>
          <a:xfrm>
            <a:off x="4386563" y="5582550"/>
            <a:ext cx="1224136" cy="723273"/>
            <a:chOff x="3818902" y="5085764"/>
            <a:chExt cx="1484248" cy="72327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486B3F5-E893-4E45-A196-B6EC1BDB2CD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8CF18ED-F200-42B8-86ED-1D74AD7D2098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STEP 01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460C62C-D86E-431B-B94D-F99F779B641A}"/>
              </a:ext>
            </a:extLst>
          </p:cNvPr>
          <p:cNvGrpSpPr/>
          <p:nvPr/>
        </p:nvGrpSpPr>
        <p:grpSpPr>
          <a:xfrm>
            <a:off x="7966177" y="4102164"/>
            <a:ext cx="1224136" cy="723273"/>
            <a:chOff x="3818902" y="5085764"/>
            <a:chExt cx="1484248" cy="72327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AF85B46-0194-4172-AE22-EFE41C968DE9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3CAEC0-4776-4649-975E-440FE484F1DC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STEP 03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550CF32-A880-487F-B7AF-50784723733A}"/>
              </a:ext>
            </a:extLst>
          </p:cNvPr>
          <p:cNvGrpSpPr/>
          <p:nvPr/>
        </p:nvGrpSpPr>
        <p:grpSpPr>
          <a:xfrm>
            <a:off x="9755985" y="3361971"/>
            <a:ext cx="1224136" cy="723273"/>
            <a:chOff x="3818902" y="5085764"/>
            <a:chExt cx="1484248" cy="72327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40A47B3-CD91-4BA1-AD12-FA89412E474D}"/>
                </a:ext>
              </a:extLst>
            </p:cNvPr>
            <p:cNvSpPr txBox="1"/>
            <p:nvPr/>
          </p:nvSpPr>
          <p:spPr>
            <a:xfrm>
              <a:off x="3818902" y="5301206"/>
              <a:ext cx="1484248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94518E-E781-46D5-A30B-08245C9BF109}"/>
                </a:ext>
              </a:extLst>
            </p:cNvPr>
            <p:cNvSpPr txBox="1"/>
            <p:nvPr/>
          </p:nvSpPr>
          <p:spPr>
            <a:xfrm>
              <a:off x="3818902" y="5085764"/>
              <a:ext cx="1484248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</a:rPr>
                <a:t>FINAL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F8230217-D7D5-41B0-A43A-6EE5808BE42F}"/>
              </a:ext>
            </a:extLst>
          </p:cNvPr>
          <p:cNvSpPr/>
          <p:nvPr/>
        </p:nvSpPr>
        <p:spPr>
          <a:xfrm>
            <a:off x="4724720" y="4353811"/>
            <a:ext cx="533358" cy="5333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154E512-DE1B-48E8-9A60-E7E88EC229AE}"/>
              </a:ext>
            </a:extLst>
          </p:cNvPr>
          <p:cNvSpPr/>
          <p:nvPr/>
        </p:nvSpPr>
        <p:spPr>
          <a:xfrm>
            <a:off x="6512584" y="3618968"/>
            <a:ext cx="533358" cy="5333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6DAE071-5C7D-4003-87BD-8603819FFCF1}"/>
              </a:ext>
            </a:extLst>
          </p:cNvPr>
          <p:cNvSpPr/>
          <p:nvPr/>
        </p:nvSpPr>
        <p:spPr>
          <a:xfrm>
            <a:off x="8236589" y="2838105"/>
            <a:ext cx="533358" cy="533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369EF0B-E98C-4E31-AA10-D10898C5F0EE}"/>
              </a:ext>
            </a:extLst>
          </p:cNvPr>
          <p:cNvSpPr/>
          <p:nvPr/>
        </p:nvSpPr>
        <p:spPr>
          <a:xfrm>
            <a:off x="10066329" y="2083510"/>
            <a:ext cx="533358" cy="5333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평행 사변형 3">
            <a:extLst>
              <a:ext uri="{FF2B5EF4-FFF2-40B4-BE49-F238E27FC236}">
                <a16:creationId xmlns:a16="http://schemas.microsoft.com/office/drawing/2014/main" id="{7EDF08D4-FCBD-4475-A53C-875AE6BEAF33}"/>
              </a:ext>
            </a:extLst>
          </p:cNvPr>
          <p:cNvSpPr/>
          <p:nvPr/>
        </p:nvSpPr>
        <p:spPr>
          <a:xfrm rot="16200000" flipH="1">
            <a:off x="3478338" y="546464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평행 사변형 42">
            <a:extLst>
              <a:ext uri="{FF2B5EF4-FFF2-40B4-BE49-F238E27FC236}">
                <a16:creationId xmlns:a16="http://schemas.microsoft.com/office/drawing/2014/main" id="{A474AC9F-D3CE-4BB2-9516-12E733E63EEB}"/>
              </a:ext>
            </a:extLst>
          </p:cNvPr>
          <p:cNvSpPr/>
          <p:nvPr/>
        </p:nvSpPr>
        <p:spPr>
          <a:xfrm>
            <a:off x="3859774" y="508320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평행 사변형 49">
            <a:extLst>
              <a:ext uri="{FF2B5EF4-FFF2-40B4-BE49-F238E27FC236}">
                <a16:creationId xmlns:a16="http://schemas.microsoft.com/office/drawing/2014/main" id="{58E0431A-9EEF-4F2F-AE6C-4AEA0CACC47B}"/>
              </a:ext>
            </a:extLst>
          </p:cNvPr>
          <p:cNvSpPr/>
          <p:nvPr/>
        </p:nvSpPr>
        <p:spPr>
          <a:xfrm rot="16200000" flipH="1">
            <a:off x="5241239" y="471616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9" name="평행 사변형 66">
            <a:extLst>
              <a:ext uri="{FF2B5EF4-FFF2-40B4-BE49-F238E27FC236}">
                <a16:creationId xmlns:a16="http://schemas.microsoft.com/office/drawing/2014/main" id="{8341ECCD-B410-4108-A8FA-2E86BC6D31B2}"/>
              </a:ext>
            </a:extLst>
          </p:cNvPr>
          <p:cNvSpPr/>
          <p:nvPr/>
        </p:nvSpPr>
        <p:spPr>
          <a:xfrm>
            <a:off x="5622675" y="433472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평행 사변형 67">
            <a:extLst>
              <a:ext uri="{FF2B5EF4-FFF2-40B4-BE49-F238E27FC236}">
                <a16:creationId xmlns:a16="http://schemas.microsoft.com/office/drawing/2014/main" id="{A200B6F8-4E64-42B2-ABFB-272390E10505}"/>
              </a:ext>
            </a:extLst>
          </p:cNvPr>
          <p:cNvSpPr/>
          <p:nvPr/>
        </p:nvSpPr>
        <p:spPr>
          <a:xfrm rot="16200000" flipH="1">
            <a:off x="7004140" y="396768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평행 사변형 68">
            <a:extLst>
              <a:ext uri="{FF2B5EF4-FFF2-40B4-BE49-F238E27FC236}">
                <a16:creationId xmlns:a16="http://schemas.microsoft.com/office/drawing/2014/main" id="{CC9027C6-C84B-4B36-A1D7-3357BA174D53}"/>
              </a:ext>
            </a:extLst>
          </p:cNvPr>
          <p:cNvSpPr/>
          <p:nvPr/>
        </p:nvSpPr>
        <p:spPr>
          <a:xfrm>
            <a:off x="7385576" y="358624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평행 사변형 69">
            <a:extLst>
              <a:ext uri="{FF2B5EF4-FFF2-40B4-BE49-F238E27FC236}">
                <a16:creationId xmlns:a16="http://schemas.microsoft.com/office/drawing/2014/main" id="{EE2F97C7-87C4-4847-B031-262AE9953807}"/>
              </a:ext>
            </a:extLst>
          </p:cNvPr>
          <p:cNvSpPr/>
          <p:nvPr/>
        </p:nvSpPr>
        <p:spPr>
          <a:xfrm rot="16200000" flipH="1">
            <a:off x="8767041" y="3219201"/>
            <a:ext cx="1160004" cy="397131"/>
          </a:xfrm>
          <a:prstGeom prst="parallelogram">
            <a:avLst>
              <a:gd name="adj" fmla="val 103225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평행 사변형 70">
            <a:extLst>
              <a:ext uri="{FF2B5EF4-FFF2-40B4-BE49-F238E27FC236}">
                <a16:creationId xmlns:a16="http://schemas.microsoft.com/office/drawing/2014/main" id="{4086FBC6-AC44-4AB6-A535-E6E341F71A96}"/>
              </a:ext>
            </a:extLst>
          </p:cNvPr>
          <p:cNvSpPr/>
          <p:nvPr/>
        </p:nvSpPr>
        <p:spPr>
          <a:xfrm>
            <a:off x="9148477" y="2837763"/>
            <a:ext cx="2160000" cy="410400"/>
          </a:xfrm>
          <a:prstGeom prst="parallelogram">
            <a:avLst>
              <a:gd name="adj" fmla="val 9628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EDBFFBC-8DF0-4D61-93D8-2954BD46CA08}"/>
              </a:ext>
            </a:extLst>
          </p:cNvPr>
          <p:cNvSpPr/>
          <p:nvPr/>
        </p:nvSpPr>
        <p:spPr>
          <a:xfrm flipH="1">
            <a:off x="6636777" y="3759500"/>
            <a:ext cx="303322" cy="3040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Donut 8">
            <a:extLst>
              <a:ext uri="{FF2B5EF4-FFF2-40B4-BE49-F238E27FC236}">
                <a16:creationId xmlns:a16="http://schemas.microsoft.com/office/drawing/2014/main" id="{9BCF6428-5F77-4006-B01A-1A833A9320DB}"/>
              </a:ext>
            </a:extLst>
          </p:cNvPr>
          <p:cNvSpPr/>
          <p:nvPr/>
        </p:nvSpPr>
        <p:spPr>
          <a:xfrm>
            <a:off x="8355635" y="2923724"/>
            <a:ext cx="294464" cy="35197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Donut 24">
            <a:extLst>
              <a:ext uri="{FF2B5EF4-FFF2-40B4-BE49-F238E27FC236}">
                <a16:creationId xmlns:a16="http://schemas.microsoft.com/office/drawing/2014/main" id="{E015B586-27D1-46A1-B58F-25A36F88F308}"/>
              </a:ext>
            </a:extLst>
          </p:cNvPr>
          <p:cNvSpPr/>
          <p:nvPr/>
        </p:nvSpPr>
        <p:spPr>
          <a:xfrm>
            <a:off x="4828198" y="4458192"/>
            <a:ext cx="340868" cy="343642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자유형 151">
            <a:extLst>
              <a:ext uri="{FF2B5EF4-FFF2-40B4-BE49-F238E27FC236}">
                <a16:creationId xmlns:a16="http://schemas.microsoft.com/office/drawing/2014/main" id="{729FEE13-6320-4E57-8001-F58C05A1E762}"/>
              </a:ext>
            </a:extLst>
          </p:cNvPr>
          <p:cNvSpPr/>
          <p:nvPr/>
        </p:nvSpPr>
        <p:spPr>
          <a:xfrm>
            <a:off x="10187803" y="2183922"/>
            <a:ext cx="318336" cy="33411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854838B-C2CB-4B2C-974C-15D3D1162633}"/>
              </a:ext>
            </a:extLst>
          </p:cNvPr>
          <p:cNvGrpSpPr/>
          <p:nvPr/>
        </p:nvGrpSpPr>
        <p:grpSpPr>
          <a:xfrm>
            <a:off x="3705840" y="3113506"/>
            <a:ext cx="4797245" cy="1142740"/>
            <a:chOff x="3685673" y="2733741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3685673" y="2733741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3705822" y="3496825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1D6581F-E31C-4030-B6C6-2151467576EE}"/>
              </a:ext>
            </a:extLst>
          </p:cNvPr>
          <p:cNvGrpSpPr/>
          <p:nvPr/>
        </p:nvGrpSpPr>
        <p:grpSpPr>
          <a:xfrm>
            <a:off x="4620899" y="1039004"/>
            <a:ext cx="2951798" cy="1953740"/>
            <a:chOff x="4620899" y="1039004"/>
            <a:chExt cx="2951798" cy="1953740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19EB602-5DCE-4C06-8139-D3009637AFC8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988CF76-2B36-4BA0-96A9-2AA6A4703D69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71F2176-C84D-44EB-8656-911CB1A8D153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9C4F737-8DFF-4853-9E43-5821FFFACFA7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44252" y="3919761"/>
            <a:ext cx="2880320" cy="2074785"/>
          </a:xfrm>
          <a:prstGeom prst="rect">
            <a:avLst/>
          </a:prstGeom>
        </p:spPr>
        <p:txBody>
          <a:bodyPr lIns="36000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sz="4400" dirty="0">
                <a:solidFill>
                  <a:schemeClr val="accent4"/>
                </a:solidFill>
                <a:latin typeface="+mj-lt"/>
              </a:rPr>
              <a:t>Simple Desktop</a:t>
            </a:r>
            <a:r>
              <a:rPr lang="en-US" altLang="ko-KR" sz="4400" dirty="0">
                <a:solidFill>
                  <a:srgbClr val="0684BF"/>
                </a:solidFill>
                <a:latin typeface="+mj-lt"/>
              </a:rPr>
              <a:t> </a:t>
            </a:r>
            <a:r>
              <a:rPr lang="en-US" altLang="ko-KR" sz="4400" dirty="0">
                <a:solidFill>
                  <a:schemeClr val="accent3"/>
                </a:solidFill>
                <a:latin typeface="+mj-lt"/>
              </a:rPr>
              <a:t>Style</a:t>
            </a:r>
            <a:endParaRPr lang="ko-KR" altLang="en-US" sz="4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0273" y="1407732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7894" y="1067362"/>
            <a:ext cx="192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273" y="2680200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7894" y="2339830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273" y="3952668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894" y="3612298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0273" y="5225136"/>
            <a:ext cx="34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894" y="4884766"/>
            <a:ext cx="192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F05211F-53C7-4E37-BCA7-B65513C1FFF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20354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07240AA2-280D-43C9-A8A6-4FA0CBEBDCCB}"/>
              </a:ext>
            </a:extLst>
          </p:cNvPr>
          <p:cNvGrpSpPr/>
          <p:nvPr/>
        </p:nvGrpSpPr>
        <p:grpSpPr>
          <a:xfrm rot="10800000">
            <a:off x="4662817" y="3999961"/>
            <a:ext cx="540000" cy="1692000"/>
            <a:chOff x="5355771" y="1915886"/>
            <a:chExt cx="540000" cy="1692000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27AA1C9A-5445-44E7-B4D4-7B29CE1BEF9B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3ABACA8C-DA3D-44D7-9C97-60DFD2EFF463}"/>
                </a:ext>
              </a:extLst>
            </p:cNvPr>
            <p:cNvSpPr/>
            <p:nvPr/>
          </p:nvSpPr>
          <p:spPr>
            <a:xfrm>
              <a:off x="5522720" y="2214804"/>
              <a:ext cx="250588" cy="216024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rapezoid 18">
            <a:extLst>
              <a:ext uri="{FF2B5EF4-FFF2-40B4-BE49-F238E27FC236}">
                <a16:creationId xmlns:a16="http://schemas.microsoft.com/office/drawing/2014/main" id="{CD5CD6B5-3733-426D-9033-876233B465EB}"/>
              </a:ext>
            </a:extLst>
          </p:cNvPr>
          <p:cNvSpPr/>
          <p:nvPr/>
        </p:nvSpPr>
        <p:spPr>
          <a:xfrm rot="10800000">
            <a:off x="4978329" y="3426589"/>
            <a:ext cx="2235344" cy="123688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B83EDAC6-9273-4970-B62E-89EE2FCC9740}"/>
              </a:ext>
            </a:extLst>
          </p:cNvPr>
          <p:cNvSpPr/>
          <p:nvPr/>
        </p:nvSpPr>
        <p:spPr>
          <a:xfrm>
            <a:off x="7519093" y="1828927"/>
            <a:ext cx="792088" cy="792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5AB7BC39-D346-4530-A87C-0CFF6692B3F7}"/>
              </a:ext>
            </a:extLst>
          </p:cNvPr>
          <p:cNvGrpSpPr/>
          <p:nvPr/>
        </p:nvGrpSpPr>
        <p:grpSpPr>
          <a:xfrm>
            <a:off x="6973551" y="2249253"/>
            <a:ext cx="540000" cy="1692000"/>
            <a:chOff x="5355771" y="1915886"/>
            <a:chExt cx="540000" cy="16920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0003EEE5-C4F8-4F99-81D0-7D2AF7654A97}"/>
                </a:ext>
              </a:extLst>
            </p:cNvPr>
            <p:cNvSpPr/>
            <p:nvPr/>
          </p:nvSpPr>
          <p:spPr>
            <a:xfrm>
              <a:off x="5355771" y="1915886"/>
              <a:ext cx="540000" cy="1692000"/>
            </a:xfrm>
            <a:custGeom>
              <a:avLst/>
              <a:gdLst>
                <a:gd name="connsiteX0" fmla="*/ 0 w 642258"/>
                <a:gd name="connsiteY0" fmla="*/ 1752600 h 1752600"/>
                <a:gd name="connsiteX1" fmla="*/ 348343 w 642258"/>
                <a:gd name="connsiteY1" fmla="*/ 1752600 h 1752600"/>
                <a:gd name="connsiteX2" fmla="*/ 348343 w 642258"/>
                <a:gd name="connsiteY2" fmla="*/ 0 h 1752600"/>
                <a:gd name="connsiteX3" fmla="*/ 642258 w 642258"/>
                <a:gd name="connsiteY3" fmla="*/ 0 h 175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258" h="1752600">
                  <a:moveTo>
                    <a:pt x="0" y="1752600"/>
                  </a:moveTo>
                  <a:lnTo>
                    <a:pt x="348343" y="1752600"/>
                  </a:lnTo>
                  <a:lnTo>
                    <a:pt x="348343" y="0"/>
                  </a:lnTo>
                  <a:lnTo>
                    <a:pt x="642258" y="0"/>
                  </a:lnTo>
                </a:path>
              </a:pathLst>
            </a:cu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14">
              <a:extLst>
                <a:ext uri="{FF2B5EF4-FFF2-40B4-BE49-F238E27FC236}">
                  <a16:creationId xmlns:a16="http://schemas.microsoft.com/office/drawing/2014/main" id="{5A0DFEEA-EC15-42C6-B76D-6997D1BCEE60}"/>
                </a:ext>
              </a:extLst>
            </p:cNvPr>
            <p:cNvSpPr/>
            <p:nvPr/>
          </p:nvSpPr>
          <p:spPr>
            <a:xfrm>
              <a:off x="5531512" y="2214804"/>
              <a:ext cx="250588" cy="2160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7">
            <a:extLst>
              <a:ext uri="{FF2B5EF4-FFF2-40B4-BE49-F238E27FC236}">
                <a16:creationId xmlns:a16="http://schemas.microsoft.com/office/drawing/2014/main" id="{8F5F82D8-5269-4B84-9EF6-D944450F45AD}"/>
              </a:ext>
            </a:extLst>
          </p:cNvPr>
          <p:cNvGrpSpPr/>
          <p:nvPr/>
        </p:nvGrpSpPr>
        <p:grpSpPr>
          <a:xfrm>
            <a:off x="5423596" y="4750456"/>
            <a:ext cx="2520000" cy="576000"/>
            <a:chOff x="4016829" y="4452257"/>
            <a:chExt cx="2520000" cy="576000"/>
          </a:xfrm>
        </p:grpSpPr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988413CF-8202-4BC5-9285-E912FD2A966B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Isosceles Triangle 23">
              <a:extLst>
                <a:ext uri="{FF2B5EF4-FFF2-40B4-BE49-F238E27FC236}">
                  <a16:creationId xmlns:a16="http://schemas.microsoft.com/office/drawing/2014/main" id="{4549CD6D-B541-4D21-A13B-EAF93356E37F}"/>
                </a:ext>
              </a:extLst>
            </p:cNvPr>
            <p:cNvSpPr/>
            <p:nvPr/>
          </p:nvSpPr>
          <p:spPr>
            <a:xfrm rot="16200000" flipV="1">
              <a:off x="5872735" y="4613873"/>
              <a:ext cx="250588" cy="21602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4" name="Oval 26">
            <a:extLst>
              <a:ext uri="{FF2B5EF4-FFF2-40B4-BE49-F238E27FC236}">
                <a16:creationId xmlns:a16="http://schemas.microsoft.com/office/drawing/2014/main" id="{0EC6C060-DBB8-423B-91A0-E97D340DB5D4}"/>
              </a:ext>
            </a:extLst>
          </p:cNvPr>
          <p:cNvSpPr/>
          <p:nvPr/>
        </p:nvSpPr>
        <p:spPr>
          <a:xfrm>
            <a:off x="7580249" y="5304186"/>
            <a:ext cx="792088" cy="7920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31">
            <a:extLst>
              <a:ext uri="{FF2B5EF4-FFF2-40B4-BE49-F238E27FC236}">
                <a16:creationId xmlns:a16="http://schemas.microsoft.com/office/drawing/2014/main" id="{7FB9D9D9-C93D-4FEF-9DDB-20110FE3FDB6}"/>
              </a:ext>
            </a:extLst>
          </p:cNvPr>
          <p:cNvSpPr/>
          <p:nvPr/>
        </p:nvSpPr>
        <p:spPr>
          <a:xfrm>
            <a:off x="3892957" y="5304186"/>
            <a:ext cx="792088" cy="7920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35">
            <a:extLst>
              <a:ext uri="{FF2B5EF4-FFF2-40B4-BE49-F238E27FC236}">
                <a16:creationId xmlns:a16="http://schemas.microsoft.com/office/drawing/2014/main" id="{E8A16DBE-01D2-4D49-8F46-6BED5147B1F6}"/>
              </a:ext>
            </a:extLst>
          </p:cNvPr>
          <p:cNvSpPr/>
          <p:nvPr/>
        </p:nvSpPr>
        <p:spPr>
          <a:xfrm>
            <a:off x="3921814" y="1873282"/>
            <a:ext cx="792088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30CB2B-8538-47E4-8826-47A5F10216F8}"/>
              </a:ext>
            </a:extLst>
          </p:cNvPr>
          <p:cNvSpPr txBox="1"/>
          <p:nvPr/>
        </p:nvSpPr>
        <p:spPr>
          <a:xfrm>
            <a:off x="5441200" y="3711702"/>
            <a:ext cx="131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Content Title</a:t>
            </a:r>
          </a:p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057712E1-93E1-46B6-BE4E-A93662A466EA}"/>
              </a:ext>
            </a:extLst>
          </p:cNvPr>
          <p:cNvSpPr>
            <a:spLocks noChangeAspect="1"/>
          </p:cNvSpPr>
          <p:nvPr/>
        </p:nvSpPr>
        <p:spPr>
          <a:xfrm>
            <a:off x="4130052" y="2027498"/>
            <a:ext cx="375614" cy="483656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Isosceles Triangle 22">
            <a:extLst>
              <a:ext uri="{FF2B5EF4-FFF2-40B4-BE49-F238E27FC236}">
                <a16:creationId xmlns:a16="http://schemas.microsoft.com/office/drawing/2014/main" id="{C7870029-9B09-427D-972C-7E1AF0C676A0}"/>
              </a:ext>
            </a:extLst>
          </p:cNvPr>
          <p:cNvSpPr>
            <a:spLocks noChangeAspect="1"/>
          </p:cNvSpPr>
          <p:nvPr/>
        </p:nvSpPr>
        <p:spPr>
          <a:xfrm rot="19800000">
            <a:off x="4093958" y="5470666"/>
            <a:ext cx="459205" cy="45912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E1B9C688-5D27-408E-857F-85CB4ABDDFDF}"/>
              </a:ext>
            </a:extLst>
          </p:cNvPr>
          <p:cNvSpPr/>
          <p:nvPr/>
        </p:nvSpPr>
        <p:spPr>
          <a:xfrm>
            <a:off x="7715494" y="2027499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1FA6FAD-0606-452F-8CFC-FE78C78C46B3}"/>
              </a:ext>
            </a:extLst>
          </p:cNvPr>
          <p:cNvSpPr>
            <a:spLocks noChangeAspect="1"/>
          </p:cNvSpPr>
          <p:nvPr/>
        </p:nvSpPr>
        <p:spPr>
          <a:xfrm>
            <a:off x="7784920" y="5500758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그룹 92">
            <a:extLst>
              <a:ext uri="{FF2B5EF4-FFF2-40B4-BE49-F238E27FC236}">
                <a16:creationId xmlns:a16="http://schemas.microsoft.com/office/drawing/2014/main" id="{F8D23210-CC46-4D12-AA1A-C840A788BD90}"/>
              </a:ext>
            </a:extLst>
          </p:cNvPr>
          <p:cNvGrpSpPr/>
          <p:nvPr/>
        </p:nvGrpSpPr>
        <p:grpSpPr>
          <a:xfrm>
            <a:off x="8395230" y="1877520"/>
            <a:ext cx="3204000" cy="1118322"/>
            <a:chOff x="3556042" y="1744979"/>
            <a:chExt cx="3240000" cy="111832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6819C7-F507-4DAF-8C38-BAF908D84DD2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560678-615B-49C8-A0CF-CF5043A858B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5">
            <a:extLst>
              <a:ext uri="{FF2B5EF4-FFF2-40B4-BE49-F238E27FC236}">
                <a16:creationId xmlns:a16="http://schemas.microsoft.com/office/drawing/2014/main" id="{F470005F-A75D-49C7-8DF0-EB227EC00F04}"/>
              </a:ext>
            </a:extLst>
          </p:cNvPr>
          <p:cNvGrpSpPr/>
          <p:nvPr/>
        </p:nvGrpSpPr>
        <p:grpSpPr>
          <a:xfrm>
            <a:off x="8395230" y="5141069"/>
            <a:ext cx="3204000" cy="1118322"/>
            <a:chOff x="3556042" y="1744979"/>
            <a:chExt cx="3240000" cy="111832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A14C89-1E0D-4506-8317-336720BDDB41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7CCA79-1A87-4816-A1B2-0D71C3624891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98">
            <a:extLst>
              <a:ext uri="{FF2B5EF4-FFF2-40B4-BE49-F238E27FC236}">
                <a16:creationId xmlns:a16="http://schemas.microsoft.com/office/drawing/2014/main" id="{37F76818-40FB-4040-AFC3-346D0816F480}"/>
              </a:ext>
            </a:extLst>
          </p:cNvPr>
          <p:cNvGrpSpPr/>
          <p:nvPr/>
        </p:nvGrpSpPr>
        <p:grpSpPr>
          <a:xfrm>
            <a:off x="609513" y="5141069"/>
            <a:ext cx="3204000" cy="1118322"/>
            <a:chOff x="3556042" y="1744979"/>
            <a:chExt cx="3240000" cy="111832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3CD065-15A8-4A8F-9D02-054DED4A6A1D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F45B1C-C903-4F1F-884A-400102CFBF07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101">
            <a:extLst>
              <a:ext uri="{FF2B5EF4-FFF2-40B4-BE49-F238E27FC236}">
                <a16:creationId xmlns:a16="http://schemas.microsoft.com/office/drawing/2014/main" id="{9287C658-95C2-4283-9D93-A2ECFA342246}"/>
              </a:ext>
            </a:extLst>
          </p:cNvPr>
          <p:cNvGrpSpPr/>
          <p:nvPr/>
        </p:nvGrpSpPr>
        <p:grpSpPr>
          <a:xfrm>
            <a:off x="609513" y="1783220"/>
            <a:ext cx="3204000" cy="1118322"/>
            <a:chOff x="3556042" y="1744979"/>
            <a:chExt cx="3240000" cy="111832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60D1BD-7155-4424-9EB4-138AD08DA7CC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30AB85-C52B-4737-BCC1-494A49C87B53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6200B0FF-285A-4AE8-B66E-98761EAE015C}"/>
              </a:ext>
            </a:extLst>
          </p:cNvPr>
          <p:cNvGrpSpPr/>
          <p:nvPr/>
        </p:nvGrpSpPr>
        <p:grpSpPr>
          <a:xfrm rot="10800000">
            <a:off x="4307817" y="2683882"/>
            <a:ext cx="2520000" cy="576000"/>
            <a:chOff x="4016829" y="4452257"/>
            <a:chExt cx="2520000" cy="576000"/>
          </a:xfrm>
        </p:grpSpPr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974E84FE-CD57-46FC-AA9A-A10BC4208297}"/>
                </a:ext>
              </a:extLst>
            </p:cNvPr>
            <p:cNvSpPr/>
            <p:nvPr/>
          </p:nvSpPr>
          <p:spPr>
            <a:xfrm>
              <a:off x="4016829" y="4452257"/>
              <a:ext cx="2520000" cy="576000"/>
            </a:xfrm>
            <a:custGeom>
              <a:avLst/>
              <a:gdLst>
                <a:gd name="connsiteX0" fmla="*/ 0 w 2438400"/>
                <a:gd name="connsiteY0" fmla="*/ 0 h 402772"/>
                <a:gd name="connsiteX1" fmla="*/ 0 w 2438400"/>
                <a:gd name="connsiteY1" fmla="*/ 185057 h 402772"/>
                <a:gd name="connsiteX2" fmla="*/ 2438400 w 2438400"/>
                <a:gd name="connsiteY2" fmla="*/ 185057 h 402772"/>
                <a:gd name="connsiteX3" fmla="*/ 2438400 w 2438400"/>
                <a:gd name="connsiteY3" fmla="*/ 402772 h 40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400" h="402772">
                  <a:moveTo>
                    <a:pt x="0" y="0"/>
                  </a:moveTo>
                  <a:lnTo>
                    <a:pt x="0" y="185057"/>
                  </a:lnTo>
                  <a:lnTo>
                    <a:pt x="2438400" y="185057"/>
                  </a:lnTo>
                  <a:lnTo>
                    <a:pt x="2438400" y="402772"/>
                  </a:lnTo>
                </a:path>
              </a:pathLst>
            </a:cu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6" name="Isosceles Triangle 23">
              <a:extLst>
                <a:ext uri="{FF2B5EF4-FFF2-40B4-BE49-F238E27FC236}">
                  <a16:creationId xmlns:a16="http://schemas.microsoft.com/office/drawing/2014/main" id="{5C2E1455-6506-49A6-996B-15A62E713863}"/>
                </a:ext>
              </a:extLst>
            </p:cNvPr>
            <p:cNvSpPr/>
            <p:nvPr/>
          </p:nvSpPr>
          <p:spPr>
            <a:xfrm rot="16200000" flipV="1">
              <a:off x="5872735" y="4605081"/>
              <a:ext cx="250588" cy="21602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4E08B0-A339-493E-BBDF-53CA892C4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6147743"/>
              </p:ext>
            </p:extLst>
          </p:nvPr>
        </p:nvGraphicFramePr>
        <p:xfrm>
          <a:off x="5012502" y="2202910"/>
          <a:ext cx="6629722" cy="3999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F86BF37-5956-4716-92E9-D4573AC7FF41}"/>
              </a:ext>
            </a:extLst>
          </p:cNvPr>
          <p:cNvGrpSpPr/>
          <p:nvPr/>
        </p:nvGrpSpPr>
        <p:grpSpPr>
          <a:xfrm>
            <a:off x="6045521" y="1845700"/>
            <a:ext cx="4563684" cy="246221"/>
            <a:chOff x="3842395" y="1772816"/>
            <a:chExt cx="4563684" cy="2462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0B9EFE-5EC9-4977-8ADC-23F5D9051EC7}"/>
                </a:ext>
              </a:extLst>
            </p:cNvPr>
            <p:cNvGrpSpPr/>
            <p:nvPr/>
          </p:nvGrpSpPr>
          <p:grpSpPr>
            <a:xfrm>
              <a:off x="3842395" y="1772816"/>
              <a:ext cx="1457815" cy="246221"/>
              <a:chOff x="5119489" y="2112184"/>
              <a:chExt cx="1457815" cy="24622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1BF5F5-AB1E-4405-B092-9CD0946528E8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D91D2-55B2-4CBC-9D9B-68E584CB6017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07CBB0C-A5E8-40F5-A892-EF39A3C56FEE}"/>
                </a:ext>
              </a:extLst>
            </p:cNvPr>
            <p:cNvGrpSpPr/>
            <p:nvPr/>
          </p:nvGrpSpPr>
          <p:grpSpPr>
            <a:xfrm>
              <a:off x="5395329" y="1772816"/>
              <a:ext cx="1457815" cy="246221"/>
              <a:chOff x="5119489" y="2112184"/>
              <a:chExt cx="1457815" cy="24622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2F3A3DD-316A-42AB-B113-A96494A3D0A0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7FA758-0E6D-4CA2-817B-BD99346648B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524E303-EB68-4850-A527-36E17A519C92}"/>
                </a:ext>
              </a:extLst>
            </p:cNvPr>
            <p:cNvGrpSpPr/>
            <p:nvPr/>
          </p:nvGrpSpPr>
          <p:grpSpPr>
            <a:xfrm>
              <a:off x="6948264" y="1772816"/>
              <a:ext cx="1457815" cy="246221"/>
              <a:chOff x="5119489" y="2112184"/>
              <a:chExt cx="1457815" cy="24622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5A8AA13-2941-4784-ADCC-27A4D02DA14B}"/>
                  </a:ext>
                </a:extLst>
              </p:cNvPr>
              <p:cNvSpPr/>
              <p:nvPr/>
            </p:nvSpPr>
            <p:spPr>
              <a:xfrm>
                <a:off x="5119489" y="2167215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FC1EE2-FD6B-41CC-A4E4-8128FE9C2393}"/>
                  </a:ext>
                </a:extLst>
              </p:cNvPr>
              <p:cNvSpPr txBox="1"/>
              <p:nvPr/>
            </p:nvSpPr>
            <p:spPr>
              <a:xfrm>
                <a:off x="5267955" y="2112184"/>
                <a:ext cx="1309349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Contents _ Type </a:t>
                </a:r>
                <a:endParaRPr lang="ko-KR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FFF3A36-4479-41C4-9AAF-3CAF1AE11269}"/>
              </a:ext>
            </a:extLst>
          </p:cNvPr>
          <p:cNvGrpSpPr/>
          <p:nvPr/>
        </p:nvGrpSpPr>
        <p:grpSpPr>
          <a:xfrm>
            <a:off x="878960" y="2207062"/>
            <a:ext cx="3560773" cy="918652"/>
            <a:chOff x="270023" y="1671304"/>
            <a:chExt cx="2552450" cy="8101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EE03D8-0B4D-46D8-AE91-0A89B9879C9D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3F82D59-DBF2-4D5B-AF3A-09FFA9B275D6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55FD733-869E-4904-B95B-B763DB9B1248}"/>
              </a:ext>
            </a:extLst>
          </p:cNvPr>
          <p:cNvGrpSpPr/>
          <p:nvPr/>
        </p:nvGrpSpPr>
        <p:grpSpPr>
          <a:xfrm>
            <a:off x="878960" y="3575214"/>
            <a:ext cx="3560773" cy="918652"/>
            <a:chOff x="270023" y="1671304"/>
            <a:chExt cx="2552450" cy="81018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004444-1D47-48C9-A892-31A4EBE287BC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CF5F88-1C1A-4D69-AFFA-A9F01E782664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94EEC92-5507-47FA-A04B-0DCFB160AA91}"/>
              </a:ext>
            </a:extLst>
          </p:cNvPr>
          <p:cNvGrpSpPr/>
          <p:nvPr/>
        </p:nvGrpSpPr>
        <p:grpSpPr>
          <a:xfrm>
            <a:off x="878960" y="4943366"/>
            <a:ext cx="3560773" cy="918652"/>
            <a:chOff x="270023" y="1671304"/>
            <a:chExt cx="2552450" cy="81018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8589EA-1A2E-40A8-B7C1-837A80AF7A6F}"/>
                </a:ext>
              </a:extLst>
            </p:cNvPr>
            <p:cNvSpPr txBox="1"/>
            <p:nvPr/>
          </p:nvSpPr>
          <p:spPr>
            <a:xfrm>
              <a:off x="270024" y="1911472"/>
              <a:ext cx="2552449" cy="57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CEF4A0-6C22-4716-956F-8375E5A96B87}"/>
                </a:ext>
              </a:extLst>
            </p:cNvPr>
            <p:cNvSpPr txBox="1"/>
            <p:nvPr/>
          </p:nvSpPr>
          <p:spPr>
            <a:xfrm>
              <a:off x="270023" y="1671304"/>
              <a:ext cx="2552450" cy="244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0D134C-B44B-47AE-8FED-1C649CFCA3E9}"/>
              </a:ext>
            </a:extLst>
          </p:cNvPr>
          <p:cNvSpPr txBox="1"/>
          <p:nvPr/>
        </p:nvSpPr>
        <p:spPr>
          <a:xfrm>
            <a:off x="1200392" y="62636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60AA23-1720-4336-B380-B51F11BED6E9}"/>
              </a:ext>
            </a:extLst>
          </p:cNvPr>
          <p:cNvSpPr/>
          <p:nvPr/>
        </p:nvSpPr>
        <p:spPr>
          <a:xfrm>
            <a:off x="1057275" y="434331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AB433-C2B5-4A91-8258-B2F847BD68E1}"/>
              </a:ext>
            </a:extLst>
          </p:cNvPr>
          <p:cNvSpPr/>
          <p:nvPr/>
        </p:nvSpPr>
        <p:spPr>
          <a:xfrm>
            <a:off x="1057275" y="5133892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1E56C7-8A99-4F6C-9D47-1A5523B6C4E4}"/>
              </a:ext>
            </a:extLst>
          </p:cNvPr>
          <p:cNvSpPr/>
          <p:nvPr/>
        </p:nvSpPr>
        <p:spPr>
          <a:xfrm>
            <a:off x="1057275" y="5924467"/>
            <a:ext cx="10077450" cy="67627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57C9F-2E25-46E5-B2F8-BAEA5BCAB07B}"/>
              </a:ext>
            </a:extLst>
          </p:cNvPr>
          <p:cNvSpPr txBox="1"/>
          <p:nvPr/>
        </p:nvSpPr>
        <p:spPr>
          <a:xfrm>
            <a:off x="9121379" y="441984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  64,090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5687E9-FF27-409C-B639-E8459B084E22}"/>
              </a:ext>
            </a:extLst>
          </p:cNvPr>
          <p:cNvSpPr txBox="1"/>
          <p:nvPr/>
        </p:nvSpPr>
        <p:spPr>
          <a:xfrm>
            <a:off x="9121379" y="5177082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$124,090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16346-70DA-40C6-8F40-B0423B608CA0}"/>
              </a:ext>
            </a:extLst>
          </p:cNvPr>
          <p:cNvSpPr txBox="1"/>
          <p:nvPr/>
        </p:nvSpPr>
        <p:spPr>
          <a:xfrm>
            <a:off x="9121379" y="6000994"/>
            <a:ext cx="1761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$234,090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5E6153-3E0F-49BF-9342-8D591626986B}"/>
              </a:ext>
            </a:extLst>
          </p:cNvPr>
          <p:cNvSpPr txBox="1"/>
          <p:nvPr/>
        </p:nvSpPr>
        <p:spPr>
          <a:xfrm>
            <a:off x="6654803" y="4440010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C4B189-45F2-4927-9AE1-285D9F9A8C10}"/>
              </a:ext>
            </a:extLst>
          </p:cNvPr>
          <p:cNvSpPr txBox="1"/>
          <p:nvPr/>
        </p:nvSpPr>
        <p:spPr>
          <a:xfrm>
            <a:off x="4608369" y="4440010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E4D19-CB80-4B7F-8DC6-3E1FE4BEE620}"/>
              </a:ext>
            </a:extLst>
          </p:cNvPr>
          <p:cNvSpPr txBox="1"/>
          <p:nvPr/>
        </p:nvSpPr>
        <p:spPr>
          <a:xfrm>
            <a:off x="1321455" y="4450622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FBC10C-E150-455F-B97E-43E6E93CAB39}"/>
              </a:ext>
            </a:extLst>
          </p:cNvPr>
          <p:cNvSpPr txBox="1"/>
          <p:nvPr/>
        </p:nvSpPr>
        <p:spPr>
          <a:xfrm>
            <a:off x="6654803" y="5234252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C403D1-B4A4-49CC-B071-74946684F48C}"/>
              </a:ext>
            </a:extLst>
          </p:cNvPr>
          <p:cNvSpPr txBox="1"/>
          <p:nvPr/>
        </p:nvSpPr>
        <p:spPr>
          <a:xfrm>
            <a:off x="4608369" y="5234252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8F06EB-9174-4ADA-95AB-9162FA7C3034}"/>
              </a:ext>
            </a:extLst>
          </p:cNvPr>
          <p:cNvSpPr txBox="1"/>
          <p:nvPr/>
        </p:nvSpPr>
        <p:spPr>
          <a:xfrm>
            <a:off x="1321455" y="5244864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4E949-BB38-462B-894D-24ACD309AFA1}"/>
              </a:ext>
            </a:extLst>
          </p:cNvPr>
          <p:cNvSpPr txBox="1"/>
          <p:nvPr/>
        </p:nvSpPr>
        <p:spPr>
          <a:xfrm>
            <a:off x="6654803" y="6028494"/>
            <a:ext cx="2112235" cy="48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8A381-366A-4398-8950-2EE4FF826905}"/>
              </a:ext>
            </a:extLst>
          </p:cNvPr>
          <p:cNvSpPr txBox="1"/>
          <p:nvPr/>
        </p:nvSpPr>
        <p:spPr>
          <a:xfrm>
            <a:off x="4608369" y="6028494"/>
            <a:ext cx="1692093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1393E4-6DB8-47BC-8FF7-C2B2CF84B131}"/>
              </a:ext>
            </a:extLst>
          </p:cNvPr>
          <p:cNvSpPr txBox="1"/>
          <p:nvPr/>
        </p:nvSpPr>
        <p:spPr>
          <a:xfrm>
            <a:off x="1321455" y="6039106"/>
            <a:ext cx="29325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F0E60B5-DD22-4BC1-AFF1-45C92B72E32D}"/>
              </a:ext>
            </a:extLst>
          </p:cNvPr>
          <p:cNvGrpSpPr/>
          <p:nvPr/>
        </p:nvGrpSpPr>
        <p:grpSpPr>
          <a:xfrm>
            <a:off x="4233354" y="1898166"/>
            <a:ext cx="4294297" cy="668379"/>
            <a:chOff x="6372201" y="2011203"/>
            <a:chExt cx="2736305" cy="6683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F4D54F6-F95C-48D8-A066-2CAE119A456E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D33C5B0-8CAE-4A55-976C-DA5A0CF1053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5DF9933-8479-46A6-AB4E-EB541A465FC3}"/>
              </a:ext>
            </a:extLst>
          </p:cNvPr>
          <p:cNvGrpSpPr/>
          <p:nvPr/>
        </p:nvGrpSpPr>
        <p:grpSpPr>
          <a:xfrm>
            <a:off x="3356300" y="3087935"/>
            <a:ext cx="4294297" cy="668379"/>
            <a:chOff x="6372201" y="2011203"/>
            <a:chExt cx="2736305" cy="6683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D4C85B-D64D-4784-A9B8-EF1C35EFBDEB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7C5799-0A74-4EE9-8FC5-A9148BCEA055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5B39CFD-B0D7-40F0-8A16-AEF0FD9685FB}"/>
              </a:ext>
            </a:extLst>
          </p:cNvPr>
          <p:cNvGrpSpPr/>
          <p:nvPr/>
        </p:nvGrpSpPr>
        <p:grpSpPr>
          <a:xfrm>
            <a:off x="2479247" y="4277704"/>
            <a:ext cx="4294297" cy="668379"/>
            <a:chOff x="6372201" y="2011203"/>
            <a:chExt cx="2736305" cy="6683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DE84D-CFF3-4BA0-8426-C022225AF8CA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C7C045-6D0B-4CCD-A6EA-B2C61093D06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F01DF0-CF7F-4EEB-B213-960958B517BB}"/>
              </a:ext>
            </a:extLst>
          </p:cNvPr>
          <p:cNvGrpSpPr/>
          <p:nvPr/>
        </p:nvGrpSpPr>
        <p:grpSpPr>
          <a:xfrm>
            <a:off x="3418459" y="1900991"/>
            <a:ext cx="5109192" cy="738667"/>
            <a:chOff x="3409315" y="1772975"/>
            <a:chExt cx="5109192" cy="7386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6A1091-DE55-49A6-A041-68D96E6F0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8063" y="2486390"/>
              <a:ext cx="4370444" cy="8142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5140A14-3B2E-469C-8122-FA2A6D8C9E21}"/>
                </a:ext>
              </a:extLst>
            </p:cNvPr>
            <p:cNvSpPr/>
            <p:nvPr/>
          </p:nvSpPr>
          <p:spPr>
            <a:xfrm>
              <a:off x="3409315" y="1772975"/>
              <a:ext cx="738749" cy="73866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44ED70-B50A-4ACE-8315-CCDC99EC5F4A}"/>
              </a:ext>
            </a:extLst>
          </p:cNvPr>
          <p:cNvGrpSpPr/>
          <p:nvPr/>
        </p:nvGrpSpPr>
        <p:grpSpPr>
          <a:xfrm>
            <a:off x="2535507" y="3095131"/>
            <a:ext cx="5049081" cy="738667"/>
            <a:chOff x="2625593" y="2891686"/>
            <a:chExt cx="5049081" cy="7386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36EA3B-88A6-428B-91B5-210157C7BB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4230" y="3605101"/>
              <a:ext cx="4370444" cy="8142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9E5F2C-4392-4BFD-809F-2CC06E42E3BD}"/>
                </a:ext>
              </a:extLst>
            </p:cNvPr>
            <p:cNvSpPr/>
            <p:nvPr/>
          </p:nvSpPr>
          <p:spPr>
            <a:xfrm>
              <a:off x="2625593" y="2891686"/>
              <a:ext cx="738667" cy="738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59EEF9-405C-4110-9346-67ECD6881E37}"/>
              </a:ext>
            </a:extLst>
          </p:cNvPr>
          <p:cNvGrpSpPr/>
          <p:nvPr/>
        </p:nvGrpSpPr>
        <p:grpSpPr>
          <a:xfrm>
            <a:off x="1657660" y="4289271"/>
            <a:ext cx="5043977" cy="738667"/>
            <a:chOff x="1846976" y="4010395"/>
            <a:chExt cx="5043977" cy="7386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5052CF4-B8BC-4994-AD83-C915DA0E0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0509" y="4723811"/>
              <a:ext cx="4370444" cy="8142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5AFA19-7BCE-44A5-BEF9-EC1B2A520225}"/>
                </a:ext>
              </a:extLst>
            </p:cNvPr>
            <p:cNvSpPr/>
            <p:nvPr/>
          </p:nvSpPr>
          <p:spPr>
            <a:xfrm>
              <a:off x="1846976" y="4010395"/>
              <a:ext cx="738667" cy="7386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8C26C4A6-E2FD-4F99-9F0A-AAEB1A8FF297}"/>
              </a:ext>
            </a:extLst>
          </p:cNvPr>
          <p:cNvSpPr/>
          <p:nvPr/>
        </p:nvSpPr>
        <p:spPr>
          <a:xfrm flipH="1">
            <a:off x="2727323" y="3338003"/>
            <a:ext cx="334864" cy="2762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7D2E7951-EFFE-4321-B56C-FAD2405455CC}"/>
              </a:ext>
            </a:extLst>
          </p:cNvPr>
          <p:cNvSpPr/>
          <p:nvPr/>
        </p:nvSpPr>
        <p:spPr>
          <a:xfrm>
            <a:off x="3642667" y="2129665"/>
            <a:ext cx="317851" cy="3173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4C2ADBA8-4A55-45A4-BE3B-7C55F1E94F60}"/>
              </a:ext>
            </a:extLst>
          </p:cNvPr>
          <p:cNvSpPr/>
          <p:nvPr/>
        </p:nvSpPr>
        <p:spPr>
          <a:xfrm>
            <a:off x="1877872" y="4544863"/>
            <a:ext cx="296147" cy="2274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E89E14-B309-40F0-B421-0C4B887E91D8}"/>
              </a:ext>
            </a:extLst>
          </p:cNvPr>
          <p:cNvGrpSpPr/>
          <p:nvPr/>
        </p:nvGrpSpPr>
        <p:grpSpPr>
          <a:xfrm>
            <a:off x="7018403" y="1915692"/>
            <a:ext cx="4243140" cy="4286977"/>
            <a:chOff x="794796" y="1552872"/>
            <a:chExt cx="4243140" cy="4286977"/>
          </a:xfrm>
        </p:grpSpPr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id="{2DCA0521-E7F5-4B01-A983-731FCB32DF90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Curved Up Arrow 1">
              <a:extLst>
                <a:ext uri="{FF2B5EF4-FFF2-40B4-BE49-F238E27FC236}">
                  <a16:creationId xmlns:a16="http://schemas.microsoft.com/office/drawing/2014/main" id="{220E6E83-4AFA-4473-911B-93FC0FBCF440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Curved Up Arrow 1">
              <a:extLst>
                <a:ext uri="{FF2B5EF4-FFF2-40B4-BE49-F238E27FC236}">
                  <a16:creationId xmlns:a16="http://schemas.microsoft.com/office/drawing/2014/main" id="{70AF1BD6-C67F-45FA-B5FA-8E7B9657B4E1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Curved Up Arrow 1">
              <a:extLst>
                <a:ext uri="{FF2B5EF4-FFF2-40B4-BE49-F238E27FC236}">
                  <a16:creationId xmlns:a16="http://schemas.microsoft.com/office/drawing/2014/main" id="{055FD174-FE4D-4D1A-B6C5-C22C806052B6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FC5B3C1-EB4F-4C3C-9939-D93D8CB7BB50}"/>
              </a:ext>
            </a:extLst>
          </p:cNvPr>
          <p:cNvGrpSpPr/>
          <p:nvPr/>
        </p:nvGrpSpPr>
        <p:grpSpPr>
          <a:xfrm>
            <a:off x="779813" y="5483411"/>
            <a:ext cx="5043977" cy="738667"/>
            <a:chOff x="770669" y="5355395"/>
            <a:chExt cx="5043977" cy="73866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7B175A7-72D3-4AE4-8ABD-7781B22483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4202" y="6077128"/>
              <a:ext cx="4370444" cy="8142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7B947D5-A897-4ECC-8FF4-1199FEE3B2E0}"/>
                </a:ext>
              </a:extLst>
            </p:cNvPr>
            <p:cNvSpPr/>
            <p:nvPr/>
          </p:nvSpPr>
          <p:spPr>
            <a:xfrm>
              <a:off x="770669" y="5355395"/>
              <a:ext cx="738667" cy="7386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32" name="Rectangle 16">
            <a:extLst>
              <a:ext uri="{FF2B5EF4-FFF2-40B4-BE49-F238E27FC236}">
                <a16:creationId xmlns:a16="http://schemas.microsoft.com/office/drawing/2014/main" id="{EB1A4B5A-5DD4-4C3F-88A5-DF20123941FB}"/>
              </a:ext>
            </a:extLst>
          </p:cNvPr>
          <p:cNvSpPr/>
          <p:nvPr/>
        </p:nvSpPr>
        <p:spPr>
          <a:xfrm rot="2700000">
            <a:off x="1023864" y="5680202"/>
            <a:ext cx="230974" cy="41409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EC2BAF-ACAC-4C66-9932-AE4E9B64B5C6}"/>
              </a:ext>
            </a:extLst>
          </p:cNvPr>
          <p:cNvGrpSpPr/>
          <p:nvPr/>
        </p:nvGrpSpPr>
        <p:grpSpPr>
          <a:xfrm>
            <a:off x="1602194" y="5467474"/>
            <a:ext cx="4294297" cy="668379"/>
            <a:chOff x="6372201" y="2011203"/>
            <a:chExt cx="2736305" cy="66837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DF71C1D-E734-43A4-979A-2C2C620A09B1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B63CF5C-A69F-480E-AB1F-B04812C265AF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68FF25-92DB-4024-916C-3EA16465F6B5}"/>
              </a:ext>
            </a:extLst>
          </p:cNvPr>
          <p:cNvGrpSpPr/>
          <p:nvPr/>
        </p:nvGrpSpPr>
        <p:grpSpPr>
          <a:xfrm>
            <a:off x="4223794" y="2312242"/>
            <a:ext cx="3744414" cy="3744416"/>
            <a:chOff x="2699794" y="1988840"/>
            <a:chExt cx="3744414" cy="3744416"/>
          </a:xfrm>
        </p:grpSpPr>
        <p:sp>
          <p:nvSpPr>
            <p:cNvPr id="4" name="Block Arc 20">
              <a:extLst>
                <a:ext uri="{FF2B5EF4-FFF2-40B4-BE49-F238E27FC236}">
                  <a16:creationId xmlns:a16="http://schemas.microsoft.com/office/drawing/2014/main" id="{1CF169FE-2B73-4BE3-83BC-1E3A601E80E2}"/>
                </a:ext>
              </a:extLst>
            </p:cNvPr>
            <p:cNvSpPr/>
            <p:nvPr/>
          </p:nvSpPr>
          <p:spPr>
            <a:xfrm rot="5400000">
              <a:off x="4570246" y="2375755"/>
              <a:ext cx="2260846" cy="1487016"/>
            </a:xfrm>
            <a:custGeom>
              <a:avLst/>
              <a:gdLst/>
              <a:ahLst/>
              <a:cxnLst/>
              <a:rect l="l" t="t" r="r" b="b"/>
              <a:pathLst>
                <a:path w="2260846" h="1487016">
                  <a:moveTo>
                    <a:pt x="126" y="1487016"/>
                  </a:moveTo>
                  <a:cubicBezTo>
                    <a:pt x="-4997" y="1096104"/>
                    <a:pt x="146037" y="719300"/>
                    <a:pt x="419742" y="440151"/>
                  </a:cubicBezTo>
                  <a:cubicBezTo>
                    <a:pt x="693447" y="161002"/>
                    <a:pt x="1067203" y="2576"/>
                    <a:pt x="1458140" y="0"/>
                  </a:cubicBezTo>
                  <a:lnTo>
                    <a:pt x="1460343" y="334356"/>
                  </a:lnTo>
                  <a:lnTo>
                    <a:pt x="2018530" y="334356"/>
                  </a:lnTo>
                  <a:lnTo>
                    <a:pt x="2018530" y="213198"/>
                  </a:lnTo>
                  <a:lnTo>
                    <a:pt x="2260846" y="455514"/>
                  </a:lnTo>
                  <a:lnTo>
                    <a:pt x="2018530" y="697830"/>
                  </a:lnTo>
                  <a:lnTo>
                    <a:pt x="2018530" y="576672"/>
                  </a:lnTo>
                  <a:lnTo>
                    <a:pt x="1461940" y="576672"/>
                  </a:lnTo>
                  <a:cubicBezTo>
                    <a:pt x="1462705" y="692809"/>
                    <a:pt x="1463470" y="808946"/>
                    <a:pt x="1464235" y="925083"/>
                  </a:cubicBezTo>
                  <a:cubicBezTo>
                    <a:pt x="1319690" y="926035"/>
                    <a:pt x="1181497" y="984612"/>
                    <a:pt x="1080298" y="1087824"/>
                  </a:cubicBezTo>
                  <a:cubicBezTo>
                    <a:pt x="979099" y="1191036"/>
                    <a:pt x="923255" y="1330356"/>
                    <a:pt x="925149" y="14748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21">
              <a:extLst>
                <a:ext uri="{FF2B5EF4-FFF2-40B4-BE49-F238E27FC236}">
                  <a16:creationId xmlns:a16="http://schemas.microsoft.com/office/drawing/2014/main" id="{CC9C7CF2-2287-4BB5-A03D-A823752D25A6}"/>
                </a:ext>
              </a:extLst>
            </p:cNvPr>
            <p:cNvSpPr/>
            <p:nvPr/>
          </p:nvSpPr>
          <p:spPr>
            <a:xfrm rot="10800000">
              <a:off x="4167603" y="4223716"/>
              <a:ext cx="2276605" cy="1509539"/>
            </a:xfrm>
            <a:custGeom>
              <a:avLst/>
              <a:gdLst/>
              <a:ahLst/>
              <a:cxnLst/>
              <a:rect l="l" t="t" r="r" b="b"/>
              <a:pathLst>
                <a:path w="2276605" h="1509539">
                  <a:moveTo>
                    <a:pt x="593" y="1509539"/>
                  </a:moveTo>
                  <a:cubicBezTo>
                    <a:pt x="-10743" y="1110932"/>
                    <a:pt x="140588" y="724868"/>
                    <a:pt x="419780" y="440143"/>
                  </a:cubicBezTo>
                  <a:cubicBezTo>
                    <a:pt x="698972" y="155419"/>
                    <a:pt x="1081993" y="-3457"/>
                    <a:pt x="1480746" y="57"/>
                  </a:cubicBezTo>
                  <a:lnTo>
                    <a:pt x="1478073" y="303452"/>
                  </a:lnTo>
                  <a:lnTo>
                    <a:pt x="2034289" y="303452"/>
                  </a:lnTo>
                  <a:lnTo>
                    <a:pt x="2034289" y="182294"/>
                  </a:lnTo>
                  <a:lnTo>
                    <a:pt x="2276605" y="424610"/>
                  </a:lnTo>
                  <a:lnTo>
                    <a:pt x="2034289" y="666926"/>
                  </a:lnTo>
                  <a:lnTo>
                    <a:pt x="2034289" y="545768"/>
                  </a:lnTo>
                  <a:lnTo>
                    <a:pt x="1475937" y="545768"/>
                  </a:lnTo>
                  <a:lnTo>
                    <a:pt x="1472760" y="906248"/>
                  </a:lnTo>
                  <a:cubicBezTo>
                    <a:pt x="1320197" y="904903"/>
                    <a:pt x="1173654" y="965689"/>
                    <a:pt x="1066835" y="1074625"/>
                  </a:cubicBezTo>
                  <a:cubicBezTo>
                    <a:pt x="960016" y="1183560"/>
                    <a:pt x="902117" y="1331268"/>
                    <a:pt x="906454" y="14837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Block Arc 22">
              <a:extLst>
                <a:ext uri="{FF2B5EF4-FFF2-40B4-BE49-F238E27FC236}">
                  <a16:creationId xmlns:a16="http://schemas.microsoft.com/office/drawing/2014/main" id="{1C0C8D49-5FEE-4476-9648-A791635419B2}"/>
                </a:ext>
              </a:extLst>
            </p:cNvPr>
            <p:cNvSpPr/>
            <p:nvPr/>
          </p:nvSpPr>
          <p:spPr>
            <a:xfrm rot="16200000">
              <a:off x="2295412" y="3861064"/>
              <a:ext cx="2276605" cy="1467779"/>
            </a:xfrm>
            <a:custGeom>
              <a:avLst/>
              <a:gdLst/>
              <a:ahLst/>
              <a:cxnLst/>
              <a:rect l="l" t="t" r="r" b="b"/>
              <a:pathLst>
                <a:path w="2276605" h="1467779">
                  <a:moveTo>
                    <a:pt x="2276605" y="442016"/>
                  </a:moveTo>
                  <a:lnTo>
                    <a:pt x="2034289" y="684332"/>
                  </a:lnTo>
                  <a:lnTo>
                    <a:pt x="2034289" y="563174"/>
                  </a:lnTo>
                  <a:lnTo>
                    <a:pt x="1461851" y="563174"/>
                  </a:lnTo>
                  <a:cubicBezTo>
                    <a:pt x="1462645" y="683810"/>
                    <a:pt x="1463440" y="804446"/>
                    <a:pt x="1464235" y="925082"/>
                  </a:cubicBezTo>
                  <a:cubicBezTo>
                    <a:pt x="1165908" y="927048"/>
                    <a:pt x="925103" y="1169444"/>
                    <a:pt x="925103" y="1467778"/>
                  </a:cubicBezTo>
                  <a:lnTo>
                    <a:pt x="0" y="1467779"/>
                  </a:lnTo>
                  <a:cubicBezTo>
                    <a:pt x="0" y="660904"/>
                    <a:pt x="651282" y="5316"/>
                    <a:pt x="1458140" y="0"/>
                  </a:cubicBezTo>
                  <a:lnTo>
                    <a:pt x="1460254" y="320858"/>
                  </a:lnTo>
                  <a:lnTo>
                    <a:pt x="2034289" y="320858"/>
                  </a:lnTo>
                  <a:lnTo>
                    <a:pt x="2034289" y="1997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CAAAE66B-012D-4DB6-B7A7-720B7D92997F}"/>
                </a:ext>
              </a:extLst>
            </p:cNvPr>
            <p:cNvSpPr/>
            <p:nvPr/>
          </p:nvSpPr>
          <p:spPr>
            <a:xfrm>
              <a:off x="3771050" y="3068111"/>
              <a:ext cx="1584000" cy="1584176"/>
            </a:xfrm>
            <a:prstGeom prst="roundRect">
              <a:avLst>
                <a:gd name="adj" fmla="val 30355"/>
              </a:avLst>
            </a:prstGeom>
            <a:solidFill>
              <a:schemeClr val="accent6">
                <a:lumMod val="60000"/>
                <a:lumOff val="4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23">
              <a:extLst>
                <a:ext uri="{FF2B5EF4-FFF2-40B4-BE49-F238E27FC236}">
                  <a16:creationId xmlns:a16="http://schemas.microsoft.com/office/drawing/2014/main" id="{FE87F032-281C-463B-84A0-26ABB82F9783}"/>
                </a:ext>
              </a:extLst>
            </p:cNvPr>
            <p:cNvSpPr/>
            <p:nvPr/>
          </p:nvSpPr>
          <p:spPr>
            <a:xfrm rot="5400000">
              <a:off x="3094948" y="1593716"/>
              <a:ext cx="1486295" cy="2276604"/>
            </a:xfrm>
            <a:custGeom>
              <a:avLst/>
              <a:gdLst/>
              <a:ahLst/>
              <a:cxnLst/>
              <a:rect l="l" t="t" r="r" b="b"/>
              <a:pathLst>
                <a:path w="1486295" h="2276604">
                  <a:moveTo>
                    <a:pt x="0" y="818464"/>
                  </a:moveTo>
                  <a:lnTo>
                    <a:pt x="327724" y="816305"/>
                  </a:lnTo>
                  <a:lnTo>
                    <a:pt x="327724" y="242316"/>
                  </a:lnTo>
                  <a:lnTo>
                    <a:pt x="206566" y="242316"/>
                  </a:lnTo>
                  <a:lnTo>
                    <a:pt x="448882" y="0"/>
                  </a:lnTo>
                  <a:lnTo>
                    <a:pt x="691198" y="242316"/>
                  </a:lnTo>
                  <a:lnTo>
                    <a:pt x="570040" y="242316"/>
                  </a:lnTo>
                  <a:lnTo>
                    <a:pt x="570040" y="814708"/>
                  </a:lnTo>
                  <a:cubicBezTo>
                    <a:pt x="688388" y="813929"/>
                    <a:pt x="806735" y="813149"/>
                    <a:pt x="925083" y="812370"/>
                  </a:cubicBezTo>
                  <a:cubicBezTo>
                    <a:pt x="926035" y="956869"/>
                    <a:pt x="984574" y="1095021"/>
                    <a:pt x="1087729" y="1196214"/>
                  </a:cubicBezTo>
                  <a:cubicBezTo>
                    <a:pt x="1190884" y="1297406"/>
                    <a:pt x="1330135" y="1353282"/>
                    <a:pt x="1474625" y="1351460"/>
                  </a:cubicBezTo>
                  <a:lnTo>
                    <a:pt x="1486295" y="2276488"/>
                  </a:lnTo>
                  <a:cubicBezTo>
                    <a:pt x="1095506" y="2281418"/>
                    <a:pt x="718886" y="2130296"/>
                    <a:pt x="439894" y="1856610"/>
                  </a:cubicBezTo>
                  <a:cubicBezTo>
                    <a:pt x="160901" y="1582924"/>
                    <a:pt x="2575" y="1209276"/>
                    <a:pt x="0" y="8184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8BC93C-D6CC-40A1-ACEE-E10EF8D118D2}"/>
              </a:ext>
            </a:extLst>
          </p:cNvPr>
          <p:cNvSpPr txBox="1"/>
          <p:nvPr/>
        </p:nvSpPr>
        <p:spPr>
          <a:xfrm>
            <a:off x="5533599" y="4394268"/>
            <a:ext cx="110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CC820-BF27-4BC6-A6DF-391066BCE5BF}"/>
              </a:ext>
            </a:extLst>
          </p:cNvPr>
          <p:cNvGrpSpPr/>
          <p:nvPr/>
        </p:nvGrpSpPr>
        <p:grpSpPr>
          <a:xfrm>
            <a:off x="8054255" y="2766736"/>
            <a:ext cx="3327107" cy="1065468"/>
            <a:chOff x="2079598" y="4324401"/>
            <a:chExt cx="4492794" cy="10654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35A92A-F757-4CE4-B17C-E71845F49E90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EC079D-F2A8-48A7-AE41-2109E9729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2EF95B-E4CC-4495-9256-ACE004F496FB}"/>
              </a:ext>
            </a:extLst>
          </p:cNvPr>
          <p:cNvGrpSpPr/>
          <p:nvPr/>
        </p:nvGrpSpPr>
        <p:grpSpPr>
          <a:xfrm>
            <a:off x="8054255" y="5331851"/>
            <a:ext cx="3327107" cy="1065468"/>
            <a:chOff x="2079598" y="4324401"/>
            <a:chExt cx="4492794" cy="10654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E17599-1A9F-48B1-837F-4A66182A7029}"/>
                </a:ext>
              </a:extLst>
            </p:cNvPr>
            <p:cNvSpPr txBox="1"/>
            <p:nvPr/>
          </p:nvSpPr>
          <p:spPr>
            <a:xfrm>
              <a:off x="2098431" y="4558872"/>
              <a:ext cx="4428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A6107A-8B9C-4C51-AC20-1680F4D6C77C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B36ECC-50E8-4632-A1AD-3939956BF9F6}"/>
              </a:ext>
            </a:extLst>
          </p:cNvPr>
          <p:cNvGrpSpPr/>
          <p:nvPr/>
        </p:nvGrpSpPr>
        <p:grpSpPr>
          <a:xfrm>
            <a:off x="795878" y="2058249"/>
            <a:ext cx="3328230" cy="1065468"/>
            <a:chOff x="2079598" y="4324401"/>
            <a:chExt cx="4492794" cy="106546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0C3594-E158-47D9-96F5-5034C7D5E774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61CDEF-01B3-448B-81C2-D5EA1BE19827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ADB9766-875D-4EE9-BBEB-ECA4F659CBCF}"/>
              </a:ext>
            </a:extLst>
          </p:cNvPr>
          <p:cNvGrpSpPr/>
          <p:nvPr/>
        </p:nvGrpSpPr>
        <p:grpSpPr>
          <a:xfrm>
            <a:off x="795878" y="4477443"/>
            <a:ext cx="3328230" cy="1065468"/>
            <a:chOff x="2079598" y="4324401"/>
            <a:chExt cx="4492794" cy="10654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A4B79C-0151-42F7-829B-CACEFA1D80EE}"/>
                </a:ext>
              </a:extLst>
            </p:cNvPr>
            <p:cNvSpPr txBox="1"/>
            <p:nvPr/>
          </p:nvSpPr>
          <p:spPr>
            <a:xfrm>
              <a:off x="2098432" y="4558872"/>
              <a:ext cx="4428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71CA95-1979-4DA1-A06F-8A370C9C5319}"/>
                </a:ext>
              </a:extLst>
            </p:cNvPr>
            <p:cNvSpPr txBox="1"/>
            <p:nvPr/>
          </p:nvSpPr>
          <p:spPr>
            <a:xfrm>
              <a:off x="2079598" y="4324401"/>
              <a:ext cx="44927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Isosceles Triangle 8">
            <a:extLst>
              <a:ext uri="{FF2B5EF4-FFF2-40B4-BE49-F238E27FC236}">
                <a16:creationId xmlns:a16="http://schemas.microsoft.com/office/drawing/2014/main" id="{BCAB4886-469B-45E3-A4DB-0E32930B785D}"/>
              </a:ext>
            </a:extLst>
          </p:cNvPr>
          <p:cNvSpPr/>
          <p:nvPr/>
        </p:nvSpPr>
        <p:spPr>
          <a:xfrm rot="16200000">
            <a:off x="4713433" y="2884986"/>
            <a:ext cx="400465" cy="47746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id="{80EC00C5-54AF-4918-84E9-B446BC5CCC60}"/>
              </a:ext>
            </a:extLst>
          </p:cNvPr>
          <p:cNvSpPr/>
          <p:nvPr/>
        </p:nvSpPr>
        <p:spPr>
          <a:xfrm>
            <a:off x="6995558" y="2831376"/>
            <a:ext cx="424718" cy="42471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42131EE7-09CE-4489-A1A3-A34B10BE356D}"/>
              </a:ext>
            </a:extLst>
          </p:cNvPr>
          <p:cNvSpPr/>
          <p:nvPr/>
        </p:nvSpPr>
        <p:spPr>
          <a:xfrm>
            <a:off x="4754196" y="5116738"/>
            <a:ext cx="463325" cy="3045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CA51649E-5BD6-479E-8B4C-D86DEA509779}"/>
              </a:ext>
            </a:extLst>
          </p:cNvPr>
          <p:cNvSpPr/>
          <p:nvPr/>
        </p:nvSpPr>
        <p:spPr>
          <a:xfrm>
            <a:off x="5805326" y="3690284"/>
            <a:ext cx="581348" cy="58608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F0BB2D3C-F074-4DA4-A44F-8A0E19FA05AF}"/>
              </a:ext>
            </a:extLst>
          </p:cNvPr>
          <p:cNvSpPr>
            <a:spLocks noChangeAspect="1"/>
          </p:cNvSpPr>
          <p:nvPr/>
        </p:nvSpPr>
        <p:spPr>
          <a:xfrm>
            <a:off x="7000185" y="5042632"/>
            <a:ext cx="448968" cy="452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9139CB-D4E3-46D1-9EF5-65235F6AC89E}"/>
              </a:ext>
            </a:extLst>
          </p:cNvPr>
          <p:cNvSpPr/>
          <p:nvPr/>
        </p:nvSpPr>
        <p:spPr>
          <a:xfrm>
            <a:off x="1501077" y="3502029"/>
            <a:ext cx="1623460" cy="627092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AF71527-DFAD-48C0-BD5B-9172070D3144}"/>
              </a:ext>
            </a:extLst>
          </p:cNvPr>
          <p:cNvSpPr/>
          <p:nvPr/>
        </p:nvSpPr>
        <p:spPr>
          <a:xfrm>
            <a:off x="2596600" y="4168877"/>
            <a:ext cx="1594737" cy="558220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6808A3A-C4A0-4C41-AA98-783D49DA128A}"/>
              </a:ext>
            </a:extLst>
          </p:cNvPr>
          <p:cNvSpPr/>
          <p:nvPr/>
        </p:nvSpPr>
        <p:spPr>
          <a:xfrm>
            <a:off x="3364376" y="3643290"/>
            <a:ext cx="939268" cy="411288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A0A9F913-57FC-4002-9517-DE970E81309D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5E28A1E7-70C9-4F2D-91D1-54391597BF5B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17" name="직사각형 6">
            <a:extLst>
              <a:ext uri="{FF2B5EF4-FFF2-40B4-BE49-F238E27FC236}">
                <a16:creationId xmlns:a16="http://schemas.microsoft.com/office/drawing/2014/main" id="{90567DA1-E20A-4914-9EE5-75EFF97CC4EE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925A8-D36E-4918-98FF-2CD21B7BA4BF}"/>
              </a:ext>
            </a:extLst>
          </p:cNvPr>
          <p:cNvSpPr txBox="1"/>
          <p:nvPr/>
        </p:nvSpPr>
        <p:spPr>
          <a:xfrm>
            <a:off x="5377716" y="4058810"/>
            <a:ext cx="230080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2FB447-9CC0-4294-91E4-AD11318A10D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C96AA39F-0013-4534-BC04-C5019298B6FA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61D7F4-06D6-4889-A705-3B8E4AEB5079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824F5-04E3-4DD3-B0AE-3B12DA1E86D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4052348-1A67-4E5E-BE27-1355AB638E3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2">
            <a:extLst>
              <a:ext uri="{FF2B5EF4-FFF2-40B4-BE49-F238E27FC236}">
                <a16:creationId xmlns:a16="http://schemas.microsoft.com/office/drawing/2014/main" id="{687EEDEA-7A7A-436E-AC43-9516CE103B2D}"/>
              </a:ext>
            </a:extLst>
          </p:cNvPr>
          <p:cNvSpPr/>
          <p:nvPr/>
        </p:nvSpPr>
        <p:spPr>
          <a:xfrm>
            <a:off x="2951444" y="1928265"/>
            <a:ext cx="2196001" cy="619497"/>
          </a:xfrm>
          <a:prstGeom prst="chevr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F09A5CDE-3A16-488F-A802-CCBA3BC65730}"/>
              </a:ext>
            </a:extLst>
          </p:cNvPr>
          <p:cNvSpPr/>
          <p:nvPr/>
        </p:nvSpPr>
        <p:spPr>
          <a:xfrm>
            <a:off x="6950182" y="1928265"/>
            <a:ext cx="2196001" cy="619497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DDF2A30-F40C-4D58-8C6A-CAA1FFD69046}"/>
              </a:ext>
            </a:extLst>
          </p:cNvPr>
          <p:cNvSpPr/>
          <p:nvPr/>
        </p:nvSpPr>
        <p:spPr>
          <a:xfrm>
            <a:off x="8949551" y="1928265"/>
            <a:ext cx="2196001" cy="619497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6B962284-C636-48BC-8877-0A9FF4EF83D7}"/>
              </a:ext>
            </a:extLst>
          </p:cNvPr>
          <p:cNvSpPr/>
          <p:nvPr/>
        </p:nvSpPr>
        <p:spPr>
          <a:xfrm>
            <a:off x="4950813" y="1928265"/>
            <a:ext cx="2196001" cy="61949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AD672F2-2054-48EB-B2E1-2325DA166221}"/>
              </a:ext>
            </a:extLst>
          </p:cNvPr>
          <p:cNvSpPr/>
          <p:nvPr/>
        </p:nvSpPr>
        <p:spPr>
          <a:xfrm>
            <a:off x="902501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2526F43-F6B5-4056-A0A6-753314B35D86}"/>
              </a:ext>
            </a:extLst>
          </p:cNvPr>
          <p:cNvSpPr/>
          <p:nvPr/>
        </p:nvSpPr>
        <p:spPr>
          <a:xfrm>
            <a:off x="2999909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C32062E-9641-4322-B2DE-B7BF3A148760}"/>
              </a:ext>
            </a:extLst>
          </p:cNvPr>
          <p:cNvSpPr/>
          <p:nvPr/>
        </p:nvSpPr>
        <p:spPr>
          <a:xfrm>
            <a:off x="7016647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FFA05C7-E156-41A7-AADE-A7302881A7CB}"/>
              </a:ext>
            </a:extLst>
          </p:cNvPr>
          <p:cNvSpPr/>
          <p:nvPr/>
        </p:nvSpPr>
        <p:spPr>
          <a:xfrm>
            <a:off x="5008278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1D9AAC-1316-4B01-963B-97B8BD497363}"/>
              </a:ext>
            </a:extLst>
          </p:cNvPr>
          <p:cNvGrpSpPr/>
          <p:nvPr/>
        </p:nvGrpSpPr>
        <p:grpSpPr>
          <a:xfrm>
            <a:off x="3086104" y="2872818"/>
            <a:ext cx="1607628" cy="3139321"/>
            <a:chOff x="804132" y="2745944"/>
            <a:chExt cx="1607628" cy="3139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0AF224-A244-4BAD-897B-D3AF46D3F53B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26FC72-EE13-416C-8AEA-5426806BF2A1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A632EB4-2631-4444-8FC3-CAE941B764D3}"/>
              </a:ext>
            </a:extLst>
          </p:cNvPr>
          <p:cNvSpPr txBox="1"/>
          <p:nvPr/>
        </p:nvSpPr>
        <p:spPr>
          <a:xfrm>
            <a:off x="325373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C0DFD4-FFE9-48FE-8717-B2D213638C24}"/>
              </a:ext>
            </a:extLst>
          </p:cNvPr>
          <p:cNvSpPr txBox="1"/>
          <p:nvPr/>
        </p:nvSpPr>
        <p:spPr>
          <a:xfrm>
            <a:off x="5264353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702C71-CA97-4E5F-B098-325FF3BE557D}"/>
              </a:ext>
            </a:extLst>
          </p:cNvPr>
          <p:cNvSpPr txBox="1"/>
          <p:nvPr/>
        </p:nvSpPr>
        <p:spPr>
          <a:xfrm>
            <a:off x="7274970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0D5364-A1A3-43C0-BA37-458F1E898261}"/>
              </a:ext>
            </a:extLst>
          </p:cNvPr>
          <p:cNvSpPr txBox="1"/>
          <p:nvPr/>
        </p:nvSpPr>
        <p:spPr>
          <a:xfrm>
            <a:off x="9285587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4C1FE5-63A3-4857-B8DD-3D81EB4D5E19}"/>
              </a:ext>
            </a:extLst>
          </p:cNvPr>
          <p:cNvGrpSpPr/>
          <p:nvPr/>
        </p:nvGrpSpPr>
        <p:grpSpPr>
          <a:xfrm>
            <a:off x="5104114" y="2872818"/>
            <a:ext cx="1607628" cy="3139321"/>
            <a:chOff x="804132" y="2745944"/>
            <a:chExt cx="1607628" cy="313932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5D0605-8049-4149-861A-00607818736F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877EFF4-4879-4116-89B8-DDA6150F340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B839E7-0ACB-47F1-8519-F2FF42E52142}"/>
              </a:ext>
            </a:extLst>
          </p:cNvPr>
          <p:cNvGrpSpPr/>
          <p:nvPr/>
        </p:nvGrpSpPr>
        <p:grpSpPr>
          <a:xfrm>
            <a:off x="7122124" y="2872818"/>
            <a:ext cx="1607628" cy="3139321"/>
            <a:chOff x="804132" y="2745944"/>
            <a:chExt cx="1607628" cy="313932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7DC199-CAA0-46CE-A875-D82011250923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C2FFE3-BF48-46AE-8E8D-6990910B74D6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AADD7-C6E6-405D-8B96-1DA32645E080}"/>
              </a:ext>
            </a:extLst>
          </p:cNvPr>
          <p:cNvGrpSpPr/>
          <p:nvPr/>
        </p:nvGrpSpPr>
        <p:grpSpPr>
          <a:xfrm>
            <a:off x="9140134" y="2872818"/>
            <a:ext cx="1607628" cy="3139321"/>
            <a:chOff x="804132" y="2745944"/>
            <a:chExt cx="1607628" cy="313932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3D33FD5-77CE-4282-A3B5-614DC97D9D15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3C3EA5-00D5-4279-8CE6-B4BDF1394018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Chevron 2">
            <a:extLst>
              <a:ext uri="{FF2B5EF4-FFF2-40B4-BE49-F238E27FC236}">
                <a16:creationId xmlns:a16="http://schemas.microsoft.com/office/drawing/2014/main" id="{6854E140-D6D8-4865-8F7E-5FFB79F8E4F2}"/>
              </a:ext>
            </a:extLst>
          </p:cNvPr>
          <p:cNvSpPr/>
          <p:nvPr/>
        </p:nvSpPr>
        <p:spPr>
          <a:xfrm>
            <a:off x="952075" y="1928265"/>
            <a:ext cx="2196001" cy="619497"/>
          </a:xfrm>
          <a:prstGeom prst="chevr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65B640AB-6237-4FF9-85D7-B3B41ACE31F0}"/>
              </a:ext>
            </a:extLst>
          </p:cNvPr>
          <p:cNvSpPr/>
          <p:nvPr/>
        </p:nvSpPr>
        <p:spPr>
          <a:xfrm>
            <a:off x="991540" y="2684041"/>
            <a:ext cx="1837867" cy="3536128"/>
          </a:xfrm>
          <a:prstGeom prst="roundRect">
            <a:avLst>
              <a:gd name="adj" fmla="val 10715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9" name="Group 10">
            <a:extLst>
              <a:ext uri="{FF2B5EF4-FFF2-40B4-BE49-F238E27FC236}">
                <a16:creationId xmlns:a16="http://schemas.microsoft.com/office/drawing/2014/main" id="{DAC69020-DE4B-493C-A89A-39CE5D29A1C2}"/>
              </a:ext>
            </a:extLst>
          </p:cNvPr>
          <p:cNvGrpSpPr/>
          <p:nvPr/>
        </p:nvGrpSpPr>
        <p:grpSpPr>
          <a:xfrm>
            <a:off x="1068094" y="2872818"/>
            <a:ext cx="1607628" cy="3139321"/>
            <a:chOff x="804132" y="2745944"/>
            <a:chExt cx="1607628" cy="313932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E1B31D0-BC9D-4C08-9CCA-FFC525C5F0FD}"/>
                </a:ext>
              </a:extLst>
            </p:cNvPr>
            <p:cNvSpPr txBox="1"/>
            <p:nvPr/>
          </p:nvSpPr>
          <p:spPr>
            <a:xfrm>
              <a:off x="804134" y="3022943"/>
              <a:ext cx="16076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  <a:p>
              <a:pPr algn="ctr"/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2917794-D959-4EAB-BA1E-D195461422B4}"/>
                </a:ext>
              </a:extLst>
            </p:cNvPr>
            <p:cNvSpPr txBox="1"/>
            <p:nvPr/>
          </p:nvSpPr>
          <p:spPr>
            <a:xfrm>
              <a:off x="804132" y="2745944"/>
              <a:ext cx="15939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5009636-A657-4ECE-86D2-BF4ECADFA977}"/>
              </a:ext>
            </a:extLst>
          </p:cNvPr>
          <p:cNvSpPr txBox="1"/>
          <p:nvPr/>
        </p:nvSpPr>
        <p:spPr>
          <a:xfrm>
            <a:off x="1243121" y="2068735"/>
            <a:ext cx="1705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2E3271D5-98B4-49FC-A436-A19E90B5A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0319171"/>
              </p:ext>
            </p:extLst>
          </p:nvPr>
        </p:nvGraphicFramePr>
        <p:xfrm>
          <a:off x="931143" y="4172777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03F62950-9E16-4E5F-8ACF-84173C095B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742622"/>
              </p:ext>
            </p:extLst>
          </p:nvPr>
        </p:nvGraphicFramePr>
        <p:xfrm>
          <a:off x="6221681" y="2425494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17ED9F4C-0FF5-48C3-AAC9-12B245E9F992}"/>
              </a:ext>
            </a:extLst>
          </p:cNvPr>
          <p:cNvGrpSpPr/>
          <p:nvPr/>
        </p:nvGrpSpPr>
        <p:grpSpPr>
          <a:xfrm>
            <a:off x="6297975" y="1910701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67B35C0-B423-475A-8716-CB67F13A3243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B109484-F500-4C21-AC02-75A231B75B7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4EA1230-D741-45D1-8A49-C5462FD3768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id="{A4281A60-454B-456F-9708-2C6773470AAA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C442FD-7DF9-48F7-A4DA-8AEE2672F605}"/>
              </a:ext>
            </a:extLst>
          </p:cNvPr>
          <p:cNvGrpSpPr/>
          <p:nvPr/>
        </p:nvGrpSpPr>
        <p:grpSpPr>
          <a:xfrm>
            <a:off x="946970" y="1910701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AFED13-9532-4B76-A886-0D5BC5E806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A44662-BC82-4E45-BC03-FE2789651BFD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D6C14F9-E18F-4B3E-B2C7-2E558B28A50A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Chevron 12">
                <a:extLst>
                  <a:ext uri="{FF2B5EF4-FFF2-40B4-BE49-F238E27FC236}">
                    <a16:creationId xmlns:a16="http://schemas.microsoft.com/office/drawing/2014/main" id="{94125955-EA2D-4BC5-8DEF-16127BA5FB51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443CC5A-1148-419C-9357-5569E002F079}"/>
              </a:ext>
            </a:extLst>
          </p:cNvPr>
          <p:cNvSpPr txBox="1"/>
          <p:nvPr/>
        </p:nvSpPr>
        <p:spPr>
          <a:xfrm>
            <a:off x="947094" y="2382180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9D9EFDE-452F-474F-A050-5291BB449AF6}"/>
              </a:ext>
            </a:extLst>
          </p:cNvPr>
          <p:cNvSpPr/>
          <p:nvPr/>
        </p:nvSpPr>
        <p:spPr>
          <a:xfrm rot="16200000">
            <a:off x="3469141" y="1199925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ADD4BA-84A5-4133-BC5E-3D5C5A642EF3}"/>
              </a:ext>
            </a:extLst>
          </p:cNvPr>
          <p:cNvSpPr txBox="1"/>
          <p:nvPr/>
        </p:nvSpPr>
        <p:spPr>
          <a:xfrm>
            <a:off x="947094" y="3904608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AE76A0-AB00-4F55-BE4F-B61922ABA5A3}"/>
              </a:ext>
            </a:extLst>
          </p:cNvPr>
          <p:cNvSpPr txBox="1"/>
          <p:nvPr/>
        </p:nvSpPr>
        <p:spPr>
          <a:xfrm>
            <a:off x="1168586" y="429211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0738FE-CFA5-4DAF-BC6D-451F9CD5247C}"/>
              </a:ext>
            </a:extLst>
          </p:cNvPr>
          <p:cNvSpPr txBox="1"/>
          <p:nvPr/>
        </p:nvSpPr>
        <p:spPr>
          <a:xfrm>
            <a:off x="1168586" y="47384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E4A0D0-DDAF-4A9C-B2FB-9D8FD0FDA94B}"/>
              </a:ext>
            </a:extLst>
          </p:cNvPr>
          <p:cNvGrpSpPr/>
          <p:nvPr/>
        </p:nvGrpSpPr>
        <p:grpSpPr>
          <a:xfrm>
            <a:off x="1041053" y="5407262"/>
            <a:ext cx="10109897" cy="848769"/>
            <a:chOff x="777280" y="5157191"/>
            <a:chExt cx="9767578" cy="1029602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5834FD91-79FC-4F7C-9A27-1882021013ED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Round Same Side Corner Rectangle 22">
              <a:extLst>
                <a:ext uri="{FF2B5EF4-FFF2-40B4-BE49-F238E27FC236}">
                  <a16:creationId xmlns:a16="http://schemas.microsoft.com/office/drawing/2014/main" id="{E093FE1E-121D-4A31-9E68-0B16EE65F814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B8F91F1-445B-4B24-AFDF-ABC66F8068B5}"/>
              </a:ext>
            </a:extLst>
          </p:cNvPr>
          <p:cNvSpPr txBox="1"/>
          <p:nvPr/>
        </p:nvSpPr>
        <p:spPr>
          <a:xfrm>
            <a:off x="1320664" y="5677758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C50C12-1FBE-4B1B-AC40-8423A31E5839}"/>
              </a:ext>
            </a:extLst>
          </p:cNvPr>
          <p:cNvSpPr txBox="1"/>
          <p:nvPr/>
        </p:nvSpPr>
        <p:spPr>
          <a:xfrm>
            <a:off x="3433206" y="5508482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75BEFAA-C726-4FED-99A4-3EF6FFADBF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64905"/>
              </p:ext>
            </p:extLst>
          </p:nvPr>
        </p:nvGraphicFramePr>
        <p:xfrm>
          <a:off x="947095" y="2639234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C21434C-E0F7-40EE-852F-32F0DA7FE318}"/>
              </a:ext>
            </a:extLst>
          </p:cNvPr>
          <p:cNvSpPr txBox="1"/>
          <p:nvPr/>
        </p:nvSpPr>
        <p:spPr>
          <a:xfrm>
            <a:off x="1168586" y="2750336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F9D3EA-FEEF-4DAA-8B71-A048FE8B3D9F}"/>
              </a:ext>
            </a:extLst>
          </p:cNvPr>
          <p:cNvSpPr txBox="1"/>
          <p:nvPr/>
        </p:nvSpPr>
        <p:spPr>
          <a:xfrm>
            <a:off x="1168586" y="319554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E9F54B-1972-43E8-B650-3DD840799DF0}"/>
              </a:ext>
            </a:extLst>
          </p:cNvPr>
          <p:cNvSpPr txBox="1"/>
          <p:nvPr/>
        </p:nvSpPr>
        <p:spPr>
          <a:xfrm>
            <a:off x="1173544" y="4288764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189DA3-6036-4839-88D3-CCE87909D17D}"/>
              </a:ext>
            </a:extLst>
          </p:cNvPr>
          <p:cNvSpPr/>
          <p:nvPr/>
        </p:nvSpPr>
        <p:spPr>
          <a:xfrm>
            <a:off x="5232918" y="2686273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A9C890-BCA4-4973-9419-E2C8C62B2A29}"/>
              </a:ext>
            </a:extLst>
          </p:cNvPr>
          <p:cNvSpPr/>
          <p:nvPr/>
        </p:nvSpPr>
        <p:spPr>
          <a:xfrm>
            <a:off x="5232918" y="4227752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7303BA2-7EB7-46E1-B58B-261D6A97B04C}"/>
              </a:ext>
            </a:extLst>
          </p:cNvPr>
          <p:cNvSpPr/>
          <p:nvPr/>
        </p:nvSpPr>
        <p:spPr>
          <a:xfrm>
            <a:off x="3936812" y="314937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B831E9C-1C06-4A18-AECD-06B863F927AC}"/>
              </a:ext>
            </a:extLst>
          </p:cNvPr>
          <p:cNvSpPr/>
          <p:nvPr/>
        </p:nvSpPr>
        <p:spPr>
          <a:xfrm>
            <a:off x="3936812" y="4690855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6494EE4-C941-4AD3-9425-B4065A134C06}"/>
              </a:ext>
            </a:extLst>
          </p:cNvPr>
          <p:cNvSpPr txBox="1"/>
          <p:nvPr/>
        </p:nvSpPr>
        <p:spPr>
          <a:xfrm>
            <a:off x="7348314" y="1988302"/>
            <a:ext cx="4359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1BE78-5191-4DC5-A8D1-64FAD576DB76}"/>
              </a:ext>
            </a:extLst>
          </p:cNvPr>
          <p:cNvSpPr txBox="1"/>
          <p:nvPr/>
        </p:nvSpPr>
        <p:spPr>
          <a:xfrm>
            <a:off x="8818413" y="3768923"/>
            <a:ext cx="1235187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13ED9-87C2-4CD1-91DA-120840759A6D}"/>
              </a:ext>
            </a:extLst>
          </p:cNvPr>
          <p:cNvSpPr txBox="1"/>
          <p:nvPr/>
        </p:nvSpPr>
        <p:spPr>
          <a:xfrm>
            <a:off x="7348314" y="2637361"/>
            <a:ext cx="4272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301583-7A21-44F7-B800-E948C58655FD}"/>
              </a:ext>
            </a:extLst>
          </p:cNvPr>
          <p:cNvSpPr txBox="1"/>
          <p:nvPr/>
        </p:nvSpPr>
        <p:spPr>
          <a:xfrm>
            <a:off x="7366822" y="3768923"/>
            <a:ext cx="1130489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ea typeface="Adobe Song Std L" panose="02020300000000000000" pitchFamily="18" charset="-128"/>
                <a:cs typeface="Arial" pitchFamily="34" charset="0"/>
              </a:rPr>
              <a:t>MODERN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395FB4-1D2B-4AA2-A389-329388EDFBD4}"/>
              </a:ext>
            </a:extLst>
          </p:cNvPr>
          <p:cNvSpPr txBox="1"/>
          <p:nvPr/>
        </p:nvSpPr>
        <p:spPr>
          <a:xfrm>
            <a:off x="10374703" y="3768923"/>
            <a:ext cx="1130489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DESIGN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0B22BD-041C-41B8-8852-21D38B069A38}"/>
              </a:ext>
            </a:extLst>
          </p:cNvPr>
          <p:cNvSpPr txBox="1"/>
          <p:nvPr/>
        </p:nvSpPr>
        <p:spPr>
          <a:xfrm>
            <a:off x="7348314" y="4930170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1CB17C-E615-410B-BC67-7F25A2463751}"/>
              </a:ext>
            </a:extLst>
          </p:cNvPr>
          <p:cNvSpPr txBox="1"/>
          <p:nvPr/>
        </p:nvSpPr>
        <p:spPr>
          <a:xfrm>
            <a:off x="7348314" y="5577332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37DEB4-3BDD-4914-B027-2557699D4AD9}"/>
              </a:ext>
            </a:extLst>
          </p:cNvPr>
          <p:cNvSpPr txBox="1"/>
          <p:nvPr/>
        </p:nvSpPr>
        <p:spPr>
          <a:xfrm>
            <a:off x="7348314" y="6141800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E61C3F18-455C-4A48-90E5-2438C56D1A34}"/>
              </a:ext>
            </a:extLst>
          </p:cNvPr>
          <p:cNvSpPr/>
          <p:nvPr/>
        </p:nvSpPr>
        <p:spPr>
          <a:xfrm>
            <a:off x="1061255" y="3851"/>
            <a:ext cx="45719" cy="18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BB8C36F-43BE-4670-B8F1-34B537A487D5}"/>
              </a:ext>
            </a:extLst>
          </p:cNvPr>
          <p:cNvSpPr/>
          <p:nvPr/>
        </p:nvSpPr>
        <p:spPr>
          <a:xfrm>
            <a:off x="1963415" y="3851"/>
            <a:ext cx="45719" cy="77859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D730212-361F-4FFA-90F3-4379CB1FA7A8}"/>
              </a:ext>
            </a:extLst>
          </p:cNvPr>
          <p:cNvGrpSpPr/>
          <p:nvPr/>
        </p:nvGrpSpPr>
        <p:grpSpPr>
          <a:xfrm>
            <a:off x="599496" y="1399120"/>
            <a:ext cx="969237" cy="969236"/>
            <a:chOff x="445383" y="1395269"/>
            <a:chExt cx="969237" cy="96923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9976EDB-E797-460F-A0AB-C9DB9965D686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57" name="Chord 56">
                <a:extLst>
                  <a:ext uri="{FF2B5EF4-FFF2-40B4-BE49-F238E27FC236}">
                    <a16:creationId xmlns:a16="http://schemas.microsoft.com/office/drawing/2014/main" id="{7C9DA575-67DC-46A1-A27E-B12A14C54B82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3EE959F-EB9B-4CDE-8DE2-273F2A46898F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Chord 58">
              <a:extLst>
                <a:ext uri="{FF2B5EF4-FFF2-40B4-BE49-F238E27FC236}">
                  <a16:creationId xmlns:a16="http://schemas.microsoft.com/office/drawing/2014/main" id="{27F2C19C-5986-4A7C-9032-8F09994D1D26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CB46CC4-2655-4A89-9990-BE3A0DFD5D61}"/>
              </a:ext>
            </a:extLst>
          </p:cNvPr>
          <p:cNvGrpSpPr/>
          <p:nvPr/>
        </p:nvGrpSpPr>
        <p:grpSpPr>
          <a:xfrm>
            <a:off x="1501655" y="702064"/>
            <a:ext cx="969237" cy="969236"/>
            <a:chOff x="445383" y="1395269"/>
            <a:chExt cx="969237" cy="969236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7A114E7-09D6-4562-AB99-BAC61CF8ECCD}"/>
                </a:ext>
              </a:extLst>
            </p:cNvPr>
            <p:cNvGrpSpPr/>
            <p:nvPr/>
          </p:nvGrpSpPr>
          <p:grpSpPr>
            <a:xfrm>
              <a:off x="445383" y="1395269"/>
              <a:ext cx="969237" cy="969236"/>
              <a:chOff x="445383" y="1395269"/>
              <a:chExt cx="969237" cy="969236"/>
            </a:xfrm>
          </p:grpSpPr>
          <p:sp>
            <p:nvSpPr>
              <p:cNvPr id="68" name="Chord 67">
                <a:extLst>
                  <a:ext uri="{FF2B5EF4-FFF2-40B4-BE49-F238E27FC236}">
                    <a16:creationId xmlns:a16="http://schemas.microsoft.com/office/drawing/2014/main" id="{AED82294-703A-4638-9F40-3EEE6684663F}"/>
                  </a:ext>
                </a:extLst>
              </p:cNvPr>
              <p:cNvSpPr/>
              <p:nvPr/>
            </p:nvSpPr>
            <p:spPr>
              <a:xfrm>
                <a:off x="445383" y="1395269"/>
                <a:ext cx="969236" cy="969236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F3ECEA75-AB3E-450C-8F45-002DD57DE1BD}"/>
                  </a:ext>
                </a:extLst>
              </p:cNvPr>
              <p:cNvSpPr/>
              <p:nvPr/>
            </p:nvSpPr>
            <p:spPr>
              <a:xfrm>
                <a:off x="445384" y="1808828"/>
                <a:ext cx="969236" cy="995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Chord 66">
              <a:extLst>
                <a:ext uri="{FF2B5EF4-FFF2-40B4-BE49-F238E27FC236}">
                  <a16:creationId xmlns:a16="http://schemas.microsoft.com/office/drawing/2014/main" id="{E855A91B-633C-4226-8643-2E3B6B05343A}"/>
                </a:ext>
              </a:extLst>
            </p:cNvPr>
            <p:cNvSpPr/>
            <p:nvPr/>
          </p:nvSpPr>
          <p:spPr>
            <a:xfrm rot="10800000">
              <a:off x="797736" y="1682659"/>
              <a:ext cx="261159" cy="261159"/>
            </a:xfrm>
            <a:prstGeom prst="chord">
              <a:avLst>
                <a:gd name="adj1" fmla="val 10883871"/>
                <a:gd name="adj2" fmla="val 2150689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564C569-B232-4E9B-B992-2F163794AEE4}"/>
              </a:ext>
            </a:extLst>
          </p:cNvPr>
          <p:cNvSpPr txBox="1"/>
          <p:nvPr/>
        </p:nvSpPr>
        <p:spPr>
          <a:xfrm>
            <a:off x="4571981" y="699978"/>
            <a:ext cx="732164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F71296-98A8-44C0-A183-1ED29D81A6DA}"/>
              </a:ext>
            </a:extLst>
          </p:cNvPr>
          <p:cNvGrpSpPr/>
          <p:nvPr/>
        </p:nvGrpSpPr>
        <p:grpSpPr>
          <a:xfrm>
            <a:off x="3999319" y="252949"/>
            <a:ext cx="7753224" cy="1431032"/>
            <a:chOff x="3510432" y="401619"/>
            <a:chExt cx="6114486" cy="1128567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766F487-B6FE-42D5-9B56-3C05EA66D5B6}"/>
                </a:ext>
              </a:extLst>
            </p:cNvPr>
            <p:cNvSpPr/>
            <p:nvPr/>
          </p:nvSpPr>
          <p:spPr>
            <a:xfrm>
              <a:off x="3567422" y="1440965"/>
              <a:ext cx="6057496" cy="8922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EA90CBE-4342-429B-84EF-258A76784F8C}"/>
                </a:ext>
              </a:extLst>
            </p:cNvPr>
            <p:cNvSpPr/>
            <p:nvPr/>
          </p:nvSpPr>
          <p:spPr>
            <a:xfrm>
              <a:off x="3567423" y="890894"/>
              <a:ext cx="91164" cy="6392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8EC5E27-9295-4BE6-8103-9CF2817B4991}"/>
                </a:ext>
              </a:extLst>
            </p:cNvPr>
            <p:cNvSpPr/>
            <p:nvPr/>
          </p:nvSpPr>
          <p:spPr>
            <a:xfrm>
              <a:off x="4340102" y="890895"/>
              <a:ext cx="91164" cy="1442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1175034-342F-48D6-903B-8623ECDA2EBE}"/>
                </a:ext>
              </a:extLst>
            </p:cNvPr>
            <p:cNvSpPr/>
            <p:nvPr/>
          </p:nvSpPr>
          <p:spPr>
            <a:xfrm rot="2700000">
              <a:off x="3769471" y="404303"/>
              <a:ext cx="91164" cy="6092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25D99A0-0ACA-4998-8C9E-924D8E713AD5}"/>
                </a:ext>
              </a:extLst>
            </p:cNvPr>
            <p:cNvSpPr/>
            <p:nvPr/>
          </p:nvSpPr>
          <p:spPr>
            <a:xfrm rot="18900000">
              <a:off x="4138326" y="401619"/>
              <a:ext cx="91164" cy="6084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B47EA6-0646-4962-B941-7765C39F1BFB}"/>
              </a:ext>
            </a:extLst>
          </p:cNvPr>
          <p:cNvGrpSpPr/>
          <p:nvPr/>
        </p:nvGrpSpPr>
        <p:grpSpPr>
          <a:xfrm>
            <a:off x="5122540" y="3281265"/>
            <a:ext cx="2907882" cy="657567"/>
            <a:chOff x="2551705" y="4319146"/>
            <a:chExt cx="3683695" cy="65756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71ED282-66E6-41EC-9E09-C6CB34311B33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A5A3319-60E9-47DB-9702-738D8AD799C8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55B49C0-960D-4F09-B1E2-38EF810C4B46}"/>
              </a:ext>
            </a:extLst>
          </p:cNvPr>
          <p:cNvGrpSpPr/>
          <p:nvPr/>
        </p:nvGrpSpPr>
        <p:grpSpPr>
          <a:xfrm>
            <a:off x="8863322" y="3276738"/>
            <a:ext cx="2907882" cy="666620"/>
            <a:chOff x="2551705" y="4296700"/>
            <a:chExt cx="3552136" cy="666620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EC6E23E-1E36-4243-8831-571A7DA7543E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7C441FB-E552-4E68-BE90-7337D9183452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B37F575-BF12-44EE-A036-CEC3B332FB14}"/>
              </a:ext>
            </a:extLst>
          </p:cNvPr>
          <p:cNvGrpSpPr/>
          <p:nvPr/>
        </p:nvGrpSpPr>
        <p:grpSpPr>
          <a:xfrm>
            <a:off x="5122539" y="4246122"/>
            <a:ext cx="2907885" cy="675673"/>
            <a:chOff x="2551704" y="4319146"/>
            <a:chExt cx="2894333" cy="675673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E4B7BEBE-97A5-4CF5-A26B-22D33BF7B69B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81B8376-18D3-4281-AF68-B02A39CD3134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4D0FF8E-E1E6-4CE8-8441-2D88636798D6}"/>
              </a:ext>
            </a:extLst>
          </p:cNvPr>
          <p:cNvGrpSpPr/>
          <p:nvPr/>
        </p:nvGrpSpPr>
        <p:grpSpPr>
          <a:xfrm>
            <a:off x="8863322" y="4246122"/>
            <a:ext cx="2899405" cy="675673"/>
            <a:chOff x="2729835" y="4319146"/>
            <a:chExt cx="2208570" cy="67567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059BE5F-7DEF-497E-9B71-59E85C75D15E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04FF09E-A93B-4807-9CDA-BDEDF996C215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75FC509-0184-4E84-9A1A-E3342134AF54}"/>
              </a:ext>
            </a:extLst>
          </p:cNvPr>
          <p:cNvGrpSpPr/>
          <p:nvPr/>
        </p:nvGrpSpPr>
        <p:grpSpPr>
          <a:xfrm>
            <a:off x="4491202" y="1958101"/>
            <a:ext cx="7280001" cy="1031966"/>
            <a:chOff x="2551704" y="4283314"/>
            <a:chExt cx="2357002" cy="1031966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70E6CBE-9967-49C2-95CA-DD4BFCBB5D5C}"/>
                </a:ext>
              </a:extLst>
            </p:cNvPr>
            <p:cNvSpPr txBox="1"/>
            <p:nvPr/>
          </p:nvSpPr>
          <p:spPr>
            <a:xfrm>
              <a:off x="2551704" y="4668949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photos.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11BFA59-0487-4B35-9939-A40D44F0A6F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accent3"/>
                  </a:solidFill>
                </a:rPr>
                <a:t>We Create Quality Professional PPT Presentation</a:t>
              </a:r>
              <a:endParaRPr lang="ko-KR" altLang="en-US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D2B87B62-3072-4FD2-9326-7F175C607E18}"/>
              </a:ext>
            </a:extLst>
          </p:cNvPr>
          <p:cNvSpPr/>
          <p:nvPr/>
        </p:nvSpPr>
        <p:spPr>
          <a:xfrm>
            <a:off x="4645396" y="3430028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D6339D77-05D3-4A17-A319-CB476E4D03D1}"/>
              </a:ext>
            </a:extLst>
          </p:cNvPr>
          <p:cNvSpPr/>
          <p:nvPr/>
        </p:nvSpPr>
        <p:spPr>
          <a:xfrm>
            <a:off x="8315856" y="3430028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C198606-CD37-40F9-B8D4-BA9B2384369D}"/>
              </a:ext>
            </a:extLst>
          </p:cNvPr>
          <p:cNvSpPr/>
          <p:nvPr/>
        </p:nvSpPr>
        <p:spPr>
          <a:xfrm>
            <a:off x="4645396" y="4403938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E579210-2B90-4E16-9CAB-8C261D17E35E}"/>
              </a:ext>
            </a:extLst>
          </p:cNvPr>
          <p:cNvSpPr/>
          <p:nvPr/>
        </p:nvSpPr>
        <p:spPr>
          <a:xfrm>
            <a:off x="8315856" y="4403938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ACDEF-55DB-4813-8339-4423D55B065E}"/>
              </a:ext>
            </a:extLst>
          </p:cNvPr>
          <p:cNvGrpSpPr/>
          <p:nvPr/>
        </p:nvGrpSpPr>
        <p:grpSpPr>
          <a:xfrm>
            <a:off x="-255818" y="2855701"/>
            <a:ext cx="5014204" cy="3753457"/>
            <a:chOff x="-255818" y="2855701"/>
            <a:chExt cx="5014204" cy="3753457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2E2C3AA-3695-46ED-A07A-4E5DF836C52E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0D12B2F7-A0E1-4B8C-8949-9A9212A18DA2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2A642765-2F5B-4C93-9183-7FF143BA9522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491A9FF-DF56-493F-B946-781A3C92C487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23BE0CED-176A-407A-A6AC-1DA2415B9478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E119400-235F-4B70-9388-08D4EFE81E7B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0A3831B7-59D4-4CD7-A23D-AB18EB1979FB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B83868A-4392-4D0D-97A0-C00E930C83C5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83F502A-6317-419D-86BD-67FF1E4CBD2D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70791DC-9210-43A5-BBFA-AE62E8152BC4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7B3CF64-A61C-4517-B75C-C5EB014EDF8D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781EF567-5B93-409D-A698-73FC9ECF64B7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EB7FAF7-AED3-463D-9AC8-01EE4A7658C4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CB20C429-1DD8-4B9C-8D45-8A70B152EED7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09847C7-291E-445B-929A-11486364E1F5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6BCF91-E13A-4C80-B58D-3D33540EF6C8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CFBD1C7-9BD7-4223-84ED-0E4498852AE9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0EBC771-6069-4E13-B87E-BFCA56FAA14E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9B2CD97D-2EB9-4491-A69B-0AE6E6D80556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48F9C01-C680-4459-AD97-E6CD207D4052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13CB044B-AC79-401C-B37B-1C59B63319DB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5C159D98-251A-4172-A0C5-465452201049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0370E26-AE9B-415A-AD32-21B770ED919D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45AE5881-309B-414C-BCEB-67E45D491A5E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C27FA68-31D6-440B-B6F2-D6ACFEFF8AB5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368ECC2-E3EE-48B4-B17B-8A6B98EFD3D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CB2476A-22FE-4193-9D3C-1EBC74122BCC}"/>
              </a:ext>
            </a:extLst>
          </p:cNvPr>
          <p:cNvGrpSpPr/>
          <p:nvPr/>
        </p:nvGrpSpPr>
        <p:grpSpPr>
          <a:xfrm>
            <a:off x="6997634" y="5542053"/>
            <a:ext cx="4754909" cy="1072688"/>
            <a:chOff x="-975581" y="1311211"/>
            <a:chExt cx="5601900" cy="12637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91AEFDF-F7F0-4746-B3A3-9A03AC64059B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DDF7578-4732-4ADE-9506-446B887FCC0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54680CC-DA19-4969-B9C8-5AA446FD2C12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D3079A8-8ECA-43CD-AA09-7055E2367B8F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2B96E7E-0998-44F0-97DE-97BA067E9099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D3ED94A-437A-4CB8-8A99-B714FC6A0DDB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FC0CBA0-579B-4442-9A9C-00E0081462A9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51F58AD-F168-4A9C-B062-E2A527FB981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EF3F1F1-1BB0-4DBD-8AAC-536DA4FA3DAA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44C16B-91BD-4A94-A88C-627EC4491DDB}"/>
              </a:ext>
            </a:extLst>
          </p:cNvPr>
          <p:cNvGrpSpPr/>
          <p:nvPr/>
        </p:nvGrpSpPr>
        <p:grpSpPr>
          <a:xfrm>
            <a:off x="918470" y="38384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01538A13-A8B8-437B-882E-76D6C1931316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B74ACD8-8F51-4F2D-B565-D4B20A659C39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B006CC7-D581-4AA3-B8AB-AD82CA0669DE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A636138F-3283-48A3-BEFA-A9EABD3A9907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B0AE4CDB-3A26-44C4-9FD1-699A6EC2DFF8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E95A257-0E90-41A4-A69A-DC205EC3AC2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3FDBA7B4-FD3B-404E-A2DE-C3FA73E9743C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93B98BFD-44A3-41D6-AEF8-10F4675BA771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ED241487-4029-4292-9427-0DA37E044C0E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CD94C3B-F27E-4DF8-83A1-8FCE633CF9B7}"/>
              </a:ext>
            </a:extLst>
          </p:cNvPr>
          <p:cNvSpPr txBox="1"/>
          <p:nvPr/>
        </p:nvSpPr>
        <p:spPr>
          <a:xfrm>
            <a:off x="1124135" y="3444868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4C8FF4-D24D-41F5-AC5C-37AE2321CEDE}"/>
              </a:ext>
            </a:extLst>
          </p:cNvPr>
          <p:cNvSpPr txBox="1"/>
          <p:nvPr/>
        </p:nvSpPr>
        <p:spPr>
          <a:xfrm>
            <a:off x="3213357" y="3086693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6F23AF-5F79-4E0A-8775-13896207BD58}"/>
              </a:ext>
            </a:extLst>
          </p:cNvPr>
          <p:cNvSpPr txBox="1"/>
          <p:nvPr/>
        </p:nvSpPr>
        <p:spPr>
          <a:xfrm>
            <a:off x="5302579" y="2728520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F8B0E1-E723-4360-8500-FEB0E15EDFF5}"/>
              </a:ext>
            </a:extLst>
          </p:cNvPr>
          <p:cNvSpPr txBox="1"/>
          <p:nvPr/>
        </p:nvSpPr>
        <p:spPr>
          <a:xfrm>
            <a:off x="7391802" y="2370347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C9AD45-1A24-493E-84C2-1CD9AE0E4F76}"/>
              </a:ext>
            </a:extLst>
          </p:cNvPr>
          <p:cNvSpPr txBox="1"/>
          <p:nvPr/>
        </p:nvSpPr>
        <p:spPr>
          <a:xfrm>
            <a:off x="9479083" y="2012172"/>
            <a:ext cx="19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6E671A-B71F-446D-8983-568BEED87B95}"/>
              </a:ext>
            </a:extLst>
          </p:cNvPr>
          <p:cNvSpPr txBox="1"/>
          <p:nvPr/>
        </p:nvSpPr>
        <p:spPr>
          <a:xfrm>
            <a:off x="1124135" y="3693292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FF45D4-398E-447E-BE79-F147607B3615}"/>
              </a:ext>
            </a:extLst>
          </p:cNvPr>
          <p:cNvSpPr txBox="1"/>
          <p:nvPr/>
        </p:nvSpPr>
        <p:spPr>
          <a:xfrm>
            <a:off x="3212872" y="3340565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ABDDBF-4BFF-44F2-B40C-411A44D899C9}"/>
              </a:ext>
            </a:extLst>
          </p:cNvPr>
          <p:cNvSpPr txBox="1"/>
          <p:nvPr/>
        </p:nvSpPr>
        <p:spPr>
          <a:xfrm>
            <a:off x="5301609" y="2987838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5F7AE0-B35A-4F5A-9FAE-33AAD7E52AB8}"/>
              </a:ext>
            </a:extLst>
          </p:cNvPr>
          <p:cNvSpPr txBox="1"/>
          <p:nvPr/>
        </p:nvSpPr>
        <p:spPr>
          <a:xfrm>
            <a:off x="7390346" y="2635111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3FD2C2-2C80-4CE5-AEC1-C5063B71B94C}"/>
              </a:ext>
            </a:extLst>
          </p:cNvPr>
          <p:cNvSpPr txBox="1"/>
          <p:nvPr/>
        </p:nvSpPr>
        <p:spPr>
          <a:xfrm>
            <a:off x="9479083" y="2282384"/>
            <a:ext cx="198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83D8867-B623-4570-B5EB-02922AA85DFC}"/>
              </a:ext>
            </a:extLst>
          </p:cNvPr>
          <p:cNvSpPr txBox="1"/>
          <p:nvPr/>
        </p:nvSpPr>
        <p:spPr>
          <a:xfrm>
            <a:off x="1122997" y="54927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8B8D91E-24B3-406B-BBFD-345770843DB3}"/>
              </a:ext>
            </a:extLst>
          </p:cNvPr>
          <p:cNvSpPr txBox="1"/>
          <p:nvPr/>
        </p:nvSpPr>
        <p:spPr>
          <a:xfrm>
            <a:off x="3212219" y="51345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93BE64-7B4B-4748-98EE-5886DC272D87}"/>
              </a:ext>
            </a:extLst>
          </p:cNvPr>
          <p:cNvSpPr txBox="1"/>
          <p:nvPr/>
        </p:nvSpPr>
        <p:spPr>
          <a:xfrm>
            <a:off x="5301441" y="47764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BC9F00-4E55-4F0D-9372-36AAAFB5DBBB}"/>
              </a:ext>
            </a:extLst>
          </p:cNvPr>
          <p:cNvSpPr txBox="1"/>
          <p:nvPr/>
        </p:nvSpPr>
        <p:spPr>
          <a:xfrm>
            <a:off x="7390664" y="44182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BAD32-3773-46E5-B085-852C7C84985C}"/>
              </a:ext>
            </a:extLst>
          </p:cNvPr>
          <p:cNvSpPr txBox="1"/>
          <p:nvPr/>
        </p:nvSpPr>
        <p:spPr>
          <a:xfrm>
            <a:off x="9479887" y="40600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19FC25FA-0478-4E24-87A9-27C66747EFCE}"/>
              </a:ext>
            </a:extLst>
          </p:cNvPr>
          <p:cNvSpPr/>
          <p:nvPr/>
        </p:nvSpPr>
        <p:spPr>
          <a:xfrm flipH="1">
            <a:off x="3787906" y="4295918"/>
            <a:ext cx="422185" cy="42218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800E32DF-7933-405E-8841-DF775AD62AB0}"/>
              </a:ext>
            </a:extLst>
          </p:cNvPr>
          <p:cNvSpPr/>
          <p:nvPr/>
        </p:nvSpPr>
        <p:spPr>
          <a:xfrm>
            <a:off x="1670450" y="4635233"/>
            <a:ext cx="401099" cy="401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04AE1481-E155-456C-9075-CD2BF1022E4F}"/>
              </a:ext>
            </a:extLst>
          </p:cNvPr>
          <p:cNvSpPr/>
          <p:nvPr/>
        </p:nvSpPr>
        <p:spPr>
          <a:xfrm>
            <a:off x="10016991" y="3127970"/>
            <a:ext cx="462195" cy="46144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C91A89FF-E350-47F4-8A46-04419E50250B}"/>
              </a:ext>
            </a:extLst>
          </p:cNvPr>
          <p:cNvSpPr/>
          <p:nvPr/>
        </p:nvSpPr>
        <p:spPr>
          <a:xfrm>
            <a:off x="5966700" y="3826569"/>
            <a:ext cx="247550" cy="53972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D8DE634F-F443-44EE-AAF3-6B1610C751A2}"/>
              </a:ext>
            </a:extLst>
          </p:cNvPr>
          <p:cNvSpPr/>
          <p:nvPr/>
        </p:nvSpPr>
        <p:spPr>
          <a:xfrm>
            <a:off x="7916266" y="3622277"/>
            <a:ext cx="489963" cy="32201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10FA80A-435B-4A59-B517-20E64A7D2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582191"/>
              </p:ext>
            </p:extLst>
          </p:nvPr>
        </p:nvGraphicFramePr>
        <p:xfrm>
          <a:off x="941560" y="1831775"/>
          <a:ext cx="10465807" cy="30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E0F7E21-DEDE-41F4-90BC-5D47A33055AA}"/>
              </a:ext>
            </a:extLst>
          </p:cNvPr>
          <p:cNvGrpSpPr/>
          <p:nvPr/>
        </p:nvGrpSpPr>
        <p:grpSpPr>
          <a:xfrm>
            <a:off x="852222" y="4994326"/>
            <a:ext cx="1387644" cy="1225822"/>
            <a:chOff x="-475010" y="1129567"/>
            <a:chExt cx="3859356" cy="122582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00120F2-7BCC-494F-AD21-34409CE5A31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4EA93E-7A76-4ACA-B9BD-4B0ED6DF4778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017E94E-5542-45D5-9227-82EFFD4DFBCC}"/>
              </a:ext>
            </a:extLst>
          </p:cNvPr>
          <p:cNvGrpSpPr/>
          <p:nvPr/>
        </p:nvGrpSpPr>
        <p:grpSpPr>
          <a:xfrm>
            <a:off x="2671237" y="4994326"/>
            <a:ext cx="1387644" cy="1225822"/>
            <a:chOff x="-475010" y="1129567"/>
            <a:chExt cx="3859356" cy="122582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FC8FB9-493E-4265-8FB6-BD487242854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C6C2D5-68A7-4ED1-AC3D-D0A6FBE15C7F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6AD51-523A-46F1-A190-BBEFAB8C8F17}"/>
              </a:ext>
            </a:extLst>
          </p:cNvPr>
          <p:cNvGrpSpPr/>
          <p:nvPr/>
        </p:nvGrpSpPr>
        <p:grpSpPr>
          <a:xfrm>
            <a:off x="4490252" y="4994326"/>
            <a:ext cx="1387644" cy="1225822"/>
            <a:chOff x="-475010" y="1129567"/>
            <a:chExt cx="3859356" cy="12258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2838AF-91E2-4393-96C7-107188E9154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02C56-DFD5-4836-AA5D-8A953F9401ED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9B8750E-81A2-4E09-A09D-FF88119FE541}"/>
              </a:ext>
            </a:extLst>
          </p:cNvPr>
          <p:cNvGrpSpPr/>
          <p:nvPr/>
        </p:nvGrpSpPr>
        <p:grpSpPr>
          <a:xfrm>
            <a:off x="6309267" y="4994326"/>
            <a:ext cx="1387644" cy="1225822"/>
            <a:chOff x="-475010" y="1129567"/>
            <a:chExt cx="3859356" cy="12258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AEA0B7-43D3-45ED-A110-424A6B8E612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19AA1A-623D-4649-9302-329D25363AB9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EDED4B-ECC6-434E-A189-4A8A4E93ED1E}"/>
              </a:ext>
            </a:extLst>
          </p:cNvPr>
          <p:cNvGrpSpPr/>
          <p:nvPr/>
        </p:nvGrpSpPr>
        <p:grpSpPr>
          <a:xfrm>
            <a:off x="8128282" y="4994326"/>
            <a:ext cx="1387644" cy="1225822"/>
            <a:chOff x="-475010" y="1129567"/>
            <a:chExt cx="3859356" cy="12258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C9044F-093C-4623-83D7-60756AE43F6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824D4ED-F96A-4906-B723-49E68CABBED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A68E140-D70F-478D-8169-5912DB3E4C68}"/>
              </a:ext>
            </a:extLst>
          </p:cNvPr>
          <p:cNvGrpSpPr/>
          <p:nvPr/>
        </p:nvGrpSpPr>
        <p:grpSpPr>
          <a:xfrm>
            <a:off x="9947296" y="4994326"/>
            <a:ext cx="1387644" cy="1225822"/>
            <a:chOff x="-475010" y="1129567"/>
            <a:chExt cx="3859356" cy="122582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0DBD64-67F2-405D-BF1C-8BDDAD16E06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124BA2-6F8B-4954-AE4A-94F6ED109EEA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8D878CE-C46C-4218-A968-7C4BDF1D201B}"/>
              </a:ext>
            </a:extLst>
          </p:cNvPr>
          <p:cNvSpPr txBox="1"/>
          <p:nvPr/>
        </p:nvSpPr>
        <p:spPr>
          <a:xfrm>
            <a:off x="6716996" y="3301845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709CE-9E52-44C8-AE41-17FD3959F3E0}"/>
              </a:ext>
            </a:extLst>
          </p:cNvPr>
          <p:cNvSpPr txBox="1"/>
          <p:nvPr/>
        </p:nvSpPr>
        <p:spPr>
          <a:xfrm>
            <a:off x="6716995" y="5280756"/>
            <a:ext cx="48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직사각형 113">
            <a:extLst>
              <a:ext uri="{FF2B5EF4-FFF2-40B4-BE49-F238E27FC236}">
                <a16:creationId xmlns:a16="http://schemas.microsoft.com/office/drawing/2014/main" id="{13E951C2-DFF0-4861-8A90-9F8A5681C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737576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92C6AB78-48FF-4AEE-8035-C7F4B25D6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737576"/>
            <a:ext cx="1905712" cy="307777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9A3B88-9643-4B6A-8E20-7272208EB856}"/>
              </a:ext>
            </a:extLst>
          </p:cNvPr>
          <p:cNvSpPr txBox="1"/>
          <p:nvPr/>
        </p:nvSpPr>
        <p:spPr>
          <a:xfrm>
            <a:off x="6854492" y="553184"/>
            <a:ext cx="4675494" cy="2071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65715-EB00-4EAC-AFAD-B2621D963E07}"/>
              </a:ext>
            </a:extLst>
          </p:cNvPr>
          <p:cNvGrpSpPr/>
          <p:nvPr/>
        </p:nvGrpSpPr>
        <p:grpSpPr>
          <a:xfrm>
            <a:off x="1943775" y="339182"/>
            <a:ext cx="3452502" cy="2285146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43E3EF-B3B1-4E4C-BE93-71E82D25A9E3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818AA35-F859-4BF7-AF89-9096574CEB15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562123-8167-4990-8D55-FE44A6DFE27C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752DF62-388A-4946-B23D-007BA2A4B3F3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DFEC5-4CC7-4470-9C7C-BA9E1009A16A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CB4E97-4DBC-42FA-88F3-3875D0768DCD}"/>
              </a:ext>
            </a:extLst>
          </p:cNvPr>
          <p:cNvSpPr/>
          <p:nvPr/>
        </p:nvSpPr>
        <p:spPr>
          <a:xfrm>
            <a:off x="10838477" y="2477680"/>
            <a:ext cx="468000" cy="438032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C8053972-09CA-433F-B583-129072775145}"/>
              </a:ext>
            </a:extLst>
          </p:cNvPr>
          <p:cNvSpPr/>
          <p:nvPr/>
        </p:nvSpPr>
        <p:spPr>
          <a:xfrm>
            <a:off x="5200651" y="211767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97958B4C-63E5-4BDE-B9F9-F0B7065CA3FF}"/>
              </a:ext>
            </a:extLst>
          </p:cNvPr>
          <p:cNvSpPr/>
          <p:nvPr/>
        </p:nvSpPr>
        <p:spPr>
          <a:xfrm rot="16200000">
            <a:off x="4665929" y="204888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3D658F-7AA7-4B18-B2E3-DCA0FA2F01A0}"/>
              </a:ext>
            </a:extLst>
          </p:cNvPr>
          <p:cNvGrpSpPr/>
          <p:nvPr/>
        </p:nvGrpSpPr>
        <p:grpSpPr>
          <a:xfrm>
            <a:off x="614497" y="195965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A5E8A0B-4465-4CE2-8CA1-8DA73DBEA8A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C25FA7-5C51-48C7-A96E-9EF310A377A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35B96FA-3FDB-4E19-BE30-447BC383EBA0}"/>
              </a:ext>
            </a:extLst>
          </p:cNvPr>
          <p:cNvSpPr/>
          <p:nvPr/>
        </p:nvSpPr>
        <p:spPr>
          <a:xfrm>
            <a:off x="10214871" y="3346006"/>
            <a:ext cx="468000" cy="351199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D8B96-4166-4612-9B0C-1EFDEC707B34}"/>
              </a:ext>
            </a:extLst>
          </p:cNvPr>
          <p:cNvSpPr/>
          <p:nvPr/>
        </p:nvSpPr>
        <p:spPr>
          <a:xfrm>
            <a:off x="9591266" y="4214333"/>
            <a:ext cx="468000" cy="264366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870F87-FCAA-43A6-9DFC-E4AEC2AAA163}"/>
              </a:ext>
            </a:extLst>
          </p:cNvPr>
          <p:cNvSpPr/>
          <p:nvPr/>
        </p:nvSpPr>
        <p:spPr>
          <a:xfrm>
            <a:off x="8967661" y="5074238"/>
            <a:ext cx="468000" cy="178376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995DF-CB3E-469F-873C-F65AD62FD1E0}"/>
              </a:ext>
            </a:extLst>
          </p:cNvPr>
          <p:cNvGrpSpPr/>
          <p:nvPr/>
        </p:nvGrpSpPr>
        <p:grpSpPr>
          <a:xfrm>
            <a:off x="1294646" y="283438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159793-3024-4740-81F7-9F4A37D3EFF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8B3AA8-7FF8-4F8E-AAD7-CE4579925D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11BD4A-9EDF-4D55-8BE5-2A4896D597DC}"/>
              </a:ext>
            </a:extLst>
          </p:cNvPr>
          <p:cNvGrpSpPr/>
          <p:nvPr/>
        </p:nvGrpSpPr>
        <p:grpSpPr>
          <a:xfrm>
            <a:off x="1974795" y="370911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DC4F3FD-0C77-47C3-91A1-051C0D9F386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C0F89D-90B4-477E-9CA3-12872A312F4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2ABE66-63E3-41D7-BC27-17044C5477A5}"/>
              </a:ext>
            </a:extLst>
          </p:cNvPr>
          <p:cNvGrpSpPr/>
          <p:nvPr/>
        </p:nvGrpSpPr>
        <p:grpSpPr>
          <a:xfrm>
            <a:off x="2654944" y="458384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D6CED1-F9C8-4B3B-871C-675EAE5F118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101788-29B7-456B-BE80-2EB6A41E7AA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1FB05C-2058-4977-980B-44EBC5B36B3F}"/>
              </a:ext>
            </a:extLst>
          </p:cNvPr>
          <p:cNvGrpSpPr/>
          <p:nvPr/>
        </p:nvGrpSpPr>
        <p:grpSpPr>
          <a:xfrm>
            <a:off x="3335093" y="545856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C41B19-2425-4805-8EB0-9F0DDE94267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0170550-29D5-4014-AAE8-233AEF1C94D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E1C45627-A16C-4ED4-986D-CD4751F4F53B}"/>
              </a:ext>
            </a:extLst>
          </p:cNvPr>
          <p:cNvSpPr/>
          <p:nvPr/>
        </p:nvSpPr>
        <p:spPr>
          <a:xfrm>
            <a:off x="5888268" y="298600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79FE0DA-14C3-459D-94B0-7F3EE7C635E8}"/>
              </a:ext>
            </a:extLst>
          </p:cNvPr>
          <p:cNvSpPr/>
          <p:nvPr/>
        </p:nvSpPr>
        <p:spPr>
          <a:xfrm rot="16200000">
            <a:off x="5350867" y="292394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9DFDA5E3-E9D5-46F7-8DCD-F3360D9385FE}"/>
              </a:ext>
            </a:extLst>
          </p:cNvPr>
          <p:cNvSpPr/>
          <p:nvPr/>
        </p:nvSpPr>
        <p:spPr>
          <a:xfrm>
            <a:off x="6573206" y="385433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02DDD0E-8568-457C-9CD0-565102A25EAA}"/>
              </a:ext>
            </a:extLst>
          </p:cNvPr>
          <p:cNvSpPr/>
          <p:nvPr/>
        </p:nvSpPr>
        <p:spPr>
          <a:xfrm rot="16200000">
            <a:off x="6035805" y="379900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FC407B05-EAD6-4C5B-B21E-FAD54DC729C4}"/>
              </a:ext>
            </a:extLst>
          </p:cNvPr>
          <p:cNvSpPr/>
          <p:nvPr/>
        </p:nvSpPr>
        <p:spPr>
          <a:xfrm>
            <a:off x="7258144" y="472266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D8FB92C-60DB-412F-8539-885B2FA26DF5}"/>
              </a:ext>
            </a:extLst>
          </p:cNvPr>
          <p:cNvSpPr/>
          <p:nvPr/>
        </p:nvSpPr>
        <p:spPr>
          <a:xfrm rot="16200000">
            <a:off x="6720743" y="467406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DCB63F14-F0A6-45BB-9D46-05BC9CFF161D}"/>
              </a:ext>
            </a:extLst>
          </p:cNvPr>
          <p:cNvSpPr/>
          <p:nvPr/>
        </p:nvSpPr>
        <p:spPr>
          <a:xfrm>
            <a:off x="7908976" y="559098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1116222-FF10-490F-95D4-0A3E9B888470}"/>
              </a:ext>
            </a:extLst>
          </p:cNvPr>
          <p:cNvSpPr/>
          <p:nvPr/>
        </p:nvSpPr>
        <p:spPr>
          <a:xfrm rot="16200000">
            <a:off x="7405682" y="554911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F13CE4A-7BB9-4E2D-B355-50EA4DD2DFB3}"/>
              </a:ext>
            </a:extLst>
          </p:cNvPr>
          <p:cNvSpPr/>
          <p:nvPr/>
        </p:nvSpPr>
        <p:spPr>
          <a:xfrm>
            <a:off x="8344056" y="6013998"/>
            <a:ext cx="468000" cy="84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81D706-38FD-49BD-BE5F-FC10CFE16290}"/>
              </a:ext>
            </a:extLst>
          </p:cNvPr>
          <p:cNvSpPr/>
          <p:nvPr/>
        </p:nvSpPr>
        <p:spPr>
          <a:xfrm>
            <a:off x="4844356" y="1886389"/>
            <a:ext cx="2520000" cy="432000"/>
          </a:xfrm>
          <a:prstGeom prst="rect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AABC4F-0D1F-468B-B28A-B3E2DF8CC34E}"/>
              </a:ext>
            </a:extLst>
          </p:cNvPr>
          <p:cNvSpPr/>
          <p:nvPr/>
        </p:nvSpPr>
        <p:spPr>
          <a:xfrm>
            <a:off x="4844356" y="2803259"/>
            <a:ext cx="2520000" cy="432000"/>
          </a:xfrm>
          <a:prstGeom prst="rect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5609F-3E14-40F3-8FE4-57CDE68A422F}"/>
              </a:ext>
            </a:extLst>
          </p:cNvPr>
          <p:cNvSpPr/>
          <p:nvPr/>
        </p:nvSpPr>
        <p:spPr>
          <a:xfrm>
            <a:off x="8776462" y="2803259"/>
            <a:ext cx="2520000" cy="432000"/>
          </a:xfrm>
          <a:prstGeom prst="rect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340A97-C1C0-44D3-9E78-6C957A72C5E9}"/>
              </a:ext>
            </a:extLst>
          </p:cNvPr>
          <p:cNvSpPr/>
          <p:nvPr/>
        </p:nvSpPr>
        <p:spPr>
          <a:xfrm>
            <a:off x="913079" y="2803259"/>
            <a:ext cx="2520000" cy="432000"/>
          </a:xfrm>
          <a:prstGeom prst="rect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1C66D-EC13-4CEE-BD7C-E07946A98E13}"/>
              </a:ext>
            </a:extLst>
          </p:cNvPr>
          <p:cNvSpPr/>
          <p:nvPr/>
        </p:nvSpPr>
        <p:spPr>
          <a:xfrm>
            <a:off x="4844356" y="3915746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6C9F02-3A1B-4647-9AA9-4BBBDA5AA858}"/>
              </a:ext>
            </a:extLst>
          </p:cNvPr>
          <p:cNvSpPr/>
          <p:nvPr/>
        </p:nvSpPr>
        <p:spPr>
          <a:xfrm>
            <a:off x="8768568" y="3915746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382D6D-8AEF-4DA6-9546-902F0FDDA2A9}"/>
              </a:ext>
            </a:extLst>
          </p:cNvPr>
          <p:cNvSpPr/>
          <p:nvPr/>
        </p:nvSpPr>
        <p:spPr>
          <a:xfrm>
            <a:off x="905185" y="3915746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373311-B7A2-4B4E-9A64-758B2E72FBED}"/>
              </a:ext>
            </a:extLst>
          </p:cNvPr>
          <p:cNvSpPr/>
          <p:nvPr/>
        </p:nvSpPr>
        <p:spPr>
          <a:xfrm>
            <a:off x="4844356" y="4523560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65B670-FDA2-4E7A-A9C6-7B6EEC6E62BF}"/>
              </a:ext>
            </a:extLst>
          </p:cNvPr>
          <p:cNvSpPr/>
          <p:nvPr/>
        </p:nvSpPr>
        <p:spPr>
          <a:xfrm>
            <a:off x="8767584" y="4523560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1CE190-9A00-4C9C-BF9A-65C3044DDC3B}"/>
              </a:ext>
            </a:extLst>
          </p:cNvPr>
          <p:cNvSpPr/>
          <p:nvPr/>
        </p:nvSpPr>
        <p:spPr>
          <a:xfrm>
            <a:off x="904201" y="4523560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2E98B-6AE2-4183-9343-8B7163C53991}"/>
              </a:ext>
            </a:extLst>
          </p:cNvPr>
          <p:cNvSpPr/>
          <p:nvPr/>
        </p:nvSpPr>
        <p:spPr>
          <a:xfrm>
            <a:off x="4844356" y="5131374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33E2EA-C5DF-43EB-AB9E-97B023C21B02}"/>
              </a:ext>
            </a:extLst>
          </p:cNvPr>
          <p:cNvSpPr/>
          <p:nvPr/>
        </p:nvSpPr>
        <p:spPr>
          <a:xfrm>
            <a:off x="8766600" y="5131374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A7FBB5-89FD-48AA-AD35-94D04D6D6858}"/>
              </a:ext>
            </a:extLst>
          </p:cNvPr>
          <p:cNvSpPr/>
          <p:nvPr/>
        </p:nvSpPr>
        <p:spPr>
          <a:xfrm>
            <a:off x="903217" y="5131374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9AE15B-46D5-4D63-B524-34E6CB07580E}"/>
              </a:ext>
            </a:extLst>
          </p:cNvPr>
          <p:cNvSpPr/>
          <p:nvPr/>
        </p:nvSpPr>
        <p:spPr>
          <a:xfrm>
            <a:off x="4844356" y="5739188"/>
            <a:ext cx="2520000" cy="432000"/>
          </a:xfrm>
          <a:prstGeom prst="rect">
            <a:avLst/>
          </a:prstGeom>
          <a:solidFill>
            <a:schemeClr val="accent2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BC0DC-D551-40DC-8FA7-AEA47219D52B}"/>
              </a:ext>
            </a:extLst>
          </p:cNvPr>
          <p:cNvSpPr/>
          <p:nvPr/>
        </p:nvSpPr>
        <p:spPr>
          <a:xfrm>
            <a:off x="8765616" y="5739188"/>
            <a:ext cx="2520000" cy="4320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2C4722A-949D-4780-AC09-3B94AEAB38BC}"/>
              </a:ext>
            </a:extLst>
          </p:cNvPr>
          <p:cNvSpPr/>
          <p:nvPr/>
        </p:nvSpPr>
        <p:spPr>
          <a:xfrm>
            <a:off x="902233" y="5739188"/>
            <a:ext cx="2520000" cy="432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12700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60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4E978C-48CF-482B-A5C7-C47695B4CA5E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>
            <a:off x="6104356" y="2318389"/>
            <a:ext cx="0" cy="48487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89FFF90-7C0E-4709-AA03-F0A5E8C6CB41}"/>
              </a:ext>
            </a:extLst>
          </p:cNvPr>
          <p:cNvCxnSpPr>
            <a:cxnSpLocks/>
          </p:cNvCxnSpPr>
          <p:nvPr/>
        </p:nvCxnSpPr>
        <p:spPr>
          <a:xfrm>
            <a:off x="2162234" y="3699475"/>
            <a:ext cx="7863383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291285-DA7F-415A-BA9A-ED1C194C5BA0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10028568" y="3699476"/>
            <a:ext cx="0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9D4D69-4605-4C14-9F2E-BBB860C49C6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62233" y="3699476"/>
            <a:ext cx="2952" cy="216271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148F25-86E1-481C-8433-EC863BABBED8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10027584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CACFEC-F29D-4F48-B083-6DA2A06D0904}"/>
              </a:ext>
            </a:extLst>
          </p:cNvPr>
          <p:cNvCxnSpPr>
            <a:stCxn id="11" idx="2"/>
            <a:endCxn id="14" idx="0"/>
          </p:cNvCxnSpPr>
          <p:nvPr/>
        </p:nvCxnSpPr>
        <p:spPr>
          <a:xfrm flipH="1">
            <a:off x="10026600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E1E4AE-D460-4911-8B43-1ECC528A7477}"/>
              </a:ext>
            </a:extLst>
          </p:cNvPr>
          <p:cNvCxnSpPr>
            <a:stCxn id="14" idx="2"/>
            <a:endCxn id="17" idx="0"/>
          </p:cNvCxnSpPr>
          <p:nvPr/>
        </p:nvCxnSpPr>
        <p:spPr>
          <a:xfrm flipH="1">
            <a:off x="10025616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387846D-D0F6-4599-B9A1-ADE7923E406C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6104356" y="4347747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70F371-772F-4DBC-82C3-693630083E10}"/>
              </a:ext>
            </a:extLst>
          </p:cNvPr>
          <p:cNvCxnSpPr>
            <a:stCxn id="10" idx="2"/>
            <a:endCxn id="13" idx="0"/>
          </p:cNvCxnSpPr>
          <p:nvPr/>
        </p:nvCxnSpPr>
        <p:spPr>
          <a:xfrm>
            <a:off x="6104356" y="4955561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C295B9-DBFD-4E8D-AAAD-FF3B5FAAF918}"/>
              </a:ext>
            </a:extLst>
          </p:cNvPr>
          <p:cNvCxnSpPr>
            <a:stCxn id="13" idx="2"/>
            <a:endCxn id="16" idx="0"/>
          </p:cNvCxnSpPr>
          <p:nvPr/>
        </p:nvCxnSpPr>
        <p:spPr>
          <a:xfrm>
            <a:off x="6104356" y="5563375"/>
            <a:ext cx="0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74FAC93-F4EE-46CB-8FBC-B2C0EB6D614D}"/>
              </a:ext>
            </a:extLst>
          </p:cNvPr>
          <p:cNvCxnSpPr>
            <a:stCxn id="9" idx="2"/>
            <a:endCxn id="12" idx="0"/>
          </p:cNvCxnSpPr>
          <p:nvPr/>
        </p:nvCxnSpPr>
        <p:spPr>
          <a:xfrm flipH="1">
            <a:off x="2164201" y="4347747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FC2DB6-ECDC-4F9D-9688-FA9BBC9C6AAC}"/>
              </a:ext>
            </a:extLst>
          </p:cNvPr>
          <p:cNvCxnSpPr>
            <a:stCxn id="12" idx="2"/>
            <a:endCxn id="15" idx="0"/>
          </p:cNvCxnSpPr>
          <p:nvPr/>
        </p:nvCxnSpPr>
        <p:spPr>
          <a:xfrm flipH="1">
            <a:off x="2163217" y="4955561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DB773F6-6851-41F0-A8E0-6D8752E27C9C}"/>
              </a:ext>
            </a:extLst>
          </p:cNvPr>
          <p:cNvCxnSpPr>
            <a:stCxn id="15" idx="2"/>
            <a:endCxn id="18" idx="0"/>
          </p:cNvCxnSpPr>
          <p:nvPr/>
        </p:nvCxnSpPr>
        <p:spPr>
          <a:xfrm flipH="1">
            <a:off x="2162233" y="5563375"/>
            <a:ext cx="984" cy="175814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8FE1CF-49B8-4461-BB12-A2B0753ACAE1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7364356" y="3019259"/>
            <a:ext cx="1412106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5867E7B-87EC-4BFA-905B-CE9D5D805390}"/>
              </a:ext>
            </a:extLst>
          </p:cNvPr>
          <p:cNvCxnSpPr>
            <a:cxnSpLocks/>
            <a:stCxn id="4" idx="1"/>
            <a:endCxn id="6" idx="3"/>
          </p:cNvCxnSpPr>
          <p:nvPr/>
        </p:nvCxnSpPr>
        <p:spPr>
          <a:xfrm flipH="1">
            <a:off x="3433080" y="3019259"/>
            <a:ext cx="1411277" cy="0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>
            <a:extLst>
              <a:ext uri="{FF2B5EF4-FFF2-40B4-BE49-F238E27FC236}">
                <a16:creationId xmlns:a16="http://schemas.microsoft.com/office/drawing/2014/main" id="{9FE8DF0C-08CD-459C-8278-4E5DBF1FD6BD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6104356" y="3235260"/>
            <a:ext cx="0" cy="680487"/>
          </a:xfrm>
          <a:prstGeom prst="line">
            <a:avLst/>
          </a:prstGeom>
          <a:ln w="19050">
            <a:solidFill>
              <a:schemeClr val="accent6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arallelogram 35">
            <a:extLst>
              <a:ext uri="{FF2B5EF4-FFF2-40B4-BE49-F238E27FC236}">
                <a16:creationId xmlns:a16="http://schemas.microsoft.com/office/drawing/2014/main" id="{B1449557-A0C7-4260-88CA-C408AB96653F}"/>
              </a:ext>
            </a:extLst>
          </p:cNvPr>
          <p:cNvSpPr/>
          <p:nvPr/>
        </p:nvSpPr>
        <p:spPr>
          <a:xfrm rot="16200000" flipH="1">
            <a:off x="2667000" y="-2667000"/>
            <a:ext cx="6858000" cy="12192000"/>
          </a:xfrm>
          <a:prstGeom prst="parallelogram">
            <a:avLst>
              <a:gd name="adj" fmla="val 36949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그룹 15">
            <a:extLst>
              <a:ext uri="{FF2B5EF4-FFF2-40B4-BE49-F238E27FC236}">
                <a16:creationId xmlns:a16="http://schemas.microsoft.com/office/drawing/2014/main" id="{9AF1CB67-D602-4D5F-841F-5CE1FD6B2D61}"/>
              </a:ext>
            </a:extLst>
          </p:cNvPr>
          <p:cNvGrpSpPr/>
          <p:nvPr/>
        </p:nvGrpSpPr>
        <p:grpSpPr>
          <a:xfrm>
            <a:off x="604514" y="2794496"/>
            <a:ext cx="3287583" cy="2910026"/>
            <a:chOff x="7280226" y="751120"/>
            <a:chExt cx="3287583" cy="2910026"/>
          </a:xfrm>
        </p:grpSpPr>
        <p:sp>
          <p:nvSpPr>
            <p:cNvPr id="33" name="자유형: 도형 13">
              <a:extLst>
                <a:ext uri="{FF2B5EF4-FFF2-40B4-BE49-F238E27FC236}">
                  <a16:creationId xmlns:a16="http://schemas.microsoft.com/office/drawing/2014/main" id="{58425128-C3B3-439C-BFE7-278526D081A1}"/>
                </a:ext>
              </a:extLst>
            </p:cNvPr>
            <p:cNvSpPr/>
            <p:nvPr/>
          </p:nvSpPr>
          <p:spPr>
            <a:xfrm>
              <a:off x="7280226" y="751120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EE3E47F-C054-49CF-BA67-AF1C10C090BB}"/>
                </a:ext>
              </a:extLst>
            </p:cNvPr>
            <p:cNvSpPr txBox="1"/>
            <p:nvPr/>
          </p:nvSpPr>
          <p:spPr>
            <a:xfrm>
              <a:off x="7681552" y="1147880"/>
              <a:ext cx="2886257" cy="2269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자유형: 도형 14">
              <a:extLst>
                <a:ext uri="{FF2B5EF4-FFF2-40B4-BE49-F238E27FC236}">
                  <a16:creationId xmlns:a16="http://schemas.microsoft.com/office/drawing/2014/main" id="{BBD82632-4F82-43F3-B34C-810FBAE3C9EE}"/>
                </a:ext>
              </a:extLst>
            </p:cNvPr>
            <p:cNvSpPr/>
            <p:nvPr/>
          </p:nvSpPr>
          <p:spPr>
            <a:xfrm rot="10800000">
              <a:off x="10052567" y="3184619"/>
              <a:ext cx="515242" cy="476527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400"/>
            </a:p>
          </p:txBody>
        </p:sp>
      </p:grp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1698014-D15D-4F28-B697-30F8867FBC56}"/>
              </a:ext>
            </a:extLst>
          </p:cNvPr>
          <p:cNvSpPr txBox="1">
            <a:spLocks/>
          </p:cNvSpPr>
          <p:nvPr/>
        </p:nvSpPr>
        <p:spPr>
          <a:xfrm>
            <a:off x="6778489" y="1036820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03D44FF-C52C-4F06-B801-2EF24AF2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467586"/>
              </p:ext>
            </p:extLst>
          </p:nvPr>
        </p:nvGraphicFramePr>
        <p:xfrm>
          <a:off x="887240" y="1902134"/>
          <a:ext cx="10375271" cy="2444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2385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88887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Jan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Feb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Apr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May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Jun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Jul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Aug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Sep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Oct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Nov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Dec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8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BD21D0C-E5CC-42F0-924F-C0C7792E96A7}"/>
              </a:ext>
            </a:extLst>
          </p:cNvPr>
          <p:cNvSpPr/>
          <p:nvPr/>
        </p:nvSpPr>
        <p:spPr>
          <a:xfrm>
            <a:off x="2586650" y="2569297"/>
            <a:ext cx="3595347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1A7CD9-458E-471B-AEE5-7DB2ED53D1AD}"/>
              </a:ext>
            </a:extLst>
          </p:cNvPr>
          <p:cNvSpPr/>
          <p:nvPr/>
        </p:nvSpPr>
        <p:spPr>
          <a:xfrm>
            <a:off x="4059284" y="3060861"/>
            <a:ext cx="1453243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9C492-5FD5-4878-B25E-F6E48061BB6D}"/>
              </a:ext>
            </a:extLst>
          </p:cNvPr>
          <p:cNvSpPr/>
          <p:nvPr/>
        </p:nvSpPr>
        <p:spPr>
          <a:xfrm>
            <a:off x="9130937" y="3060861"/>
            <a:ext cx="140099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10B554-001C-4F17-94E5-795B4C162753}"/>
              </a:ext>
            </a:extLst>
          </p:cNvPr>
          <p:cNvSpPr/>
          <p:nvPr/>
        </p:nvSpPr>
        <p:spPr>
          <a:xfrm>
            <a:off x="7651569" y="2569297"/>
            <a:ext cx="1292943" cy="1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56428-A385-4C9A-A8BD-BFD16FCE3A62}"/>
              </a:ext>
            </a:extLst>
          </p:cNvPr>
          <p:cNvSpPr/>
          <p:nvPr/>
        </p:nvSpPr>
        <p:spPr>
          <a:xfrm>
            <a:off x="5538652" y="3552425"/>
            <a:ext cx="2112917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83213-CFA3-477A-B263-292DE212ED32}"/>
              </a:ext>
            </a:extLst>
          </p:cNvPr>
          <p:cNvSpPr/>
          <p:nvPr/>
        </p:nvSpPr>
        <p:spPr>
          <a:xfrm>
            <a:off x="6181997" y="4043989"/>
            <a:ext cx="2263969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8D09D-7840-49ED-A97E-FF46341CBBA2}"/>
              </a:ext>
            </a:extLst>
          </p:cNvPr>
          <p:cNvSpPr/>
          <p:nvPr/>
        </p:nvSpPr>
        <p:spPr>
          <a:xfrm>
            <a:off x="4741816" y="4043989"/>
            <a:ext cx="770710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313091-FF22-4B3F-AFE7-2E1AD572B8FA}"/>
              </a:ext>
            </a:extLst>
          </p:cNvPr>
          <p:cNvSpPr/>
          <p:nvPr/>
        </p:nvSpPr>
        <p:spPr>
          <a:xfrm>
            <a:off x="9891850" y="4043989"/>
            <a:ext cx="1293222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5C56B-8C01-42AB-96B9-2440A4744B4C}"/>
              </a:ext>
            </a:extLst>
          </p:cNvPr>
          <p:cNvSpPr/>
          <p:nvPr/>
        </p:nvSpPr>
        <p:spPr>
          <a:xfrm>
            <a:off x="8422276" y="3552425"/>
            <a:ext cx="1400992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A35F37-6686-404D-86CA-0E0D4DC0B114}"/>
              </a:ext>
            </a:extLst>
          </p:cNvPr>
          <p:cNvSpPr/>
          <p:nvPr/>
        </p:nvSpPr>
        <p:spPr>
          <a:xfrm>
            <a:off x="6181996" y="3060861"/>
            <a:ext cx="1469572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312A62-5911-457B-BD2A-385360ADBF07}"/>
              </a:ext>
            </a:extLst>
          </p:cNvPr>
          <p:cNvGrpSpPr/>
          <p:nvPr/>
        </p:nvGrpSpPr>
        <p:grpSpPr>
          <a:xfrm>
            <a:off x="904665" y="4602982"/>
            <a:ext cx="2394900" cy="1556270"/>
            <a:chOff x="4571999" y="1748658"/>
            <a:chExt cx="1394643" cy="155627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C5E083-1994-4256-BC39-B42186F77E06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39D24C-293A-41D7-8357-4E34AA1A5C3B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147606-FEEB-4656-B965-8A7BF17D2132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79AAAF-2E57-4116-BFCA-ED591CB75097}"/>
              </a:ext>
            </a:extLst>
          </p:cNvPr>
          <p:cNvGrpSpPr/>
          <p:nvPr/>
        </p:nvGrpSpPr>
        <p:grpSpPr>
          <a:xfrm>
            <a:off x="3571047" y="4602982"/>
            <a:ext cx="2394900" cy="1556270"/>
            <a:chOff x="4571999" y="1748658"/>
            <a:chExt cx="1394643" cy="15562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DC64C3-5989-4772-BC38-C7620389D05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BA87F0-33ED-4BC5-A206-7C893D5B45CA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953626D-B610-491F-8E3F-6E1FF3939F6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75%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273B24-4E7E-4D29-8168-D2D271DC5F19}"/>
              </a:ext>
            </a:extLst>
          </p:cNvPr>
          <p:cNvGrpSpPr/>
          <p:nvPr/>
        </p:nvGrpSpPr>
        <p:grpSpPr>
          <a:xfrm>
            <a:off x="6237429" y="4602982"/>
            <a:ext cx="2394900" cy="1556270"/>
            <a:chOff x="4571999" y="1748658"/>
            <a:chExt cx="1394643" cy="155627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50C35D-0433-4E17-A270-B0D185AE0C07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2219E8C-695B-486E-A6B1-0703D2077288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87C558-13F8-4096-8332-19C5FF9DFEA9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45%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9F2D48-CEE7-4467-A2FC-E6671FE9F21A}"/>
              </a:ext>
            </a:extLst>
          </p:cNvPr>
          <p:cNvGrpSpPr/>
          <p:nvPr/>
        </p:nvGrpSpPr>
        <p:grpSpPr>
          <a:xfrm>
            <a:off x="8903810" y="4602982"/>
            <a:ext cx="2394900" cy="1556270"/>
            <a:chOff x="4571999" y="1748658"/>
            <a:chExt cx="1394643" cy="15562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D00418-6486-42AE-B1C2-0BCEE3835ECF}"/>
                </a:ext>
              </a:extLst>
            </p:cNvPr>
            <p:cNvSpPr txBox="1"/>
            <p:nvPr/>
          </p:nvSpPr>
          <p:spPr>
            <a:xfrm>
              <a:off x="4571999" y="1748658"/>
              <a:ext cx="13946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FD7D72-359A-4EF9-8937-5CFED0BFFE6C}"/>
                </a:ext>
              </a:extLst>
            </p:cNvPr>
            <p:cNvSpPr txBox="1"/>
            <p:nvPr/>
          </p:nvSpPr>
          <p:spPr>
            <a:xfrm>
              <a:off x="4572000" y="2473931"/>
              <a:ext cx="13946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7CE446F-C88A-4DEE-85CF-5F90CB501401}"/>
                </a:ext>
              </a:extLst>
            </p:cNvPr>
            <p:cNvSpPr txBox="1"/>
            <p:nvPr/>
          </p:nvSpPr>
          <p:spPr>
            <a:xfrm>
              <a:off x="4572000" y="2013204"/>
              <a:ext cx="139464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60%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E74069-B112-4424-9D35-14FD73ECA1CE}"/>
              </a:ext>
            </a:extLst>
          </p:cNvPr>
          <p:cNvSpPr/>
          <p:nvPr/>
        </p:nvSpPr>
        <p:spPr>
          <a:xfrm>
            <a:off x="2170600" y="2030372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Pentagon 4">
            <a:extLst>
              <a:ext uri="{FF2B5EF4-FFF2-40B4-BE49-F238E27FC236}">
                <a16:creationId xmlns:a16="http://schemas.microsoft.com/office/drawing/2014/main" id="{ACD79443-20D3-4B5B-86E1-39EDA34E4DCF}"/>
              </a:ext>
            </a:extLst>
          </p:cNvPr>
          <p:cNvSpPr/>
          <p:nvPr/>
        </p:nvSpPr>
        <p:spPr>
          <a:xfrm rot="10800000">
            <a:off x="901086" y="4108654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5C1CA-8AF8-4E63-9250-9686FF00AF2D}"/>
              </a:ext>
            </a:extLst>
          </p:cNvPr>
          <p:cNvSpPr/>
          <p:nvPr/>
        </p:nvSpPr>
        <p:spPr>
          <a:xfrm>
            <a:off x="4430590" y="2030372"/>
            <a:ext cx="2268000" cy="4354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Pentagon 7">
            <a:extLst>
              <a:ext uri="{FF2B5EF4-FFF2-40B4-BE49-F238E27FC236}">
                <a16:creationId xmlns:a16="http://schemas.microsoft.com/office/drawing/2014/main" id="{586B2B88-2389-4EEB-A013-129947B18452}"/>
              </a:ext>
            </a:extLst>
          </p:cNvPr>
          <p:cNvSpPr/>
          <p:nvPr/>
        </p:nvSpPr>
        <p:spPr>
          <a:xfrm rot="10800000">
            <a:off x="3085540" y="5509429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D3E12-B3AD-47CA-8352-F3750A063111}"/>
              </a:ext>
            </a:extLst>
          </p:cNvPr>
          <p:cNvSpPr/>
          <p:nvPr/>
        </p:nvSpPr>
        <p:spPr>
          <a:xfrm>
            <a:off x="6698214" y="2030372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98E59FA0-461E-4247-95D7-FD7901E5F0A9}"/>
              </a:ext>
            </a:extLst>
          </p:cNvPr>
          <p:cNvSpPr/>
          <p:nvPr/>
        </p:nvSpPr>
        <p:spPr>
          <a:xfrm rot="10800000">
            <a:off x="5592290" y="4577461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40430-4C44-4F3C-A352-69A866F17B32}"/>
              </a:ext>
            </a:extLst>
          </p:cNvPr>
          <p:cNvSpPr/>
          <p:nvPr/>
        </p:nvSpPr>
        <p:spPr>
          <a:xfrm>
            <a:off x="8966620" y="2030372"/>
            <a:ext cx="2268000" cy="43543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Pentagon 11">
            <a:extLst>
              <a:ext uri="{FF2B5EF4-FFF2-40B4-BE49-F238E27FC236}">
                <a16:creationId xmlns:a16="http://schemas.microsoft.com/office/drawing/2014/main" id="{2C9C2239-3A91-4645-81EC-54FADB7544FB}"/>
              </a:ext>
            </a:extLst>
          </p:cNvPr>
          <p:cNvSpPr/>
          <p:nvPr/>
        </p:nvSpPr>
        <p:spPr>
          <a:xfrm rot="10800000">
            <a:off x="7333541" y="5005317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94650-2B54-4935-A3E4-97F991E24A7F}"/>
              </a:ext>
            </a:extLst>
          </p:cNvPr>
          <p:cNvSpPr txBox="1"/>
          <p:nvPr/>
        </p:nvSpPr>
        <p:spPr>
          <a:xfrm>
            <a:off x="7530192" y="5118818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7A76E6-9B6C-466F-BD8D-D076AF23D9F2}"/>
              </a:ext>
            </a:extLst>
          </p:cNvPr>
          <p:cNvSpPr txBox="1"/>
          <p:nvPr/>
        </p:nvSpPr>
        <p:spPr>
          <a:xfrm>
            <a:off x="3229556" y="5622930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909A68-6B3A-43BA-9DE1-CF557933741F}"/>
              </a:ext>
            </a:extLst>
          </p:cNvPr>
          <p:cNvSpPr txBox="1"/>
          <p:nvPr/>
        </p:nvSpPr>
        <p:spPr>
          <a:xfrm>
            <a:off x="5741639" y="467557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35C0407-788E-4D39-B765-3AA5E9B7D121}"/>
              </a:ext>
            </a:extLst>
          </p:cNvPr>
          <p:cNvGrpSpPr/>
          <p:nvPr/>
        </p:nvGrpSpPr>
        <p:grpSpPr>
          <a:xfrm>
            <a:off x="4669680" y="2326594"/>
            <a:ext cx="1820701" cy="2248064"/>
            <a:chOff x="752106" y="1895792"/>
            <a:chExt cx="1828622" cy="224806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BC1956-F7E9-4901-8692-C85717C85F25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979C29-3B9E-44F9-B980-03028FCC7657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079FB-8299-427D-995D-7708E87BF40B}"/>
              </a:ext>
            </a:extLst>
          </p:cNvPr>
          <p:cNvGrpSpPr/>
          <p:nvPr/>
        </p:nvGrpSpPr>
        <p:grpSpPr>
          <a:xfrm>
            <a:off x="9192241" y="2326594"/>
            <a:ext cx="1820701" cy="3725392"/>
            <a:chOff x="752106" y="1895792"/>
            <a:chExt cx="1828622" cy="37253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59B6F-AAD3-439E-8A68-14FE3E49C9F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12F90-FB8A-469D-BF4A-DC57CE23B55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166230B-3D88-4F55-A3ED-3CAE9D6B91C8}"/>
              </a:ext>
            </a:extLst>
          </p:cNvPr>
          <p:cNvGrpSpPr/>
          <p:nvPr/>
        </p:nvGrpSpPr>
        <p:grpSpPr>
          <a:xfrm>
            <a:off x="6930960" y="2326594"/>
            <a:ext cx="1820701" cy="2617396"/>
            <a:chOff x="752106" y="1895792"/>
            <a:chExt cx="1828622" cy="26173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8E4EB0-406D-40B1-AFF7-187DA607E41E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CD1A11-98F6-42FF-B911-47A8C873AC58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2CB608-697A-43A3-BA5D-8C72B5931FDB}"/>
              </a:ext>
            </a:extLst>
          </p:cNvPr>
          <p:cNvGrpSpPr/>
          <p:nvPr/>
        </p:nvGrpSpPr>
        <p:grpSpPr>
          <a:xfrm>
            <a:off x="2408400" y="2323544"/>
            <a:ext cx="1820701" cy="3171394"/>
            <a:chOff x="752106" y="1895792"/>
            <a:chExt cx="1828622" cy="317139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8A7F7F-7AB6-45B3-B17C-FDCE317B5BEC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ECE357-1D8B-44B1-9818-AFF7FF4C176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510B67E-8E93-4120-9E79-1F71B09B3327}"/>
              </a:ext>
            </a:extLst>
          </p:cNvPr>
          <p:cNvSpPr txBox="1"/>
          <p:nvPr/>
        </p:nvSpPr>
        <p:spPr>
          <a:xfrm>
            <a:off x="1166293" y="42199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C14CEAD3-E6EF-41B2-B738-55A49E21FBCE}"/>
              </a:ext>
            </a:extLst>
          </p:cNvPr>
          <p:cNvSpPr txBox="1">
            <a:spLocks/>
          </p:cNvSpPr>
          <p:nvPr/>
        </p:nvSpPr>
        <p:spPr>
          <a:xfrm>
            <a:off x="6728793" y="529925"/>
            <a:ext cx="4808997" cy="215443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Modern Portfolio Presentation Designed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:a16="http://schemas.microsoft.com/office/drawing/2014/main" id="{AD3136AC-BEA5-42BD-B045-ED3A21C8FF38}"/>
              </a:ext>
            </a:extLst>
          </p:cNvPr>
          <p:cNvSpPr/>
          <p:nvPr/>
        </p:nvSpPr>
        <p:spPr>
          <a:xfrm>
            <a:off x="633502" y="4132863"/>
            <a:ext cx="399286" cy="409183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D73D8E12-AB96-4501-A7DB-498908D15B18}"/>
              </a:ext>
            </a:extLst>
          </p:cNvPr>
          <p:cNvSpPr>
            <a:spLocks noChangeAspect="1"/>
          </p:cNvSpPr>
          <p:nvPr/>
        </p:nvSpPr>
        <p:spPr>
          <a:xfrm>
            <a:off x="633524" y="4991147"/>
            <a:ext cx="399243" cy="398945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0" name="그룹 92">
            <a:extLst>
              <a:ext uri="{FF2B5EF4-FFF2-40B4-BE49-F238E27FC236}">
                <a16:creationId xmlns:a16="http://schemas.microsoft.com/office/drawing/2014/main" id="{55198311-6F6E-49DF-89A7-63F68B90B9A4}"/>
              </a:ext>
            </a:extLst>
          </p:cNvPr>
          <p:cNvGrpSpPr/>
          <p:nvPr/>
        </p:nvGrpSpPr>
        <p:grpSpPr>
          <a:xfrm>
            <a:off x="1278547" y="3962959"/>
            <a:ext cx="3204000" cy="748990"/>
            <a:chOff x="3556042" y="1744979"/>
            <a:chExt cx="3240000" cy="74899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B89CA97-5EAB-46F3-A5E0-5F227582F798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2AAA0E6-63F5-415D-AC4D-1AEF8CC42A6B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95">
            <a:extLst>
              <a:ext uri="{FF2B5EF4-FFF2-40B4-BE49-F238E27FC236}">
                <a16:creationId xmlns:a16="http://schemas.microsoft.com/office/drawing/2014/main" id="{C41E578C-18B4-4F30-BB6F-CCE0602D7734}"/>
              </a:ext>
            </a:extLst>
          </p:cNvPr>
          <p:cNvGrpSpPr/>
          <p:nvPr/>
        </p:nvGrpSpPr>
        <p:grpSpPr>
          <a:xfrm>
            <a:off x="1278547" y="4816124"/>
            <a:ext cx="3204000" cy="748990"/>
            <a:chOff x="3556042" y="1744979"/>
            <a:chExt cx="3240000" cy="74899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D3D1711-15D5-459F-8F19-EC114372A5E3}"/>
                </a:ext>
              </a:extLst>
            </p:cNvPr>
            <p:cNvSpPr txBox="1"/>
            <p:nvPr/>
          </p:nvSpPr>
          <p:spPr>
            <a:xfrm>
              <a:off x="3556042" y="203230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0F0514-2130-4628-8FED-DB96DB0FC14A}"/>
                </a:ext>
              </a:extLst>
            </p:cNvPr>
            <p:cNvSpPr txBox="1"/>
            <p:nvPr/>
          </p:nvSpPr>
          <p:spPr>
            <a:xfrm>
              <a:off x="3556042" y="1744979"/>
              <a:ext cx="324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8E91771-481C-4E07-ADE5-4ACEF46AFAF3}"/>
              </a:ext>
            </a:extLst>
          </p:cNvPr>
          <p:cNvSpPr txBox="1"/>
          <p:nvPr/>
        </p:nvSpPr>
        <p:spPr>
          <a:xfrm>
            <a:off x="563928" y="5946693"/>
            <a:ext cx="513119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5BEB1-842F-403A-BEC4-2D4B0F09FF8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E67374-E3B7-41EB-8516-92DD8BF9E8C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6D36286-D7DB-436F-8933-C8171F20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709569"/>
              </p:ext>
            </p:extLst>
          </p:nvPr>
        </p:nvGraphicFramePr>
        <p:xfrm>
          <a:off x="6473444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583867E-7D51-4126-A794-EA0CC373B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7355607"/>
              </p:ext>
            </p:extLst>
          </p:nvPr>
        </p:nvGraphicFramePr>
        <p:xfrm>
          <a:off x="9193682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1441480-F09C-484C-BCAB-3241EE1C108E}"/>
              </a:ext>
            </a:extLst>
          </p:cNvPr>
          <p:cNvGrpSpPr/>
          <p:nvPr/>
        </p:nvGrpSpPr>
        <p:grpSpPr>
          <a:xfrm>
            <a:off x="925074" y="3821799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B24A4BA-0D45-4469-9CF0-C42D28C24705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1AAD424A-719D-4D56-8CD5-D822477C3BEB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F12A8-322B-45E4-A2F4-46550C6C2299}"/>
              </a:ext>
            </a:extLst>
          </p:cNvPr>
          <p:cNvGrpSpPr/>
          <p:nvPr/>
        </p:nvGrpSpPr>
        <p:grpSpPr>
          <a:xfrm>
            <a:off x="1115278" y="4140861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A309B8-571E-459E-A512-9A802EA483F9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43C7E-4564-4B78-A090-C3E3B35E77ED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57BC9E-A97A-41F9-9F37-A48563C04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629884"/>
              </p:ext>
            </p:extLst>
          </p:nvPr>
        </p:nvGraphicFramePr>
        <p:xfrm>
          <a:off x="1032966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B37399E-40C9-4C42-9B33-6CFB2D9DD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245443"/>
              </p:ext>
            </p:extLst>
          </p:nvPr>
        </p:nvGraphicFramePr>
        <p:xfrm>
          <a:off x="3753205" y="1721687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6AF766B-8F21-4BB4-A5ED-004248F6C6A2}"/>
              </a:ext>
            </a:extLst>
          </p:cNvPr>
          <p:cNvSpPr txBox="1"/>
          <p:nvPr/>
        </p:nvSpPr>
        <p:spPr>
          <a:xfrm>
            <a:off x="1537022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ADADFE-3FC2-486C-A4AC-4EB8F9C2F952}"/>
              </a:ext>
            </a:extLst>
          </p:cNvPr>
          <p:cNvSpPr txBox="1"/>
          <p:nvPr/>
        </p:nvSpPr>
        <p:spPr>
          <a:xfrm>
            <a:off x="4257261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181FBF-C737-4EEB-BB84-FC39BA7AEA65}"/>
              </a:ext>
            </a:extLst>
          </p:cNvPr>
          <p:cNvGrpSpPr/>
          <p:nvPr/>
        </p:nvGrpSpPr>
        <p:grpSpPr>
          <a:xfrm>
            <a:off x="3645313" y="3821799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82509A3-F3FC-4D5F-9DB6-98A4E7CBC55D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0B712188-DAF6-433A-B161-70435075F5C6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EB2104-8A86-427D-8C09-26CBD40EF099}"/>
              </a:ext>
            </a:extLst>
          </p:cNvPr>
          <p:cNvGrpSpPr/>
          <p:nvPr/>
        </p:nvGrpSpPr>
        <p:grpSpPr>
          <a:xfrm>
            <a:off x="3835517" y="4140861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FDD09C-1815-453F-924E-010CC4B0092C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66FCAF-8D68-4BE0-AB11-FD705B354BF4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67D6F55-9068-48AB-8FCB-7F2C4C420EFB}"/>
              </a:ext>
            </a:extLst>
          </p:cNvPr>
          <p:cNvSpPr txBox="1"/>
          <p:nvPr/>
        </p:nvSpPr>
        <p:spPr>
          <a:xfrm>
            <a:off x="6977500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A91084-0CBD-41D8-8243-E08524FDE0C4}"/>
              </a:ext>
            </a:extLst>
          </p:cNvPr>
          <p:cNvGrpSpPr/>
          <p:nvPr/>
        </p:nvGrpSpPr>
        <p:grpSpPr>
          <a:xfrm>
            <a:off x="6365552" y="3821799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3764C1-562A-4484-87CE-F705795AEDBA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6A631DBB-BB78-4CEF-B394-CB773CAC9E42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52324-1E44-4118-818C-A037A2646B7D}"/>
              </a:ext>
            </a:extLst>
          </p:cNvPr>
          <p:cNvGrpSpPr/>
          <p:nvPr/>
        </p:nvGrpSpPr>
        <p:grpSpPr>
          <a:xfrm>
            <a:off x="6555756" y="4140861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801443-039B-43CD-AF92-BBE02B42ED32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29609E-5AD6-4F1B-BEEC-17DD8AEA349F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38B1D9C-51D7-48C4-A69D-560421F1610E}"/>
              </a:ext>
            </a:extLst>
          </p:cNvPr>
          <p:cNvSpPr txBox="1"/>
          <p:nvPr/>
        </p:nvSpPr>
        <p:spPr>
          <a:xfrm>
            <a:off x="9697738" y="2494327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11AB69-7E43-45E5-9534-22D9041371B3}"/>
              </a:ext>
            </a:extLst>
          </p:cNvPr>
          <p:cNvGrpSpPr/>
          <p:nvPr/>
        </p:nvGrpSpPr>
        <p:grpSpPr>
          <a:xfrm>
            <a:off x="9085790" y="3821799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3BB632-0C12-4430-9D5E-27DC68C358EC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44882412-FE3E-48E3-92B4-A846C8523ECB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65E426-22E4-4824-A246-A7E5D55F38B5}"/>
              </a:ext>
            </a:extLst>
          </p:cNvPr>
          <p:cNvGrpSpPr/>
          <p:nvPr/>
        </p:nvGrpSpPr>
        <p:grpSpPr>
          <a:xfrm>
            <a:off x="9275994" y="4140861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7AA418-D11C-4F90-86EF-988FDACC19C2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6C0309-37EF-4649-8726-5B49B2C02F52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15" y="504885"/>
            <a:ext cx="11293611" cy="724247"/>
          </a:xfr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BD8AB0-3B23-4C4F-8C45-59719E91C9D1}"/>
              </a:ext>
            </a:extLst>
          </p:cNvPr>
          <p:cNvGrpSpPr/>
          <p:nvPr/>
        </p:nvGrpSpPr>
        <p:grpSpPr>
          <a:xfrm>
            <a:off x="-20752" y="2041560"/>
            <a:ext cx="12252960" cy="3952196"/>
            <a:chOff x="-30480" y="1778908"/>
            <a:chExt cx="12252960" cy="395219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B52BD2-22A0-42E6-8B83-B3073740C242}"/>
                </a:ext>
              </a:extLst>
            </p:cNvPr>
            <p:cNvSpPr/>
            <p:nvPr/>
          </p:nvSpPr>
          <p:spPr>
            <a:xfrm>
              <a:off x="-30480" y="3710933"/>
              <a:ext cx="12252960" cy="1131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AF5AC5-16B9-42A8-A68F-F0E6F0B4D517}"/>
                </a:ext>
              </a:extLst>
            </p:cNvPr>
            <p:cNvSpPr/>
            <p:nvPr/>
          </p:nvSpPr>
          <p:spPr>
            <a:xfrm>
              <a:off x="9898332" y="3592893"/>
              <a:ext cx="386384" cy="3600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DC70B4-A9AF-4303-B2E1-2DB76B6D8E1E}"/>
                </a:ext>
              </a:extLst>
            </p:cNvPr>
            <p:cNvSpPr/>
            <p:nvPr/>
          </p:nvSpPr>
          <p:spPr>
            <a:xfrm>
              <a:off x="7231861" y="3592893"/>
              <a:ext cx="386384" cy="3600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1BC02D7-380B-463F-88B1-3FC289F30C9F}"/>
                </a:ext>
              </a:extLst>
            </p:cNvPr>
            <p:cNvSpPr/>
            <p:nvPr/>
          </p:nvSpPr>
          <p:spPr>
            <a:xfrm>
              <a:off x="4565390" y="3592893"/>
              <a:ext cx="386384" cy="360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96DB9B-D3E9-4DBB-A9D6-7ACDA61971F8}"/>
                </a:ext>
              </a:extLst>
            </p:cNvPr>
            <p:cNvSpPr/>
            <p:nvPr/>
          </p:nvSpPr>
          <p:spPr>
            <a:xfrm>
              <a:off x="1898919" y="3592893"/>
              <a:ext cx="386384" cy="3600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6EDDF3-DB1B-4060-BC81-D11C3EA8BF04}"/>
                </a:ext>
              </a:extLst>
            </p:cNvPr>
            <p:cNvSpPr txBox="1"/>
            <p:nvPr/>
          </p:nvSpPr>
          <p:spPr>
            <a:xfrm>
              <a:off x="874666" y="1819841"/>
              <a:ext cx="2434890" cy="1015663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BB9656-1226-47E3-9DE2-571D4D951B07}"/>
                </a:ext>
              </a:extLst>
            </p:cNvPr>
            <p:cNvSpPr txBox="1"/>
            <p:nvPr/>
          </p:nvSpPr>
          <p:spPr>
            <a:xfrm>
              <a:off x="3541137" y="4715441"/>
              <a:ext cx="2434890" cy="1015663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591ACB-7932-4AA5-B8E7-EFB5D6270239}"/>
                </a:ext>
              </a:extLst>
            </p:cNvPr>
            <p:cNvSpPr txBox="1"/>
            <p:nvPr/>
          </p:nvSpPr>
          <p:spPr>
            <a:xfrm>
              <a:off x="6207608" y="1778908"/>
              <a:ext cx="2434890" cy="1015663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59DD95-5519-4DC1-A21A-2A4D09619C73}"/>
                </a:ext>
              </a:extLst>
            </p:cNvPr>
            <p:cNvSpPr txBox="1"/>
            <p:nvPr/>
          </p:nvSpPr>
          <p:spPr>
            <a:xfrm>
              <a:off x="8874079" y="4715441"/>
              <a:ext cx="2434890" cy="1015663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E1EA699-4FCD-47C2-A93D-D3F33B2C4A2F}"/>
                </a:ext>
              </a:extLst>
            </p:cNvPr>
            <p:cNvCxnSpPr>
              <a:cxnSpLocks/>
              <a:stCxn id="8" idx="2"/>
              <a:endCxn id="7" idx="0"/>
            </p:cNvCxnSpPr>
            <p:nvPr/>
          </p:nvCxnSpPr>
          <p:spPr>
            <a:xfrm>
              <a:off x="2092111" y="2835504"/>
              <a:ext cx="0" cy="75738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6ABEACE-5EE6-4E41-A1A2-A4DF9FB908D2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4758582" y="3952933"/>
              <a:ext cx="0" cy="76250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12C3354-2E78-47BD-85EE-602A3E7CC5D5}"/>
                </a:ext>
              </a:extLst>
            </p:cNvPr>
            <p:cNvCxnSpPr>
              <a:cxnSpLocks/>
              <a:stCxn id="10" idx="2"/>
              <a:endCxn id="5" idx="0"/>
            </p:cNvCxnSpPr>
            <p:nvPr/>
          </p:nvCxnSpPr>
          <p:spPr>
            <a:xfrm>
              <a:off x="7425053" y="2794571"/>
              <a:ext cx="0" cy="798322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DDCD75-9A43-4225-871D-EC1FCE4C76E6}"/>
                </a:ext>
              </a:extLst>
            </p:cNvPr>
            <p:cNvCxnSpPr>
              <a:cxnSpLocks/>
              <a:stCxn id="4" idx="2"/>
              <a:endCxn id="11" idx="0"/>
            </p:cNvCxnSpPr>
            <p:nvPr/>
          </p:nvCxnSpPr>
          <p:spPr>
            <a:xfrm>
              <a:off x="10091524" y="3952933"/>
              <a:ext cx="0" cy="7625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3D0B706-96A0-44BA-B516-5B472A8792B3}"/>
                </a:ext>
              </a:extLst>
            </p:cNvPr>
            <p:cNvSpPr/>
            <p:nvPr/>
          </p:nvSpPr>
          <p:spPr>
            <a:xfrm>
              <a:off x="1097679" y="4101538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1"/>
                  </a:solidFill>
                </a:rPr>
                <a:t>2017</a:t>
              </a:r>
              <a:endParaRPr lang="ko-KR" altLang="en-US" sz="4400" b="1" dirty="0">
                <a:solidFill>
                  <a:schemeClr val="accent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8F4CDF-D6D4-448B-AE89-3536D1A6F986}"/>
                </a:ext>
              </a:extLst>
            </p:cNvPr>
            <p:cNvSpPr/>
            <p:nvPr/>
          </p:nvSpPr>
          <p:spPr>
            <a:xfrm>
              <a:off x="3764150" y="2720910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</a:rPr>
                <a:t>2018</a:t>
              </a:r>
              <a:endParaRPr lang="ko-KR" altLang="en-US" sz="4400" b="1" dirty="0">
                <a:solidFill>
                  <a:schemeClr val="accent2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97B3D19-CED8-4E59-971E-166898421A54}"/>
                </a:ext>
              </a:extLst>
            </p:cNvPr>
            <p:cNvSpPr/>
            <p:nvPr/>
          </p:nvSpPr>
          <p:spPr>
            <a:xfrm>
              <a:off x="6430621" y="4265051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3"/>
                  </a:solidFill>
                </a:rPr>
                <a:t>2019</a:t>
              </a:r>
              <a:endParaRPr lang="ko-KR" altLang="en-US" sz="4400" b="1" dirty="0">
                <a:solidFill>
                  <a:schemeClr val="accent3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D368BF7-AD36-4D19-AD0C-7A72182E2191}"/>
                </a:ext>
              </a:extLst>
            </p:cNvPr>
            <p:cNvSpPr/>
            <p:nvPr/>
          </p:nvSpPr>
          <p:spPr>
            <a:xfrm>
              <a:off x="9097091" y="2602870"/>
              <a:ext cx="1988863" cy="6430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400" b="1" dirty="0">
                  <a:solidFill>
                    <a:schemeClr val="accent4"/>
                  </a:solidFill>
                </a:rPr>
                <a:t>2020</a:t>
              </a:r>
              <a:endParaRPr lang="ko-KR" altLang="en-US" sz="4400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89F269-3E53-4053-A654-EDB417A9A983}"/>
              </a:ext>
            </a:extLst>
          </p:cNvPr>
          <p:cNvSpPr/>
          <p:nvPr/>
        </p:nvSpPr>
        <p:spPr>
          <a:xfrm>
            <a:off x="1" y="4894067"/>
            <a:ext cx="4944081" cy="19639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98DE26-90F1-4422-928A-5D8570E66243}"/>
              </a:ext>
            </a:extLst>
          </p:cNvPr>
          <p:cNvSpPr/>
          <p:nvPr/>
        </p:nvSpPr>
        <p:spPr>
          <a:xfrm>
            <a:off x="7239781" y="4894067"/>
            <a:ext cx="4952219" cy="19639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C7E9B-17F8-4FB0-A9D6-36F11F983EE1}"/>
              </a:ext>
            </a:extLst>
          </p:cNvPr>
          <p:cNvSpPr/>
          <p:nvPr/>
        </p:nvSpPr>
        <p:spPr>
          <a:xfrm>
            <a:off x="7239781" y="2653545"/>
            <a:ext cx="4952219" cy="61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72963C-8139-43DC-A468-AD08FFB85D88}"/>
              </a:ext>
            </a:extLst>
          </p:cNvPr>
          <p:cNvSpPr/>
          <p:nvPr/>
        </p:nvSpPr>
        <p:spPr>
          <a:xfrm>
            <a:off x="-81" y="2653545"/>
            <a:ext cx="4944081" cy="61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 Same Side Corner Rectangle 7">
            <a:extLst>
              <a:ext uri="{FF2B5EF4-FFF2-40B4-BE49-F238E27FC236}">
                <a16:creationId xmlns:a16="http://schemas.microsoft.com/office/drawing/2014/main" id="{30EF7095-5E4A-44D2-8AFB-8F5E62D7D513}"/>
              </a:ext>
            </a:extLst>
          </p:cNvPr>
          <p:cNvSpPr/>
          <p:nvPr/>
        </p:nvSpPr>
        <p:spPr>
          <a:xfrm>
            <a:off x="4917364" y="1942860"/>
            <a:ext cx="2340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4825759C-09C2-44D7-A001-7B947B57138C}"/>
              </a:ext>
            </a:extLst>
          </p:cNvPr>
          <p:cNvSpPr/>
          <p:nvPr/>
        </p:nvSpPr>
        <p:spPr>
          <a:xfrm>
            <a:off x="5087304" y="2598129"/>
            <a:ext cx="2016809" cy="9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B1C7FA14-8CE3-4980-BB35-E15BE55F360A}"/>
              </a:ext>
            </a:extLst>
          </p:cNvPr>
          <p:cNvSpPr/>
          <p:nvPr/>
        </p:nvSpPr>
        <p:spPr>
          <a:xfrm>
            <a:off x="5087375" y="3616531"/>
            <a:ext cx="2016809" cy="1114400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0105BB60-B819-42EA-8C50-221785AD7519}"/>
              </a:ext>
            </a:extLst>
          </p:cNvPr>
          <p:cNvSpPr/>
          <p:nvPr/>
        </p:nvSpPr>
        <p:spPr>
          <a:xfrm>
            <a:off x="5087304" y="4834932"/>
            <a:ext cx="2016809" cy="1338808"/>
          </a:xfrm>
          <a:prstGeom prst="round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CEB409-540A-466A-8570-CE96DD919224}"/>
              </a:ext>
            </a:extLst>
          </p:cNvPr>
          <p:cNvGrpSpPr/>
          <p:nvPr/>
        </p:nvGrpSpPr>
        <p:grpSpPr>
          <a:xfrm>
            <a:off x="5218050" y="2675664"/>
            <a:ext cx="1800200" cy="761773"/>
            <a:chOff x="3233964" y="1954419"/>
            <a:chExt cx="1410044" cy="7617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DB870A-1FCD-4E74-843D-CD66497EC3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CD4516-38C3-4A13-82DB-DA92F34D3292}"/>
                </a:ext>
              </a:extLst>
            </p:cNvPr>
            <p:cNvSpPr txBox="1"/>
            <p:nvPr/>
          </p:nvSpPr>
          <p:spPr>
            <a:xfrm>
              <a:off x="3243489" y="2254527"/>
              <a:ext cx="14005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C775537-7B74-414B-A474-F2B475B119E6}"/>
              </a:ext>
            </a:extLst>
          </p:cNvPr>
          <p:cNvGrpSpPr/>
          <p:nvPr/>
        </p:nvGrpSpPr>
        <p:grpSpPr>
          <a:xfrm>
            <a:off x="5218050" y="3672585"/>
            <a:ext cx="1800200" cy="954913"/>
            <a:chOff x="6533673" y="3357955"/>
            <a:chExt cx="2150471" cy="9549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3FDA84-F790-4878-AB5C-B888FF4E8876}"/>
                </a:ext>
              </a:extLst>
            </p:cNvPr>
            <p:cNvSpPr txBox="1"/>
            <p:nvPr/>
          </p:nvSpPr>
          <p:spPr>
            <a:xfrm>
              <a:off x="6533673" y="3666537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EAEBB5-9E7F-445C-B88D-5D968A6C2326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CA9D89-03C2-4CBD-AE60-643020400B8E}"/>
              </a:ext>
            </a:extLst>
          </p:cNvPr>
          <p:cNvGrpSpPr/>
          <p:nvPr/>
        </p:nvGrpSpPr>
        <p:grpSpPr>
          <a:xfrm>
            <a:off x="5231904" y="4862643"/>
            <a:ext cx="1772492" cy="1296537"/>
            <a:chOff x="6533673" y="3357955"/>
            <a:chExt cx="2150471" cy="12965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3F8AD-AD88-4906-8493-0E2AAA54A8B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40A342-41F3-4855-A27F-4015EB13631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D4B21AC-9C7D-4E4F-BDCE-ED98AB46AEA4}"/>
              </a:ext>
            </a:extLst>
          </p:cNvPr>
          <p:cNvGrpSpPr/>
          <p:nvPr/>
        </p:nvGrpSpPr>
        <p:grpSpPr>
          <a:xfrm>
            <a:off x="7619520" y="3362451"/>
            <a:ext cx="1627504" cy="1417313"/>
            <a:chOff x="993672" y="3698889"/>
            <a:chExt cx="1998939" cy="1417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BED747-9CEA-4AFA-9663-EC636E09DC6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F462F7-91DD-4FFE-A08E-F8AAB661CC8E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F187FB-7D6E-4447-BADB-1DE5942AA054}"/>
              </a:ext>
            </a:extLst>
          </p:cNvPr>
          <p:cNvGrpSpPr/>
          <p:nvPr/>
        </p:nvGrpSpPr>
        <p:grpSpPr>
          <a:xfrm>
            <a:off x="9762362" y="3362451"/>
            <a:ext cx="1627504" cy="1417313"/>
            <a:chOff x="993672" y="3698889"/>
            <a:chExt cx="1998939" cy="14173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192EFB-CC4E-49B1-8D9D-5261C936AE18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6A0E39-41D0-4764-A56E-87E5D6CD357F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E58A33-1DC8-409F-9CCD-6A7F7C53952A}"/>
              </a:ext>
            </a:extLst>
          </p:cNvPr>
          <p:cNvGrpSpPr/>
          <p:nvPr/>
        </p:nvGrpSpPr>
        <p:grpSpPr>
          <a:xfrm>
            <a:off x="786107" y="3362451"/>
            <a:ext cx="1635297" cy="1417313"/>
            <a:chOff x="993672" y="3698889"/>
            <a:chExt cx="1998939" cy="1417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50D90A-CE1F-42B1-83CE-C2D27DDB7A6B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C72288-0696-46EA-9FD8-E9512403726B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CBC35C8-3DCA-44A5-B2FC-EF89A81DE5CB}"/>
              </a:ext>
            </a:extLst>
          </p:cNvPr>
          <p:cNvGrpSpPr/>
          <p:nvPr/>
        </p:nvGrpSpPr>
        <p:grpSpPr>
          <a:xfrm>
            <a:off x="2936741" y="3362451"/>
            <a:ext cx="1635297" cy="1417313"/>
            <a:chOff x="993672" y="3698889"/>
            <a:chExt cx="1998939" cy="14173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607845-B6C4-444E-98AB-4AB9D205A13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7DA938-2A10-48BB-991C-6264C7F1BCD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D816F92-DA12-4F02-8635-E48A2753901B}"/>
              </a:ext>
            </a:extLst>
          </p:cNvPr>
          <p:cNvGrpSpPr/>
          <p:nvPr/>
        </p:nvGrpSpPr>
        <p:grpSpPr>
          <a:xfrm>
            <a:off x="7595336" y="5160881"/>
            <a:ext cx="3719201" cy="1047981"/>
            <a:chOff x="993672" y="3698889"/>
            <a:chExt cx="1998939" cy="104798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72D6A5-D5C8-4A2E-83BF-0C184985B0B1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F166A8-DF0B-4E14-A6C0-BC3F0591F16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10F2FCE-0D8E-45BE-8800-FA4CCAAD23AC}"/>
              </a:ext>
            </a:extLst>
          </p:cNvPr>
          <p:cNvGrpSpPr/>
          <p:nvPr/>
        </p:nvGrpSpPr>
        <p:grpSpPr>
          <a:xfrm>
            <a:off x="886692" y="5160881"/>
            <a:ext cx="3914485" cy="1047981"/>
            <a:chOff x="993672" y="3698889"/>
            <a:chExt cx="1998939" cy="10479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2751748-33BC-47CC-9CAB-F374369F68FE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69BFCF6-C3C1-4DF3-8A1C-4AF67DEAB2B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875CE55-FD51-4908-9E0F-27904EAF54BF}"/>
              </a:ext>
            </a:extLst>
          </p:cNvPr>
          <p:cNvSpPr txBox="1"/>
          <p:nvPr/>
        </p:nvSpPr>
        <p:spPr>
          <a:xfrm>
            <a:off x="131643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373DD3-9410-4E4D-894C-A38DBEE69290}"/>
              </a:ext>
            </a:extLst>
          </p:cNvPr>
          <p:cNvSpPr txBox="1"/>
          <p:nvPr/>
        </p:nvSpPr>
        <p:spPr>
          <a:xfrm>
            <a:off x="3467065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05BE6B5-B2F0-45DE-A564-8E50B0767617}"/>
              </a:ext>
            </a:extLst>
          </p:cNvPr>
          <p:cNvSpPr txBox="1"/>
          <p:nvPr/>
        </p:nvSpPr>
        <p:spPr>
          <a:xfrm>
            <a:off x="8145949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C3AB7B-B0C4-4565-8B3A-9BB7AB4E9A9A}"/>
              </a:ext>
            </a:extLst>
          </p:cNvPr>
          <p:cNvSpPr txBox="1"/>
          <p:nvPr/>
        </p:nvSpPr>
        <p:spPr>
          <a:xfrm>
            <a:off x="10288791" y="2610285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518C976-E3EE-4D4F-A30A-217CB5BB89F6}"/>
              </a:ext>
            </a:extLst>
          </p:cNvPr>
          <p:cNvSpPr txBox="1"/>
          <p:nvPr/>
        </p:nvSpPr>
        <p:spPr>
          <a:xfrm>
            <a:off x="5133198" y="2030455"/>
            <a:ext cx="196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Calibri" pitchFamily="34" charset="0"/>
              </a:rPr>
              <a:t>PRESETATION</a:t>
            </a:r>
            <a:endParaRPr lang="ko-KR" altLang="en-US" b="1" dirty="0">
              <a:solidFill>
                <a:schemeClr val="bg1"/>
              </a:solidFill>
              <a:cs typeface="Calibri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3E6E03D-C320-42CF-A778-B45A195905F1}"/>
              </a:ext>
            </a:extLst>
          </p:cNvPr>
          <p:cNvGrpSpPr/>
          <p:nvPr/>
        </p:nvGrpSpPr>
        <p:grpSpPr>
          <a:xfrm>
            <a:off x="866659" y="1829312"/>
            <a:ext cx="1746423" cy="790209"/>
            <a:chOff x="536782" y="1558672"/>
            <a:chExt cx="1746423" cy="79020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FA6E60C-0156-4E00-945C-6C1CB4253FCF}"/>
                </a:ext>
              </a:extLst>
            </p:cNvPr>
            <p:cNvSpPr txBox="1"/>
            <p:nvPr/>
          </p:nvSpPr>
          <p:spPr>
            <a:xfrm>
              <a:off x="536782" y="155867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64CF1AB-AC7E-4FB8-8F30-4D29288ECAA3}"/>
                </a:ext>
              </a:extLst>
            </p:cNvPr>
            <p:cNvSpPr txBox="1"/>
            <p:nvPr/>
          </p:nvSpPr>
          <p:spPr>
            <a:xfrm>
              <a:off x="536782" y="1823778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3169E2A-F77B-4E30-9B9C-9FD20772FDB8}"/>
                </a:ext>
              </a:extLst>
            </p:cNvPr>
            <p:cNvSpPr txBox="1"/>
            <p:nvPr/>
          </p:nvSpPr>
          <p:spPr>
            <a:xfrm>
              <a:off x="536782" y="2071882"/>
              <a:ext cx="1746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53151B-32EE-419C-B03C-C7291AE21401}"/>
              </a:ext>
            </a:extLst>
          </p:cNvPr>
          <p:cNvGrpSpPr/>
          <p:nvPr/>
        </p:nvGrpSpPr>
        <p:grpSpPr>
          <a:xfrm>
            <a:off x="793624" y="411661"/>
            <a:ext cx="969237" cy="2287591"/>
            <a:chOff x="793624" y="411661"/>
            <a:chExt cx="969237" cy="228759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3EFE232-2E30-4200-89F1-C911E2E27DAA}"/>
                </a:ext>
              </a:extLst>
            </p:cNvPr>
            <p:cNvSpPr/>
            <p:nvPr/>
          </p:nvSpPr>
          <p:spPr>
            <a:xfrm>
              <a:off x="1255383" y="411661"/>
              <a:ext cx="62361" cy="13945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EF0578E-BA99-4BBB-800C-15D19D6D9FDC}"/>
                </a:ext>
              </a:extLst>
            </p:cNvPr>
            <p:cNvGrpSpPr/>
            <p:nvPr/>
          </p:nvGrpSpPr>
          <p:grpSpPr>
            <a:xfrm>
              <a:off x="793624" y="1730016"/>
              <a:ext cx="969237" cy="969236"/>
              <a:chOff x="445383" y="1395269"/>
              <a:chExt cx="969237" cy="9692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EF79CEF7-165B-4D81-A84A-4D7722430438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0" name="Chord 89">
                  <a:extLst>
                    <a:ext uri="{FF2B5EF4-FFF2-40B4-BE49-F238E27FC236}">
                      <a16:creationId xmlns:a16="http://schemas.microsoft.com/office/drawing/2014/main" id="{4D115C86-85CA-4B79-9895-CAC1C71CCF99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>
                  <a:extLst>
                    <a:ext uri="{FF2B5EF4-FFF2-40B4-BE49-F238E27FC236}">
                      <a16:creationId xmlns:a16="http://schemas.microsoft.com/office/drawing/2014/main" id="{FB123A3C-693E-41DE-8112-883962D33553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03F9C9BF-3F41-4751-AA51-7CAFE60D9564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3882CD-1E20-44BD-90FA-F6096F730D98}"/>
              </a:ext>
            </a:extLst>
          </p:cNvPr>
          <p:cNvGrpSpPr/>
          <p:nvPr/>
        </p:nvGrpSpPr>
        <p:grpSpPr>
          <a:xfrm>
            <a:off x="1695783" y="411661"/>
            <a:ext cx="969237" cy="1590535"/>
            <a:chOff x="1695783" y="411661"/>
            <a:chExt cx="969237" cy="1590535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8F0E1F13-C5B6-4A1C-89FB-D6F2E5D1F840}"/>
                </a:ext>
              </a:extLst>
            </p:cNvPr>
            <p:cNvSpPr/>
            <p:nvPr/>
          </p:nvSpPr>
          <p:spPr>
            <a:xfrm>
              <a:off x="2157543" y="411661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1EC1A4E6-8F11-4955-9716-BE1A900D0B8C}"/>
                </a:ext>
              </a:extLst>
            </p:cNvPr>
            <p:cNvGrpSpPr/>
            <p:nvPr/>
          </p:nvGrpSpPr>
          <p:grpSpPr>
            <a:xfrm>
              <a:off x="1695783" y="1032960"/>
              <a:ext cx="969237" cy="969236"/>
              <a:chOff x="445383" y="1395269"/>
              <a:chExt cx="969237" cy="96923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DB0B7C5A-0749-44DF-BF43-C6DAA133885B}"/>
                  </a:ext>
                </a:extLst>
              </p:cNvPr>
              <p:cNvGrpSpPr/>
              <p:nvPr/>
            </p:nvGrpSpPr>
            <p:grpSpPr>
              <a:xfrm>
                <a:off x="445383" y="1395269"/>
                <a:ext cx="969237" cy="969236"/>
                <a:chOff x="445383" y="1395269"/>
                <a:chExt cx="969237" cy="969236"/>
              </a:xfrm>
            </p:grpSpPr>
            <p:sp>
              <p:nvSpPr>
                <p:cNvPr id="95" name="Chord 94">
                  <a:extLst>
                    <a:ext uri="{FF2B5EF4-FFF2-40B4-BE49-F238E27FC236}">
                      <a16:creationId xmlns:a16="http://schemas.microsoft.com/office/drawing/2014/main" id="{D0585BE1-7CE3-439F-A96F-57E38093E4A4}"/>
                    </a:ext>
                  </a:extLst>
                </p:cNvPr>
                <p:cNvSpPr/>
                <p:nvPr/>
              </p:nvSpPr>
              <p:spPr>
                <a:xfrm>
                  <a:off x="445383" y="1395269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:a16="http://schemas.microsoft.com/office/drawing/2014/main" id="{0213D21A-91D8-4593-B13E-3002E977B590}"/>
                    </a:ext>
                  </a:extLst>
                </p:cNvPr>
                <p:cNvSpPr/>
                <p:nvPr/>
              </p:nvSpPr>
              <p:spPr>
                <a:xfrm>
                  <a:off x="445384" y="1808828"/>
                  <a:ext cx="969236" cy="9954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4" name="Chord 93">
                <a:extLst>
                  <a:ext uri="{FF2B5EF4-FFF2-40B4-BE49-F238E27FC236}">
                    <a16:creationId xmlns:a16="http://schemas.microsoft.com/office/drawing/2014/main" id="{95579F1A-82AD-4CAF-8360-76A887DFD042}"/>
                  </a:ext>
                </a:extLst>
              </p:cNvPr>
              <p:cNvSpPr/>
              <p:nvPr/>
            </p:nvSpPr>
            <p:spPr>
              <a:xfrm rot="10800000">
                <a:off x="797736" y="1682659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3E0212C-C18A-40AD-A014-299049E81B2E}"/>
              </a:ext>
            </a:extLst>
          </p:cNvPr>
          <p:cNvGrpSpPr/>
          <p:nvPr/>
        </p:nvGrpSpPr>
        <p:grpSpPr>
          <a:xfrm>
            <a:off x="1347528" y="2257287"/>
            <a:ext cx="2212212" cy="3027554"/>
            <a:chOff x="655319" y="2346925"/>
            <a:chExt cx="2212212" cy="30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2457F25-1F82-4981-A9DC-0FF2BE9C971A}"/>
                </a:ext>
              </a:extLst>
            </p:cNvPr>
            <p:cNvSpPr/>
            <p:nvPr/>
          </p:nvSpPr>
          <p:spPr>
            <a:xfrm>
              <a:off x="1358532" y="2656551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D785C4-6A09-42A9-B007-3CEF1FE253F7}"/>
                </a:ext>
              </a:extLst>
            </p:cNvPr>
            <p:cNvSpPr/>
            <p:nvPr/>
          </p:nvSpPr>
          <p:spPr>
            <a:xfrm>
              <a:off x="1314805" y="2346925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6A5D7A1-65BE-44A9-B82A-8A741BA4DB55}"/>
                </a:ext>
              </a:extLst>
            </p:cNvPr>
            <p:cNvSpPr/>
            <p:nvPr/>
          </p:nvSpPr>
          <p:spPr>
            <a:xfrm>
              <a:off x="1383677" y="2853053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360F7A-1714-447A-B245-1A157AF46D74}"/>
                </a:ext>
              </a:extLst>
            </p:cNvPr>
            <p:cNvSpPr/>
            <p:nvPr/>
          </p:nvSpPr>
          <p:spPr>
            <a:xfrm>
              <a:off x="655319" y="3440724"/>
              <a:ext cx="2212212" cy="1584052"/>
            </a:xfrm>
            <a:custGeom>
              <a:avLst/>
              <a:gdLst>
                <a:gd name="connsiteX0" fmla="*/ 1904073 w 1929421"/>
                <a:gd name="connsiteY0" fmla="*/ 996127 h 1381560"/>
                <a:gd name="connsiteX1" fmla="*/ 1857121 w 1929421"/>
                <a:gd name="connsiteY1" fmla="*/ 805954 h 1381560"/>
                <a:gd name="connsiteX2" fmla="*/ 1707145 w 1929421"/>
                <a:gd name="connsiteY2" fmla="*/ 233747 h 1381560"/>
                <a:gd name="connsiteX3" fmla="*/ 1687553 w 1929421"/>
                <a:gd name="connsiteY3" fmla="*/ 214493 h 1381560"/>
                <a:gd name="connsiteX4" fmla="*/ 1417663 w 1929421"/>
                <a:gd name="connsiteY4" fmla="*/ 91877 h 1381560"/>
                <a:gd name="connsiteX5" fmla="*/ 1211614 w 1929421"/>
                <a:gd name="connsiteY5" fmla="*/ 0 h 1381560"/>
                <a:gd name="connsiteX6" fmla="*/ 1072109 w 1929421"/>
                <a:gd name="connsiteY6" fmla="*/ 257054 h 1381560"/>
                <a:gd name="connsiteX7" fmla="*/ 960640 w 1929421"/>
                <a:gd name="connsiteY7" fmla="*/ 380008 h 1381560"/>
                <a:gd name="connsiteX8" fmla="*/ 895448 w 1929421"/>
                <a:gd name="connsiteY8" fmla="*/ 316167 h 1381560"/>
                <a:gd name="connsiteX9" fmla="*/ 669808 w 1929421"/>
                <a:gd name="connsiteY9" fmla="*/ 12160 h 1381560"/>
                <a:gd name="connsiteX10" fmla="*/ 563405 w 1929421"/>
                <a:gd name="connsiteY10" fmla="*/ 69584 h 1381560"/>
                <a:gd name="connsiteX11" fmla="*/ 461394 w 1929421"/>
                <a:gd name="connsiteY11" fmla="*/ 110793 h 1381560"/>
                <a:gd name="connsiteX12" fmla="*/ 354654 w 1929421"/>
                <a:gd name="connsiteY12" fmla="*/ 150314 h 1381560"/>
                <a:gd name="connsiteX13" fmla="*/ 239132 w 1929421"/>
                <a:gd name="connsiteY13" fmla="*/ 214156 h 1381560"/>
                <a:gd name="connsiteX14" fmla="*/ 220216 w 1929421"/>
                <a:gd name="connsiteY14" fmla="*/ 234423 h 1381560"/>
                <a:gd name="connsiteX15" fmla="*/ 18896 w 1929421"/>
                <a:gd name="connsiteY15" fmla="*/ 997816 h 1381560"/>
                <a:gd name="connsiteX16" fmla="*/ 9776 w 1929421"/>
                <a:gd name="connsiteY16" fmla="*/ 1175491 h 1381560"/>
                <a:gd name="connsiteX17" fmla="*/ 19910 w 1929421"/>
                <a:gd name="connsiteY17" fmla="*/ 1226496 h 1381560"/>
                <a:gd name="connsiteX18" fmla="*/ 60444 w 1929421"/>
                <a:gd name="connsiteY18" fmla="*/ 1309929 h 1381560"/>
                <a:gd name="connsiteX19" fmla="*/ 83413 w 1929421"/>
                <a:gd name="connsiteY19" fmla="*/ 1374784 h 1381560"/>
                <a:gd name="connsiteX20" fmla="*/ 83413 w 1929421"/>
                <a:gd name="connsiteY20" fmla="*/ 1374784 h 1381560"/>
                <a:gd name="connsiteX21" fmla="*/ 88480 w 1929421"/>
                <a:gd name="connsiteY21" fmla="*/ 1375797 h 1381560"/>
                <a:gd name="connsiteX22" fmla="*/ 1752408 w 1929421"/>
                <a:gd name="connsiteY22" fmla="*/ 1381540 h 1381560"/>
                <a:gd name="connsiteX23" fmla="*/ 1843609 w 1929421"/>
                <a:gd name="connsiteY23" fmla="*/ 1334250 h 1381560"/>
                <a:gd name="connsiteX24" fmla="*/ 1929407 w 1929421"/>
                <a:gd name="connsiteY24" fmla="*/ 1091045 h 1381560"/>
                <a:gd name="connsiteX25" fmla="*/ 1904073 w 1929421"/>
                <a:gd name="connsiteY25" fmla="*/ 996127 h 1381560"/>
                <a:gd name="connsiteX26" fmla="*/ 1607836 w 1929421"/>
                <a:gd name="connsiteY26" fmla="*/ 333056 h 1381560"/>
                <a:gd name="connsiteX27" fmla="*/ 1609187 w 1929421"/>
                <a:gd name="connsiteY27" fmla="*/ 331029 h 1381560"/>
                <a:gd name="connsiteX28" fmla="*/ 1607836 w 1929421"/>
                <a:gd name="connsiteY28" fmla="*/ 333056 h 1381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29421" h="1381560">
                  <a:moveTo>
                    <a:pt x="1904073" y="996127"/>
                  </a:moveTo>
                  <a:cubicBezTo>
                    <a:pt x="1871984" y="917423"/>
                    <a:pt x="1874348" y="889050"/>
                    <a:pt x="1857121" y="805954"/>
                  </a:cubicBezTo>
                  <a:cubicBezTo>
                    <a:pt x="1828071" y="665774"/>
                    <a:pt x="1743288" y="277997"/>
                    <a:pt x="1707145" y="233747"/>
                  </a:cubicBezTo>
                  <a:cubicBezTo>
                    <a:pt x="1696673" y="231045"/>
                    <a:pt x="1689242" y="223276"/>
                    <a:pt x="1687553" y="214493"/>
                  </a:cubicBezTo>
                  <a:cubicBezTo>
                    <a:pt x="1603782" y="160110"/>
                    <a:pt x="1506838" y="134776"/>
                    <a:pt x="1417663" y="91877"/>
                  </a:cubicBezTo>
                  <a:cubicBezTo>
                    <a:pt x="1350444" y="59450"/>
                    <a:pt x="1275118" y="42899"/>
                    <a:pt x="1211614" y="0"/>
                  </a:cubicBezTo>
                  <a:cubicBezTo>
                    <a:pt x="1202494" y="3378"/>
                    <a:pt x="1073798" y="248610"/>
                    <a:pt x="1072109" y="257054"/>
                  </a:cubicBezTo>
                  <a:cubicBezTo>
                    <a:pt x="1066367" y="285090"/>
                    <a:pt x="966045" y="383724"/>
                    <a:pt x="960640" y="380008"/>
                  </a:cubicBezTo>
                  <a:cubicBezTo>
                    <a:pt x="946791" y="370212"/>
                    <a:pt x="914026" y="340487"/>
                    <a:pt x="895448" y="316167"/>
                  </a:cubicBezTo>
                  <a:cubicBezTo>
                    <a:pt x="884639" y="301980"/>
                    <a:pt x="695141" y="5067"/>
                    <a:pt x="669808" y="12160"/>
                  </a:cubicBezTo>
                  <a:cubicBezTo>
                    <a:pt x="640420" y="42899"/>
                    <a:pt x="604953" y="60126"/>
                    <a:pt x="563405" y="69584"/>
                  </a:cubicBezTo>
                  <a:cubicBezTo>
                    <a:pt x="527600" y="77353"/>
                    <a:pt x="492133" y="89175"/>
                    <a:pt x="461394" y="110793"/>
                  </a:cubicBezTo>
                  <a:cubicBezTo>
                    <a:pt x="429305" y="133425"/>
                    <a:pt x="397215" y="155043"/>
                    <a:pt x="354654" y="150314"/>
                  </a:cubicBezTo>
                  <a:cubicBezTo>
                    <a:pt x="346210" y="149301"/>
                    <a:pt x="268519" y="195915"/>
                    <a:pt x="239132" y="214156"/>
                  </a:cubicBezTo>
                  <a:cubicBezTo>
                    <a:pt x="232714" y="229018"/>
                    <a:pt x="233052" y="226991"/>
                    <a:pt x="220216" y="234423"/>
                  </a:cubicBezTo>
                  <a:cubicBezTo>
                    <a:pt x="143201" y="353661"/>
                    <a:pt x="54026" y="903237"/>
                    <a:pt x="18896" y="997816"/>
                  </a:cubicBezTo>
                  <a:cubicBezTo>
                    <a:pt x="-3735" y="1058280"/>
                    <a:pt x="-5086" y="1115365"/>
                    <a:pt x="9776" y="1175491"/>
                  </a:cubicBezTo>
                  <a:cubicBezTo>
                    <a:pt x="13830" y="1192380"/>
                    <a:pt x="17207" y="1209269"/>
                    <a:pt x="19910" y="1226496"/>
                  </a:cubicBezTo>
                  <a:cubicBezTo>
                    <a:pt x="24976" y="1258586"/>
                    <a:pt x="37474" y="1286960"/>
                    <a:pt x="60444" y="1309929"/>
                  </a:cubicBezTo>
                  <a:cubicBezTo>
                    <a:pt x="78684" y="1328170"/>
                    <a:pt x="86116" y="1349450"/>
                    <a:pt x="83413" y="1374784"/>
                  </a:cubicBezTo>
                  <a:cubicBezTo>
                    <a:pt x="83413" y="1374784"/>
                    <a:pt x="83413" y="1374784"/>
                    <a:pt x="83413" y="1374784"/>
                  </a:cubicBezTo>
                  <a:cubicBezTo>
                    <a:pt x="83751" y="1376811"/>
                    <a:pt x="87129" y="1377486"/>
                    <a:pt x="88480" y="1375797"/>
                  </a:cubicBezTo>
                  <a:cubicBezTo>
                    <a:pt x="88480" y="1354517"/>
                    <a:pt x="1710523" y="1380864"/>
                    <a:pt x="1752408" y="1381540"/>
                  </a:cubicBezTo>
                  <a:cubicBezTo>
                    <a:pt x="1814222" y="1382553"/>
                    <a:pt x="1831112" y="1346072"/>
                    <a:pt x="1843609" y="1334250"/>
                  </a:cubicBezTo>
                  <a:cubicBezTo>
                    <a:pt x="1921300" y="1261626"/>
                    <a:pt x="1917247" y="1184611"/>
                    <a:pt x="1929407" y="1091045"/>
                  </a:cubicBezTo>
                  <a:cubicBezTo>
                    <a:pt x="1930083" y="1085640"/>
                    <a:pt x="1906438" y="1002207"/>
                    <a:pt x="1904073" y="996127"/>
                  </a:cubicBezTo>
                  <a:close/>
                  <a:moveTo>
                    <a:pt x="1607836" y="333056"/>
                  </a:moveTo>
                  <a:cubicBezTo>
                    <a:pt x="1608174" y="332380"/>
                    <a:pt x="1608849" y="331705"/>
                    <a:pt x="1609187" y="331029"/>
                  </a:cubicBezTo>
                  <a:cubicBezTo>
                    <a:pt x="1608849" y="331705"/>
                    <a:pt x="1608511" y="332380"/>
                    <a:pt x="1607836" y="333056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8BB43FA-3B65-440C-BB14-1F91B1640F95}"/>
                </a:ext>
              </a:extLst>
            </p:cNvPr>
            <p:cNvSpPr/>
            <p:nvPr/>
          </p:nvSpPr>
          <p:spPr>
            <a:xfrm>
              <a:off x="749796" y="4157992"/>
              <a:ext cx="1927171" cy="1091779"/>
            </a:xfrm>
            <a:custGeom>
              <a:avLst/>
              <a:gdLst>
                <a:gd name="connsiteX0" fmla="*/ 1637918 w 1680817"/>
                <a:gd name="connsiteY0" fmla="*/ 952215 h 952215"/>
                <a:gd name="connsiteX1" fmla="*/ 42899 w 1680817"/>
                <a:gd name="connsiteY1" fmla="*/ 952215 h 952215"/>
                <a:gd name="connsiteX2" fmla="*/ 0 w 1680817"/>
                <a:gd name="connsiteY2" fmla="*/ 909317 h 952215"/>
                <a:gd name="connsiteX3" fmla="*/ 0 w 1680817"/>
                <a:gd name="connsiteY3" fmla="*/ 42899 h 952215"/>
                <a:gd name="connsiteX4" fmla="*/ 42899 w 1680817"/>
                <a:gd name="connsiteY4" fmla="*/ 0 h 952215"/>
                <a:gd name="connsiteX5" fmla="*/ 1637918 w 1680817"/>
                <a:gd name="connsiteY5" fmla="*/ 0 h 952215"/>
                <a:gd name="connsiteX6" fmla="*/ 1680817 w 1680817"/>
                <a:gd name="connsiteY6" fmla="*/ 42899 h 952215"/>
                <a:gd name="connsiteX7" fmla="*/ 1680817 w 1680817"/>
                <a:gd name="connsiteY7" fmla="*/ 909654 h 952215"/>
                <a:gd name="connsiteX8" fmla="*/ 1637918 w 1680817"/>
                <a:gd name="connsiteY8" fmla="*/ 952215 h 95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0817" h="952215">
                  <a:moveTo>
                    <a:pt x="1637918" y="952215"/>
                  </a:moveTo>
                  <a:lnTo>
                    <a:pt x="42899" y="952215"/>
                  </a:lnTo>
                  <a:cubicBezTo>
                    <a:pt x="19254" y="952215"/>
                    <a:pt x="0" y="932962"/>
                    <a:pt x="0" y="909317"/>
                  </a:cubicBezTo>
                  <a:lnTo>
                    <a:pt x="0" y="42899"/>
                  </a:lnTo>
                  <a:cubicBezTo>
                    <a:pt x="0" y="19254"/>
                    <a:pt x="19254" y="0"/>
                    <a:pt x="42899" y="0"/>
                  </a:cubicBezTo>
                  <a:lnTo>
                    <a:pt x="1637918" y="0"/>
                  </a:lnTo>
                  <a:cubicBezTo>
                    <a:pt x="1661563" y="0"/>
                    <a:pt x="1680817" y="19254"/>
                    <a:pt x="1680817" y="42899"/>
                  </a:cubicBezTo>
                  <a:lnTo>
                    <a:pt x="1680817" y="909654"/>
                  </a:lnTo>
                  <a:cubicBezTo>
                    <a:pt x="1680817" y="933299"/>
                    <a:pt x="1661563" y="952215"/>
                    <a:pt x="1637918" y="952215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3FF864-44F7-4E06-BC87-8D60CF9A2ABD}"/>
                </a:ext>
              </a:extLst>
            </p:cNvPr>
            <p:cNvSpPr/>
            <p:nvPr/>
          </p:nvSpPr>
          <p:spPr>
            <a:xfrm>
              <a:off x="1421937" y="3364816"/>
              <a:ext cx="314681" cy="494960"/>
            </a:xfrm>
            <a:custGeom>
              <a:avLst/>
              <a:gdLst>
                <a:gd name="connsiteX0" fmla="*/ 72460 w 274455"/>
                <a:gd name="connsiteY0" fmla="*/ 0 h 431688"/>
                <a:gd name="connsiteX1" fmla="*/ 193387 w 274455"/>
                <a:gd name="connsiteY1" fmla="*/ 286779 h 431688"/>
                <a:gd name="connsiteX2" fmla="*/ 215005 w 274455"/>
                <a:gd name="connsiteY2" fmla="*/ 321571 h 431688"/>
                <a:gd name="connsiteX3" fmla="*/ 274455 w 274455"/>
                <a:gd name="connsiteY3" fmla="*/ 431689 h 431688"/>
                <a:gd name="connsiteX4" fmla="*/ 174809 w 274455"/>
                <a:gd name="connsiteY4" fmla="*/ 340825 h 431688"/>
                <a:gd name="connsiteX5" fmla="*/ 131910 w 274455"/>
                <a:gd name="connsiteY5" fmla="*/ 302655 h 431688"/>
                <a:gd name="connsiteX6" fmla="*/ 83269 w 274455"/>
                <a:gd name="connsiteY6" fmla="*/ 326300 h 431688"/>
                <a:gd name="connsiteX7" fmla="*/ 16726 w 274455"/>
                <a:gd name="connsiteY7" fmla="*/ 425609 h 431688"/>
                <a:gd name="connsiteX8" fmla="*/ 1863 w 274455"/>
                <a:gd name="connsiteY8" fmla="*/ 266850 h 431688"/>
                <a:gd name="connsiteX9" fmla="*/ 4228 w 274455"/>
                <a:gd name="connsiteY9" fmla="*/ 101335 h 431688"/>
                <a:gd name="connsiteX10" fmla="*/ 850 w 274455"/>
                <a:gd name="connsiteY10" fmla="*/ 79042 h 431688"/>
                <a:gd name="connsiteX11" fmla="*/ 72460 w 274455"/>
                <a:gd name="connsiteY11" fmla="*/ 0 h 4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4455" h="431688">
                  <a:moveTo>
                    <a:pt x="72460" y="0"/>
                  </a:moveTo>
                  <a:cubicBezTo>
                    <a:pt x="56922" y="119238"/>
                    <a:pt x="125155" y="203009"/>
                    <a:pt x="193387" y="286779"/>
                  </a:cubicBezTo>
                  <a:cubicBezTo>
                    <a:pt x="202170" y="297588"/>
                    <a:pt x="217708" y="307046"/>
                    <a:pt x="215005" y="321571"/>
                  </a:cubicBezTo>
                  <a:cubicBezTo>
                    <a:pt x="205547" y="374941"/>
                    <a:pt x="241353" y="402302"/>
                    <a:pt x="274455" y="431689"/>
                  </a:cubicBezTo>
                  <a:cubicBezTo>
                    <a:pt x="231219" y="412773"/>
                    <a:pt x="180214" y="402977"/>
                    <a:pt x="174809" y="340825"/>
                  </a:cubicBezTo>
                  <a:cubicBezTo>
                    <a:pt x="172782" y="317518"/>
                    <a:pt x="153866" y="306371"/>
                    <a:pt x="131910" y="302655"/>
                  </a:cubicBezTo>
                  <a:cubicBezTo>
                    <a:pt x="110292" y="298940"/>
                    <a:pt x="94078" y="306709"/>
                    <a:pt x="83269" y="326300"/>
                  </a:cubicBezTo>
                  <a:cubicBezTo>
                    <a:pt x="64016" y="360079"/>
                    <a:pt x="44086" y="393181"/>
                    <a:pt x="16726" y="425609"/>
                  </a:cubicBezTo>
                  <a:cubicBezTo>
                    <a:pt x="11659" y="372577"/>
                    <a:pt x="3552" y="319882"/>
                    <a:pt x="1863" y="266850"/>
                  </a:cubicBezTo>
                  <a:cubicBezTo>
                    <a:pt x="-164" y="211791"/>
                    <a:pt x="-1852" y="156394"/>
                    <a:pt x="4228" y="101335"/>
                  </a:cubicBezTo>
                  <a:cubicBezTo>
                    <a:pt x="4903" y="94242"/>
                    <a:pt x="2201" y="86473"/>
                    <a:pt x="850" y="79042"/>
                  </a:cubicBezTo>
                  <a:cubicBezTo>
                    <a:pt x="27535" y="54383"/>
                    <a:pt x="36655" y="15200"/>
                    <a:pt x="7246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2A49AB-2EDC-494D-98E4-02A9BD309329}"/>
                </a:ext>
              </a:extLst>
            </p:cNvPr>
            <p:cNvSpPr/>
            <p:nvPr/>
          </p:nvSpPr>
          <p:spPr>
            <a:xfrm>
              <a:off x="1812142" y="3364816"/>
              <a:ext cx="261640" cy="463977"/>
            </a:xfrm>
            <a:custGeom>
              <a:avLst/>
              <a:gdLst>
                <a:gd name="connsiteX0" fmla="*/ 0 w 228194"/>
                <a:gd name="connsiteY0" fmla="*/ 404666 h 404666"/>
                <a:gd name="connsiteX1" fmla="*/ 48303 w 228194"/>
                <a:gd name="connsiteY1" fmla="*/ 301642 h 404666"/>
                <a:gd name="connsiteX2" fmla="*/ 60464 w 228194"/>
                <a:gd name="connsiteY2" fmla="*/ 272592 h 404666"/>
                <a:gd name="connsiteX3" fmla="*/ 138492 w 228194"/>
                <a:gd name="connsiteY3" fmla="*/ 0 h 404666"/>
                <a:gd name="connsiteX4" fmla="*/ 202671 w 228194"/>
                <a:gd name="connsiteY4" fmla="*/ 66544 h 404666"/>
                <a:gd name="connsiteX5" fmla="*/ 218547 w 228194"/>
                <a:gd name="connsiteY5" fmla="*/ 389466 h 404666"/>
                <a:gd name="connsiteX6" fmla="*/ 168892 w 228194"/>
                <a:gd name="connsiteY6" fmla="*/ 305020 h 404666"/>
                <a:gd name="connsiteX7" fmla="*/ 120589 w 228194"/>
                <a:gd name="connsiteY7" fmla="*/ 275632 h 404666"/>
                <a:gd name="connsiteX8" fmla="*/ 82420 w 228194"/>
                <a:gd name="connsiteY8" fmla="*/ 316842 h 404666"/>
                <a:gd name="connsiteX9" fmla="*/ 0 w 228194"/>
                <a:gd name="connsiteY9" fmla="*/ 404666 h 40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94" h="404666">
                  <a:moveTo>
                    <a:pt x="0" y="404666"/>
                  </a:moveTo>
                  <a:cubicBezTo>
                    <a:pt x="28374" y="375954"/>
                    <a:pt x="56410" y="347580"/>
                    <a:pt x="48303" y="301642"/>
                  </a:cubicBezTo>
                  <a:cubicBezTo>
                    <a:pt x="46277" y="290833"/>
                    <a:pt x="53370" y="281037"/>
                    <a:pt x="60464" y="272592"/>
                  </a:cubicBezTo>
                  <a:cubicBezTo>
                    <a:pt x="128021" y="193551"/>
                    <a:pt x="160110" y="104375"/>
                    <a:pt x="138492" y="0"/>
                  </a:cubicBezTo>
                  <a:cubicBezTo>
                    <a:pt x="174635" y="7769"/>
                    <a:pt x="180377" y="45263"/>
                    <a:pt x="202671" y="66544"/>
                  </a:cubicBezTo>
                  <a:cubicBezTo>
                    <a:pt x="226654" y="171257"/>
                    <a:pt x="237463" y="276646"/>
                    <a:pt x="218547" y="389466"/>
                  </a:cubicBezTo>
                  <a:cubicBezTo>
                    <a:pt x="195915" y="360416"/>
                    <a:pt x="182066" y="332718"/>
                    <a:pt x="168892" y="305020"/>
                  </a:cubicBezTo>
                  <a:cubicBezTo>
                    <a:pt x="159097" y="284077"/>
                    <a:pt x="144910" y="272930"/>
                    <a:pt x="120589" y="275632"/>
                  </a:cubicBezTo>
                  <a:cubicBezTo>
                    <a:pt x="95593" y="278672"/>
                    <a:pt x="86473" y="294548"/>
                    <a:pt x="82420" y="316842"/>
                  </a:cubicBezTo>
                  <a:cubicBezTo>
                    <a:pt x="73975" y="363794"/>
                    <a:pt x="46952" y="393519"/>
                    <a:pt x="0" y="4046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7858C4F-7418-4DA0-B2BA-5CEF3B5B0338}"/>
                </a:ext>
              </a:extLst>
            </p:cNvPr>
            <p:cNvSpPr/>
            <p:nvPr/>
          </p:nvSpPr>
          <p:spPr>
            <a:xfrm>
              <a:off x="1506568" y="3309820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97A76DB-3212-476E-8AA9-D866AB2B3DC1}"/>
                </a:ext>
              </a:extLst>
            </p:cNvPr>
            <p:cNvSpPr/>
            <p:nvPr/>
          </p:nvSpPr>
          <p:spPr>
            <a:xfrm>
              <a:off x="2395793" y="3686656"/>
              <a:ext cx="217271" cy="477532"/>
            </a:xfrm>
            <a:custGeom>
              <a:avLst/>
              <a:gdLst>
                <a:gd name="connsiteX0" fmla="*/ 189497 w 189497"/>
                <a:gd name="connsiteY0" fmla="*/ 19254 h 416488"/>
                <a:gd name="connsiteX1" fmla="*/ 41885 w 189497"/>
                <a:gd name="connsiteY1" fmla="*/ 233747 h 416488"/>
                <a:gd name="connsiteX2" fmla="*/ 26685 w 189497"/>
                <a:gd name="connsiteY2" fmla="*/ 362105 h 416488"/>
                <a:gd name="connsiteX3" fmla="*/ 19929 w 189497"/>
                <a:gd name="connsiteY3" fmla="*/ 416489 h 416488"/>
                <a:gd name="connsiteX4" fmla="*/ 338 w 189497"/>
                <a:gd name="connsiteY4" fmla="*/ 416489 h 416488"/>
                <a:gd name="connsiteX5" fmla="*/ 0 w 189497"/>
                <a:gd name="connsiteY5" fmla="*/ 411084 h 416488"/>
                <a:gd name="connsiteX6" fmla="*/ 13849 w 189497"/>
                <a:gd name="connsiteY6" fmla="*/ 305357 h 416488"/>
                <a:gd name="connsiteX7" fmla="*/ 122616 w 189497"/>
                <a:gd name="connsiteY7" fmla="*/ 57761 h 416488"/>
                <a:gd name="connsiteX8" fmla="*/ 169905 w 189497"/>
                <a:gd name="connsiteY8" fmla="*/ 0 h 416488"/>
                <a:gd name="connsiteX9" fmla="*/ 189497 w 189497"/>
                <a:gd name="connsiteY9" fmla="*/ 19254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497" h="416488">
                  <a:moveTo>
                    <a:pt x="189497" y="19254"/>
                  </a:moveTo>
                  <a:cubicBezTo>
                    <a:pt x="126331" y="81068"/>
                    <a:pt x="72624" y="149976"/>
                    <a:pt x="41885" y="233747"/>
                  </a:cubicBezTo>
                  <a:cubicBezTo>
                    <a:pt x="27023" y="274619"/>
                    <a:pt x="30401" y="319207"/>
                    <a:pt x="26685" y="362105"/>
                  </a:cubicBezTo>
                  <a:cubicBezTo>
                    <a:pt x="24996" y="380346"/>
                    <a:pt x="27023" y="398924"/>
                    <a:pt x="19929" y="416489"/>
                  </a:cubicBezTo>
                  <a:cubicBezTo>
                    <a:pt x="13511" y="416489"/>
                    <a:pt x="7093" y="416489"/>
                    <a:pt x="338" y="416489"/>
                  </a:cubicBezTo>
                  <a:cubicBezTo>
                    <a:pt x="338" y="414800"/>
                    <a:pt x="0" y="413111"/>
                    <a:pt x="0" y="411084"/>
                  </a:cubicBezTo>
                  <a:cubicBezTo>
                    <a:pt x="9120" y="376292"/>
                    <a:pt x="12836" y="340825"/>
                    <a:pt x="13849" y="305357"/>
                  </a:cubicBezTo>
                  <a:cubicBezTo>
                    <a:pt x="16551" y="208075"/>
                    <a:pt x="63503" y="130385"/>
                    <a:pt x="122616" y="57761"/>
                  </a:cubicBezTo>
                  <a:cubicBezTo>
                    <a:pt x="138154" y="38507"/>
                    <a:pt x="154030" y="19254"/>
                    <a:pt x="169905" y="0"/>
                  </a:cubicBezTo>
                  <a:cubicBezTo>
                    <a:pt x="176323" y="6418"/>
                    <a:pt x="182741" y="12836"/>
                    <a:pt x="189497" y="1925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8773161-6526-4627-964B-0AE5C4023B26}"/>
                </a:ext>
              </a:extLst>
            </p:cNvPr>
            <p:cNvSpPr/>
            <p:nvPr/>
          </p:nvSpPr>
          <p:spPr>
            <a:xfrm>
              <a:off x="908199" y="3686656"/>
              <a:ext cx="194420" cy="477532"/>
            </a:xfrm>
            <a:custGeom>
              <a:avLst/>
              <a:gdLst>
                <a:gd name="connsiteX0" fmla="*/ 162474 w 169567"/>
                <a:gd name="connsiteY0" fmla="*/ 416489 h 416488"/>
                <a:gd name="connsiteX1" fmla="*/ 147612 w 169567"/>
                <a:gd name="connsiteY1" fmla="*/ 313464 h 416488"/>
                <a:gd name="connsiteX2" fmla="*/ 19254 w 169567"/>
                <a:gd name="connsiteY2" fmla="*/ 42223 h 416488"/>
                <a:gd name="connsiteX3" fmla="*/ 0 w 169567"/>
                <a:gd name="connsiteY3" fmla="*/ 20267 h 416488"/>
                <a:gd name="connsiteX4" fmla="*/ 18916 w 169567"/>
                <a:gd name="connsiteY4" fmla="*/ 0 h 416488"/>
                <a:gd name="connsiteX5" fmla="*/ 61139 w 169567"/>
                <a:gd name="connsiteY5" fmla="*/ 57423 h 416488"/>
                <a:gd name="connsiteX6" fmla="*/ 169568 w 169567"/>
                <a:gd name="connsiteY6" fmla="*/ 416489 h 416488"/>
                <a:gd name="connsiteX7" fmla="*/ 162474 w 169567"/>
                <a:gd name="connsiteY7" fmla="*/ 416489 h 41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567" h="416488">
                  <a:moveTo>
                    <a:pt x="162474" y="416489"/>
                  </a:moveTo>
                  <a:cubicBezTo>
                    <a:pt x="157408" y="382035"/>
                    <a:pt x="150990" y="347918"/>
                    <a:pt x="147612" y="313464"/>
                  </a:cubicBezTo>
                  <a:cubicBezTo>
                    <a:pt x="136803" y="207738"/>
                    <a:pt x="92215" y="118225"/>
                    <a:pt x="19254" y="42223"/>
                  </a:cubicBezTo>
                  <a:cubicBezTo>
                    <a:pt x="12498" y="35130"/>
                    <a:pt x="6418" y="27698"/>
                    <a:pt x="0" y="20267"/>
                  </a:cubicBezTo>
                  <a:cubicBezTo>
                    <a:pt x="6418" y="13511"/>
                    <a:pt x="12836" y="6756"/>
                    <a:pt x="18916" y="0"/>
                  </a:cubicBezTo>
                  <a:cubicBezTo>
                    <a:pt x="32765" y="19254"/>
                    <a:pt x="45601" y="39521"/>
                    <a:pt x="61139" y="57423"/>
                  </a:cubicBezTo>
                  <a:cubicBezTo>
                    <a:pt x="149976" y="161461"/>
                    <a:pt x="163150" y="287793"/>
                    <a:pt x="169568" y="416489"/>
                  </a:cubicBezTo>
                  <a:cubicBezTo>
                    <a:pt x="166866" y="416489"/>
                    <a:pt x="164501" y="416489"/>
                    <a:pt x="162474" y="41648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55A266C-60C8-4C6B-B007-264F1C4065A9}"/>
                </a:ext>
              </a:extLst>
            </p:cNvPr>
            <p:cNvSpPr/>
            <p:nvPr/>
          </p:nvSpPr>
          <p:spPr>
            <a:xfrm>
              <a:off x="1752842" y="3873331"/>
              <a:ext cx="29864" cy="284660"/>
            </a:xfrm>
            <a:custGeom>
              <a:avLst/>
              <a:gdLst>
                <a:gd name="connsiteX0" fmla="*/ 38 w 26046"/>
                <a:gd name="connsiteY0" fmla="*/ 0 h 248271"/>
                <a:gd name="connsiteX1" fmla="*/ 6456 w 26046"/>
                <a:gd name="connsiteY1" fmla="*/ 2027 h 248271"/>
                <a:gd name="connsiteX2" fmla="*/ 18278 w 26046"/>
                <a:gd name="connsiteY2" fmla="*/ 102011 h 248271"/>
                <a:gd name="connsiteX3" fmla="*/ 26047 w 26046"/>
                <a:gd name="connsiteY3" fmla="*/ 248272 h 248271"/>
                <a:gd name="connsiteX4" fmla="*/ 1051 w 26046"/>
                <a:gd name="connsiteY4" fmla="*/ 207062 h 248271"/>
                <a:gd name="connsiteX5" fmla="*/ 38 w 26046"/>
                <a:gd name="connsiteY5" fmla="*/ 0 h 248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6" h="248271">
                  <a:moveTo>
                    <a:pt x="38" y="0"/>
                  </a:moveTo>
                  <a:cubicBezTo>
                    <a:pt x="2064" y="676"/>
                    <a:pt x="4429" y="1351"/>
                    <a:pt x="6456" y="2027"/>
                  </a:cubicBezTo>
                  <a:cubicBezTo>
                    <a:pt x="16589" y="34454"/>
                    <a:pt x="14900" y="68570"/>
                    <a:pt x="18278" y="102011"/>
                  </a:cubicBezTo>
                  <a:cubicBezTo>
                    <a:pt x="23007" y="150652"/>
                    <a:pt x="23682" y="199293"/>
                    <a:pt x="26047" y="248272"/>
                  </a:cubicBezTo>
                  <a:cubicBezTo>
                    <a:pt x="-1314" y="246245"/>
                    <a:pt x="1389" y="224289"/>
                    <a:pt x="1051" y="207062"/>
                  </a:cubicBezTo>
                  <a:cubicBezTo>
                    <a:pt x="-300" y="138154"/>
                    <a:pt x="38" y="69246"/>
                    <a:pt x="3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2C9F1F6-1467-415A-A1F4-4CB1DEF1647B}"/>
                </a:ext>
              </a:extLst>
            </p:cNvPr>
            <p:cNvSpPr/>
            <p:nvPr/>
          </p:nvSpPr>
          <p:spPr>
            <a:xfrm>
              <a:off x="1750601" y="2984969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672D63-8401-41CD-8C4E-F66E1EC860B7}"/>
                </a:ext>
              </a:extLst>
            </p:cNvPr>
            <p:cNvSpPr/>
            <p:nvPr/>
          </p:nvSpPr>
          <p:spPr>
            <a:xfrm>
              <a:off x="1465443" y="3006082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5FD75BE-493D-4829-A33D-C2657EC9D496}"/>
                </a:ext>
              </a:extLst>
            </p:cNvPr>
            <p:cNvSpPr/>
            <p:nvPr/>
          </p:nvSpPr>
          <p:spPr>
            <a:xfrm>
              <a:off x="1594060" y="4625912"/>
              <a:ext cx="286029" cy="281153"/>
            </a:xfrm>
            <a:custGeom>
              <a:avLst/>
              <a:gdLst>
                <a:gd name="connsiteX0" fmla="*/ 247965 w 249465"/>
                <a:gd name="connsiteY0" fmla="*/ 65469 h 245213"/>
                <a:gd name="connsiteX1" fmla="*/ 231076 w 249465"/>
                <a:gd name="connsiteY1" fmla="*/ 163765 h 245213"/>
                <a:gd name="connsiteX2" fmla="*/ 127038 w 249465"/>
                <a:gd name="connsiteY2" fmla="*/ 245171 h 245213"/>
                <a:gd name="connsiteX3" fmla="*/ 24351 w 249465"/>
                <a:gd name="connsiteY3" fmla="*/ 175587 h 245213"/>
                <a:gd name="connsiteX4" fmla="*/ 31 w 249465"/>
                <a:gd name="connsiteY4" fmla="*/ 52633 h 245213"/>
                <a:gd name="connsiteX5" fmla="*/ 23000 w 249465"/>
                <a:gd name="connsiteY5" fmla="*/ 33380 h 245213"/>
                <a:gd name="connsiteX6" fmla="*/ 113864 w 249465"/>
                <a:gd name="connsiteY6" fmla="*/ 4330 h 245213"/>
                <a:gd name="connsiteX7" fmla="*/ 136158 w 249465"/>
                <a:gd name="connsiteY7" fmla="*/ 6695 h 245213"/>
                <a:gd name="connsiteX8" fmla="*/ 214862 w 249465"/>
                <a:gd name="connsiteY8" fmla="*/ 32366 h 245213"/>
                <a:gd name="connsiteX9" fmla="*/ 247965 w 249465"/>
                <a:gd name="connsiteY9" fmla="*/ 65469 h 24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9465" h="245213">
                  <a:moveTo>
                    <a:pt x="247965" y="65469"/>
                  </a:moveTo>
                  <a:cubicBezTo>
                    <a:pt x="244249" y="102288"/>
                    <a:pt x="242898" y="134040"/>
                    <a:pt x="231076" y="163765"/>
                  </a:cubicBezTo>
                  <a:cubicBezTo>
                    <a:pt x="211822" y="211055"/>
                    <a:pt x="176355" y="243820"/>
                    <a:pt x="127038" y="245171"/>
                  </a:cubicBezTo>
                  <a:cubicBezTo>
                    <a:pt x="81775" y="246522"/>
                    <a:pt x="46645" y="215784"/>
                    <a:pt x="24351" y="175587"/>
                  </a:cubicBezTo>
                  <a:cubicBezTo>
                    <a:pt x="3071" y="137418"/>
                    <a:pt x="1382" y="94857"/>
                    <a:pt x="31" y="52633"/>
                  </a:cubicBezTo>
                  <a:cubicBezTo>
                    <a:pt x="-645" y="35407"/>
                    <a:pt x="9827" y="33718"/>
                    <a:pt x="23000" y="33380"/>
                  </a:cubicBezTo>
                  <a:cubicBezTo>
                    <a:pt x="56103" y="32704"/>
                    <a:pt x="87855" y="27638"/>
                    <a:pt x="113864" y="4330"/>
                  </a:cubicBezTo>
                  <a:cubicBezTo>
                    <a:pt x="122985" y="-3776"/>
                    <a:pt x="129065" y="952"/>
                    <a:pt x="136158" y="6695"/>
                  </a:cubicBezTo>
                  <a:cubicBezTo>
                    <a:pt x="159128" y="25273"/>
                    <a:pt x="186150" y="33380"/>
                    <a:pt x="214862" y="32366"/>
                  </a:cubicBezTo>
                  <a:cubicBezTo>
                    <a:pt x="244587" y="31015"/>
                    <a:pt x="253370" y="43851"/>
                    <a:pt x="247965" y="65469"/>
                  </a:cubicBezTo>
                  <a:close/>
                </a:path>
              </a:pathLst>
            </a:custGeom>
            <a:solidFill>
              <a:srgbClr val="DCDCDC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68ADAC6-3790-4C0A-ACF6-7DDFD1C0C264}"/>
                </a:ext>
              </a:extLst>
            </p:cNvPr>
            <p:cNvSpPr/>
            <p:nvPr/>
          </p:nvSpPr>
          <p:spPr>
            <a:xfrm>
              <a:off x="1776123" y="2913453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5E4DAC-2983-491B-B967-407082523EB2}"/>
                </a:ext>
              </a:extLst>
            </p:cNvPr>
            <p:cNvSpPr/>
            <p:nvPr/>
          </p:nvSpPr>
          <p:spPr>
            <a:xfrm>
              <a:off x="1441502" y="2927659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C7AC792-084F-4C5C-9BEA-AA50345856D5}"/>
                </a:ext>
              </a:extLst>
            </p:cNvPr>
            <p:cNvSpPr/>
            <p:nvPr/>
          </p:nvSpPr>
          <p:spPr>
            <a:xfrm>
              <a:off x="750958" y="5299344"/>
              <a:ext cx="1924847" cy="75135"/>
            </a:xfrm>
            <a:custGeom>
              <a:avLst/>
              <a:gdLst>
                <a:gd name="connsiteX0" fmla="*/ 1631838 w 1678790"/>
                <a:gd name="connsiteY0" fmla="*/ 65530 h 65530"/>
                <a:gd name="connsiteX1" fmla="*/ 46952 w 1678790"/>
                <a:gd name="connsiteY1" fmla="*/ 65530 h 65530"/>
                <a:gd name="connsiteX2" fmla="*/ 0 w 1678790"/>
                <a:gd name="connsiteY2" fmla="*/ 18578 h 65530"/>
                <a:gd name="connsiteX3" fmla="*/ 0 w 1678790"/>
                <a:gd name="connsiteY3" fmla="*/ 13511 h 65530"/>
                <a:gd name="connsiteX4" fmla="*/ 13511 w 1678790"/>
                <a:gd name="connsiteY4" fmla="*/ 0 h 65530"/>
                <a:gd name="connsiteX5" fmla="*/ 1665279 w 1678790"/>
                <a:gd name="connsiteY5" fmla="*/ 0 h 65530"/>
                <a:gd name="connsiteX6" fmla="*/ 1678790 w 1678790"/>
                <a:gd name="connsiteY6" fmla="*/ 13511 h 65530"/>
                <a:gd name="connsiteX7" fmla="*/ 1678790 w 1678790"/>
                <a:gd name="connsiteY7" fmla="*/ 18578 h 65530"/>
                <a:gd name="connsiteX8" fmla="*/ 1631838 w 1678790"/>
                <a:gd name="connsiteY8" fmla="*/ 65530 h 65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8790" h="65530">
                  <a:moveTo>
                    <a:pt x="1631838" y="65530"/>
                  </a:moveTo>
                  <a:lnTo>
                    <a:pt x="46952" y="65530"/>
                  </a:lnTo>
                  <a:cubicBezTo>
                    <a:pt x="20943" y="65530"/>
                    <a:pt x="0" y="44587"/>
                    <a:pt x="0" y="18578"/>
                  </a:cubicBezTo>
                  <a:lnTo>
                    <a:pt x="0" y="13511"/>
                  </a:lnTo>
                  <a:cubicBezTo>
                    <a:pt x="0" y="6080"/>
                    <a:pt x="6080" y="0"/>
                    <a:pt x="13511" y="0"/>
                  </a:cubicBezTo>
                  <a:lnTo>
                    <a:pt x="1665279" y="0"/>
                  </a:lnTo>
                  <a:cubicBezTo>
                    <a:pt x="1672710" y="0"/>
                    <a:pt x="1678790" y="6080"/>
                    <a:pt x="1678790" y="13511"/>
                  </a:cubicBezTo>
                  <a:lnTo>
                    <a:pt x="1678790" y="18578"/>
                  </a:lnTo>
                  <a:cubicBezTo>
                    <a:pt x="1678790" y="44587"/>
                    <a:pt x="1657848" y="65530"/>
                    <a:pt x="1631838" y="6553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D3C2FA5-36A0-4A16-82C4-993B3B8C37C9}"/>
              </a:ext>
            </a:extLst>
          </p:cNvPr>
          <p:cNvSpPr txBox="1"/>
          <p:nvPr/>
        </p:nvSpPr>
        <p:spPr>
          <a:xfrm>
            <a:off x="1005409" y="5440550"/>
            <a:ext cx="5439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  <a:endParaRPr lang="ko-KR" altLang="en-US" sz="4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1D63AB-6BD8-4D36-8408-5B78B06656E3}"/>
              </a:ext>
            </a:extLst>
          </p:cNvPr>
          <p:cNvSpPr txBox="1"/>
          <p:nvPr/>
        </p:nvSpPr>
        <p:spPr>
          <a:xfrm>
            <a:off x="7134504" y="5184683"/>
            <a:ext cx="45581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0AE430B-27E0-4150-833A-285AD7C96A5D}"/>
              </a:ext>
            </a:extLst>
          </p:cNvPr>
          <p:cNvSpPr/>
          <p:nvPr/>
        </p:nvSpPr>
        <p:spPr>
          <a:xfrm>
            <a:off x="3453971" y="4849733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0288E66-8C88-497F-B4A8-AE4C3DE0B569}"/>
              </a:ext>
            </a:extLst>
          </p:cNvPr>
          <p:cNvGrpSpPr/>
          <p:nvPr/>
        </p:nvGrpSpPr>
        <p:grpSpPr>
          <a:xfrm flipH="1">
            <a:off x="307234" y="3629349"/>
            <a:ext cx="1390302" cy="1655492"/>
            <a:chOff x="-269682" y="2392932"/>
            <a:chExt cx="3796368" cy="4520497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DB9EABD-23CC-4300-B10E-F49EABE46FC7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082A34F-CC75-4474-9541-A3B835AD6D73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E59F43A-2B8B-4C5E-A719-D65618F20F37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EA24427C-B806-48EC-97B3-41F33A6B78E7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C5E076-33EE-428D-866C-A7F9819E8B54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DC4577F-AE76-45D0-B2D8-B4C17AAC94D4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5CF00E2F-7848-4EC1-9035-76CD65C300E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C1362C9A-3DA4-4E17-B905-36B593CF85BF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4F386C5-C72A-4424-887C-E444939E3B7B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7CC8E4C3-3A33-4DDD-B90E-2D5A3D75E454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63CA59A-0B47-4241-B0A2-2085BCF4FE88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3C63BA8-3A29-49D9-85A6-44E7CF1F8CA1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10DC649E-2482-4616-B030-D0CCA5FA7180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8D372CF-76D6-4B24-B5E2-80BDB2A30CE7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321369E-FEFE-4254-B32B-05E45DDE364D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54237A75-4658-4BF6-9DE1-BF6513F4A72E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0D647DD8-33A3-41B5-953C-B41313CB0C80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45DB380-CCCF-4F00-AB8E-61397196C939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9EF7534-FFDA-4F14-8DB8-C0B2E7371E3E}"/>
              </a:ext>
            </a:extLst>
          </p:cNvPr>
          <p:cNvSpPr/>
          <p:nvPr/>
        </p:nvSpPr>
        <p:spPr>
          <a:xfrm>
            <a:off x="6098067" y="942463"/>
            <a:ext cx="5044850" cy="5040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FC5CF40-6F9D-4452-BDF3-319EAE3F3368}"/>
              </a:ext>
            </a:extLst>
          </p:cNvPr>
          <p:cNvSpPr txBox="1"/>
          <p:nvPr/>
        </p:nvSpPr>
        <p:spPr>
          <a:xfrm>
            <a:off x="5233971" y="871327"/>
            <a:ext cx="74450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8E7CD82-8E52-4161-97BC-B532D84F5F8A}"/>
              </a:ext>
            </a:extLst>
          </p:cNvPr>
          <p:cNvSpPr txBox="1"/>
          <p:nvPr/>
        </p:nvSpPr>
        <p:spPr>
          <a:xfrm>
            <a:off x="6198651" y="1040603"/>
            <a:ext cx="3484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CFE8BD-BC47-4EB2-A628-4EEE1EC383D9}"/>
              </a:ext>
            </a:extLst>
          </p:cNvPr>
          <p:cNvSpPr txBox="1"/>
          <p:nvPr/>
        </p:nvSpPr>
        <p:spPr>
          <a:xfrm>
            <a:off x="6098067" y="1630896"/>
            <a:ext cx="51146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3">
            <a:extLst>
              <a:ext uri="{FF2B5EF4-FFF2-40B4-BE49-F238E27FC236}">
                <a16:creationId xmlns:a16="http://schemas.microsoft.com/office/drawing/2014/main" id="{463B3ED6-861C-42B9-805D-FA366D943E53}"/>
              </a:ext>
            </a:extLst>
          </p:cNvPr>
          <p:cNvGrpSpPr/>
          <p:nvPr/>
        </p:nvGrpSpPr>
        <p:grpSpPr>
          <a:xfrm>
            <a:off x="4455232" y="1705329"/>
            <a:ext cx="3281534" cy="4496473"/>
            <a:chOff x="4871865" y="1777141"/>
            <a:chExt cx="3630109" cy="44964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C3373A-4CE2-45FE-972B-3D915DD7798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2DD2BDE-682E-4ED0-8959-4D6E9AF031EC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">
            <a:extLst>
              <a:ext uri="{FF2B5EF4-FFF2-40B4-BE49-F238E27FC236}">
                <a16:creationId xmlns:a16="http://schemas.microsoft.com/office/drawing/2014/main" id="{7F9B67C9-9E37-4C8E-AC2F-290CBCDDA412}"/>
              </a:ext>
            </a:extLst>
          </p:cNvPr>
          <p:cNvGrpSpPr/>
          <p:nvPr/>
        </p:nvGrpSpPr>
        <p:grpSpPr>
          <a:xfrm>
            <a:off x="822207" y="1705329"/>
            <a:ext cx="3281533" cy="4491335"/>
            <a:chOff x="822207" y="1777142"/>
            <a:chExt cx="3630108" cy="44913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28BD37-95C6-4AA9-A357-057E1DA0187C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B12F7AA-E739-4DF6-8E69-43C3E801250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EEE3D9E7-25C4-4B8D-9201-741EED662264}"/>
              </a:ext>
            </a:extLst>
          </p:cNvPr>
          <p:cNvGrpSpPr/>
          <p:nvPr/>
        </p:nvGrpSpPr>
        <p:grpSpPr>
          <a:xfrm>
            <a:off x="8088259" y="1705329"/>
            <a:ext cx="3281534" cy="4496473"/>
            <a:chOff x="4871865" y="1777141"/>
            <a:chExt cx="3630109" cy="44964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9001C3B-1F63-417D-ABE7-8C57AC2E8C4F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2E958D-9F46-4ADD-8954-0424DD43FBAF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17E7E-65A9-48D8-B2C2-EF114A26CC65}"/>
              </a:ext>
            </a:extLst>
          </p:cNvPr>
          <p:cNvGrpSpPr/>
          <p:nvPr/>
        </p:nvGrpSpPr>
        <p:grpSpPr>
          <a:xfrm>
            <a:off x="3130558" y="1755775"/>
            <a:ext cx="5930884" cy="3013676"/>
            <a:chOff x="-3907876" y="-373145"/>
            <a:chExt cx="14810697" cy="752580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36FF7E-16DE-47F4-A2B2-45BA658B23A3}"/>
                </a:ext>
              </a:extLst>
            </p:cNvPr>
            <p:cNvSpPr/>
            <p:nvPr/>
          </p:nvSpPr>
          <p:spPr>
            <a:xfrm>
              <a:off x="-3907876" y="5663843"/>
              <a:ext cx="14810697" cy="148881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3B6FA3-8820-4DD0-B4D6-6643AE362DD9}"/>
                </a:ext>
              </a:extLst>
            </p:cNvPr>
            <p:cNvSpPr/>
            <p:nvPr/>
          </p:nvSpPr>
          <p:spPr>
            <a:xfrm>
              <a:off x="3839245" y="3789852"/>
              <a:ext cx="667487" cy="2504608"/>
            </a:xfrm>
            <a:custGeom>
              <a:avLst/>
              <a:gdLst>
                <a:gd name="connsiteX0" fmla="*/ 618346 w 667487"/>
                <a:gd name="connsiteY0" fmla="*/ 2503413 h 2504608"/>
                <a:gd name="connsiteX1" fmla="*/ 618346 w 667487"/>
                <a:gd name="connsiteY1" fmla="*/ 2503413 h 2504608"/>
                <a:gd name="connsiteX2" fmla="*/ 665971 w 667487"/>
                <a:gd name="connsiteY2" fmla="*/ 2429118 h 2504608"/>
                <a:gd name="connsiteX3" fmla="*/ 187816 w 667487"/>
                <a:gd name="connsiteY3" fmla="*/ 9768 h 2504608"/>
                <a:gd name="connsiteX4" fmla="*/ 174 w 667487"/>
                <a:gd name="connsiteY4" fmla="*/ 69776 h 2504608"/>
                <a:gd name="connsiteX5" fmla="*/ 545004 w 667487"/>
                <a:gd name="connsiteY5" fmla="*/ 2454836 h 2504608"/>
                <a:gd name="connsiteX6" fmla="*/ 618346 w 667487"/>
                <a:gd name="connsiteY6" fmla="*/ 2503413 h 2504608"/>
                <a:gd name="connsiteX7" fmla="*/ 618346 w 667487"/>
                <a:gd name="connsiteY7" fmla="*/ 2503413 h 25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7487" h="2504608">
                  <a:moveTo>
                    <a:pt x="618346" y="2503413"/>
                  </a:moveTo>
                  <a:lnTo>
                    <a:pt x="618346" y="2503413"/>
                  </a:lnTo>
                  <a:cubicBezTo>
                    <a:pt x="651683" y="2495793"/>
                    <a:pt x="673591" y="2462456"/>
                    <a:pt x="665971" y="2429118"/>
                  </a:cubicBezTo>
                  <a:lnTo>
                    <a:pt x="187816" y="9768"/>
                  </a:lnTo>
                  <a:cubicBezTo>
                    <a:pt x="181149" y="-23569"/>
                    <a:pt x="-6494" y="36438"/>
                    <a:pt x="174" y="69776"/>
                  </a:cubicBezTo>
                  <a:lnTo>
                    <a:pt x="545004" y="2454836"/>
                  </a:lnTo>
                  <a:cubicBezTo>
                    <a:pt x="552624" y="2488173"/>
                    <a:pt x="585008" y="2510081"/>
                    <a:pt x="618346" y="2503413"/>
                  </a:cubicBezTo>
                  <a:lnTo>
                    <a:pt x="618346" y="2503413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455DD9B-8A82-431E-A143-C72C86CB5784}"/>
                </a:ext>
              </a:extLst>
            </p:cNvPr>
            <p:cNvSpPr/>
            <p:nvPr/>
          </p:nvSpPr>
          <p:spPr>
            <a:xfrm>
              <a:off x="1735752" y="3846376"/>
              <a:ext cx="847607" cy="2457514"/>
            </a:xfrm>
            <a:custGeom>
              <a:avLst/>
              <a:gdLst>
                <a:gd name="connsiteX0" fmla="*/ 45314 w 847607"/>
                <a:gd name="connsiteY0" fmla="*/ 2455462 h 2457514"/>
                <a:gd name="connsiteX1" fmla="*/ 45314 w 847607"/>
                <a:gd name="connsiteY1" fmla="*/ 2455462 h 2457514"/>
                <a:gd name="connsiteX2" fmla="*/ 2452 w 847607"/>
                <a:gd name="connsiteY2" fmla="*/ 2377357 h 2457514"/>
                <a:gd name="connsiteX3" fmla="*/ 660629 w 847607"/>
                <a:gd name="connsiteY3" fmla="*/ 8489 h 2457514"/>
                <a:gd name="connsiteX4" fmla="*/ 847319 w 847607"/>
                <a:gd name="connsiteY4" fmla="*/ 81832 h 2457514"/>
                <a:gd name="connsiteX5" fmla="*/ 123419 w 847607"/>
                <a:gd name="connsiteY5" fmla="*/ 2412599 h 2457514"/>
                <a:gd name="connsiteX6" fmla="*/ 45314 w 847607"/>
                <a:gd name="connsiteY6" fmla="*/ 2455462 h 2457514"/>
                <a:gd name="connsiteX7" fmla="*/ 45314 w 847607"/>
                <a:gd name="connsiteY7" fmla="*/ 2455462 h 245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7607" h="2457514">
                  <a:moveTo>
                    <a:pt x="45314" y="2455462"/>
                  </a:moveTo>
                  <a:lnTo>
                    <a:pt x="45314" y="2455462"/>
                  </a:lnTo>
                  <a:cubicBezTo>
                    <a:pt x="11977" y="2445937"/>
                    <a:pt x="-7073" y="2411647"/>
                    <a:pt x="2452" y="2377357"/>
                  </a:cubicBezTo>
                  <a:lnTo>
                    <a:pt x="660629" y="8489"/>
                  </a:lnTo>
                  <a:cubicBezTo>
                    <a:pt x="670154" y="-24848"/>
                    <a:pt x="855892" y="48494"/>
                    <a:pt x="847319" y="81832"/>
                  </a:cubicBezTo>
                  <a:lnTo>
                    <a:pt x="123419" y="2412599"/>
                  </a:lnTo>
                  <a:cubicBezTo>
                    <a:pt x="112942" y="2444985"/>
                    <a:pt x="78652" y="2464035"/>
                    <a:pt x="45314" y="2455462"/>
                  </a:cubicBezTo>
                  <a:lnTo>
                    <a:pt x="45314" y="2455462"/>
                  </a:lnTo>
                  <a:close/>
                </a:path>
              </a:pathLst>
            </a:custGeom>
            <a:gradFill>
              <a:gsLst>
                <a:gs pos="779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156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169A16-3495-4C32-9330-7D07EEC70DAA}"/>
                </a:ext>
              </a:extLst>
            </p:cNvPr>
            <p:cNvSpPr/>
            <p:nvPr/>
          </p:nvSpPr>
          <p:spPr>
            <a:xfrm>
              <a:off x="1667719" y="1131668"/>
              <a:ext cx="2933700" cy="2943225"/>
            </a:xfrm>
            <a:custGeom>
              <a:avLst/>
              <a:gdLst>
                <a:gd name="connsiteX0" fmla="*/ 2933700 w 2933700"/>
                <a:gd name="connsiteY0" fmla="*/ 1471613 h 2943225"/>
                <a:gd name="connsiteX1" fmla="*/ 1466850 w 2933700"/>
                <a:gd name="connsiteY1" fmla="*/ 2943225 h 2943225"/>
                <a:gd name="connsiteX2" fmla="*/ 0 w 2933700"/>
                <a:gd name="connsiteY2" fmla="*/ 1471613 h 2943225"/>
                <a:gd name="connsiteX3" fmla="*/ 1467803 w 2933700"/>
                <a:gd name="connsiteY3" fmla="*/ 0 h 2943225"/>
                <a:gd name="connsiteX4" fmla="*/ 2933700 w 2933700"/>
                <a:gd name="connsiteY4" fmla="*/ 1471613 h 2943225"/>
                <a:gd name="connsiteX5" fmla="*/ 2933700 w 2933700"/>
                <a:gd name="connsiteY5" fmla="*/ 1471613 h 294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33700" h="2943225">
                  <a:moveTo>
                    <a:pt x="2933700" y="1471613"/>
                  </a:moveTo>
                  <a:cubicBezTo>
                    <a:pt x="2933700" y="2284095"/>
                    <a:pt x="2277428" y="2943225"/>
                    <a:pt x="1466850" y="2943225"/>
                  </a:cubicBezTo>
                  <a:cubicBezTo>
                    <a:pt x="656273" y="2943225"/>
                    <a:pt x="0" y="2284095"/>
                    <a:pt x="0" y="1471613"/>
                  </a:cubicBezTo>
                  <a:cubicBezTo>
                    <a:pt x="0" y="659130"/>
                    <a:pt x="657225" y="0"/>
                    <a:pt x="1467803" y="0"/>
                  </a:cubicBezTo>
                  <a:cubicBezTo>
                    <a:pt x="2278380" y="0"/>
                    <a:pt x="2933700" y="659130"/>
                    <a:pt x="2933700" y="1471613"/>
                  </a:cubicBezTo>
                  <a:lnTo>
                    <a:pt x="2933700" y="1471613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E431D8E-3F8D-485F-9314-ECA779314278}"/>
                </a:ext>
              </a:extLst>
            </p:cNvPr>
            <p:cNvSpPr/>
            <p:nvPr/>
          </p:nvSpPr>
          <p:spPr>
            <a:xfrm>
              <a:off x="3002600" y="115250"/>
              <a:ext cx="732602" cy="1110244"/>
            </a:xfrm>
            <a:custGeom>
              <a:avLst/>
              <a:gdLst>
                <a:gd name="connsiteX0" fmla="*/ 732044 w 732602"/>
                <a:gd name="connsiteY0" fmla="*/ 364363 h 1110244"/>
                <a:gd name="connsiteX1" fmla="*/ 725377 w 732602"/>
                <a:gd name="connsiteY1" fmla="*/ 53848 h 1110244"/>
                <a:gd name="connsiteX2" fmla="*/ 664416 w 732602"/>
                <a:gd name="connsiteY2" fmla="*/ 7176 h 1110244"/>
                <a:gd name="connsiteX3" fmla="*/ 81486 w 732602"/>
                <a:gd name="connsiteY3" fmla="*/ 220536 h 1110244"/>
                <a:gd name="connsiteX4" fmla="*/ 8144 w 732602"/>
                <a:gd name="connsiteY4" fmla="*/ 278638 h 1110244"/>
                <a:gd name="connsiteX5" fmla="*/ 78629 w 732602"/>
                <a:gd name="connsiteY5" fmla="*/ 410083 h 1110244"/>
                <a:gd name="connsiteX6" fmla="*/ 80534 w 732602"/>
                <a:gd name="connsiteY6" fmla="*/ 944436 h 1110244"/>
                <a:gd name="connsiteX7" fmla="*/ 86249 w 732602"/>
                <a:gd name="connsiteY7" fmla="*/ 1015873 h 1110244"/>
                <a:gd name="connsiteX8" fmla="*/ 182452 w 732602"/>
                <a:gd name="connsiteY8" fmla="*/ 1098741 h 1110244"/>
                <a:gd name="connsiteX9" fmla="*/ 322469 w 732602"/>
                <a:gd name="connsiteY9" fmla="*/ 1094931 h 1110244"/>
                <a:gd name="connsiteX10" fmla="*/ 321516 w 732602"/>
                <a:gd name="connsiteY10" fmla="*/ 1092073 h 1110244"/>
                <a:gd name="connsiteX11" fmla="*/ 323421 w 732602"/>
                <a:gd name="connsiteY11" fmla="*/ 1092073 h 1110244"/>
                <a:gd name="connsiteX12" fmla="*/ 459629 w 732602"/>
                <a:gd name="connsiteY12" fmla="*/ 926338 h 1110244"/>
                <a:gd name="connsiteX13" fmla="*/ 456771 w 732602"/>
                <a:gd name="connsiteY13" fmla="*/ 775843 h 1110244"/>
                <a:gd name="connsiteX14" fmla="*/ 511064 w 732602"/>
                <a:gd name="connsiteY14" fmla="*/ 709168 h 1110244"/>
                <a:gd name="connsiteX15" fmla="*/ 709184 w 732602"/>
                <a:gd name="connsiteY15" fmla="*/ 546291 h 1110244"/>
                <a:gd name="connsiteX16" fmla="*/ 732044 w 732602"/>
                <a:gd name="connsiteY16" fmla="*/ 364363 h 11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32602" h="1110244">
                  <a:moveTo>
                    <a:pt x="732044" y="364363"/>
                  </a:moveTo>
                  <a:cubicBezTo>
                    <a:pt x="718709" y="351981"/>
                    <a:pt x="725377" y="143383"/>
                    <a:pt x="725377" y="53848"/>
                  </a:cubicBezTo>
                  <a:cubicBezTo>
                    <a:pt x="725377" y="-6159"/>
                    <a:pt x="724424" y="-6159"/>
                    <a:pt x="664416" y="7176"/>
                  </a:cubicBezTo>
                  <a:cubicBezTo>
                    <a:pt x="573929" y="26226"/>
                    <a:pt x="117681" y="219583"/>
                    <a:pt x="81486" y="220536"/>
                  </a:cubicBezTo>
                  <a:cubicBezTo>
                    <a:pt x="42434" y="221488"/>
                    <a:pt x="18621" y="241491"/>
                    <a:pt x="8144" y="278638"/>
                  </a:cubicBezTo>
                  <a:cubicBezTo>
                    <a:pt x="-12811" y="350076"/>
                    <a:pt x="5286" y="387223"/>
                    <a:pt x="78629" y="410083"/>
                  </a:cubicBezTo>
                  <a:cubicBezTo>
                    <a:pt x="81486" y="588201"/>
                    <a:pt x="78629" y="767271"/>
                    <a:pt x="80534" y="944436"/>
                  </a:cubicBezTo>
                  <a:cubicBezTo>
                    <a:pt x="80534" y="961581"/>
                    <a:pt x="74819" y="999681"/>
                    <a:pt x="86249" y="1015873"/>
                  </a:cubicBezTo>
                  <a:cubicBezTo>
                    <a:pt x="103394" y="1061593"/>
                    <a:pt x="138636" y="1080643"/>
                    <a:pt x="182452" y="1098741"/>
                  </a:cubicBezTo>
                  <a:cubicBezTo>
                    <a:pt x="228171" y="1116838"/>
                    <a:pt x="274844" y="1112076"/>
                    <a:pt x="322469" y="1094931"/>
                  </a:cubicBezTo>
                  <a:cubicBezTo>
                    <a:pt x="322469" y="1094931"/>
                    <a:pt x="322469" y="1093978"/>
                    <a:pt x="321516" y="1092073"/>
                  </a:cubicBezTo>
                  <a:cubicBezTo>
                    <a:pt x="322469" y="1092073"/>
                    <a:pt x="322469" y="1092073"/>
                    <a:pt x="323421" y="1092073"/>
                  </a:cubicBezTo>
                  <a:cubicBezTo>
                    <a:pt x="412004" y="1069213"/>
                    <a:pt x="452009" y="1020636"/>
                    <a:pt x="459629" y="926338"/>
                  </a:cubicBezTo>
                  <a:cubicBezTo>
                    <a:pt x="458677" y="875856"/>
                    <a:pt x="462486" y="825373"/>
                    <a:pt x="456771" y="775843"/>
                  </a:cubicBezTo>
                  <a:cubicBezTo>
                    <a:pt x="452009" y="731076"/>
                    <a:pt x="472011" y="716788"/>
                    <a:pt x="511064" y="709168"/>
                  </a:cubicBezTo>
                  <a:cubicBezTo>
                    <a:pt x="605361" y="691071"/>
                    <a:pt x="672989" y="634873"/>
                    <a:pt x="709184" y="546291"/>
                  </a:cubicBezTo>
                  <a:cubicBezTo>
                    <a:pt x="732044" y="489141"/>
                    <a:pt x="733949" y="426276"/>
                    <a:pt x="732044" y="364363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5AF000F-BE43-4EA4-9990-F63A510FCE0F}"/>
                </a:ext>
              </a:extLst>
            </p:cNvPr>
            <p:cNvSpPr/>
            <p:nvPr/>
          </p:nvSpPr>
          <p:spPr>
            <a:xfrm>
              <a:off x="1858219" y="1322168"/>
              <a:ext cx="2552700" cy="2562225"/>
            </a:xfrm>
            <a:custGeom>
              <a:avLst/>
              <a:gdLst>
                <a:gd name="connsiteX0" fmla="*/ 2552700 w 2552700"/>
                <a:gd name="connsiteY0" fmla="*/ 1281113 h 2562225"/>
                <a:gd name="connsiteX1" fmla="*/ 1276350 w 2552700"/>
                <a:gd name="connsiteY1" fmla="*/ 2562225 h 2562225"/>
                <a:gd name="connsiteX2" fmla="*/ 0 w 2552700"/>
                <a:gd name="connsiteY2" fmla="*/ 1281113 h 2562225"/>
                <a:gd name="connsiteX3" fmla="*/ 1277303 w 2552700"/>
                <a:gd name="connsiteY3" fmla="*/ 0 h 2562225"/>
                <a:gd name="connsiteX4" fmla="*/ 2552700 w 2552700"/>
                <a:gd name="connsiteY4" fmla="*/ 1281113 h 2562225"/>
                <a:gd name="connsiteX5" fmla="*/ 2552700 w 2552700"/>
                <a:gd name="connsiteY5" fmla="*/ 1281113 h 256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52700" h="2562225">
                  <a:moveTo>
                    <a:pt x="2552700" y="1281113"/>
                  </a:moveTo>
                  <a:cubicBezTo>
                    <a:pt x="2552700" y="1988820"/>
                    <a:pt x="1981200" y="2562225"/>
                    <a:pt x="1276350" y="2562225"/>
                  </a:cubicBezTo>
                  <a:cubicBezTo>
                    <a:pt x="571500" y="2562225"/>
                    <a:pt x="0" y="1988820"/>
                    <a:pt x="0" y="1281113"/>
                  </a:cubicBezTo>
                  <a:cubicBezTo>
                    <a:pt x="0" y="573405"/>
                    <a:pt x="572453" y="0"/>
                    <a:pt x="1277303" y="0"/>
                  </a:cubicBezTo>
                  <a:cubicBezTo>
                    <a:pt x="1982153" y="0"/>
                    <a:pt x="2552700" y="573405"/>
                    <a:pt x="2552700" y="1281113"/>
                  </a:cubicBezTo>
                  <a:lnTo>
                    <a:pt x="2552700" y="1281113"/>
                  </a:lnTo>
                  <a:close/>
                </a:path>
              </a:pathLst>
            </a:custGeom>
            <a:gradFill>
              <a:gsLst>
                <a:gs pos="41000">
                  <a:schemeClr val="accent5">
                    <a:lumMod val="20000"/>
                    <a:lumOff val="80000"/>
                  </a:schemeClr>
                </a:gs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1D4BB51-2B55-483E-AC36-2908782E0A44}"/>
                </a:ext>
              </a:extLst>
            </p:cNvPr>
            <p:cNvSpPr/>
            <p:nvPr/>
          </p:nvSpPr>
          <p:spPr>
            <a:xfrm>
              <a:off x="2154650" y="1036418"/>
              <a:ext cx="1999272" cy="1771650"/>
            </a:xfrm>
            <a:custGeom>
              <a:avLst/>
              <a:gdLst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61772 w 1999272"/>
                <a:gd name="connsiteY26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84632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26" fmla="*/ 584632 w 1999272"/>
                <a:gd name="connsiteY26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561772 w 1999272"/>
                <a:gd name="connsiteY20" fmla="*/ 1166813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561772 w 1999272"/>
                <a:gd name="connsiteY25" fmla="*/ 1166813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8444 w 1999272"/>
                <a:gd name="connsiteY24" fmla="*/ 1120140 h 1771650"/>
                <a:gd name="connsiteX25" fmla="*/ 604226 w 1999272"/>
                <a:gd name="connsiteY25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  <a:gd name="connsiteX0" fmla="*/ 1999094 w 1999272"/>
                <a:gd name="connsiteY0" fmla="*/ 424815 h 1771650"/>
                <a:gd name="connsiteX1" fmla="*/ 1833359 w 1999272"/>
                <a:gd name="connsiteY1" fmla="*/ 206692 h 1771650"/>
                <a:gd name="connsiteX2" fmla="*/ 1474267 w 1999272"/>
                <a:gd name="connsiteY2" fmla="*/ 4763 h 1771650"/>
                <a:gd name="connsiteX3" fmla="*/ 1308532 w 1999272"/>
                <a:gd name="connsiteY3" fmla="*/ 2858 h 1771650"/>
                <a:gd name="connsiteX4" fmla="*/ 1294244 w 1999272"/>
                <a:gd name="connsiteY4" fmla="*/ 64770 h 1771650"/>
                <a:gd name="connsiteX5" fmla="*/ 1165657 w 1999272"/>
                <a:gd name="connsiteY5" fmla="*/ 169545 h 1771650"/>
                <a:gd name="connsiteX6" fmla="*/ 928484 w 1999272"/>
                <a:gd name="connsiteY6" fmla="*/ 72390 h 1771650"/>
                <a:gd name="connsiteX7" fmla="*/ 875144 w 1999272"/>
                <a:gd name="connsiteY7" fmla="*/ 0 h 1771650"/>
                <a:gd name="connsiteX8" fmla="*/ 483667 w 1999272"/>
                <a:gd name="connsiteY8" fmla="*/ 54292 h 1771650"/>
                <a:gd name="connsiteX9" fmla="*/ 263639 w 1999272"/>
                <a:gd name="connsiteY9" fmla="*/ 360997 h 1771650"/>
                <a:gd name="connsiteX10" fmla="*/ 103619 w 1999272"/>
                <a:gd name="connsiteY10" fmla="*/ 807720 h 1771650"/>
                <a:gd name="connsiteX11" fmla="*/ 1702 w 1999272"/>
                <a:gd name="connsiteY11" fmla="*/ 1269682 h 1771650"/>
                <a:gd name="connsiteX12" fmla="*/ 179819 w 1999272"/>
                <a:gd name="connsiteY12" fmla="*/ 1448753 h 1771650"/>
                <a:gd name="connsiteX13" fmla="*/ 625589 w 1999272"/>
                <a:gd name="connsiteY13" fmla="*/ 1451610 h 1771650"/>
                <a:gd name="connsiteX14" fmla="*/ 625589 w 1999272"/>
                <a:gd name="connsiteY14" fmla="*/ 1770698 h 1771650"/>
                <a:gd name="connsiteX15" fmla="*/ 1638097 w 1999272"/>
                <a:gd name="connsiteY15" fmla="*/ 1771650 h 1771650"/>
                <a:gd name="connsiteX16" fmla="*/ 1723822 w 1999272"/>
                <a:gd name="connsiteY16" fmla="*/ 675322 h 1771650"/>
                <a:gd name="connsiteX17" fmla="*/ 1901940 w 1999272"/>
                <a:gd name="connsiteY17" fmla="*/ 899160 h 1771650"/>
                <a:gd name="connsiteX18" fmla="*/ 1999094 w 1999272"/>
                <a:gd name="connsiteY18" fmla="*/ 424815 h 1771650"/>
                <a:gd name="connsiteX19" fmla="*/ 1999094 w 1999272"/>
                <a:gd name="connsiteY19" fmla="*/ 424815 h 1771650"/>
                <a:gd name="connsiteX20" fmla="*/ 604226 w 1999272"/>
                <a:gd name="connsiteY20" fmla="*/ 1170079 h 1771650"/>
                <a:gd name="connsiteX21" fmla="*/ 420802 w 1999272"/>
                <a:gd name="connsiteY21" fmla="*/ 1151573 h 1771650"/>
                <a:gd name="connsiteX22" fmla="*/ 394132 w 1999272"/>
                <a:gd name="connsiteY22" fmla="*/ 1109663 h 1771650"/>
                <a:gd name="connsiteX23" fmla="*/ 554152 w 1999272"/>
                <a:gd name="connsiteY23" fmla="*/ 693420 h 1771650"/>
                <a:gd name="connsiteX24" fmla="*/ 604226 w 1999272"/>
                <a:gd name="connsiteY24" fmla="*/ 1170079 h 17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99272" h="1771650">
                  <a:moveTo>
                    <a:pt x="1999094" y="424815"/>
                  </a:moveTo>
                  <a:cubicBezTo>
                    <a:pt x="1943849" y="352425"/>
                    <a:pt x="1890509" y="278130"/>
                    <a:pt x="1833359" y="206692"/>
                  </a:cubicBezTo>
                  <a:cubicBezTo>
                    <a:pt x="1740967" y="91440"/>
                    <a:pt x="1624762" y="14288"/>
                    <a:pt x="1474267" y="4763"/>
                  </a:cubicBezTo>
                  <a:cubicBezTo>
                    <a:pt x="1419022" y="1905"/>
                    <a:pt x="1363777" y="3810"/>
                    <a:pt x="1308532" y="2858"/>
                  </a:cubicBezTo>
                  <a:cubicBezTo>
                    <a:pt x="1305674" y="24765"/>
                    <a:pt x="1298054" y="51435"/>
                    <a:pt x="1294244" y="64770"/>
                  </a:cubicBezTo>
                  <a:cubicBezTo>
                    <a:pt x="1277099" y="128588"/>
                    <a:pt x="1227569" y="152400"/>
                    <a:pt x="1165657" y="169545"/>
                  </a:cubicBezTo>
                  <a:cubicBezTo>
                    <a:pt x="1083742" y="184785"/>
                    <a:pt x="980872" y="172403"/>
                    <a:pt x="928484" y="72390"/>
                  </a:cubicBezTo>
                  <a:cubicBezTo>
                    <a:pt x="895147" y="16192"/>
                    <a:pt x="887527" y="7620"/>
                    <a:pt x="875144" y="0"/>
                  </a:cubicBezTo>
                  <a:cubicBezTo>
                    <a:pt x="833234" y="2858"/>
                    <a:pt x="541769" y="20955"/>
                    <a:pt x="483667" y="54292"/>
                  </a:cubicBezTo>
                  <a:cubicBezTo>
                    <a:pt x="359842" y="126683"/>
                    <a:pt x="299834" y="228600"/>
                    <a:pt x="263639" y="360997"/>
                  </a:cubicBezTo>
                  <a:cubicBezTo>
                    <a:pt x="221729" y="513397"/>
                    <a:pt x="160769" y="660083"/>
                    <a:pt x="103619" y="807720"/>
                  </a:cubicBezTo>
                  <a:cubicBezTo>
                    <a:pt x="77902" y="874395"/>
                    <a:pt x="-13538" y="1179195"/>
                    <a:pt x="1702" y="1269682"/>
                  </a:cubicBezTo>
                  <a:cubicBezTo>
                    <a:pt x="29324" y="1384935"/>
                    <a:pt x="42659" y="1427798"/>
                    <a:pt x="179819" y="1448753"/>
                  </a:cubicBezTo>
                  <a:cubicBezTo>
                    <a:pt x="328409" y="1452563"/>
                    <a:pt x="476999" y="1452563"/>
                    <a:pt x="625589" y="1451610"/>
                  </a:cubicBezTo>
                  <a:cubicBezTo>
                    <a:pt x="625589" y="1451610"/>
                    <a:pt x="626542" y="1741170"/>
                    <a:pt x="625589" y="1770698"/>
                  </a:cubicBezTo>
                  <a:lnTo>
                    <a:pt x="1638097" y="1771650"/>
                  </a:lnTo>
                  <a:cubicBezTo>
                    <a:pt x="1617142" y="1416368"/>
                    <a:pt x="1649527" y="1078230"/>
                    <a:pt x="1723822" y="675322"/>
                  </a:cubicBezTo>
                  <a:cubicBezTo>
                    <a:pt x="1785734" y="754380"/>
                    <a:pt x="1843837" y="825818"/>
                    <a:pt x="1901940" y="899160"/>
                  </a:cubicBezTo>
                  <a:cubicBezTo>
                    <a:pt x="1944802" y="803910"/>
                    <a:pt x="2002904" y="441960"/>
                    <a:pt x="1999094" y="424815"/>
                  </a:cubicBezTo>
                  <a:lnTo>
                    <a:pt x="1999094" y="424815"/>
                  </a:lnTo>
                  <a:close/>
                  <a:moveTo>
                    <a:pt x="604226" y="1170079"/>
                  </a:moveTo>
                  <a:lnTo>
                    <a:pt x="420802" y="1151573"/>
                  </a:lnTo>
                  <a:cubicBezTo>
                    <a:pt x="389369" y="1146810"/>
                    <a:pt x="381749" y="1141095"/>
                    <a:pt x="394132" y="1109663"/>
                  </a:cubicBezTo>
                  <a:cubicBezTo>
                    <a:pt x="431279" y="1019175"/>
                    <a:pt x="538912" y="727710"/>
                    <a:pt x="554152" y="693420"/>
                  </a:cubicBezTo>
                  <a:cubicBezTo>
                    <a:pt x="592434" y="856977"/>
                    <a:pt x="606857" y="1070860"/>
                    <a:pt x="604226" y="1170079"/>
                  </a:cubicBezTo>
                  <a:close/>
                </a:path>
              </a:pathLst>
            </a:custGeom>
            <a:gradFill>
              <a:gsLst>
                <a:gs pos="41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685E463-ECAF-4BDA-95BF-0F9EF99FFB78}"/>
                </a:ext>
              </a:extLst>
            </p:cNvPr>
            <p:cNvSpPr/>
            <p:nvPr/>
          </p:nvSpPr>
          <p:spPr>
            <a:xfrm>
              <a:off x="3384849" y="1184055"/>
              <a:ext cx="2579597" cy="1305877"/>
            </a:xfrm>
            <a:custGeom>
              <a:avLst/>
              <a:gdLst>
                <a:gd name="connsiteX0" fmla="*/ 2506255 w 2579597"/>
                <a:gd name="connsiteY0" fmla="*/ 0 h 1305877"/>
                <a:gd name="connsiteX1" fmla="*/ 885100 w 2579597"/>
                <a:gd name="connsiteY1" fmla="*/ 0 h 1305877"/>
                <a:gd name="connsiteX2" fmla="*/ 811758 w 2579597"/>
                <a:gd name="connsiteY2" fmla="*/ 73342 h 1305877"/>
                <a:gd name="connsiteX3" fmla="*/ 580300 w 2579597"/>
                <a:gd name="connsiteY3" fmla="*/ 1156335 h 1305877"/>
                <a:gd name="connsiteX4" fmla="*/ 548868 w 2579597"/>
                <a:gd name="connsiteY4" fmla="*/ 1156335 h 1305877"/>
                <a:gd name="connsiteX5" fmla="*/ 351700 w 2579597"/>
                <a:gd name="connsiteY5" fmla="*/ 1156335 h 1305877"/>
                <a:gd name="connsiteX6" fmla="*/ 230733 w 2579597"/>
                <a:gd name="connsiteY6" fmla="*/ 1162050 h 1305877"/>
                <a:gd name="connsiteX7" fmla="*/ 24993 w 2579597"/>
                <a:gd name="connsiteY7" fmla="*/ 1250632 h 1305877"/>
                <a:gd name="connsiteX8" fmla="*/ 1180 w 2579597"/>
                <a:gd name="connsiteY8" fmla="*/ 1289685 h 1305877"/>
                <a:gd name="connsiteX9" fmla="*/ 30708 w 2579597"/>
                <a:gd name="connsiteY9" fmla="*/ 1304925 h 1305877"/>
                <a:gd name="connsiteX10" fmla="*/ 628878 w 2579597"/>
                <a:gd name="connsiteY10" fmla="*/ 1304925 h 1305877"/>
                <a:gd name="connsiteX11" fmla="*/ 638403 w 2579597"/>
                <a:gd name="connsiteY11" fmla="*/ 1305878 h 1305877"/>
                <a:gd name="connsiteX12" fmla="*/ 2277655 w 2579597"/>
                <a:gd name="connsiteY12" fmla="*/ 1305878 h 1305877"/>
                <a:gd name="connsiteX13" fmla="*/ 2350998 w 2579597"/>
                <a:gd name="connsiteY13" fmla="*/ 1232535 h 1305877"/>
                <a:gd name="connsiteX14" fmla="*/ 2579598 w 2579597"/>
                <a:gd name="connsiteY14" fmla="*/ 74295 h 1305877"/>
                <a:gd name="connsiteX15" fmla="*/ 2506255 w 2579597"/>
                <a:gd name="connsiteY15" fmla="*/ 0 h 1305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79597" h="1305877">
                  <a:moveTo>
                    <a:pt x="2506255" y="0"/>
                  </a:moveTo>
                  <a:lnTo>
                    <a:pt x="885100" y="0"/>
                  </a:lnTo>
                  <a:cubicBezTo>
                    <a:pt x="845095" y="0"/>
                    <a:pt x="811758" y="32385"/>
                    <a:pt x="811758" y="73342"/>
                  </a:cubicBezTo>
                  <a:lnTo>
                    <a:pt x="580300" y="1156335"/>
                  </a:lnTo>
                  <a:cubicBezTo>
                    <a:pt x="563155" y="1156335"/>
                    <a:pt x="550773" y="1156335"/>
                    <a:pt x="548868" y="1156335"/>
                  </a:cubicBezTo>
                  <a:cubicBezTo>
                    <a:pt x="500290" y="1155382"/>
                    <a:pt x="421233" y="1155382"/>
                    <a:pt x="351700" y="1156335"/>
                  </a:cubicBezTo>
                  <a:cubicBezTo>
                    <a:pt x="311695" y="1166813"/>
                    <a:pt x="270738" y="1164907"/>
                    <a:pt x="230733" y="1162050"/>
                  </a:cubicBezTo>
                  <a:cubicBezTo>
                    <a:pt x="145008" y="1155382"/>
                    <a:pt x="85000" y="1193482"/>
                    <a:pt x="24993" y="1250632"/>
                  </a:cubicBezTo>
                  <a:cubicBezTo>
                    <a:pt x="11658" y="1263968"/>
                    <a:pt x="-4535" y="1271588"/>
                    <a:pt x="1180" y="1289685"/>
                  </a:cubicBezTo>
                  <a:cubicBezTo>
                    <a:pt x="4990" y="1302068"/>
                    <a:pt x="13563" y="1304925"/>
                    <a:pt x="30708" y="1304925"/>
                  </a:cubicBezTo>
                  <a:cubicBezTo>
                    <a:pt x="212635" y="1305878"/>
                    <a:pt x="448855" y="1305878"/>
                    <a:pt x="628878" y="1304925"/>
                  </a:cubicBezTo>
                  <a:cubicBezTo>
                    <a:pt x="631735" y="1304925"/>
                    <a:pt x="635545" y="1305878"/>
                    <a:pt x="638403" y="1305878"/>
                  </a:cubicBezTo>
                  <a:lnTo>
                    <a:pt x="2277655" y="1305878"/>
                  </a:lnTo>
                  <a:cubicBezTo>
                    <a:pt x="2317660" y="1305878"/>
                    <a:pt x="2350998" y="1273493"/>
                    <a:pt x="2350998" y="1232535"/>
                  </a:cubicBezTo>
                  <a:lnTo>
                    <a:pt x="2579598" y="74295"/>
                  </a:lnTo>
                  <a:cubicBezTo>
                    <a:pt x="2578646" y="32385"/>
                    <a:pt x="2546260" y="0"/>
                    <a:pt x="2506255" y="0"/>
                  </a:cubicBezTo>
                  <a:close/>
                </a:path>
              </a:pathLst>
            </a:custGeom>
            <a:gradFill>
              <a:gsLst>
                <a:gs pos="63000">
                  <a:schemeClr val="tx1">
                    <a:lumMod val="65000"/>
                    <a:lumOff val="3500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97CAE06-1454-4B69-B455-B2498042FE8F}"/>
                </a:ext>
              </a:extLst>
            </p:cNvPr>
            <p:cNvSpPr/>
            <p:nvPr/>
          </p:nvSpPr>
          <p:spPr>
            <a:xfrm>
              <a:off x="3763779" y="6170393"/>
              <a:ext cx="761873" cy="266974"/>
            </a:xfrm>
            <a:custGeom>
              <a:avLst/>
              <a:gdLst>
                <a:gd name="connsiteX0" fmla="*/ 755725 w 761873"/>
                <a:gd name="connsiteY0" fmla="*/ 200025 h 266974"/>
                <a:gd name="connsiteX1" fmla="*/ 621423 w 761873"/>
                <a:gd name="connsiteY1" fmla="*/ 123825 h 266974"/>
                <a:gd name="connsiteX2" fmla="*/ 344245 w 761873"/>
                <a:gd name="connsiteY2" fmla="*/ 26670 h 266974"/>
                <a:gd name="connsiteX3" fmla="*/ 298525 w 761873"/>
                <a:gd name="connsiteY3" fmla="*/ 0 h 266974"/>
                <a:gd name="connsiteX4" fmla="*/ 291858 w 761873"/>
                <a:gd name="connsiteY4" fmla="*/ 5715 h 266974"/>
                <a:gd name="connsiteX5" fmla="*/ 82308 w 761873"/>
                <a:gd name="connsiteY5" fmla="*/ 13335 h 266974"/>
                <a:gd name="connsiteX6" fmla="*/ 82308 w 761873"/>
                <a:gd name="connsiteY6" fmla="*/ 13335 h 266974"/>
                <a:gd name="connsiteX7" fmla="*/ 82308 w 761873"/>
                <a:gd name="connsiteY7" fmla="*/ 13335 h 266974"/>
                <a:gd name="connsiteX8" fmla="*/ 38492 w 761873"/>
                <a:gd name="connsiteY8" fmla="*/ 66675 h 266974"/>
                <a:gd name="connsiteX9" fmla="*/ 392 w 761873"/>
                <a:gd name="connsiteY9" fmla="*/ 266700 h 266974"/>
                <a:gd name="connsiteX10" fmla="*/ 711910 w 761873"/>
                <a:gd name="connsiteY10" fmla="*/ 266700 h 266974"/>
                <a:gd name="connsiteX11" fmla="*/ 755725 w 761873"/>
                <a:gd name="connsiteY11" fmla="*/ 200025 h 266974"/>
                <a:gd name="connsiteX12" fmla="*/ 755725 w 76187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73" h="266974">
                  <a:moveTo>
                    <a:pt x="755725" y="200025"/>
                  </a:moveTo>
                  <a:cubicBezTo>
                    <a:pt x="731912" y="136207"/>
                    <a:pt x="679525" y="125730"/>
                    <a:pt x="621423" y="123825"/>
                  </a:cubicBezTo>
                  <a:cubicBezTo>
                    <a:pt x="519505" y="118110"/>
                    <a:pt x="426160" y="89535"/>
                    <a:pt x="344245" y="26670"/>
                  </a:cubicBezTo>
                  <a:cubicBezTo>
                    <a:pt x="329958" y="15240"/>
                    <a:pt x="314717" y="5715"/>
                    <a:pt x="298525" y="0"/>
                  </a:cubicBezTo>
                  <a:cubicBezTo>
                    <a:pt x="296620" y="1905"/>
                    <a:pt x="294715" y="3810"/>
                    <a:pt x="291858" y="5715"/>
                  </a:cubicBezTo>
                  <a:cubicBezTo>
                    <a:pt x="223277" y="35243"/>
                    <a:pt x="152792" y="20002"/>
                    <a:pt x="82308" y="13335"/>
                  </a:cubicBezTo>
                  <a:lnTo>
                    <a:pt x="82308" y="13335"/>
                  </a:lnTo>
                  <a:lnTo>
                    <a:pt x="82308" y="13335"/>
                  </a:lnTo>
                  <a:cubicBezTo>
                    <a:pt x="40398" y="7620"/>
                    <a:pt x="40398" y="39052"/>
                    <a:pt x="38492" y="66675"/>
                  </a:cubicBezTo>
                  <a:cubicBezTo>
                    <a:pt x="21348" y="132398"/>
                    <a:pt x="-3417" y="196215"/>
                    <a:pt x="392" y="266700"/>
                  </a:cubicBezTo>
                  <a:cubicBezTo>
                    <a:pt x="168033" y="265748"/>
                    <a:pt x="659523" y="267652"/>
                    <a:pt x="711910" y="266700"/>
                  </a:cubicBezTo>
                  <a:cubicBezTo>
                    <a:pt x="755725" y="265748"/>
                    <a:pt x="771917" y="243840"/>
                    <a:pt x="755725" y="200025"/>
                  </a:cubicBezTo>
                  <a:lnTo>
                    <a:pt x="75572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6E35AA-6912-4C3B-8533-9A407B9F1DC8}"/>
                </a:ext>
              </a:extLst>
            </p:cNvPr>
            <p:cNvSpPr/>
            <p:nvPr/>
          </p:nvSpPr>
          <p:spPr>
            <a:xfrm>
              <a:off x="3181959" y="6170393"/>
              <a:ext cx="753143" cy="266974"/>
            </a:xfrm>
            <a:custGeom>
              <a:avLst/>
              <a:gdLst>
                <a:gd name="connsiteX0" fmla="*/ 746995 w 753143"/>
                <a:gd name="connsiteY0" fmla="*/ 200025 h 266974"/>
                <a:gd name="connsiteX1" fmla="*/ 614598 w 753143"/>
                <a:gd name="connsiteY1" fmla="*/ 123825 h 266974"/>
                <a:gd name="connsiteX2" fmla="*/ 341230 w 753143"/>
                <a:gd name="connsiteY2" fmla="*/ 26670 h 266974"/>
                <a:gd name="connsiteX3" fmla="*/ 295510 w 753143"/>
                <a:gd name="connsiteY3" fmla="*/ 0 h 266974"/>
                <a:gd name="connsiteX4" fmla="*/ 288843 w 753143"/>
                <a:gd name="connsiteY4" fmla="*/ 5715 h 266974"/>
                <a:gd name="connsiteX5" fmla="*/ 82150 w 753143"/>
                <a:gd name="connsiteY5" fmla="*/ 13335 h 266974"/>
                <a:gd name="connsiteX6" fmla="*/ 82150 w 753143"/>
                <a:gd name="connsiteY6" fmla="*/ 13335 h 266974"/>
                <a:gd name="connsiteX7" fmla="*/ 82150 w 753143"/>
                <a:gd name="connsiteY7" fmla="*/ 13335 h 266974"/>
                <a:gd name="connsiteX8" fmla="*/ 38335 w 753143"/>
                <a:gd name="connsiteY8" fmla="*/ 66675 h 266974"/>
                <a:gd name="connsiteX9" fmla="*/ 235 w 753143"/>
                <a:gd name="connsiteY9" fmla="*/ 266700 h 266974"/>
                <a:gd name="connsiteX10" fmla="*/ 703180 w 753143"/>
                <a:gd name="connsiteY10" fmla="*/ 266700 h 266974"/>
                <a:gd name="connsiteX11" fmla="*/ 746995 w 753143"/>
                <a:gd name="connsiteY11" fmla="*/ 200025 h 266974"/>
                <a:gd name="connsiteX12" fmla="*/ 746995 w 753143"/>
                <a:gd name="connsiteY12" fmla="*/ 200025 h 26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3143" h="266974">
                  <a:moveTo>
                    <a:pt x="746995" y="200025"/>
                  </a:moveTo>
                  <a:cubicBezTo>
                    <a:pt x="723182" y="136207"/>
                    <a:pt x="671748" y="125730"/>
                    <a:pt x="614598" y="123825"/>
                  </a:cubicBezTo>
                  <a:cubicBezTo>
                    <a:pt x="514585" y="118110"/>
                    <a:pt x="422193" y="89535"/>
                    <a:pt x="341230" y="26670"/>
                  </a:cubicBezTo>
                  <a:cubicBezTo>
                    <a:pt x="326943" y="15240"/>
                    <a:pt x="312655" y="5715"/>
                    <a:pt x="295510" y="0"/>
                  </a:cubicBezTo>
                  <a:cubicBezTo>
                    <a:pt x="293605" y="1905"/>
                    <a:pt x="291700" y="3810"/>
                    <a:pt x="288843" y="5715"/>
                  </a:cubicBezTo>
                  <a:cubicBezTo>
                    <a:pt x="221215" y="35243"/>
                    <a:pt x="151682" y="20002"/>
                    <a:pt x="82150" y="13335"/>
                  </a:cubicBezTo>
                  <a:lnTo>
                    <a:pt x="82150" y="13335"/>
                  </a:lnTo>
                  <a:lnTo>
                    <a:pt x="82150" y="13335"/>
                  </a:lnTo>
                  <a:cubicBezTo>
                    <a:pt x="41193" y="7620"/>
                    <a:pt x="41193" y="39052"/>
                    <a:pt x="38335" y="66675"/>
                  </a:cubicBezTo>
                  <a:cubicBezTo>
                    <a:pt x="21190" y="132398"/>
                    <a:pt x="-2622" y="196215"/>
                    <a:pt x="235" y="266700"/>
                  </a:cubicBezTo>
                  <a:cubicBezTo>
                    <a:pt x="165970" y="265748"/>
                    <a:pt x="651745" y="267652"/>
                    <a:pt x="703180" y="266700"/>
                  </a:cubicBezTo>
                  <a:cubicBezTo>
                    <a:pt x="746995" y="265748"/>
                    <a:pt x="763188" y="243840"/>
                    <a:pt x="746995" y="200025"/>
                  </a:cubicBezTo>
                  <a:lnTo>
                    <a:pt x="746995" y="200025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55000">
                  <a:schemeClr val="accent5">
                    <a:lumMod val="50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7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A76D2D2-8965-491C-BE36-6B4D4E155DEB}"/>
                </a:ext>
              </a:extLst>
            </p:cNvPr>
            <p:cNvSpPr/>
            <p:nvPr/>
          </p:nvSpPr>
          <p:spPr>
            <a:xfrm>
              <a:off x="3118377" y="2227446"/>
              <a:ext cx="630554" cy="255965"/>
            </a:xfrm>
            <a:custGeom>
              <a:avLst/>
              <a:gdLst>
                <a:gd name="connsiteX0" fmla="*/ 0 w 630554"/>
                <a:gd name="connsiteY0" fmla="*/ 254866 h 255965"/>
                <a:gd name="connsiteX1" fmla="*/ 952 w 630554"/>
                <a:gd name="connsiteY1" fmla="*/ 195811 h 255965"/>
                <a:gd name="connsiteX2" fmla="*/ 180022 w 630554"/>
                <a:gd name="connsiteY2" fmla="*/ 9121 h 255965"/>
                <a:gd name="connsiteX3" fmla="*/ 455295 w 630554"/>
                <a:gd name="connsiteY3" fmla="*/ 22456 h 255965"/>
                <a:gd name="connsiteX4" fmla="*/ 568642 w 630554"/>
                <a:gd name="connsiteY4" fmla="*/ 46269 h 255965"/>
                <a:gd name="connsiteX5" fmla="*/ 630555 w 630554"/>
                <a:gd name="connsiteY5" fmla="*/ 115801 h 255965"/>
                <a:gd name="connsiteX6" fmla="*/ 593407 w 630554"/>
                <a:gd name="connsiteY6" fmla="*/ 135803 h 255965"/>
                <a:gd name="connsiteX7" fmla="*/ 461010 w 630554"/>
                <a:gd name="connsiteY7" fmla="*/ 135803 h 255965"/>
                <a:gd name="connsiteX8" fmla="*/ 331470 w 630554"/>
                <a:gd name="connsiteY8" fmla="*/ 189144 h 255965"/>
                <a:gd name="connsiteX9" fmla="*/ 294322 w 630554"/>
                <a:gd name="connsiteY9" fmla="*/ 254866 h 255965"/>
                <a:gd name="connsiteX10" fmla="*/ 0 w 630554"/>
                <a:gd name="connsiteY10" fmla="*/ 254866 h 255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0554" h="255965">
                  <a:moveTo>
                    <a:pt x="0" y="254866"/>
                  </a:moveTo>
                  <a:cubicBezTo>
                    <a:pt x="0" y="252009"/>
                    <a:pt x="952" y="198669"/>
                    <a:pt x="952" y="195811"/>
                  </a:cubicBezTo>
                  <a:cubicBezTo>
                    <a:pt x="26670" y="40553"/>
                    <a:pt x="27622" y="43411"/>
                    <a:pt x="180022" y="9121"/>
                  </a:cubicBezTo>
                  <a:cubicBezTo>
                    <a:pt x="273367" y="-12786"/>
                    <a:pt x="363855" y="10074"/>
                    <a:pt x="455295" y="22456"/>
                  </a:cubicBezTo>
                  <a:cubicBezTo>
                    <a:pt x="493395" y="27219"/>
                    <a:pt x="532447" y="31028"/>
                    <a:pt x="568642" y="46269"/>
                  </a:cubicBezTo>
                  <a:cubicBezTo>
                    <a:pt x="601027" y="59603"/>
                    <a:pt x="623888" y="80559"/>
                    <a:pt x="630555" y="115801"/>
                  </a:cubicBezTo>
                  <a:cubicBezTo>
                    <a:pt x="627697" y="140566"/>
                    <a:pt x="608647" y="135803"/>
                    <a:pt x="593407" y="135803"/>
                  </a:cubicBezTo>
                  <a:cubicBezTo>
                    <a:pt x="549592" y="136756"/>
                    <a:pt x="505777" y="139614"/>
                    <a:pt x="461010" y="135803"/>
                  </a:cubicBezTo>
                  <a:cubicBezTo>
                    <a:pt x="406717" y="131041"/>
                    <a:pt x="366713" y="151044"/>
                    <a:pt x="331470" y="189144"/>
                  </a:cubicBezTo>
                  <a:cubicBezTo>
                    <a:pt x="324802" y="196764"/>
                    <a:pt x="302895" y="222481"/>
                    <a:pt x="294322" y="254866"/>
                  </a:cubicBezTo>
                  <a:cubicBezTo>
                    <a:pt x="207645" y="256771"/>
                    <a:pt x="48577" y="255819"/>
                    <a:pt x="0" y="254866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223E850-AF69-45D9-A9CD-DF7277D9A563}"/>
                </a:ext>
              </a:extLst>
            </p:cNvPr>
            <p:cNvSpPr/>
            <p:nvPr/>
          </p:nvSpPr>
          <p:spPr>
            <a:xfrm>
              <a:off x="4868071" y="1741251"/>
              <a:ext cx="200085" cy="238141"/>
            </a:xfrm>
            <a:custGeom>
              <a:avLst/>
              <a:gdLst>
                <a:gd name="connsiteX0" fmla="*/ 200073 w 200085"/>
                <a:gd name="connsiteY0" fmla="*/ 99076 h 238141"/>
                <a:gd name="connsiteX1" fmla="*/ 85773 w 200085"/>
                <a:gd name="connsiteY1" fmla="*/ 238141 h 238141"/>
                <a:gd name="connsiteX2" fmla="*/ 48 w 200085"/>
                <a:gd name="connsiteY2" fmla="*/ 140986 h 238141"/>
                <a:gd name="connsiteX3" fmla="*/ 112443 w 200085"/>
                <a:gd name="connsiteY3" fmla="*/ 16 h 238141"/>
                <a:gd name="connsiteX4" fmla="*/ 200073 w 200085"/>
                <a:gd name="connsiteY4" fmla="*/ 99076 h 238141"/>
                <a:gd name="connsiteX5" fmla="*/ 200073 w 200085"/>
                <a:gd name="connsiteY5" fmla="*/ 99076 h 23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85" h="238141">
                  <a:moveTo>
                    <a:pt x="200073" y="99076"/>
                  </a:moveTo>
                  <a:cubicBezTo>
                    <a:pt x="201025" y="171466"/>
                    <a:pt x="145781" y="238141"/>
                    <a:pt x="85773" y="238141"/>
                  </a:cubicBezTo>
                  <a:cubicBezTo>
                    <a:pt x="37195" y="238141"/>
                    <a:pt x="2906" y="198136"/>
                    <a:pt x="48" y="140986"/>
                  </a:cubicBezTo>
                  <a:cubicBezTo>
                    <a:pt x="-1857" y="70501"/>
                    <a:pt x="53388" y="969"/>
                    <a:pt x="112443" y="16"/>
                  </a:cubicBezTo>
                  <a:cubicBezTo>
                    <a:pt x="163878" y="-936"/>
                    <a:pt x="200073" y="40021"/>
                    <a:pt x="200073" y="99076"/>
                  </a:cubicBezTo>
                  <a:lnTo>
                    <a:pt x="200073" y="99076"/>
                  </a:lnTo>
                  <a:close/>
                </a:path>
              </a:pathLst>
            </a:custGeom>
            <a:solidFill>
              <a:srgbClr val="E8EC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6EF7527-CFA9-4136-A1C1-0FB0C814420B}"/>
                </a:ext>
              </a:extLst>
            </p:cNvPr>
            <p:cNvSpPr/>
            <p:nvPr/>
          </p:nvSpPr>
          <p:spPr>
            <a:xfrm>
              <a:off x="2497347" y="2503268"/>
              <a:ext cx="504825" cy="9525"/>
            </a:xfrm>
            <a:custGeom>
              <a:avLst/>
              <a:gdLst>
                <a:gd name="connsiteX0" fmla="*/ 504825 w 504825"/>
                <a:gd name="connsiteY0" fmla="*/ 9525 h 9525"/>
                <a:gd name="connsiteX1" fmla="*/ 0 w 504825"/>
                <a:gd name="connsiteY1" fmla="*/ 9525 h 9525"/>
                <a:gd name="connsiteX2" fmla="*/ 0 w 504825"/>
                <a:gd name="connsiteY2" fmla="*/ 0 h 9525"/>
                <a:gd name="connsiteX3" fmla="*/ 504825 w 504825"/>
                <a:gd name="connsiteY3" fmla="*/ 0 h 9525"/>
                <a:gd name="connsiteX4" fmla="*/ 504825 w 504825"/>
                <a:gd name="connsiteY4" fmla="*/ 9525 h 9525"/>
                <a:gd name="connsiteX5" fmla="*/ 504825 w 504825"/>
                <a:gd name="connsiteY5" fmla="*/ 9525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825" h="9525">
                  <a:moveTo>
                    <a:pt x="504825" y="9525"/>
                  </a:moveTo>
                  <a:cubicBezTo>
                    <a:pt x="336233" y="9525"/>
                    <a:pt x="168592" y="9525"/>
                    <a:pt x="0" y="9525"/>
                  </a:cubicBezTo>
                  <a:cubicBezTo>
                    <a:pt x="0" y="6668"/>
                    <a:pt x="0" y="2857"/>
                    <a:pt x="0" y="0"/>
                  </a:cubicBezTo>
                  <a:cubicBezTo>
                    <a:pt x="168592" y="0"/>
                    <a:pt x="336233" y="0"/>
                    <a:pt x="504825" y="0"/>
                  </a:cubicBezTo>
                  <a:cubicBezTo>
                    <a:pt x="504825" y="2857"/>
                    <a:pt x="504825" y="5715"/>
                    <a:pt x="504825" y="9525"/>
                  </a:cubicBezTo>
                  <a:lnTo>
                    <a:pt x="504825" y="9525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6680E4E-7BBA-4DC2-8FE8-BC50C9E5832D}"/>
                </a:ext>
              </a:extLst>
            </p:cNvPr>
            <p:cNvSpPr/>
            <p:nvPr/>
          </p:nvSpPr>
          <p:spPr>
            <a:xfrm>
              <a:off x="3467944" y="2503268"/>
              <a:ext cx="428625" cy="9525"/>
            </a:xfrm>
            <a:custGeom>
              <a:avLst/>
              <a:gdLst>
                <a:gd name="connsiteX0" fmla="*/ 953 w 428625"/>
                <a:gd name="connsiteY0" fmla="*/ 0 h 9525"/>
                <a:gd name="connsiteX1" fmla="*/ 428625 w 428625"/>
                <a:gd name="connsiteY1" fmla="*/ 0 h 9525"/>
                <a:gd name="connsiteX2" fmla="*/ 428625 w 428625"/>
                <a:gd name="connsiteY2" fmla="*/ 9525 h 9525"/>
                <a:gd name="connsiteX3" fmla="*/ 0 w 428625"/>
                <a:gd name="connsiteY3" fmla="*/ 9525 h 9525"/>
                <a:gd name="connsiteX4" fmla="*/ 953 w 428625"/>
                <a:gd name="connsiteY4" fmla="*/ 0 h 9525"/>
                <a:gd name="connsiteX5" fmla="*/ 953 w 428625"/>
                <a:gd name="connsiteY5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9525">
                  <a:moveTo>
                    <a:pt x="953" y="0"/>
                  </a:moveTo>
                  <a:cubicBezTo>
                    <a:pt x="143828" y="0"/>
                    <a:pt x="286703" y="0"/>
                    <a:pt x="428625" y="0"/>
                  </a:cubicBezTo>
                  <a:cubicBezTo>
                    <a:pt x="428625" y="2857"/>
                    <a:pt x="428625" y="6668"/>
                    <a:pt x="428625" y="9525"/>
                  </a:cubicBezTo>
                  <a:cubicBezTo>
                    <a:pt x="285750" y="9525"/>
                    <a:pt x="142875" y="9525"/>
                    <a:pt x="0" y="9525"/>
                  </a:cubicBezTo>
                  <a:cubicBezTo>
                    <a:pt x="953" y="6668"/>
                    <a:pt x="953" y="3810"/>
                    <a:pt x="953" y="0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DBE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860EF73-6778-4DF8-BE2F-B5B264FF7125}"/>
                </a:ext>
              </a:extLst>
            </p:cNvPr>
            <p:cNvSpPr/>
            <p:nvPr/>
          </p:nvSpPr>
          <p:spPr>
            <a:xfrm>
              <a:off x="3240195" y="6046206"/>
              <a:ext cx="257276" cy="152791"/>
            </a:xfrm>
            <a:custGeom>
              <a:avLst/>
              <a:gdLst>
                <a:gd name="connsiteX0" fmla="*/ 227749 w 257276"/>
                <a:gd name="connsiteY0" fmla="*/ 131806 h 152791"/>
                <a:gd name="connsiteX1" fmla="*/ 102 w 257276"/>
                <a:gd name="connsiteY1" fmla="*/ 139426 h 152791"/>
                <a:gd name="connsiteX2" fmla="*/ 13437 w 257276"/>
                <a:gd name="connsiteY2" fmla="*/ 7981 h 152791"/>
                <a:gd name="connsiteX3" fmla="*/ 257277 w 257276"/>
                <a:gd name="connsiteY3" fmla="*/ 7029 h 152791"/>
                <a:gd name="connsiteX4" fmla="*/ 227749 w 257276"/>
                <a:gd name="connsiteY4" fmla="*/ 131806 h 152791"/>
                <a:gd name="connsiteX5" fmla="*/ 227749 w 257276"/>
                <a:gd name="connsiteY5" fmla="*/ 131806 h 152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276" h="152791">
                  <a:moveTo>
                    <a:pt x="227749" y="131806"/>
                  </a:moveTo>
                  <a:cubicBezTo>
                    <a:pt x="159169" y="160381"/>
                    <a:pt x="-4661" y="156572"/>
                    <a:pt x="102" y="139426"/>
                  </a:cubicBezTo>
                  <a:cubicBezTo>
                    <a:pt x="12484" y="103231"/>
                    <a:pt x="11532" y="47034"/>
                    <a:pt x="13437" y="7981"/>
                  </a:cubicBezTo>
                  <a:cubicBezTo>
                    <a:pt x="19152" y="-2496"/>
                    <a:pt x="250609" y="-2496"/>
                    <a:pt x="257277" y="7029"/>
                  </a:cubicBezTo>
                  <a:cubicBezTo>
                    <a:pt x="251562" y="36556"/>
                    <a:pt x="242037" y="122281"/>
                    <a:pt x="227749" y="131806"/>
                  </a:cubicBezTo>
                  <a:lnTo>
                    <a:pt x="227749" y="131806"/>
                  </a:lnTo>
                  <a:close/>
                </a:path>
              </a:pathLst>
            </a:custGeom>
            <a:gradFill>
              <a:gsLst>
                <a:gs pos="40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F7232-85D1-4BA9-8D2C-E57E1CF823E3}"/>
                </a:ext>
              </a:extLst>
            </p:cNvPr>
            <p:cNvSpPr/>
            <p:nvPr/>
          </p:nvSpPr>
          <p:spPr>
            <a:xfrm>
              <a:off x="3831407" y="6065618"/>
              <a:ext cx="256614" cy="133588"/>
            </a:xfrm>
            <a:custGeom>
              <a:avLst/>
              <a:gdLst>
                <a:gd name="connsiteX0" fmla="*/ 256614 w 256614"/>
                <a:gd name="connsiteY0" fmla="*/ 0 h 133588"/>
                <a:gd name="connsiteX1" fmla="*/ 227087 w 256614"/>
                <a:gd name="connsiteY1" fmla="*/ 115252 h 133588"/>
                <a:gd name="connsiteX2" fmla="*/ 392 w 256614"/>
                <a:gd name="connsiteY2" fmla="*/ 118110 h 133588"/>
                <a:gd name="connsiteX3" fmla="*/ 25157 w 256614"/>
                <a:gd name="connsiteY3" fmla="*/ 1905 h 133588"/>
                <a:gd name="connsiteX4" fmla="*/ 256614 w 256614"/>
                <a:gd name="connsiteY4" fmla="*/ 0 h 133588"/>
                <a:gd name="connsiteX5" fmla="*/ 256614 w 256614"/>
                <a:gd name="connsiteY5" fmla="*/ 0 h 13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6614" h="133588">
                  <a:moveTo>
                    <a:pt x="256614" y="0"/>
                  </a:moveTo>
                  <a:cubicBezTo>
                    <a:pt x="248042" y="27623"/>
                    <a:pt x="229944" y="100965"/>
                    <a:pt x="227087" y="115252"/>
                  </a:cubicBezTo>
                  <a:cubicBezTo>
                    <a:pt x="157554" y="132398"/>
                    <a:pt x="-9133" y="144780"/>
                    <a:pt x="392" y="118110"/>
                  </a:cubicBezTo>
                  <a:cubicBezTo>
                    <a:pt x="15632" y="92393"/>
                    <a:pt x="24204" y="30480"/>
                    <a:pt x="25157" y="1905"/>
                  </a:cubicBezTo>
                  <a:cubicBezTo>
                    <a:pt x="103262" y="952"/>
                    <a:pt x="176604" y="0"/>
                    <a:pt x="256614" y="0"/>
                  </a:cubicBezTo>
                  <a:lnTo>
                    <a:pt x="256614" y="0"/>
                  </a:lnTo>
                  <a:close/>
                </a:path>
              </a:pathLst>
            </a:custGeom>
            <a:gradFill>
              <a:gsLst>
                <a:gs pos="59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54C963-A143-4488-9F0B-8EB34DD31A64}"/>
                </a:ext>
              </a:extLst>
            </p:cNvPr>
            <p:cNvSpPr/>
            <p:nvPr/>
          </p:nvSpPr>
          <p:spPr>
            <a:xfrm>
              <a:off x="2621231" y="2789713"/>
              <a:ext cx="2066615" cy="3286743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6615" h="3286743">
                  <a:moveTo>
                    <a:pt x="1810643" y="474602"/>
                  </a:moveTo>
                  <a:cubicBezTo>
                    <a:pt x="1648718" y="434597"/>
                    <a:pt x="1526798" y="411737"/>
                    <a:pt x="1362968" y="379352"/>
                  </a:cubicBezTo>
                  <a:cubicBezTo>
                    <a:pt x="1321058" y="370780"/>
                    <a:pt x="1262003" y="326012"/>
                    <a:pt x="1255335" y="283150"/>
                  </a:cubicBezTo>
                  <a:cubicBezTo>
                    <a:pt x="1242953" y="206950"/>
                    <a:pt x="1221998" y="126940"/>
                    <a:pt x="1177231" y="1210"/>
                  </a:cubicBezTo>
                  <a:cubicBezTo>
                    <a:pt x="1086743" y="7877"/>
                    <a:pt x="226635" y="-1648"/>
                    <a:pt x="164723" y="257"/>
                  </a:cubicBezTo>
                  <a:cubicBezTo>
                    <a:pt x="133290" y="58360"/>
                    <a:pt x="110430" y="115510"/>
                    <a:pt x="93285" y="174565"/>
                  </a:cubicBezTo>
                  <a:cubicBezTo>
                    <a:pt x="64710" y="275530"/>
                    <a:pt x="21848" y="372685"/>
                    <a:pt x="5655" y="476507"/>
                  </a:cubicBezTo>
                  <a:cubicBezTo>
                    <a:pt x="-19110" y="627955"/>
                    <a:pt x="38040" y="804167"/>
                    <a:pt x="165675" y="894655"/>
                  </a:cubicBezTo>
                  <a:cubicBezTo>
                    <a:pt x="352365" y="1026100"/>
                    <a:pt x="641925" y="963235"/>
                    <a:pt x="855285" y="963235"/>
                  </a:cubicBezTo>
                  <a:cubicBezTo>
                    <a:pt x="953393" y="963235"/>
                    <a:pt x="943868" y="1066105"/>
                    <a:pt x="930533" y="1136590"/>
                  </a:cubicBezTo>
                  <a:cubicBezTo>
                    <a:pt x="866715" y="1460440"/>
                    <a:pt x="825758" y="1788100"/>
                    <a:pt x="785753" y="2115760"/>
                  </a:cubicBezTo>
                  <a:cubicBezTo>
                    <a:pt x="745748" y="2446277"/>
                    <a:pt x="623828" y="3182560"/>
                    <a:pt x="620018" y="3221612"/>
                  </a:cubicBezTo>
                  <a:cubicBezTo>
                    <a:pt x="618113" y="3238757"/>
                    <a:pt x="608588" y="3261617"/>
                    <a:pt x="639068" y="3267332"/>
                  </a:cubicBezTo>
                  <a:cubicBezTo>
                    <a:pt x="720983" y="3267332"/>
                    <a:pt x="801946" y="3266380"/>
                    <a:pt x="882908" y="3266380"/>
                  </a:cubicBezTo>
                  <a:cubicBezTo>
                    <a:pt x="921008" y="3271142"/>
                    <a:pt x="934343" y="3251140"/>
                    <a:pt x="943868" y="3215897"/>
                  </a:cubicBezTo>
                  <a:cubicBezTo>
                    <a:pt x="991493" y="3037780"/>
                    <a:pt x="1221046" y="2228155"/>
                    <a:pt x="1285815" y="2000507"/>
                  </a:cubicBezTo>
                  <a:cubicBezTo>
                    <a:pt x="1318200" y="1886207"/>
                    <a:pt x="1442025" y="1480442"/>
                    <a:pt x="1468696" y="1360427"/>
                  </a:cubicBezTo>
                  <a:cubicBezTo>
                    <a:pt x="1462981" y="1497587"/>
                    <a:pt x="1439168" y="1649035"/>
                    <a:pt x="1433453" y="1680467"/>
                  </a:cubicBezTo>
                  <a:cubicBezTo>
                    <a:pt x="1359158" y="2178625"/>
                    <a:pt x="1216283" y="3108265"/>
                    <a:pt x="1203900" y="3213992"/>
                  </a:cubicBezTo>
                  <a:cubicBezTo>
                    <a:pt x="1201043" y="3242567"/>
                    <a:pt x="1200090" y="3271142"/>
                    <a:pt x="1237238" y="3279715"/>
                  </a:cubicBezTo>
                  <a:cubicBezTo>
                    <a:pt x="1316296" y="3289240"/>
                    <a:pt x="1394400" y="3289240"/>
                    <a:pt x="1473458" y="3278762"/>
                  </a:cubicBezTo>
                  <a:cubicBezTo>
                    <a:pt x="1504890" y="3269237"/>
                    <a:pt x="1513463" y="3242567"/>
                    <a:pt x="1522035" y="3215897"/>
                  </a:cubicBezTo>
                  <a:cubicBezTo>
                    <a:pt x="1609665" y="2919670"/>
                    <a:pt x="1851600" y="1855727"/>
                    <a:pt x="1904940" y="1634747"/>
                  </a:cubicBezTo>
                  <a:cubicBezTo>
                    <a:pt x="1959233" y="1411862"/>
                    <a:pt x="2039243" y="1147067"/>
                    <a:pt x="2057340" y="917515"/>
                  </a:cubicBezTo>
                  <a:cubicBezTo>
                    <a:pt x="2076390" y="668912"/>
                    <a:pt x="2093535" y="544135"/>
                    <a:pt x="1810643" y="474602"/>
                  </a:cubicBezTo>
                  <a:lnTo>
                    <a:pt x="1810643" y="47460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0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386505A-58BC-4ADE-A082-EDB2E70F5B43}"/>
                </a:ext>
              </a:extLst>
            </p:cNvPr>
            <p:cNvSpPr/>
            <p:nvPr/>
          </p:nvSpPr>
          <p:spPr>
            <a:xfrm>
              <a:off x="439947" y="2484218"/>
              <a:ext cx="6000750" cy="228600"/>
            </a:xfrm>
            <a:custGeom>
              <a:avLst/>
              <a:gdLst>
                <a:gd name="connsiteX0" fmla="*/ 5884545 w 6000750"/>
                <a:gd name="connsiteY0" fmla="*/ 228600 h 228600"/>
                <a:gd name="connsiteX1" fmla="*/ 115253 w 6000750"/>
                <a:gd name="connsiteY1" fmla="*/ 228600 h 228600"/>
                <a:gd name="connsiteX2" fmla="*/ 0 w 6000750"/>
                <a:gd name="connsiteY2" fmla="*/ 114300 h 228600"/>
                <a:gd name="connsiteX3" fmla="*/ 0 w 6000750"/>
                <a:gd name="connsiteY3" fmla="*/ 114300 h 228600"/>
                <a:gd name="connsiteX4" fmla="*/ 115253 w 6000750"/>
                <a:gd name="connsiteY4" fmla="*/ 0 h 228600"/>
                <a:gd name="connsiteX5" fmla="*/ 5885498 w 6000750"/>
                <a:gd name="connsiteY5" fmla="*/ 0 h 228600"/>
                <a:gd name="connsiteX6" fmla="*/ 6000750 w 6000750"/>
                <a:gd name="connsiteY6" fmla="*/ 114300 h 228600"/>
                <a:gd name="connsiteX7" fmla="*/ 6000750 w 6000750"/>
                <a:gd name="connsiteY7" fmla="*/ 114300 h 228600"/>
                <a:gd name="connsiteX8" fmla="*/ 5884545 w 6000750"/>
                <a:gd name="connsiteY8" fmla="*/ 228600 h 228600"/>
                <a:gd name="connsiteX9" fmla="*/ 5884545 w 6000750"/>
                <a:gd name="connsiteY9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00750" h="228600">
                  <a:moveTo>
                    <a:pt x="5884545" y="228600"/>
                  </a:moveTo>
                  <a:lnTo>
                    <a:pt x="115253" y="228600"/>
                  </a:lnTo>
                  <a:cubicBezTo>
                    <a:pt x="51435" y="228600"/>
                    <a:pt x="0" y="177165"/>
                    <a:pt x="0" y="114300"/>
                  </a:cubicBezTo>
                  <a:lnTo>
                    <a:pt x="0" y="114300"/>
                  </a:lnTo>
                  <a:cubicBezTo>
                    <a:pt x="0" y="51435"/>
                    <a:pt x="51435" y="0"/>
                    <a:pt x="115253" y="0"/>
                  </a:cubicBezTo>
                  <a:lnTo>
                    <a:pt x="5885498" y="0"/>
                  </a:lnTo>
                  <a:cubicBezTo>
                    <a:pt x="5949315" y="0"/>
                    <a:pt x="6000750" y="51435"/>
                    <a:pt x="6000750" y="114300"/>
                  </a:cubicBezTo>
                  <a:lnTo>
                    <a:pt x="6000750" y="114300"/>
                  </a:lnTo>
                  <a:cubicBezTo>
                    <a:pt x="5999798" y="177165"/>
                    <a:pt x="5948363" y="228600"/>
                    <a:pt x="5884545" y="228600"/>
                  </a:cubicBezTo>
                  <a:lnTo>
                    <a:pt x="5884545" y="228600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>
                    <a:lumMod val="85000"/>
                    <a:lumOff val="15000"/>
                  </a:schemeClr>
                </a:gs>
              </a:gsLst>
              <a:lin ang="54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DFA2C2C-D72A-4657-AE30-45D179E42E49}"/>
                </a:ext>
              </a:extLst>
            </p:cNvPr>
            <p:cNvSpPr/>
            <p:nvPr/>
          </p:nvSpPr>
          <p:spPr>
            <a:xfrm>
              <a:off x="2756767" y="-373145"/>
              <a:ext cx="1083432" cy="1772278"/>
            </a:xfrm>
            <a:custGeom>
              <a:avLst/>
              <a:gdLst>
                <a:gd name="connsiteX0" fmla="*/ 1056935 w 1083432"/>
                <a:gd name="connsiteY0" fmla="*/ 321808 h 1772278"/>
                <a:gd name="connsiteX1" fmla="*/ 881674 w 1083432"/>
                <a:gd name="connsiteY1" fmla="*/ 81778 h 1772278"/>
                <a:gd name="connsiteX2" fmla="*/ 38712 w 1083432"/>
                <a:gd name="connsiteY2" fmla="*/ 364670 h 1772278"/>
                <a:gd name="connsiteX3" fmla="*/ 11089 w 1083432"/>
                <a:gd name="connsiteY3" fmla="*/ 463730 h 1772278"/>
                <a:gd name="connsiteX4" fmla="*/ 11089 w 1083432"/>
                <a:gd name="connsiteY4" fmla="*/ 463730 h 1772278"/>
                <a:gd name="connsiteX5" fmla="*/ 6327 w 1083432"/>
                <a:gd name="connsiteY5" fmla="*/ 537073 h 1772278"/>
                <a:gd name="connsiteX6" fmla="*/ 5374 w 1083432"/>
                <a:gd name="connsiteY6" fmla="*/ 1377178 h 1772278"/>
                <a:gd name="connsiteX7" fmla="*/ 4422 w 1083432"/>
                <a:gd name="connsiteY7" fmla="*/ 1521958 h 1772278"/>
                <a:gd name="connsiteX8" fmla="*/ 267312 w 1083432"/>
                <a:gd name="connsiteY8" fmla="*/ 1766750 h 1772278"/>
                <a:gd name="connsiteX9" fmla="*/ 331129 w 1083432"/>
                <a:gd name="connsiteY9" fmla="*/ 1717220 h 1772278"/>
                <a:gd name="connsiteX10" fmla="*/ 334939 w 1083432"/>
                <a:gd name="connsiteY10" fmla="*/ 905690 h 1772278"/>
                <a:gd name="connsiteX11" fmla="*/ 313032 w 1083432"/>
                <a:gd name="connsiteY11" fmla="*/ 879973 h 1772278"/>
                <a:gd name="connsiteX12" fmla="*/ 272074 w 1083432"/>
                <a:gd name="connsiteY12" fmla="*/ 779008 h 1772278"/>
                <a:gd name="connsiteX13" fmla="*/ 363514 w 1083432"/>
                <a:gd name="connsiteY13" fmla="*/ 724715 h 1772278"/>
                <a:gd name="connsiteX14" fmla="*/ 425427 w 1083432"/>
                <a:gd name="connsiteY14" fmla="*/ 720905 h 1772278"/>
                <a:gd name="connsiteX15" fmla="*/ 674982 w 1083432"/>
                <a:gd name="connsiteY15" fmla="*/ 627560 h 1772278"/>
                <a:gd name="connsiteX16" fmla="*/ 892152 w 1083432"/>
                <a:gd name="connsiteY16" fmla="*/ 520880 h 1772278"/>
                <a:gd name="connsiteX17" fmla="*/ 952160 w 1083432"/>
                <a:gd name="connsiteY17" fmla="*/ 566600 h 1772278"/>
                <a:gd name="connsiteX18" fmla="*/ 974067 w 1083432"/>
                <a:gd name="connsiteY18" fmla="*/ 793295 h 1772278"/>
                <a:gd name="connsiteX19" fmla="*/ 979782 w 1083432"/>
                <a:gd name="connsiteY19" fmla="*/ 854255 h 1772278"/>
                <a:gd name="connsiteX20" fmla="*/ 1048362 w 1083432"/>
                <a:gd name="connsiteY20" fmla="*/ 737098 h 1772278"/>
                <a:gd name="connsiteX21" fmla="*/ 1056935 w 1083432"/>
                <a:gd name="connsiteY21" fmla="*/ 321808 h 1772278"/>
                <a:gd name="connsiteX22" fmla="*/ 1056935 w 1083432"/>
                <a:gd name="connsiteY22" fmla="*/ 321808 h 1772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3432" h="1772278">
                  <a:moveTo>
                    <a:pt x="1056935" y="321808"/>
                  </a:moveTo>
                  <a:cubicBezTo>
                    <a:pt x="1030264" y="220843"/>
                    <a:pt x="970257" y="139880"/>
                    <a:pt x="881674" y="81778"/>
                  </a:cubicBezTo>
                  <a:cubicBezTo>
                    <a:pt x="601639" y="-103007"/>
                    <a:pt x="174919" y="39868"/>
                    <a:pt x="38712" y="364670"/>
                  </a:cubicBezTo>
                  <a:cubicBezTo>
                    <a:pt x="27282" y="385625"/>
                    <a:pt x="11089" y="463730"/>
                    <a:pt x="11089" y="463730"/>
                  </a:cubicBezTo>
                  <a:lnTo>
                    <a:pt x="11089" y="463730"/>
                  </a:lnTo>
                  <a:cubicBezTo>
                    <a:pt x="9184" y="488495"/>
                    <a:pt x="6327" y="512308"/>
                    <a:pt x="6327" y="537073"/>
                  </a:cubicBezTo>
                  <a:cubicBezTo>
                    <a:pt x="5374" y="817108"/>
                    <a:pt x="5374" y="1097143"/>
                    <a:pt x="5374" y="1377178"/>
                  </a:cubicBezTo>
                  <a:cubicBezTo>
                    <a:pt x="5374" y="1396228"/>
                    <a:pt x="-6056" y="1496240"/>
                    <a:pt x="4422" y="1521958"/>
                  </a:cubicBezTo>
                  <a:cubicBezTo>
                    <a:pt x="55857" y="1641020"/>
                    <a:pt x="143487" y="1725793"/>
                    <a:pt x="267312" y="1766750"/>
                  </a:cubicBezTo>
                  <a:cubicBezTo>
                    <a:pt x="313032" y="1781990"/>
                    <a:pt x="330177" y="1765798"/>
                    <a:pt x="331129" y="1717220"/>
                  </a:cubicBezTo>
                  <a:cubicBezTo>
                    <a:pt x="332082" y="1657213"/>
                    <a:pt x="341607" y="1088570"/>
                    <a:pt x="334939" y="905690"/>
                  </a:cubicBezTo>
                  <a:cubicBezTo>
                    <a:pt x="331129" y="894260"/>
                    <a:pt x="321604" y="887593"/>
                    <a:pt x="313032" y="879973"/>
                  </a:cubicBezTo>
                  <a:cubicBezTo>
                    <a:pt x="265407" y="844730"/>
                    <a:pt x="257787" y="823775"/>
                    <a:pt x="272074" y="779008"/>
                  </a:cubicBezTo>
                  <a:cubicBezTo>
                    <a:pt x="286362" y="732335"/>
                    <a:pt x="321604" y="724715"/>
                    <a:pt x="363514" y="724715"/>
                  </a:cubicBezTo>
                  <a:cubicBezTo>
                    <a:pt x="390185" y="723763"/>
                    <a:pt x="406377" y="728525"/>
                    <a:pt x="425427" y="720905"/>
                  </a:cubicBezTo>
                  <a:cubicBezTo>
                    <a:pt x="463527" y="705665"/>
                    <a:pt x="584494" y="683758"/>
                    <a:pt x="674982" y="627560"/>
                  </a:cubicBezTo>
                  <a:cubicBezTo>
                    <a:pt x="744514" y="584698"/>
                    <a:pt x="812142" y="540883"/>
                    <a:pt x="892152" y="520880"/>
                  </a:cubicBezTo>
                  <a:cubicBezTo>
                    <a:pt x="945492" y="507545"/>
                    <a:pt x="952160" y="512308"/>
                    <a:pt x="952160" y="566600"/>
                  </a:cubicBezTo>
                  <a:cubicBezTo>
                    <a:pt x="953112" y="644705"/>
                    <a:pt x="971210" y="715190"/>
                    <a:pt x="974067" y="793295"/>
                  </a:cubicBezTo>
                  <a:cubicBezTo>
                    <a:pt x="975019" y="813298"/>
                    <a:pt x="978829" y="831395"/>
                    <a:pt x="979782" y="854255"/>
                  </a:cubicBezTo>
                  <a:cubicBezTo>
                    <a:pt x="980735" y="900928"/>
                    <a:pt x="1033122" y="780913"/>
                    <a:pt x="1048362" y="737098"/>
                  </a:cubicBezTo>
                  <a:cubicBezTo>
                    <a:pt x="1094082" y="598985"/>
                    <a:pt x="1093129" y="459920"/>
                    <a:pt x="1056935" y="321808"/>
                  </a:cubicBezTo>
                  <a:lnTo>
                    <a:pt x="1056935" y="321808"/>
                  </a:ln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D2815F8-A45B-4890-8D21-BB340FD6EADF}"/>
                </a:ext>
              </a:extLst>
            </p:cNvPr>
            <p:cNvSpPr/>
            <p:nvPr/>
          </p:nvSpPr>
          <p:spPr>
            <a:xfrm>
              <a:off x="2621232" y="2791538"/>
              <a:ext cx="1554702" cy="3284917"/>
            </a:xfrm>
            <a:custGeom>
              <a:avLst/>
              <a:gdLst>
                <a:gd name="connsiteX0" fmla="*/ 1810643 w 2066615"/>
                <a:gd name="connsiteY0" fmla="*/ 474602 h 3286743"/>
                <a:gd name="connsiteX1" fmla="*/ 1362968 w 2066615"/>
                <a:gd name="connsiteY1" fmla="*/ 379352 h 3286743"/>
                <a:gd name="connsiteX2" fmla="*/ 1255335 w 2066615"/>
                <a:gd name="connsiteY2" fmla="*/ 283150 h 3286743"/>
                <a:gd name="connsiteX3" fmla="*/ 1177231 w 2066615"/>
                <a:gd name="connsiteY3" fmla="*/ 1210 h 3286743"/>
                <a:gd name="connsiteX4" fmla="*/ 164723 w 2066615"/>
                <a:gd name="connsiteY4" fmla="*/ 257 h 3286743"/>
                <a:gd name="connsiteX5" fmla="*/ 93285 w 2066615"/>
                <a:gd name="connsiteY5" fmla="*/ 174565 h 3286743"/>
                <a:gd name="connsiteX6" fmla="*/ 5655 w 2066615"/>
                <a:gd name="connsiteY6" fmla="*/ 476507 h 3286743"/>
                <a:gd name="connsiteX7" fmla="*/ 165675 w 2066615"/>
                <a:gd name="connsiteY7" fmla="*/ 894655 h 3286743"/>
                <a:gd name="connsiteX8" fmla="*/ 855285 w 2066615"/>
                <a:gd name="connsiteY8" fmla="*/ 963235 h 3286743"/>
                <a:gd name="connsiteX9" fmla="*/ 930533 w 2066615"/>
                <a:gd name="connsiteY9" fmla="*/ 1136590 h 3286743"/>
                <a:gd name="connsiteX10" fmla="*/ 785753 w 2066615"/>
                <a:gd name="connsiteY10" fmla="*/ 2115760 h 3286743"/>
                <a:gd name="connsiteX11" fmla="*/ 620018 w 2066615"/>
                <a:gd name="connsiteY11" fmla="*/ 3221612 h 3286743"/>
                <a:gd name="connsiteX12" fmla="*/ 639068 w 2066615"/>
                <a:gd name="connsiteY12" fmla="*/ 3267332 h 3286743"/>
                <a:gd name="connsiteX13" fmla="*/ 882908 w 2066615"/>
                <a:gd name="connsiteY13" fmla="*/ 3266380 h 3286743"/>
                <a:gd name="connsiteX14" fmla="*/ 943868 w 2066615"/>
                <a:gd name="connsiteY14" fmla="*/ 3215897 h 3286743"/>
                <a:gd name="connsiteX15" fmla="*/ 1285815 w 2066615"/>
                <a:gd name="connsiteY15" fmla="*/ 2000507 h 3286743"/>
                <a:gd name="connsiteX16" fmla="*/ 1468696 w 2066615"/>
                <a:gd name="connsiteY16" fmla="*/ 1360427 h 3286743"/>
                <a:gd name="connsiteX17" fmla="*/ 1433453 w 2066615"/>
                <a:gd name="connsiteY17" fmla="*/ 1680467 h 3286743"/>
                <a:gd name="connsiteX18" fmla="*/ 1203900 w 2066615"/>
                <a:gd name="connsiteY18" fmla="*/ 3213992 h 3286743"/>
                <a:gd name="connsiteX19" fmla="*/ 1237238 w 2066615"/>
                <a:gd name="connsiteY19" fmla="*/ 3279715 h 3286743"/>
                <a:gd name="connsiteX20" fmla="*/ 1473458 w 2066615"/>
                <a:gd name="connsiteY20" fmla="*/ 3278762 h 3286743"/>
                <a:gd name="connsiteX21" fmla="*/ 1522035 w 2066615"/>
                <a:gd name="connsiteY21" fmla="*/ 3215897 h 3286743"/>
                <a:gd name="connsiteX22" fmla="*/ 1904940 w 2066615"/>
                <a:gd name="connsiteY22" fmla="*/ 1634747 h 3286743"/>
                <a:gd name="connsiteX23" fmla="*/ 2057340 w 2066615"/>
                <a:gd name="connsiteY23" fmla="*/ 917515 h 3286743"/>
                <a:gd name="connsiteX24" fmla="*/ 1810643 w 2066615"/>
                <a:gd name="connsiteY24" fmla="*/ 474602 h 3286743"/>
                <a:gd name="connsiteX25" fmla="*/ 1810643 w 2066615"/>
                <a:gd name="connsiteY25" fmla="*/ 474602 h 3286743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1255335 w 2066614"/>
                <a:gd name="connsiteY2" fmla="*/ 283033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362968 w 2066614"/>
                <a:gd name="connsiteY1" fmla="*/ 379235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2066614"/>
                <a:gd name="connsiteY0" fmla="*/ 474485 h 3286626"/>
                <a:gd name="connsiteX1" fmla="*/ 1169538 w 2066614"/>
                <a:gd name="connsiteY1" fmla="*/ 361651 h 3286626"/>
                <a:gd name="connsiteX2" fmla="*/ 982774 w 2066614"/>
                <a:gd name="connsiteY2" fmla="*/ 221487 h 3286626"/>
                <a:gd name="connsiteX3" fmla="*/ 887085 w 2066614"/>
                <a:gd name="connsiteY3" fmla="*/ 9886 h 3286626"/>
                <a:gd name="connsiteX4" fmla="*/ 164723 w 2066614"/>
                <a:gd name="connsiteY4" fmla="*/ 140 h 3286626"/>
                <a:gd name="connsiteX5" fmla="*/ 93285 w 2066614"/>
                <a:gd name="connsiteY5" fmla="*/ 174448 h 3286626"/>
                <a:gd name="connsiteX6" fmla="*/ 5655 w 2066614"/>
                <a:gd name="connsiteY6" fmla="*/ 476390 h 3286626"/>
                <a:gd name="connsiteX7" fmla="*/ 165675 w 2066614"/>
                <a:gd name="connsiteY7" fmla="*/ 894538 h 3286626"/>
                <a:gd name="connsiteX8" fmla="*/ 855285 w 2066614"/>
                <a:gd name="connsiteY8" fmla="*/ 963118 h 3286626"/>
                <a:gd name="connsiteX9" fmla="*/ 930533 w 2066614"/>
                <a:gd name="connsiteY9" fmla="*/ 1136473 h 3286626"/>
                <a:gd name="connsiteX10" fmla="*/ 785753 w 2066614"/>
                <a:gd name="connsiteY10" fmla="*/ 2115643 h 3286626"/>
                <a:gd name="connsiteX11" fmla="*/ 620018 w 2066614"/>
                <a:gd name="connsiteY11" fmla="*/ 3221495 h 3286626"/>
                <a:gd name="connsiteX12" fmla="*/ 639068 w 2066614"/>
                <a:gd name="connsiteY12" fmla="*/ 3267215 h 3286626"/>
                <a:gd name="connsiteX13" fmla="*/ 882908 w 2066614"/>
                <a:gd name="connsiteY13" fmla="*/ 3266263 h 3286626"/>
                <a:gd name="connsiteX14" fmla="*/ 943868 w 2066614"/>
                <a:gd name="connsiteY14" fmla="*/ 3215780 h 3286626"/>
                <a:gd name="connsiteX15" fmla="*/ 1285815 w 2066614"/>
                <a:gd name="connsiteY15" fmla="*/ 2000390 h 3286626"/>
                <a:gd name="connsiteX16" fmla="*/ 1468696 w 2066614"/>
                <a:gd name="connsiteY16" fmla="*/ 1360310 h 3286626"/>
                <a:gd name="connsiteX17" fmla="*/ 1433453 w 2066614"/>
                <a:gd name="connsiteY17" fmla="*/ 1680350 h 3286626"/>
                <a:gd name="connsiteX18" fmla="*/ 1203900 w 2066614"/>
                <a:gd name="connsiteY18" fmla="*/ 3213875 h 3286626"/>
                <a:gd name="connsiteX19" fmla="*/ 1237238 w 2066614"/>
                <a:gd name="connsiteY19" fmla="*/ 3279598 h 3286626"/>
                <a:gd name="connsiteX20" fmla="*/ 1473458 w 2066614"/>
                <a:gd name="connsiteY20" fmla="*/ 3278645 h 3286626"/>
                <a:gd name="connsiteX21" fmla="*/ 1522035 w 2066614"/>
                <a:gd name="connsiteY21" fmla="*/ 3215780 h 3286626"/>
                <a:gd name="connsiteX22" fmla="*/ 1904940 w 2066614"/>
                <a:gd name="connsiteY22" fmla="*/ 1634630 h 3286626"/>
                <a:gd name="connsiteX23" fmla="*/ 2057340 w 2066614"/>
                <a:gd name="connsiteY23" fmla="*/ 917398 h 3286626"/>
                <a:gd name="connsiteX24" fmla="*/ 1810643 w 2066614"/>
                <a:gd name="connsiteY24" fmla="*/ 474485 h 3286626"/>
                <a:gd name="connsiteX25" fmla="*/ 1810643 w 2066614"/>
                <a:gd name="connsiteY25" fmla="*/ 474485 h 3286626"/>
                <a:gd name="connsiteX0" fmla="*/ 1810643 w 1915777"/>
                <a:gd name="connsiteY0" fmla="*/ 474485 h 3286626"/>
                <a:gd name="connsiteX1" fmla="*/ 1169538 w 1915777"/>
                <a:gd name="connsiteY1" fmla="*/ 361651 h 3286626"/>
                <a:gd name="connsiteX2" fmla="*/ 982774 w 1915777"/>
                <a:gd name="connsiteY2" fmla="*/ 221487 h 3286626"/>
                <a:gd name="connsiteX3" fmla="*/ 887085 w 1915777"/>
                <a:gd name="connsiteY3" fmla="*/ 9886 h 3286626"/>
                <a:gd name="connsiteX4" fmla="*/ 164723 w 1915777"/>
                <a:gd name="connsiteY4" fmla="*/ 140 h 3286626"/>
                <a:gd name="connsiteX5" fmla="*/ 93285 w 1915777"/>
                <a:gd name="connsiteY5" fmla="*/ 174448 h 3286626"/>
                <a:gd name="connsiteX6" fmla="*/ 5655 w 1915777"/>
                <a:gd name="connsiteY6" fmla="*/ 476390 h 3286626"/>
                <a:gd name="connsiteX7" fmla="*/ 165675 w 1915777"/>
                <a:gd name="connsiteY7" fmla="*/ 894538 h 3286626"/>
                <a:gd name="connsiteX8" fmla="*/ 855285 w 1915777"/>
                <a:gd name="connsiteY8" fmla="*/ 963118 h 3286626"/>
                <a:gd name="connsiteX9" fmla="*/ 930533 w 1915777"/>
                <a:gd name="connsiteY9" fmla="*/ 1136473 h 3286626"/>
                <a:gd name="connsiteX10" fmla="*/ 785753 w 1915777"/>
                <a:gd name="connsiteY10" fmla="*/ 2115643 h 3286626"/>
                <a:gd name="connsiteX11" fmla="*/ 620018 w 1915777"/>
                <a:gd name="connsiteY11" fmla="*/ 3221495 h 3286626"/>
                <a:gd name="connsiteX12" fmla="*/ 639068 w 1915777"/>
                <a:gd name="connsiteY12" fmla="*/ 3267215 h 3286626"/>
                <a:gd name="connsiteX13" fmla="*/ 882908 w 1915777"/>
                <a:gd name="connsiteY13" fmla="*/ 3266263 h 3286626"/>
                <a:gd name="connsiteX14" fmla="*/ 943868 w 1915777"/>
                <a:gd name="connsiteY14" fmla="*/ 3215780 h 3286626"/>
                <a:gd name="connsiteX15" fmla="*/ 1285815 w 1915777"/>
                <a:gd name="connsiteY15" fmla="*/ 2000390 h 3286626"/>
                <a:gd name="connsiteX16" fmla="*/ 1468696 w 1915777"/>
                <a:gd name="connsiteY16" fmla="*/ 1360310 h 3286626"/>
                <a:gd name="connsiteX17" fmla="*/ 1433453 w 1915777"/>
                <a:gd name="connsiteY17" fmla="*/ 1680350 h 3286626"/>
                <a:gd name="connsiteX18" fmla="*/ 1203900 w 1915777"/>
                <a:gd name="connsiteY18" fmla="*/ 3213875 h 3286626"/>
                <a:gd name="connsiteX19" fmla="*/ 1237238 w 1915777"/>
                <a:gd name="connsiteY19" fmla="*/ 3279598 h 3286626"/>
                <a:gd name="connsiteX20" fmla="*/ 1473458 w 1915777"/>
                <a:gd name="connsiteY20" fmla="*/ 3278645 h 3286626"/>
                <a:gd name="connsiteX21" fmla="*/ 1522035 w 1915777"/>
                <a:gd name="connsiteY21" fmla="*/ 3215780 h 3286626"/>
                <a:gd name="connsiteX22" fmla="*/ 1904940 w 1915777"/>
                <a:gd name="connsiteY22" fmla="*/ 1634630 h 3286626"/>
                <a:gd name="connsiteX23" fmla="*/ 1810643 w 1915777"/>
                <a:gd name="connsiteY23" fmla="*/ 474485 h 3286626"/>
                <a:gd name="connsiteX24" fmla="*/ 1810643 w 1915777"/>
                <a:gd name="connsiteY24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22035 w 1810643"/>
                <a:gd name="connsiteY21" fmla="*/ 3215780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565996 w 1810643"/>
                <a:gd name="connsiteY21" fmla="*/ 3206988 h 3286626"/>
                <a:gd name="connsiteX22" fmla="*/ 1810643 w 1810643"/>
                <a:gd name="connsiteY22" fmla="*/ 474485 h 3286626"/>
                <a:gd name="connsiteX23" fmla="*/ 1810643 w 1810643"/>
                <a:gd name="connsiteY23" fmla="*/ 474485 h 3286626"/>
                <a:gd name="connsiteX0" fmla="*/ 1810643 w 1810643"/>
                <a:gd name="connsiteY0" fmla="*/ 474485 h 3286626"/>
                <a:gd name="connsiteX1" fmla="*/ 1169538 w 1810643"/>
                <a:gd name="connsiteY1" fmla="*/ 361651 h 3286626"/>
                <a:gd name="connsiteX2" fmla="*/ 982774 w 1810643"/>
                <a:gd name="connsiteY2" fmla="*/ 221487 h 3286626"/>
                <a:gd name="connsiteX3" fmla="*/ 887085 w 1810643"/>
                <a:gd name="connsiteY3" fmla="*/ 9886 h 3286626"/>
                <a:gd name="connsiteX4" fmla="*/ 164723 w 1810643"/>
                <a:gd name="connsiteY4" fmla="*/ 140 h 3286626"/>
                <a:gd name="connsiteX5" fmla="*/ 93285 w 1810643"/>
                <a:gd name="connsiteY5" fmla="*/ 174448 h 3286626"/>
                <a:gd name="connsiteX6" fmla="*/ 5655 w 1810643"/>
                <a:gd name="connsiteY6" fmla="*/ 476390 h 3286626"/>
                <a:gd name="connsiteX7" fmla="*/ 165675 w 1810643"/>
                <a:gd name="connsiteY7" fmla="*/ 894538 h 3286626"/>
                <a:gd name="connsiteX8" fmla="*/ 855285 w 1810643"/>
                <a:gd name="connsiteY8" fmla="*/ 963118 h 3286626"/>
                <a:gd name="connsiteX9" fmla="*/ 930533 w 1810643"/>
                <a:gd name="connsiteY9" fmla="*/ 1136473 h 3286626"/>
                <a:gd name="connsiteX10" fmla="*/ 785753 w 1810643"/>
                <a:gd name="connsiteY10" fmla="*/ 2115643 h 3286626"/>
                <a:gd name="connsiteX11" fmla="*/ 620018 w 1810643"/>
                <a:gd name="connsiteY11" fmla="*/ 3221495 h 3286626"/>
                <a:gd name="connsiteX12" fmla="*/ 639068 w 1810643"/>
                <a:gd name="connsiteY12" fmla="*/ 3267215 h 3286626"/>
                <a:gd name="connsiteX13" fmla="*/ 882908 w 1810643"/>
                <a:gd name="connsiteY13" fmla="*/ 3266263 h 3286626"/>
                <a:gd name="connsiteX14" fmla="*/ 943868 w 1810643"/>
                <a:gd name="connsiteY14" fmla="*/ 3215780 h 3286626"/>
                <a:gd name="connsiteX15" fmla="*/ 1285815 w 1810643"/>
                <a:gd name="connsiteY15" fmla="*/ 2000390 h 3286626"/>
                <a:gd name="connsiteX16" fmla="*/ 1468696 w 1810643"/>
                <a:gd name="connsiteY16" fmla="*/ 1360310 h 3286626"/>
                <a:gd name="connsiteX17" fmla="*/ 1433453 w 1810643"/>
                <a:gd name="connsiteY17" fmla="*/ 1680350 h 3286626"/>
                <a:gd name="connsiteX18" fmla="*/ 1203900 w 1810643"/>
                <a:gd name="connsiteY18" fmla="*/ 3213875 h 3286626"/>
                <a:gd name="connsiteX19" fmla="*/ 1237238 w 1810643"/>
                <a:gd name="connsiteY19" fmla="*/ 3279598 h 3286626"/>
                <a:gd name="connsiteX20" fmla="*/ 1473458 w 1810643"/>
                <a:gd name="connsiteY20" fmla="*/ 3278645 h 3286626"/>
                <a:gd name="connsiteX21" fmla="*/ 1810643 w 1810643"/>
                <a:gd name="connsiteY21" fmla="*/ 474485 h 3286626"/>
                <a:gd name="connsiteX22" fmla="*/ 1810643 w 1810643"/>
                <a:gd name="connsiteY22" fmla="*/ 474485 h 3286626"/>
                <a:gd name="connsiteX0" fmla="*/ 1810643 w 1810643"/>
                <a:gd name="connsiteY0" fmla="*/ 474485 h 3279598"/>
                <a:gd name="connsiteX1" fmla="*/ 1169538 w 1810643"/>
                <a:gd name="connsiteY1" fmla="*/ 361651 h 3279598"/>
                <a:gd name="connsiteX2" fmla="*/ 982774 w 1810643"/>
                <a:gd name="connsiteY2" fmla="*/ 221487 h 3279598"/>
                <a:gd name="connsiteX3" fmla="*/ 887085 w 1810643"/>
                <a:gd name="connsiteY3" fmla="*/ 9886 h 3279598"/>
                <a:gd name="connsiteX4" fmla="*/ 164723 w 1810643"/>
                <a:gd name="connsiteY4" fmla="*/ 140 h 3279598"/>
                <a:gd name="connsiteX5" fmla="*/ 93285 w 1810643"/>
                <a:gd name="connsiteY5" fmla="*/ 174448 h 3279598"/>
                <a:gd name="connsiteX6" fmla="*/ 5655 w 1810643"/>
                <a:gd name="connsiteY6" fmla="*/ 476390 h 3279598"/>
                <a:gd name="connsiteX7" fmla="*/ 165675 w 1810643"/>
                <a:gd name="connsiteY7" fmla="*/ 894538 h 3279598"/>
                <a:gd name="connsiteX8" fmla="*/ 855285 w 1810643"/>
                <a:gd name="connsiteY8" fmla="*/ 963118 h 3279598"/>
                <a:gd name="connsiteX9" fmla="*/ 930533 w 1810643"/>
                <a:gd name="connsiteY9" fmla="*/ 1136473 h 3279598"/>
                <a:gd name="connsiteX10" fmla="*/ 785753 w 1810643"/>
                <a:gd name="connsiteY10" fmla="*/ 2115643 h 3279598"/>
                <a:gd name="connsiteX11" fmla="*/ 620018 w 1810643"/>
                <a:gd name="connsiteY11" fmla="*/ 3221495 h 3279598"/>
                <a:gd name="connsiteX12" fmla="*/ 639068 w 1810643"/>
                <a:gd name="connsiteY12" fmla="*/ 3267215 h 3279598"/>
                <a:gd name="connsiteX13" fmla="*/ 882908 w 1810643"/>
                <a:gd name="connsiteY13" fmla="*/ 3266263 h 3279598"/>
                <a:gd name="connsiteX14" fmla="*/ 943868 w 1810643"/>
                <a:gd name="connsiteY14" fmla="*/ 3215780 h 3279598"/>
                <a:gd name="connsiteX15" fmla="*/ 1285815 w 1810643"/>
                <a:gd name="connsiteY15" fmla="*/ 2000390 h 3279598"/>
                <a:gd name="connsiteX16" fmla="*/ 1468696 w 1810643"/>
                <a:gd name="connsiteY16" fmla="*/ 1360310 h 3279598"/>
                <a:gd name="connsiteX17" fmla="*/ 1433453 w 1810643"/>
                <a:gd name="connsiteY17" fmla="*/ 1680350 h 3279598"/>
                <a:gd name="connsiteX18" fmla="*/ 1203900 w 1810643"/>
                <a:gd name="connsiteY18" fmla="*/ 3213875 h 3279598"/>
                <a:gd name="connsiteX19" fmla="*/ 1237238 w 1810643"/>
                <a:gd name="connsiteY19" fmla="*/ 3279598 h 3279598"/>
                <a:gd name="connsiteX20" fmla="*/ 1810643 w 1810643"/>
                <a:gd name="connsiteY20" fmla="*/ 474485 h 3279598"/>
                <a:gd name="connsiteX21" fmla="*/ 1810643 w 1810643"/>
                <a:gd name="connsiteY21" fmla="*/ 474485 h 3279598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203900 w 1810643"/>
                <a:gd name="connsiteY18" fmla="*/ 3213875 h 3267215"/>
                <a:gd name="connsiteX19" fmla="*/ 1810643 w 1810643"/>
                <a:gd name="connsiteY19" fmla="*/ 474485 h 3267215"/>
                <a:gd name="connsiteX20" fmla="*/ 1810643 w 1810643"/>
                <a:gd name="connsiteY20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433453 w 1810643"/>
                <a:gd name="connsiteY17" fmla="*/ 1680350 h 3267215"/>
                <a:gd name="connsiteX18" fmla="*/ 1810643 w 1810643"/>
                <a:gd name="connsiteY18" fmla="*/ 474485 h 3267215"/>
                <a:gd name="connsiteX19" fmla="*/ 1810643 w 1810643"/>
                <a:gd name="connsiteY19" fmla="*/ 474485 h 3267215"/>
                <a:gd name="connsiteX0" fmla="*/ 1810643 w 1810643"/>
                <a:gd name="connsiteY0" fmla="*/ 474485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810643 w 1810643"/>
                <a:gd name="connsiteY18" fmla="*/ 474485 h 3267215"/>
                <a:gd name="connsiteX0" fmla="*/ 1494120 w 1810643"/>
                <a:gd name="connsiteY0" fmla="*/ 518446 h 3267215"/>
                <a:gd name="connsiteX1" fmla="*/ 1169538 w 1810643"/>
                <a:gd name="connsiteY1" fmla="*/ 361651 h 3267215"/>
                <a:gd name="connsiteX2" fmla="*/ 982774 w 1810643"/>
                <a:gd name="connsiteY2" fmla="*/ 221487 h 3267215"/>
                <a:gd name="connsiteX3" fmla="*/ 887085 w 1810643"/>
                <a:gd name="connsiteY3" fmla="*/ 9886 h 3267215"/>
                <a:gd name="connsiteX4" fmla="*/ 164723 w 1810643"/>
                <a:gd name="connsiteY4" fmla="*/ 140 h 3267215"/>
                <a:gd name="connsiteX5" fmla="*/ 93285 w 1810643"/>
                <a:gd name="connsiteY5" fmla="*/ 174448 h 3267215"/>
                <a:gd name="connsiteX6" fmla="*/ 5655 w 1810643"/>
                <a:gd name="connsiteY6" fmla="*/ 476390 h 3267215"/>
                <a:gd name="connsiteX7" fmla="*/ 165675 w 1810643"/>
                <a:gd name="connsiteY7" fmla="*/ 894538 h 3267215"/>
                <a:gd name="connsiteX8" fmla="*/ 855285 w 1810643"/>
                <a:gd name="connsiteY8" fmla="*/ 963118 h 3267215"/>
                <a:gd name="connsiteX9" fmla="*/ 930533 w 1810643"/>
                <a:gd name="connsiteY9" fmla="*/ 1136473 h 3267215"/>
                <a:gd name="connsiteX10" fmla="*/ 785753 w 1810643"/>
                <a:gd name="connsiteY10" fmla="*/ 2115643 h 3267215"/>
                <a:gd name="connsiteX11" fmla="*/ 620018 w 1810643"/>
                <a:gd name="connsiteY11" fmla="*/ 3221495 h 3267215"/>
                <a:gd name="connsiteX12" fmla="*/ 639068 w 1810643"/>
                <a:gd name="connsiteY12" fmla="*/ 3267215 h 3267215"/>
                <a:gd name="connsiteX13" fmla="*/ 882908 w 1810643"/>
                <a:gd name="connsiteY13" fmla="*/ 3266263 h 3267215"/>
                <a:gd name="connsiteX14" fmla="*/ 943868 w 1810643"/>
                <a:gd name="connsiteY14" fmla="*/ 3215780 h 3267215"/>
                <a:gd name="connsiteX15" fmla="*/ 1285815 w 1810643"/>
                <a:gd name="connsiteY15" fmla="*/ 2000390 h 3267215"/>
                <a:gd name="connsiteX16" fmla="*/ 1468696 w 1810643"/>
                <a:gd name="connsiteY16" fmla="*/ 1360310 h 3267215"/>
                <a:gd name="connsiteX17" fmla="*/ 1810643 w 1810643"/>
                <a:gd name="connsiteY17" fmla="*/ 474485 h 3267215"/>
                <a:gd name="connsiteX18" fmla="*/ 1494120 w 1810643"/>
                <a:gd name="connsiteY18" fmla="*/ 518446 h 3267215"/>
                <a:gd name="connsiteX0" fmla="*/ 1494120 w 1517404"/>
                <a:gd name="connsiteY0" fmla="*/ 518446 h 3267215"/>
                <a:gd name="connsiteX1" fmla="*/ 1169538 w 1517404"/>
                <a:gd name="connsiteY1" fmla="*/ 361651 h 3267215"/>
                <a:gd name="connsiteX2" fmla="*/ 982774 w 1517404"/>
                <a:gd name="connsiteY2" fmla="*/ 221487 h 3267215"/>
                <a:gd name="connsiteX3" fmla="*/ 887085 w 1517404"/>
                <a:gd name="connsiteY3" fmla="*/ 9886 h 3267215"/>
                <a:gd name="connsiteX4" fmla="*/ 164723 w 1517404"/>
                <a:gd name="connsiteY4" fmla="*/ 140 h 3267215"/>
                <a:gd name="connsiteX5" fmla="*/ 93285 w 1517404"/>
                <a:gd name="connsiteY5" fmla="*/ 174448 h 3267215"/>
                <a:gd name="connsiteX6" fmla="*/ 5655 w 1517404"/>
                <a:gd name="connsiteY6" fmla="*/ 476390 h 3267215"/>
                <a:gd name="connsiteX7" fmla="*/ 165675 w 1517404"/>
                <a:gd name="connsiteY7" fmla="*/ 894538 h 3267215"/>
                <a:gd name="connsiteX8" fmla="*/ 855285 w 1517404"/>
                <a:gd name="connsiteY8" fmla="*/ 963118 h 3267215"/>
                <a:gd name="connsiteX9" fmla="*/ 930533 w 1517404"/>
                <a:gd name="connsiteY9" fmla="*/ 1136473 h 3267215"/>
                <a:gd name="connsiteX10" fmla="*/ 785753 w 1517404"/>
                <a:gd name="connsiteY10" fmla="*/ 2115643 h 3267215"/>
                <a:gd name="connsiteX11" fmla="*/ 620018 w 1517404"/>
                <a:gd name="connsiteY11" fmla="*/ 3221495 h 3267215"/>
                <a:gd name="connsiteX12" fmla="*/ 639068 w 1517404"/>
                <a:gd name="connsiteY12" fmla="*/ 3267215 h 3267215"/>
                <a:gd name="connsiteX13" fmla="*/ 882908 w 1517404"/>
                <a:gd name="connsiteY13" fmla="*/ 3266263 h 3267215"/>
                <a:gd name="connsiteX14" fmla="*/ 943868 w 1517404"/>
                <a:gd name="connsiteY14" fmla="*/ 3215780 h 3267215"/>
                <a:gd name="connsiteX15" fmla="*/ 1285815 w 1517404"/>
                <a:gd name="connsiteY15" fmla="*/ 2000390 h 3267215"/>
                <a:gd name="connsiteX16" fmla="*/ 1468696 w 1517404"/>
                <a:gd name="connsiteY16" fmla="*/ 1360310 h 3267215"/>
                <a:gd name="connsiteX17" fmla="*/ 1494120 w 1517404"/>
                <a:gd name="connsiteY17" fmla="*/ 518446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55667 w 1569133"/>
                <a:gd name="connsiteY0" fmla="*/ 527238 h 3267215"/>
                <a:gd name="connsiteX1" fmla="*/ 1169538 w 1569133"/>
                <a:gd name="connsiteY1" fmla="*/ 361651 h 3267215"/>
                <a:gd name="connsiteX2" fmla="*/ 982774 w 1569133"/>
                <a:gd name="connsiteY2" fmla="*/ 221487 h 3267215"/>
                <a:gd name="connsiteX3" fmla="*/ 887085 w 1569133"/>
                <a:gd name="connsiteY3" fmla="*/ 9886 h 3267215"/>
                <a:gd name="connsiteX4" fmla="*/ 164723 w 1569133"/>
                <a:gd name="connsiteY4" fmla="*/ 140 h 3267215"/>
                <a:gd name="connsiteX5" fmla="*/ 93285 w 1569133"/>
                <a:gd name="connsiteY5" fmla="*/ 174448 h 3267215"/>
                <a:gd name="connsiteX6" fmla="*/ 5655 w 1569133"/>
                <a:gd name="connsiteY6" fmla="*/ 476390 h 3267215"/>
                <a:gd name="connsiteX7" fmla="*/ 165675 w 1569133"/>
                <a:gd name="connsiteY7" fmla="*/ 894538 h 3267215"/>
                <a:gd name="connsiteX8" fmla="*/ 855285 w 1569133"/>
                <a:gd name="connsiteY8" fmla="*/ 963118 h 3267215"/>
                <a:gd name="connsiteX9" fmla="*/ 930533 w 1569133"/>
                <a:gd name="connsiteY9" fmla="*/ 1136473 h 3267215"/>
                <a:gd name="connsiteX10" fmla="*/ 785753 w 1569133"/>
                <a:gd name="connsiteY10" fmla="*/ 2115643 h 3267215"/>
                <a:gd name="connsiteX11" fmla="*/ 620018 w 1569133"/>
                <a:gd name="connsiteY11" fmla="*/ 3221495 h 3267215"/>
                <a:gd name="connsiteX12" fmla="*/ 639068 w 1569133"/>
                <a:gd name="connsiteY12" fmla="*/ 3267215 h 3267215"/>
                <a:gd name="connsiteX13" fmla="*/ 882908 w 1569133"/>
                <a:gd name="connsiteY13" fmla="*/ 3266263 h 3267215"/>
                <a:gd name="connsiteX14" fmla="*/ 943868 w 1569133"/>
                <a:gd name="connsiteY14" fmla="*/ 3215780 h 3267215"/>
                <a:gd name="connsiteX15" fmla="*/ 1285815 w 1569133"/>
                <a:gd name="connsiteY15" fmla="*/ 2000390 h 3267215"/>
                <a:gd name="connsiteX16" fmla="*/ 1468696 w 1569133"/>
                <a:gd name="connsiteY16" fmla="*/ 1360310 h 3267215"/>
                <a:gd name="connsiteX17" fmla="*/ 1555667 w 1569133"/>
                <a:gd name="connsiteY17" fmla="*/ 52723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546875 w 1561226"/>
                <a:gd name="connsiteY0" fmla="*/ 562408 h 3267215"/>
                <a:gd name="connsiteX1" fmla="*/ 1169538 w 1561226"/>
                <a:gd name="connsiteY1" fmla="*/ 361651 h 3267215"/>
                <a:gd name="connsiteX2" fmla="*/ 982774 w 1561226"/>
                <a:gd name="connsiteY2" fmla="*/ 221487 h 3267215"/>
                <a:gd name="connsiteX3" fmla="*/ 887085 w 1561226"/>
                <a:gd name="connsiteY3" fmla="*/ 9886 h 3267215"/>
                <a:gd name="connsiteX4" fmla="*/ 164723 w 1561226"/>
                <a:gd name="connsiteY4" fmla="*/ 140 h 3267215"/>
                <a:gd name="connsiteX5" fmla="*/ 93285 w 1561226"/>
                <a:gd name="connsiteY5" fmla="*/ 174448 h 3267215"/>
                <a:gd name="connsiteX6" fmla="*/ 5655 w 1561226"/>
                <a:gd name="connsiteY6" fmla="*/ 476390 h 3267215"/>
                <a:gd name="connsiteX7" fmla="*/ 165675 w 1561226"/>
                <a:gd name="connsiteY7" fmla="*/ 894538 h 3267215"/>
                <a:gd name="connsiteX8" fmla="*/ 855285 w 1561226"/>
                <a:gd name="connsiteY8" fmla="*/ 963118 h 3267215"/>
                <a:gd name="connsiteX9" fmla="*/ 930533 w 1561226"/>
                <a:gd name="connsiteY9" fmla="*/ 1136473 h 3267215"/>
                <a:gd name="connsiteX10" fmla="*/ 785753 w 1561226"/>
                <a:gd name="connsiteY10" fmla="*/ 2115643 h 3267215"/>
                <a:gd name="connsiteX11" fmla="*/ 620018 w 1561226"/>
                <a:gd name="connsiteY11" fmla="*/ 3221495 h 3267215"/>
                <a:gd name="connsiteX12" fmla="*/ 639068 w 1561226"/>
                <a:gd name="connsiteY12" fmla="*/ 3267215 h 3267215"/>
                <a:gd name="connsiteX13" fmla="*/ 882908 w 1561226"/>
                <a:gd name="connsiteY13" fmla="*/ 3266263 h 3267215"/>
                <a:gd name="connsiteX14" fmla="*/ 943868 w 1561226"/>
                <a:gd name="connsiteY14" fmla="*/ 3215780 h 3267215"/>
                <a:gd name="connsiteX15" fmla="*/ 1285815 w 1561226"/>
                <a:gd name="connsiteY15" fmla="*/ 2000390 h 3267215"/>
                <a:gd name="connsiteX16" fmla="*/ 1468696 w 1561226"/>
                <a:gd name="connsiteY16" fmla="*/ 1360310 h 3267215"/>
                <a:gd name="connsiteX17" fmla="*/ 1546875 w 1561226"/>
                <a:gd name="connsiteY17" fmla="*/ 562408 h 3267215"/>
                <a:gd name="connsiteX0" fmla="*/ 1467744 w 1500128"/>
                <a:gd name="connsiteY0" fmla="*/ 799800 h 3267215"/>
                <a:gd name="connsiteX1" fmla="*/ 1169538 w 1500128"/>
                <a:gd name="connsiteY1" fmla="*/ 361651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82774 w 1500128"/>
                <a:gd name="connsiteY2" fmla="*/ 221487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800 h 3267215"/>
                <a:gd name="connsiteX1" fmla="*/ 1134369 w 1500128"/>
                <a:gd name="connsiteY1" fmla="*/ 467159 h 3267215"/>
                <a:gd name="connsiteX2" fmla="*/ 912436 w 1500128"/>
                <a:gd name="connsiteY2" fmla="*/ 370956 h 3267215"/>
                <a:gd name="connsiteX3" fmla="*/ 887085 w 1500128"/>
                <a:gd name="connsiteY3" fmla="*/ 9886 h 3267215"/>
                <a:gd name="connsiteX4" fmla="*/ 164723 w 1500128"/>
                <a:gd name="connsiteY4" fmla="*/ 140 h 3267215"/>
                <a:gd name="connsiteX5" fmla="*/ 93285 w 1500128"/>
                <a:gd name="connsiteY5" fmla="*/ 174448 h 3267215"/>
                <a:gd name="connsiteX6" fmla="*/ 5655 w 1500128"/>
                <a:gd name="connsiteY6" fmla="*/ 476390 h 3267215"/>
                <a:gd name="connsiteX7" fmla="*/ 165675 w 1500128"/>
                <a:gd name="connsiteY7" fmla="*/ 894538 h 3267215"/>
                <a:gd name="connsiteX8" fmla="*/ 855285 w 1500128"/>
                <a:gd name="connsiteY8" fmla="*/ 963118 h 3267215"/>
                <a:gd name="connsiteX9" fmla="*/ 930533 w 1500128"/>
                <a:gd name="connsiteY9" fmla="*/ 1136473 h 3267215"/>
                <a:gd name="connsiteX10" fmla="*/ 785753 w 1500128"/>
                <a:gd name="connsiteY10" fmla="*/ 2115643 h 3267215"/>
                <a:gd name="connsiteX11" fmla="*/ 620018 w 1500128"/>
                <a:gd name="connsiteY11" fmla="*/ 3221495 h 3267215"/>
                <a:gd name="connsiteX12" fmla="*/ 639068 w 1500128"/>
                <a:gd name="connsiteY12" fmla="*/ 3267215 h 3267215"/>
                <a:gd name="connsiteX13" fmla="*/ 882908 w 1500128"/>
                <a:gd name="connsiteY13" fmla="*/ 3266263 h 3267215"/>
                <a:gd name="connsiteX14" fmla="*/ 943868 w 1500128"/>
                <a:gd name="connsiteY14" fmla="*/ 3215780 h 3267215"/>
                <a:gd name="connsiteX15" fmla="*/ 1285815 w 1500128"/>
                <a:gd name="connsiteY15" fmla="*/ 2000390 h 3267215"/>
                <a:gd name="connsiteX16" fmla="*/ 1468696 w 1500128"/>
                <a:gd name="connsiteY16" fmla="*/ 1360310 h 3267215"/>
                <a:gd name="connsiteX17" fmla="*/ 1467744 w 1500128"/>
                <a:gd name="connsiteY17" fmla="*/ 799800 h 3267215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912436 w 1500128"/>
                <a:gd name="connsiteY2" fmla="*/ 371073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34369 w 1500128"/>
                <a:gd name="connsiteY1" fmla="*/ 467276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67744 w 1500128"/>
                <a:gd name="connsiteY0" fmla="*/ 799917 h 3267332"/>
                <a:gd name="connsiteX1" fmla="*/ 1169539 w 1500128"/>
                <a:gd name="connsiteY1" fmla="*/ 546407 h 3267332"/>
                <a:gd name="connsiteX2" fmla="*/ 824513 w 1500128"/>
                <a:gd name="connsiteY2" fmla="*/ 379865 h 3267332"/>
                <a:gd name="connsiteX3" fmla="*/ 816746 w 1500128"/>
                <a:gd name="connsiteY3" fmla="*/ 1210 h 3267332"/>
                <a:gd name="connsiteX4" fmla="*/ 164723 w 1500128"/>
                <a:gd name="connsiteY4" fmla="*/ 257 h 3267332"/>
                <a:gd name="connsiteX5" fmla="*/ 93285 w 1500128"/>
                <a:gd name="connsiteY5" fmla="*/ 174565 h 3267332"/>
                <a:gd name="connsiteX6" fmla="*/ 5655 w 1500128"/>
                <a:gd name="connsiteY6" fmla="*/ 476507 h 3267332"/>
                <a:gd name="connsiteX7" fmla="*/ 165675 w 1500128"/>
                <a:gd name="connsiteY7" fmla="*/ 894655 h 3267332"/>
                <a:gd name="connsiteX8" fmla="*/ 855285 w 1500128"/>
                <a:gd name="connsiteY8" fmla="*/ 963235 h 3267332"/>
                <a:gd name="connsiteX9" fmla="*/ 930533 w 1500128"/>
                <a:gd name="connsiteY9" fmla="*/ 1136590 h 3267332"/>
                <a:gd name="connsiteX10" fmla="*/ 785753 w 1500128"/>
                <a:gd name="connsiteY10" fmla="*/ 2115760 h 3267332"/>
                <a:gd name="connsiteX11" fmla="*/ 620018 w 1500128"/>
                <a:gd name="connsiteY11" fmla="*/ 3221612 h 3267332"/>
                <a:gd name="connsiteX12" fmla="*/ 639068 w 1500128"/>
                <a:gd name="connsiteY12" fmla="*/ 3267332 h 3267332"/>
                <a:gd name="connsiteX13" fmla="*/ 882908 w 1500128"/>
                <a:gd name="connsiteY13" fmla="*/ 3266380 h 3267332"/>
                <a:gd name="connsiteX14" fmla="*/ 943868 w 1500128"/>
                <a:gd name="connsiteY14" fmla="*/ 3215897 h 3267332"/>
                <a:gd name="connsiteX15" fmla="*/ 1285815 w 1500128"/>
                <a:gd name="connsiteY15" fmla="*/ 2000507 h 3267332"/>
                <a:gd name="connsiteX16" fmla="*/ 1468696 w 1500128"/>
                <a:gd name="connsiteY16" fmla="*/ 1360427 h 3267332"/>
                <a:gd name="connsiteX17" fmla="*/ 1467744 w 1500128"/>
                <a:gd name="connsiteY17" fmla="*/ 799917 h 3267332"/>
                <a:gd name="connsiteX0" fmla="*/ 1476536 w 1505343"/>
                <a:gd name="connsiteY0" fmla="*/ 755956 h 3267332"/>
                <a:gd name="connsiteX1" fmla="*/ 1169539 w 1505343"/>
                <a:gd name="connsiteY1" fmla="*/ 546407 h 3267332"/>
                <a:gd name="connsiteX2" fmla="*/ 824513 w 1505343"/>
                <a:gd name="connsiteY2" fmla="*/ 379865 h 3267332"/>
                <a:gd name="connsiteX3" fmla="*/ 816746 w 1505343"/>
                <a:gd name="connsiteY3" fmla="*/ 1210 h 3267332"/>
                <a:gd name="connsiteX4" fmla="*/ 164723 w 1505343"/>
                <a:gd name="connsiteY4" fmla="*/ 257 h 3267332"/>
                <a:gd name="connsiteX5" fmla="*/ 93285 w 1505343"/>
                <a:gd name="connsiteY5" fmla="*/ 174565 h 3267332"/>
                <a:gd name="connsiteX6" fmla="*/ 5655 w 1505343"/>
                <a:gd name="connsiteY6" fmla="*/ 476507 h 3267332"/>
                <a:gd name="connsiteX7" fmla="*/ 165675 w 1505343"/>
                <a:gd name="connsiteY7" fmla="*/ 894655 h 3267332"/>
                <a:gd name="connsiteX8" fmla="*/ 855285 w 1505343"/>
                <a:gd name="connsiteY8" fmla="*/ 963235 h 3267332"/>
                <a:gd name="connsiteX9" fmla="*/ 930533 w 1505343"/>
                <a:gd name="connsiteY9" fmla="*/ 1136590 h 3267332"/>
                <a:gd name="connsiteX10" fmla="*/ 785753 w 1505343"/>
                <a:gd name="connsiteY10" fmla="*/ 2115760 h 3267332"/>
                <a:gd name="connsiteX11" fmla="*/ 620018 w 1505343"/>
                <a:gd name="connsiteY11" fmla="*/ 3221612 h 3267332"/>
                <a:gd name="connsiteX12" fmla="*/ 639068 w 1505343"/>
                <a:gd name="connsiteY12" fmla="*/ 3267332 h 3267332"/>
                <a:gd name="connsiteX13" fmla="*/ 882908 w 1505343"/>
                <a:gd name="connsiteY13" fmla="*/ 3266380 h 3267332"/>
                <a:gd name="connsiteX14" fmla="*/ 943868 w 1505343"/>
                <a:gd name="connsiteY14" fmla="*/ 3215897 h 3267332"/>
                <a:gd name="connsiteX15" fmla="*/ 1285815 w 1505343"/>
                <a:gd name="connsiteY15" fmla="*/ 2000507 h 3267332"/>
                <a:gd name="connsiteX16" fmla="*/ 1468696 w 1505343"/>
                <a:gd name="connsiteY16" fmla="*/ 1360427 h 3267332"/>
                <a:gd name="connsiteX17" fmla="*/ 1476536 w 1505343"/>
                <a:gd name="connsiteY17" fmla="*/ 755956 h 3267332"/>
                <a:gd name="connsiteX0" fmla="*/ 1476536 w 1505343"/>
                <a:gd name="connsiteY0" fmla="*/ 773380 h 3284756"/>
                <a:gd name="connsiteX1" fmla="*/ 1169539 w 1505343"/>
                <a:gd name="connsiteY1" fmla="*/ 563831 h 3284756"/>
                <a:gd name="connsiteX2" fmla="*/ 824513 w 1505343"/>
                <a:gd name="connsiteY2" fmla="*/ 397289 h 3284756"/>
                <a:gd name="connsiteX3" fmla="*/ 816746 w 1505343"/>
                <a:gd name="connsiteY3" fmla="*/ 18634 h 3284756"/>
                <a:gd name="connsiteX4" fmla="*/ 155930 w 1505343"/>
                <a:gd name="connsiteY4" fmla="*/ 96 h 3284756"/>
                <a:gd name="connsiteX5" fmla="*/ 93285 w 1505343"/>
                <a:gd name="connsiteY5" fmla="*/ 191989 h 3284756"/>
                <a:gd name="connsiteX6" fmla="*/ 5655 w 1505343"/>
                <a:gd name="connsiteY6" fmla="*/ 493931 h 3284756"/>
                <a:gd name="connsiteX7" fmla="*/ 165675 w 1505343"/>
                <a:gd name="connsiteY7" fmla="*/ 912079 h 3284756"/>
                <a:gd name="connsiteX8" fmla="*/ 855285 w 1505343"/>
                <a:gd name="connsiteY8" fmla="*/ 980659 h 3284756"/>
                <a:gd name="connsiteX9" fmla="*/ 930533 w 1505343"/>
                <a:gd name="connsiteY9" fmla="*/ 1154014 h 3284756"/>
                <a:gd name="connsiteX10" fmla="*/ 785753 w 1505343"/>
                <a:gd name="connsiteY10" fmla="*/ 2133184 h 3284756"/>
                <a:gd name="connsiteX11" fmla="*/ 620018 w 1505343"/>
                <a:gd name="connsiteY11" fmla="*/ 3239036 h 3284756"/>
                <a:gd name="connsiteX12" fmla="*/ 639068 w 1505343"/>
                <a:gd name="connsiteY12" fmla="*/ 3284756 h 3284756"/>
                <a:gd name="connsiteX13" fmla="*/ 882908 w 1505343"/>
                <a:gd name="connsiteY13" fmla="*/ 3283804 h 3284756"/>
                <a:gd name="connsiteX14" fmla="*/ 943868 w 1505343"/>
                <a:gd name="connsiteY14" fmla="*/ 3233321 h 3284756"/>
                <a:gd name="connsiteX15" fmla="*/ 1285815 w 1505343"/>
                <a:gd name="connsiteY15" fmla="*/ 2017931 h 3284756"/>
                <a:gd name="connsiteX16" fmla="*/ 1468696 w 1505343"/>
                <a:gd name="connsiteY16" fmla="*/ 1377851 h 3284756"/>
                <a:gd name="connsiteX17" fmla="*/ 1476536 w 1505343"/>
                <a:gd name="connsiteY17" fmla="*/ 773380 h 3284756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24513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423 h 3284799"/>
                <a:gd name="connsiteX1" fmla="*/ 1169539 w 1505343"/>
                <a:gd name="connsiteY1" fmla="*/ 563874 h 3284799"/>
                <a:gd name="connsiteX2" fmla="*/ 877267 w 1505343"/>
                <a:gd name="connsiteY2" fmla="*/ 397332 h 3284799"/>
                <a:gd name="connsiteX3" fmla="*/ 816746 w 1505343"/>
                <a:gd name="connsiteY3" fmla="*/ 9884 h 3284799"/>
                <a:gd name="connsiteX4" fmla="*/ 155930 w 1505343"/>
                <a:gd name="connsiteY4" fmla="*/ 139 h 3284799"/>
                <a:gd name="connsiteX5" fmla="*/ 93285 w 1505343"/>
                <a:gd name="connsiteY5" fmla="*/ 192032 h 3284799"/>
                <a:gd name="connsiteX6" fmla="*/ 5655 w 1505343"/>
                <a:gd name="connsiteY6" fmla="*/ 493974 h 3284799"/>
                <a:gd name="connsiteX7" fmla="*/ 165675 w 1505343"/>
                <a:gd name="connsiteY7" fmla="*/ 912122 h 3284799"/>
                <a:gd name="connsiteX8" fmla="*/ 855285 w 1505343"/>
                <a:gd name="connsiteY8" fmla="*/ 980702 h 3284799"/>
                <a:gd name="connsiteX9" fmla="*/ 930533 w 1505343"/>
                <a:gd name="connsiteY9" fmla="*/ 1154057 h 3284799"/>
                <a:gd name="connsiteX10" fmla="*/ 785753 w 1505343"/>
                <a:gd name="connsiteY10" fmla="*/ 2133227 h 3284799"/>
                <a:gd name="connsiteX11" fmla="*/ 620018 w 1505343"/>
                <a:gd name="connsiteY11" fmla="*/ 3239079 h 3284799"/>
                <a:gd name="connsiteX12" fmla="*/ 639068 w 1505343"/>
                <a:gd name="connsiteY12" fmla="*/ 3284799 h 3284799"/>
                <a:gd name="connsiteX13" fmla="*/ 882908 w 1505343"/>
                <a:gd name="connsiteY13" fmla="*/ 3283847 h 3284799"/>
                <a:gd name="connsiteX14" fmla="*/ 943868 w 1505343"/>
                <a:gd name="connsiteY14" fmla="*/ 3233364 h 3284799"/>
                <a:gd name="connsiteX15" fmla="*/ 1285815 w 1505343"/>
                <a:gd name="connsiteY15" fmla="*/ 2017974 h 3284799"/>
                <a:gd name="connsiteX16" fmla="*/ 1468696 w 1505343"/>
                <a:gd name="connsiteY16" fmla="*/ 1377894 h 3284799"/>
                <a:gd name="connsiteX17" fmla="*/ 1476536 w 1505343"/>
                <a:gd name="connsiteY17" fmla="*/ 773423 h 3284799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77267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69539 w 1505343"/>
                <a:gd name="connsiteY1" fmla="*/ 56399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476536 w 1505343"/>
                <a:gd name="connsiteY0" fmla="*/ 773541 h 3284917"/>
                <a:gd name="connsiteX1" fmla="*/ 1178332 w 1505343"/>
                <a:gd name="connsiteY1" fmla="*/ 528822 h 3284917"/>
                <a:gd name="connsiteX2" fmla="*/ 850890 w 1505343"/>
                <a:gd name="connsiteY2" fmla="*/ 397450 h 3284917"/>
                <a:gd name="connsiteX3" fmla="*/ 834330 w 1505343"/>
                <a:gd name="connsiteY3" fmla="*/ 1209 h 3284917"/>
                <a:gd name="connsiteX4" fmla="*/ 155930 w 1505343"/>
                <a:gd name="connsiteY4" fmla="*/ 257 h 3284917"/>
                <a:gd name="connsiteX5" fmla="*/ 93285 w 1505343"/>
                <a:gd name="connsiteY5" fmla="*/ 192150 h 3284917"/>
                <a:gd name="connsiteX6" fmla="*/ 5655 w 1505343"/>
                <a:gd name="connsiteY6" fmla="*/ 494092 h 3284917"/>
                <a:gd name="connsiteX7" fmla="*/ 165675 w 1505343"/>
                <a:gd name="connsiteY7" fmla="*/ 912240 h 3284917"/>
                <a:gd name="connsiteX8" fmla="*/ 855285 w 1505343"/>
                <a:gd name="connsiteY8" fmla="*/ 980820 h 3284917"/>
                <a:gd name="connsiteX9" fmla="*/ 930533 w 1505343"/>
                <a:gd name="connsiteY9" fmla="*/ 1154175 h 3284917"/>
                <a:gd name="connsiteX10" fmla="*/ 785753 w 1505343"/>
                <a:gd name="connsiteY10" fmla="*/ 2133345 h 3284917"/>
                <a:gd name="connsiteX11" fmla="*/ 620018 w 1505343"/>
                <a:gd name="connsiteY11" fmla="*/ 3239197 h 3284917"/>
                <a:gd name="connsiteX12" fmla="*/ 639068 w 1505343"/>
                <a:gd name="connsiteY12" fmla="*/ 3284917 h 3284917"/>
                <a:gd name="connsiteX13" fmla="*/ 882908 w 1505343"/>
                <a:gd name="connsiteY13" fmla="*/ 3283965 h 3284917"/>
                <a:gd name="connsiteX14" fmla="*/ 943868 w 1505343"/>
                <a:gd name="connsiteY14" fmla="*/ 3233482 h 3284917"/>
                <a:gd name="connsiteX15" fmla="*/ 1285815 w 1505343"/>
                <a:gd name="connsiteY15" fmla="*/ 2018092 h 3284917"/>
                <a:gd name="connsiteX16" fmla="*/ 1468696 w 1505343"/>
                <a:gd name="connsiteY16" fmla="*/ 1378012 h 3284917"/>
                <a:gd name="connsiteX17" fmla="*/ 1476536 w 1505343"/>
                <a:gd name="connsiteY17" fmla="*/ 773541 h 3284917"/>
                <a:gd name="connsiteX0" fmla="*/ 1529290 w 1545795"/>
                <a:gd name="connsiteY0" fmla="*/ 773541 h 3284917"/>
                <a:gd name="connsiteX1" fmla="*/ 1178332 w 1545795"/>
                <a:gd name="connsiteY1" fmla="*/ 528822 h 3284917"/>
                <a:gd name="connsiteX2" fmla="*/ 850890 w 1545795"/>
                <a:gd name="connsiteY2" fmla="*/ 397450 h 3284917"/>
                <a:gd name="connsiteX3" fmla="*/ 834330 w 1545795"/>
                <a:gd name="connsiteY3" fmla="*/ 1209 h 3284917"/>
                <a:gd name="connsiteX4" fmla="*/ 155930 w 1545795"/>
                <a:gd name="connsiteY4" fmla="*/ 257 h 3284917"/>
                <a:gd name="connsiteX5" fmla="*/ 93285 w 1545795"/>
                <a:gd name="connsiteY5" fmla="*/ 192150 h 3284917"/>
                <a:gd name="connsiteX6" fmla="*/ 5655 w 1545795"/>
                <a:gd name="connsiteY6" fmla="*/ 494092 h 3284917"/>
                <a:gd name="connsiteX7" fmla="*/ 165675 w 1545795"/>
                <a:gd name="connsiteY7" fmla="*/ 912240 h 3284917"/>
                <a:gd name="connsiteX8" fmla="*/ 855285 w 1545795"/>
                <a:gd name="connsiteY8" fmla="*/ 980820 h 3284917"/>
                <a:gd name="connsiteX9" fmla="*/ 930533 w 1545795"/>
                <a:gd name="connsiteY9" fmla="*/ 1154175 h 3284917"/>
                <a:gd name="connsiteX10" fmla="*/ 785753 w 1545795"/>
                <a:gd name="connsiteY10" fmla="*/ 2133345 h 3284917"/>
                <a:gd name="connsiteX11" fmla="*/ 620018 w 1545795"/>
                <a:gd name="connsiteY11" fmla="*/ 3239197 h 3284917"/>
                <a:gd name="connsiteX12" fmla="*/ 639068 w 1545795"/>
                <a:gd name="connsiteY12" fmla="*/ 3284917 h 3284917"/>
                <a:gd name="connsiteX13" fmla="*/ 882908 w 1545795"/>
                <a:gd name="connsiteY13" fmla="*/ 3283965 h 3284917"/>
                <a:gd name="connsiteX14" fmla="*/ 943868 w 1545795"/>
                <a:gd name="connsiteY14" fmla="*/ 3233482 h 3284917"/>
                <a:gd name="connsiteX15" fmla="*/ 1285815 w 1545795"/>
                <a:gd name="connsiteY15" fmla="*/ 2018092 h 3284917"/>
                <a:gd name="connsiteX16" fmla="*/ 1468696 w 1545795"/>
                <a:gd name="connsiteY16" fmla="*/ 1378012 h 3284917"/>
                <a:gd name="connsiteX17" fmla="*/ 1529290 w 1545795"/>
                <a:gd name="connsiteY17" fmla="*/ 773541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61226"/>
                <a:gd name="connsiteY0" fmla="*/ 755957 h 3284917"/>
                <a:gd name="connsiteX1" fmla="*/ 1178332 w 1561226"/>
                <a:gd name="connsiteY1" fmla="*/ 528822 h 3284917"/>
                <a:gd name="connsiteX2" fmla="*/ 850890 w 1561226"/>
                <a:gd name="connsiteY2" fmla="*/ 397450 h 3284917"/>
                <a:gd name="connsiteX3" fmla="*/ 834330 w 1561226"/>
                <a:gd name="connsiteY3" fmla="*/ 1209 h 3284917"/>
                <a:gd name="connsiteX4" fmla="*/ 155930 w 1561226"/>
                <a:gd name="connsiteY4" fmla="*/ 257 h 3284917"/>
                <a:gd name="connsiteX5" fmla="*/ 93285 w 1561226"/>
                <a:gd name="connsiteY5" fmla="*/ 192150 h 3284917"/>
                <a:gd name="connsiteX6" fmla="*/ 5655 w 1561226"/>
                <a:gd name="connsiteY6" fmla="*/ 494092 h 3284917"/>
                <a:gd name="connsiteX7" fmla="*/ 165675 w 1561226"/>
                <a:gd name="connsiteY7" fmla="*/ 912240 h 3284917"/>
                <a:gd name="connsiteX8" fmla="*/ 855285 w 1561226"/>
                <a:gd name="connsiteY8" fmla="*/ 980820 h 3284917"/>
                <a:gd name="connsiteX9" fmla="*/ 930533 w 1561226"/>
                <a:gd name="connsiteY9" fmla="*/ 1154175 h 3284917"/>
                <a:gd name="connsiteX10" fmla="*/ 785753 w 1561226"/>
                <a:gd name="connsiteY10" fmla="*/ 2133345 h 3284917"/>
                <a:gd name="connsiteX11" fmla="*/ 620018 w 1561226"/>
                <a:gd name="connsiteY11" fmla="*/ 3239197 h 3284917"/>
                <a:gd name="connsiteX12" fmla="*/ 639068 w 1561226"/>
                <a:gd name="connsiteY12" fmla="*/ 3284917 h 3284917"/>
                <a:gd name="connsiteX13" fmla="*/ 882908 w 1561226"/>
                <a:gd name="connsiteY13" fmla="*/ 3283965 h 3284917"/>
                <a:gd name="connsiteX14" fmla="*/ 943868 w 1561226"/>
                <a:gd name="connsiteY14" fmla="*/ 3233482 h 3284917"/>
                <a:gd name="connsiteX15" fmla="*/ 1285815 w 1561226"/>
                <a:gd name="connsiteY15" fmla="*/ 2018092 h 3284917"/>
                <a:gd name="connsiteX16" fmla="*/ 1468696 w 1561226"/>
                <a:gd name="connsiteY16" fmla="*/ 1378012 h 3284917"/>
                <a:gd name="connsiteX17" fmla="*/ 1546875 w 1561226"/>
                <a:gd name="connsiteY17" fmla="*/ 755957 h 3284917"/>
                <a:gd name="connsiteX0" fmla="*/ 1546875 w 1554702"/>
                <a:gd name="connsiteY0" fmla="*/ 755957 h 3284917"/>
                <a:gd name="connsiteX1" fmla="*/ 1178332 w 1554702"/>
                <a:gd name="connsiteY1" fmla="*/ 528822 h 3284917"/>
                <a:gd name="connsiteX2" fmla="*/ 850890 w 1554702"/>
                <a:gd name="connsiteY2" fmla="*/ 397450 h 3284917"/>
                <a:gd name="connsiteX3" fmla="*/ 834330 w 1554702"/>
                <a:gd name="connsiteY3" fmla="*/ 1209 h 3284917"/>
                <a:gd name="connsiteX4" fmla="*/ 155930 w 1554702"/>
                <a:gd name="connsiteY4" fmla="*/ 257 h 3284917"/>
                <a:gd name="connsiteX5" fmla="*/ 93285 w 1554702"/>
                <a:gd name="connsiteY5" fmla="*/ 192150 h 3284917"/>
                <a:gd name="connsiteX6" fmla="*/ 5655 w 1554702"/>
                <a:gd name="connsiteY6" fmla="*/ 494092 h 3284917"/>
                <a:gd name="connsiteX7" fmla="*/ 165675 w 1554702"/>
                <a:gd name="connsiteY7" fmla="*/ 912240 h 3284917"/>
                <a:gd name="connsiteX8" fmla="*/ 855285 w 1554702"/>
                <a:gd name="connsiteY8" fmla="*/ 980820 h 3284917"/>
                <a:gd name="connsiteX9" fmla="*/ 930533 w 1554702"/>
                <a:gd name="connsiteY9" fmla="*/ 1154175 h 3284917"/>
                <a:gd name="connsiteX10" fmla="*/ 785753 w 1554702"/>
                <a:gd name="connsiteY10" fmla="*/ 2133345 h 3284917"/>
                <a:gd name="connsiteX11" fmla="*/ 620018 w 1554702"/>
                <a:gd name="connsiteY11" fmla="*/ 3239197 h 3284917"/>
                <a:gd name="connsiteX12" fmla="*/ 639068 w 1554702"/>
                <a:gd name="connsiteY12" fmla="*/ 3284917 h 3284917"/>
                <a:gd name="connsiteX13" fmla="*/ 882908 w 1554702"/>
                <a:gd name="connsiteY13" fmla="*/ 3283965 h 3284917"/>
                <a:gd name="connsiteX14" fmla="*/ 943868 w 1554702"/>
                <a:gd name="connsiteY14" fmla="*/ 3233482 h 3284917"/>
                <a:gd name="connsiteX15" fmla="*/ 1285815 w 1554702"/>
                <a:gd name="connsiteY15" fmla="*/ 2018092 h 3284917"/>
                <a:gd name="connsiteX16" fmla="*/ 1468696 w 1554702"/>
                <a:gd name="connsiteY16" fmla="*/ 1378012 h 3284917"/>
                <a:gd name="connsiteX17" fmla="*/ 1546875 w 1554702"/>
                <a:gd name="connsiteY17" fmla="*/ 755957 h 328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4702" h="3284917">
                  <a:moveTo>
                    <a:pt x="1546875" y="755957"/>
                  </a:moveTo>
                  <a:cubicBezTo>
                    <a:pt x="1497015" y="615890"/>
                    <a:pt x="1294330" y="588573"/>
                    <a:pt x="1178332" y="528822"/>
                  </a:cubicBezTo>
                  <a:cubicBezTo>
                    <a:pt x="1062334" y="469071"/>
                    <a:pt x="857558" y="440312"/>
                    <a:pt x="850890" y="397450"/>
                  </a:cubicBezTo>
                  <a:cubicBezTo>
                    <a:pt x="838508" y="321250"/>
                    <a:pt x="879097" y="126939"/>
                    <a:pt x="834330" y="1209"/>
                  </a:cubicBezTo>
                  <a:cubicBezTo>
                    <a:pt x="743842" y="7876"/>
                    <a:pt x="217842" y="-1648"/>
                    <a:pt x="155930" y="257"/>
                  </a:cubicBezTo>
                  <a:cubicBezTo>
                    <a:pt x="124497" y="58360"/>
                    <a:pt x="110430" y="133095"/>
                    <a:pt x="93285" y="192150"/>
                  </a:cubicBezTo>
                  <a:cubicBezTo>
                    <a:pt x="64710" y="293115"/>
                    <a:pt x="21848" y="390270"/>
                    <a:pt x="5655" y="494092"/>
                  </a:cubicBezTo>
                  <a:cubicBezTo>
                    <a:pt x="-19110" y="645540"/>
                    <a:pt x="38040" y="821752"/>
                    <a:pt x="165675" y="912240"/>
                  </a:cubicBezTo>
                  <a:cubicBezTo>
                    <a:pt x="352365" y="1043685"/>
                    <a:pt x="641925" y="980820"/>
                    <a:pt x="855285" y="980820"/>
                  </a:cubicBezTo>
                  <a:cubicBezTo>
                    <a:pt x="953393" y="980820"/>
                    <a:pt x="943868" y="1083690"/>
                    <a:pt x="930533" y="1154175"/>
                  </a:cubicBezTo>
                  <a:cubicBezTo>
                    <a:pt x="866715" y="1478025"/>
                    <a:pt x="825758" y="1805685"/>
                    <a:pt x="785753" y="2133345"/>
                  </a:cubicBezTo>
                  <a:cubicBezTo>
                    <a:pt x="745748" y="2463862"/>
                    <a:pt x="623828" y="3200145"/>
                    <a:pt x="620018" y="3239197"/>
                  </a:cubicBezTo>
                  <a:cubicBezTo>
                    <a:pt x="618113" y="3256342"/>
                    <a:pt x="608588" y="3279202"/>
                    <a:pt x="639068" y="3284917"/>
                  </a:cubicBezTo>
                  <a:lnTo>
                    <a:pt x="882908" y="3283965"/>
                  </a:lnTo>
                  <a:cubicBezTo>
                    <a:pt x="921008" y="3288727"/>
                    <a:pt x="934343" y="3268725"/>
                    <a:pt x="943868" y="3233482"/>
                  </a:cubicBezTo>
                  <a:cubicBezTo>
                    <a:pt x="991493" y="3055365"/>
                    <a:pt x="1221046" y="2245740"/>
                    <a:pt x="1285815" y="2018092"/>
                  </a:cubicBezTo>
                  <a:cubicBezTo>
                    <a:pt x="1318200" y="1903792"/>
                    <a:pt x="1442025" y="1498027"/>
                    <a:pt x="1468696" y="1378012"/>
                  </a:cubicBezTo>
                  <a:cubicBezTo>
                    <a:pt x="1503413" y="1131021"/>
                    <a:pt x="1579150" y="913607"/>
                    <a:pt x="1546875" y="755957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75000"/>
                  </a:schemeClr>
                </a:gs>
                <a:gs pos="72000">
                  <a:schemeClr val="accent4">
                    <a:lumMod val="55000"/>
                  </a:schemeClr>
                </a:gs>
                <a:gs pos="100000">
                  <a:schemeClr val="accent4">
                    <a:lumMod val="50000"/>
                  </a:schemeClr>
                </a:gs>
              </a:gsLst>
              <a:lin ang="150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Right Triangle 1">
              <a:extLst>
                <a:ext uri="{FF2B5EF4-FFF2-40B4-BE49-F238E27FC236}">
                  <a16:creationId xmlns:a16="http://schemas.microsoft.com/office/drawing/2014/main" id="{54FEBB37-8933-45D0-B2C8-6E5A90E62C77}"/>
                </a:ext>
              </a:extLst>
            </p:cNvPr>
            <p:cNvSpPr/>
            <p:nvPr/>
          </p:nvSpPr>
          <p:spPr>
            <a:xfrm>
              <a:off x="2738661" y="1884809"/>
              <a:ext cx="446550" cy="369490"/>
            </a:xfrm>
            <a:custGeom>
              <a:avLst/>
              <a:gdLst>
                <a:gd name="connsiteX0" fmla="*/ 0 w 314519"/>
                <a:gd name="connsiteY0" fmla="*/ 314519 h 314519"/>
                <a:gd name="connsiteX1" fmla="*/ 0 w 314519"/>
                <a:gd name="connsiteY1" fmla="*/ 0 h 314519"/>
                <a:gd name="connsiteX2" fmla="*/ 314519 w 314519"/>
                <a:gd name="connsiteY2" fmla="*/ 314519 h 314519"/>
                <a:gd name="connsiteX3" fmla="*/ 0 w 314519"/>
                <a:gd name="connsiteY3" fmla="*/ 314519 h 314519"/>
                <a:gd name="connsiteX0" fmla="*/ 18107 w 332626"/>
                <a:gd name="connsiteY0" fmla="*/ 260198 h 260198"/>
                <a:gd name="connsiteX1" fmla="*/ 0 w 332626"/>
                <a:gd name="connsiteY1" fmla="*/ 0 h 260198"/>
                <a:gd name="connsiteX2" fmla="*/ 332626 w 332626"/>
                <a:gd name="connsiteY2" fmla="*/ 260198 h 260198"/>
                <a:gd name="connsiteX3" fmla="*/ 18107 w 332626"/>
                <a:gd name="connsiteY3" fmla="*/ 260198 h 260198"/>
                <a:gd name="connsiteX0" fmla="*/ 18107 w 340499"/>
                <a:gd name="connsiteY0" fmla="*/ 260198 h 296941"/>
                <a:gd name="connsiteX1" fmla="*/ 0 w 340499"/>
                <a:gd name="connsiteY1" fmla="*/ 0 h 296941"/>
                <a:gd name="connsiteX2" fmla="*/ 340499 w 340499"/>
                <a:gd name="connsiteY2" fmla="*/ 296941 h 296941"/>
                <a:gd name="connsiteX3" fmla="*/ 18107 w 340499"/>
                <a:gd name="connsiteY3" fmla="*/ 260198 h 296941"/>
                <a:gd name="connsiteX0" fmla="*/ 18107 w 358870"/>
                <a:gd name="connsiteY0" fmla="*/ 260198 h 296941"/>
                <a:gd name="connsiteX1" fmla="*/ 0 w 358870"/>
                <a:gd name="connsiteY1" fmla="*/ 0 h 296941"/>
                <a:gd name="connsiteX2" fmla="*/ 358870 w 358870"/>
                <a:gd name="connsiteY2" fmla="*/ 296941 h 296941"/>
                <a:gd name="connsiteX3" fmla="*/ 18107 w 358870"/>
                <a:gd name="connsiteY3" fmla="*/ 260198 h 296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70" h="296941">
                  <a:moveTo>
                    <a:pt x="18107" y="260198"/>
                  </a:moveTo>
                  <a:lnTo>
                    <a:pt x="0" y="0"/>
                  </a:lnTo>
                  <a:lnTo>
                    <a:pt x="358870" y="296941"/>
                  </a:lnTo>
                  <a:lnTo>
                    <a:pt x="18107" y="260198"/>
                  </a:lnTo>
                  <a:close/>
                </a:path>
              </a:pathLst>
            </a:custGeom>
            <a:gradFill>
              <a:gsLst>
                <a:gs pos="51000">
                  <a:srgbClr val="000000">
                    <a:alpha val="0"/>
                  </a:srgbClr>
                </a:gs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2131" y="530497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2181" y="624430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77B8BD7-BC44-4CAF-8141-BF188F0F3ACC}"/>
              </a:ext>
            </a:extLst>
          </p:cNvPr>
          <p:cNvGrpSpPr/>
          <p:nvPr/>
        </p:nvGrpSpPr>
        <p:grpSpPr>
          <a:xfrm>
            <a:off x="4063736" y="795514"/>
            <a:ext cx="4064528" cy="1363510"/>
            <a:chOff x="977906" y="3662907"/>
            <a:chExt cx="4064528" cy="136351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87440B-5B1F-435A-9E9C-7163AC9D1E13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D95E17-3B9A-42AE-99DE-8EE3FB7C3274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solidFill>
              <a:schemeClr val="bg1"/>
            </a:solidFill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id="{7CD74C71-E298-480E-97EC-061357953109}"/>
              </a:ext>
            </a:extLst>
          </p:cNvPr>
          <p:cNvGrpSpPr/>
          <p:nvPr/>
        </p:nvGrpSpPr>
        <p:grpSpPr>
          <a:xfrm>
            <a:off x="-217478" y="3466510"/>
            <a:ext cx="4355125" cy="3260093"/>
            <a:chOff x="-255818" y="2855701"/>
            <a:chExt cx="5014204" cy="3753457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28BA9A01-F5B6-42BF-82A7-3C1FB9B45F5C}"/>
                </a:ext>
              </a:extLst>
            </p:cNvPr>
            <p:cNvGrpSpPr/>
            <p:nvPr/>
          </p:nvGrpSpPr>
          <p:grpSpPr>
            <a:xfrm>
              <a:off x="-255818" y="5774253"/>
              <a:ext cx="4939255" cy="729254"/>
              <a:chOff x="-255818" y="5774253"/>
              <a:chExt cx="4939255" cy="729254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CF9BDD8-4736-4A72-83EC-E474EAD580C4}"/>
                  </a:ext>
                </a:extLst>
              </p:cNvPr>
              <p:cNvSpPr/>
              <p:nvPr/>
            </p:nvSpPr>
            <p:spPr>
              <a:xfrm rot="20779325">
                <a:off x="-255818" y="6021198"/>
                <a:ext cx="3495178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9F35F4DA-BA5C-4FF1-8872-E1426F9138D6}"/>
                  </a:ext>
                </a:extLst>
              </p:cNvPr>
              <p:cNvSpPr/>
              <p:nvPr/>
            </p:nvSpPr>
            <p:spPr>
              <a:xfrm>
                <a:off x="1327736" y="5774253"/>
                <a:ext cx="3355701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389EF052-47B7-40CB-92C6-52A02BC6D2B0}"/>
                </a:ext>
              </a:extLst>
            </p:cNvPr>
            <p:cNvGrpSpPr/>
            <p:nvPr/>
          </p:nvGrpSpPr>
          <p:grpSpPr>
            <a:xfrm>
              <a:off x="-25989" y="2855701"/>
              <a:ext cx="3031576" cy="3715552"/>
              <a:chOff x="-25989" y="2855701"/>
              <a:chExt cx="3031576" cy="3715552"/>
            </a:xfrm>
          </p:grpSpPr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502A73B-1A14-46D2-91CD-ED90D96BF82D}"/>
                  </a:ext>
                </a:extLst>
              </p:cNvPr>
              <p:cNvSpPr/>
              <p:nvPr/>
            </p:nvSpPr>
            <p:spPr>
              <a:xfrm flipH="1">
                <a:off x="-25989" y="3953013"/>
                <a:ext cx="2137656" cy="2618240"/>
              </a:xfrm>
              <a:custGeom>
                <a:avLst/>
                <a:gdLst>
                  <a:gd name="connsiteX0" fmla="*/ 1550356 w 2619983"/>
                  <a:gd name="connsiteY0" fmla="*/ 29716 h 2765267"/>
                  <a:gd name="connsiteX1" fmla="*/ 1818939 w 2619983"/>
                  <a:gd name="connsiteY1" fmla="*/ 176579 h 2765267"/>
                  <a:gd name="connsiteX2" fmla="*/ 2097809 w 2619983"/>
                  <a:gd name="connsiteY2" fmla="*/ 361731 h 2765267"/>
                  <a:gd name="connsiteX3" fmla="*/ 2502398 w 2619983"/>
                  <a:gd name="connsiteY3" fmla="*/ 974330 h 2765267"/>
                  <a:gd name="connsiteX4" fmla="*/ 2593831 w 2619983"/>
                  <a:gd name="connsiteY4" fmla="*/ 1389777 h 2765267"/>
                  <a:gd name="connsiteX5" fmla="*/ 2619547 w 2619983"/>
                  <a:gd name="connsiteY5" fmla="*/ 2749838 h 2765267"/>
                  <a:gd name="connsiteX6" fmla="*/ 2604118 w 2619983"/>
                  <a:gd name="connsiteY6" fmla="*/ 2765267 h 2765267"/>
                  <a:gd name="connsiteX7" fmla="*/ 2594403 w 2619983"/>
                  <a:gd name="connsiteY7" fmla="*/ 2764696 h 2765267"/>
                  <a:gd name="connsiteX8" fmla="*/ 52002 w 2619983"/>
                  <a:gd name="connsiteY8" fmla="*/ 2764696 h 2765267"/>
                  <a:gd name="connsiteX9" fmla="*/ 49145 w 2619983"/>
                  <a:gd name="connsiteY9" fmla="*/ 2764696 h 2765267"/>
                  <a:gd name="connsiteX10" fmla="*/ 66289 w 2619983"/>
                  <a:gd name="connsiteY10" fmla="*/ 2446396 h 2765267"/>
                  <a:gd name="connsiteX11" fmla="*/ 266298 w 2619983"/>
                  <a:gd name="connsiteY11" fmla="*/ 2153811 h 2765267"/>
                  <a:gd name="connsiteX12" fmla="*/ 269155 w 2619983"/>
                  <a:gd name="connsiteY12" fmla="*/ 2152668 h 2765267"/>
                  <a:gd name="connsiteX13" fmla="*/ 543453 w 2619983"/>
                  <a:gd name="connsiteY13" fmla="*/ 2153240 h 2765267"/>
                  <a:gd name="connsiteX14" fmla="*/ 549739 w 2619983"/>
                  <a:gd name="connsiteY14" fmla="*/ 2155526 h 2765267"/>
                  <a:gd name="connsiteX15" fmla="*/ 747462 w 2619983"/>
                  <a:gd name="connsiteY15" fmla="*/ 2181813 h 2765267"/>
                  <a:gd name="connsiteX16" fmla="*/ 750891 w 2619983"/>
                  <a:gd name="connsiteY16" fmla="*/ 2181813 h 2765267"/>
                  <a:gd name="connsiteX17" fmla="*/ 763463 w 2619983"/>
                  <a:gd name="connsiteY17" fmla="*/ 2156097 h 2765267"/>
                  <a:gd name="connsiteX18" fmla="*/ 753748 w 2619983"/>
                  <a:gd name="connsiteY18" fmla="*/ 2143525 h 2765267"/>
                  <a:gd name="connsiteX19" fmla="*/ 694317 w 2619983"/>
                  <a:gd name="connsiteY19" fmla="*/ 2010376 h 2765267"/>
                  <a:gd name="connsiteX20" fmla="*/ 665173 w 2619983"/>
                  <a:gd name="connsiteY20" fmla="*/ 1980661 h 2765267"/>
                  <a:gd name="connsiteX21" fmla="*/ 641172 w 2619983"/>
                  <a:gd name="connsiteY21" fmla="*/ 1970946 h 2765267"/>
                  <a:gd name="connsiteX22" fmla="*/ 555454 w 2619983"/>
                  <a:gd name="connsiteY22" fmla="*/ 1953231 h 2765267"/>
                  <a:gd name="connsiteX23" fmla="*/ 306299 w 2619983"/>
                  <a:gd name="connsiteY23" fmla="*/ 1973232 h 2765267"/>
                  <a:gd name="connsiteX24" fmla="*/ 70289 w 2619983"/>
                  <a:gd name="connsiteY24" fmla="*/ 1953802 h 2765267"/>
                  <a:gd name="connsiteX25" fmla="*/ 133149 w 2619983"/>
                  <a:gd name="connsiteY25" fmla="*/ 1856655 h 2765267"/>
                  <a:gd name="connsiteX26" fmla="*/ 127434 w 2619983"/>
                  <a:gd name="connsiteY26" fmla="*/ 1732078 h 2765267"/>
                  <a:gd name="connsiteX27" fmla="*/ 0 w 2619983"/>
                  <a:gd name="connsiteY27" fmla="*/ 1622930 h 2765267"/>
                  <a:gd name="connsiteX28" fmla="*/ 205724 w 2619983"/>
                  <a:gd name="connsiteY28" fmla="*/ 1596072 h 2765267"/>
                  <a:gd name="connsiteX29" fmla="*/ 257154 w 2619983"/>
                  <a:gd name="connsiteY29" fmla="*/ 1580071 h 2765267"/>
                  <a:gd name="connsiteX30" fmla="*/ 358873 w 2619983"/>
                  <a:gd name="connsiteY30" fmla="*/ 1557213 h 2765267"/>
                  <a:gd name="connsiteX31" fmla="*/ 389732 w 2619983"/>
                  <a:gd name="connsiteY31" fmla="*/ 1545212 h 2765267"/>
                  <a:gd name="connsiteX32" fmla="*/ 496594 w 2619983"/>
                  <a:gd name="connsiteY32" fmla="*/ 1495496 h 2765267"/>
                  <a:gd name="connsiteX33" fmla="*/ 561168 w 2619983"/>
                  <a:gd name="connsiteY33" fmla="*/ 1446922 h 2765267"/>
                  <a:gd name="connsiteX34" fmla="*/ 588598 w 2619983"/>
                  <a:gd name="connsiteY34" fmla="*/ 1332060 h 2765267"/>
                  <a:gd name="connsiteX35" fmla="*/ 595456 w 2619983"/>
                  <a:gd name="connsiteY35" fmla="*/ 1076048 h 2765267"/>
                  <a:gd name="connsiteX36" fmla="*/ 586884 w 2619983"/>
                  <a:gd name="connsiteY36" fmla="*/ 886897 h 2765267"/>
                  <a:gd name="connsiteX37" fmla="*/ 614313 w 2619983"/>
                  <a:gd name="connsiteY37" fmla="*/ 677745 h 2765267"/>
                  <a:gd name="connsiteX38" fmla="*/ 710318 w 2619983"/>
                  <a:gd name="connsiteY38" fmla="*/ 530881 h 2765267"/>
                  <a:gd name="connsiteX39" fmla="*/ 770320 w 2619983"/>
                  <a:gd name="connsiteY39" fmla="*/ 472021 h 2765267"/>
                  <a:gd name="connsiteX40" fmla="*/ 1458923 w 2619983"/>
                  <a:gd name="connsiteY40" fmla="*/ 0 h 2765267"/>
                  <a:gd name="connsiteX41" fmla="*/ 1460637 w 2619983"/>
                  <a:gd name="connsiteY41" fmla="*/ 0 h 2765267"/>
                  <a:gd name="connsiteX42" fmla="*/ 1550356 w 2619983"/>
                  <a:gd name="connsiteY42" fmla="*/ 29716 h 2765267"/>
                  <a:gd name="connsiteX0" fmla="*/ 1576316 w 2645944"/>
                  <a:gd name="connsiteY0" fmla="*/ 29716 h 2776917"/>
                  <a:gd name="connsiteX1" fmla="*/ 1844899 w 2645944"/>
                  <a:gd name="connsiteY1" fmla="*/ 176579 h 2776917"/>
                  <a:gd name="connsiteX2" fmla="*/ 2123769 w 2645944"/>
                  <a:gd name="connsiteY2" fmla="*/ 361731 h 2776917"/>
                  <a:gd name="connsiteX3" fmla="*/ 2528358 w 2645944"/>
                  <a:gd name="connsiteY3" fmla="*/ 974330 h 2776917"/>
                  <a:gd name="connsiteX4" fmla="*/ 2619791 w 2645944"/>
                  <a:gd name="connsiteY4" fmla="*/ 1389777 h 2776917"/>
                  <a:gd name="connsiteX5" fmla="*/ 2645507 w 2645944"/>
                  <a:gd name="connsiteY5" fmla="*/ 2749838 h 2776917"/>
                  <a:gd name="connsiteX6" fmla="*/ 2630078 w 2645944"/>
                  <a:gd name="connsiteY6" fmla="*/ 2765267 h 2776917"/>
                  <a:gd name="connsiteX7" fmla="*/ 2620363 w 2645944"/>
                  <a:gd name="connsiteY7" fmla="*/ 2764696 h 2776917"/>
                  <a:gd name="connsiteX8" fmla="*/ 77962 w 2645944"/>
                  <a:gd name="connsiteY8" fmla="*/ 2764696 h 2776917"/>
                  <a:gd name="connsiteX9" fmla="*/ 600594 w 2645944"/>
                  <a:gd name="connsiteY9" fmla="*/ 2776917 h 2776917"/>
                  <a:gd name="connsiteX10" fmla="*/ 92249 w 2645944"/>
                  <a:gd name="connsiteY10" fmla="*/ 2446396 h 2776917"/>
                  <a:gd name="connsiteX11" fmla="*/ 292258 w 2645944"/>
                  <a:gd name="connsiteY11" fmla="*/ 2153811 h 2776917"/>
                  <a:gd name="connsiteX12" fmla="*/ 295115 w 2645944"/>
                  <a:gd name="connsiteY12" fmla="*/ 2152668 h 2776917"/>
                  <a:gd name="connsiteX13" fmla="*/ 569413 w 2645944"/>
                  <a:gd name="connsiteY13" fmla="*/ 2153240 h 2776917"/>
                  <a:gd name="connsiteX14" fmla="*/ 575699 w 2645944"/>
                  <a:gd name="connsiteY14" fmla="*/ 2155526 h 2776917"/>
                  <a:gd name="connsiteX15" fmla="*/ 773422 w 2645944"/>
                  <a:gd name="connsiteY15" fmla="*/ 2181813 h 2776917"/>
                  <a:gd name="connsiteX16" fmla="*/ 776851 w 2645944"/>
                  <a:gd name="connsiteY16" fmla="*/ 2181813 h 2776917"/>
                  <a:gd name="connsiteX17" fmla="*/ 789423 w 2645944"/>
                  <a:gd name="connsiteY17" fmla="*/ 2156097 h 2776917"/>
                  <a:gd name="connsiteX18" fmla="*/ 779708 w 2645944"/>
                  <a:gd name="connsiteY18" fmla="*/ 2143525 h 2776917"/>
                  <a:gd name="connsiteX19" fmla="*/ 720277 w 2645944"/>
                  <a:gd name="connsiteY19" fmla="*/ 2010376 h 2776917"/>
                  <a:gd name="connsiteX20" fmla="*/ 691133 w 2645944"/>
                  <a:gd name="connsiteY20" fmla="*/ 1980661 h 2776917"/>
                  <a:gd name="connsiteX21" fmla="*/ 667132 w 2645944"/>
                  <a:gd name="connsiteY21" fmla="*/ 1970946 h 2776917"/>
                  <a:gd name="connsiteX22" fmla="*/ 581414 w 2645944"/>
                  <a:gd name="connsiteY22" fmla="*/ 1953231 h 2776917"/>
                  <a:gd name="connsiteX23" fmla="*/ 332259 w 2645944"/>
                  <a:gd name="connsiteY23" fmla="*/ 1973232 h 2776917"/>
                  <a:gd name="connsiteX24" fmla="*/ 96249 w 2645944"/>
                  <a:gd name="connsiteY24" fmla="*/ 1953802 h 2776917"/>
                  <a:gd name="connsiteX25" fmla="*/ 159109 w 2645944"/>
                  <a:gd name="connsiteY25" fmla="*/ 1856655 h 2776917"/>
                  <a:gd name="connsiteX26" fmla="*/ 153394 w 2645944"/>
                  <a:gd name="connsiteY26" fmla="*/ 1732078 h 2776917"/>
                  <a:gd name="connsiteX27" fmla="*/ 25960 w 2645944"/>
                  <a:gd name="connsiteY27" fmla="*/ 1622930 h 2776917"/>
                  <a:gd name="connsiteX28" fmla="*/ 231684 w 2645944"/>
                  <a:gd name="connsiteY28" fmla="*/ 1596072 h 2776917"/>
                  <a:gd name="connsiteX29" fmla="*/ 283114 w 2645944"/>
                  <a:gd name="connsiteY29" fmla="*/ 1580071 h 2776917"/>
                  <a:gd name="connsiteX30" fmla="*/ 384833 w 2645944"/>
                  <a:gd name="connsiteY30" fmla="*/ 1557213 h 2776917"/>
                  <a:gd name="connsiteX31" fmla="*/ 415692 w 2645944"/>
                  <a:gd name="connsiteY31" fmla="*/ 1545212 h 2776917"/>
                  <a:gd name="connsiteX32" fmla="*/ 522554 w 2645944"/>
                  <a:gd name="connsiteY32" fmla="*/ 1495496 h 2776917"/>
                  <a:gd name="connsiteX33" fmla="*/ 587128 w 2645944"/>
                  <a:gd name="connsiteY33" fmla="*/ 1446922 h 2776917"/>
                  <a:gd name="connsiteX34" fmla="*/ 614558 w 2645944"/>
                  <a:gd name="connsiteY34" fmla="*/ 1332060 h 2776917"/>
                  <a:gd name="connsiteX35" fmla="*/ 621416 w 2645944"/>
                  <a:gd name="connsiteY35" fmla="*/ 1076048 h 2776917"/>
                  <a:gd name="connsiteX36" fmla="*/ 612844 w 2645944"/>
                  <a:gd name="connsiteY36" fmla="*/ 886897 h 2776917"/>
                  <a:gd name="connsiteX37" fmla="*/ 640273 w 2645944"/>
                  <a:gd name="connsiteY37" fmla="*/ 677745 h 2776917"/>
                  <a:gd name="connsiteX38" fmla="*/ 736278 w 2645944"/>
                  <a:gd name="connsiteY38" fmla="*/ 530881 h 2776917"/>
                  <a:gd name="connsiteX39" fmla="*/ 796280 w 2645944"/>
                  <a:gd name="connsiteY39" fmla="*/ 472021 h 2776917"/>
                  <a:gd name="connsiteX40" fmla="*/ 1484883 w 2645944"/>
                  <a:gd name="connsiteY40" fmla="*/ 0 h 2776917"/>
                  <a:gd name="connsiteX41" fmla="*/ 1486597 w 2645944"/>
                  <a:gd name="connsiteY41" fmla="*/ 0 h 2776917"/>
                  <a:gd name="connsiteX42" fmla="*/ 1576316 w 2645944"/>
                  <a:gd name="connsiteY42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66289 w 2619984"/>
                  <a:gd name="connsiteY9" fmla="*/ 2446396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619984"/>
                  <a:gd name="connsiteY0" fmla="*/ 29716 h 2776917"/>
                  <a:gd name="connsiteX1" fmla="*/ 1818939 w 2619984"/>
                  <a:gd name="connsiteY1" fmla="*/ 176579 h 2776917"/>
                  <a:gd name="connsiteX2" fmla="*/ 2097809 w 2619984"/>
                  <a:gd name="connsiteY2" fmla="*/ 361731 h 2776917"/>
                  <a:gd name="connsiteX3" fmla="*/ 2502398 w 2619984"/>
                  <a:gd name="connsiteY3" fmla="*/ 974330 h 2776917"/>
                  <a:gd name="connsiteX4" fmla="*/ 2593831 w 2619984"/>
                  <a:gd name="connsiteY4" fmla="*/ 1389777 h 2776917"/>
                  <a:gd name="connsiteX5" fmla="*/ 2619547 w 2619984"/>
                  <a:gd name="connsiteY5" fmla="*/ 2749838 h 2776917"/>
                  <a:gd name="connsiteX6" fmla="*/ 2604118 w 2619984"/>
                  <a:gd name="connsiteY6" fmla="*/ 2765267 h 2776917"/>
                  <a:gd name="connsiteX7" fmla="*/ 2594403 w 2619984"/>
                  <a:gd name="connsiteY7" fmla="*/ 2764696 h 2776917"/>
                  <a:gd name="connsiteX8" fmla="*/ 574634 w 2619984"/>
                  <a:gd name="connsiteY8" fmla="*/ 2776917 h 2776917"/>
                  <a:gd name="connsiteX9" fmla="*/ 5185 w 2619984"/>
                  <a:gd name="connsiteY9" fmla="*/ 2593044 h 2776917"/>
                  <a:gd name="connsiteX10" fmla="*/ 266298 w 2619984"/>
                  <a:gd name="connsiteY10" fmla="*/ 2153811 h 2776917"/>
                  <a:gd name="connsiteX11" fmla="*/ 269155 w 2619984"/>
                  <a:gd name="connsiteY11" fmla="*/ 2152668 h 2776917"/>
                  <a:gd name="connsiteX12" fmla="*/ 543453 w 2619984"/>
                  <a:gd name="connsiteY12" fmla="*/ 2153240 h 2776917"/>
                  <a:gd name="connsiteX13" fmla="*/ 549739 w 2619984"/>
                  <a:gd name="connsiteY13" fmla="*/ 2155526 h 2776917"/>
                  <a:gd name="connsiteX14" fmla="*/ 747462 w 2619984"/>
                  <a:gd name="connsiteY14" fmla="*/ 2181813 h 2776917"/>
                  <a:gd name="connsiteX15" fmla="*/ 750891 w 2619984"/>
                  <a:gd name="connsiteY15" fmla="*/ 2181813 h 2776917"/>
                  <a:gd name="connsiteX16" fmla="*/ 763463 w 2619984"/>
                  <a:gd name="connsiteY16" fmla="*/ 2156097 h 2776917"/>
                  <a:gd name="connsiteX17" fmla="*/ 753748 w 2619984"/>
                  <a:gd name="connsiteY17" fmla="*/ 2143525 h 2776917"/>
                  <a:gd name="connsiteX18" fmla="*/ 694317 w 2619984"/>
                  <a:gd name="connsiteY18" fmla="*/ 2010376 h 2776917"/>
                  <a:gd name="connsiteX19" fmla="*/ 665173 w 2619984"/>
                  <a:gd name="connsiteY19" fmla="*/ 1980661 h 2776917"/>
                  <a:gd name="connsiteX20" fmla="*/ 641172 w 2619984"/>
                  <a:gd name="connsiteY20" fmla="*/ 1970946 h 2776917"/>
                  <a:gd name="connsiteX21" fmla="*/ 555454 w 2619984"/>
                  <a:gd name="connsiteY21" fmla="*/ 1953231 h 2776917"/>
                  <a:gd name="connsiteX22" fmla="*/ 306299 w 2619984"/>
                  <a:gd name="connsiteY22" fmla="*/ 1973232 h 2776917"/>
                  <a:gd name="connsiteX23" fmla="*/ 70289 w 2619984"/>
                  <a:gd name="connsiteY23" fmla="*/ 1953802 h 2776917"/>
                  <a:gd name="connsiteX24" fmla="*/ 133149 w 2619984"/>
                  <a:gd name="connsiteY24" fmla="*/ 1856655 h 2776917"/>
                  <a:gd name="connsiteX25" fmla="*/ 127434 w 2619984"/>
                  <a:gd name="connsiteY25" fmla="*/ 1732078 h 2776917"/>
                  <a:gd name="connsiteX26" fmla="*/ 0 w 2619984"/>
                  <a:gd name="connsiteY26" fmla="*/ 1622930 h 2776917"/>
                  <a:gd name="connsiteX27" fmla="*/ 205724 w 2619984"/>
                  <a:gd name="connsiteY27" fmla="*/ 1596072 h 2776917"/>
                  <a:gd name="connsiteX28" fmla="*/ 257154 w 2619984"/>
                  <a:gd name="connsiteY28" fmla="*/ 1580071 h 2776917"/>
                  <a:gd name="connsiteX29" fmla="*/ 358873 w 2619984"/>
                  <a:gd name="connsiteY29" fmla="*/ 1557213 h 2776917"/>
                  <a:gd name="connsiteX30" fmla="*/ 389732 w 2619984"/>
                  <a:gd name="connsiteY30" fmla="*/ 1545212 h 2776917"/>
                  <a:gd name="connsiteX31" fmla="*/ 496594 w 2619984"/>
                  <a:gd name="connsiteY31" fmla="*/ 1495496 h 2776917"/>
                  <a:gd name="connsiteX32" fmla="*/ 561168 w 2619984"/>
                  <a:gd name="connsiteY32" fmla="*/ 1446922 h 2776917"/>
                  <a:gd name="connsiteX33" fmla="*/ 588598 w 2619984"/>
                  <a:gd name="connsiteY33" fmla="*/ 1332060 h 2776917"/>
                  <a:gd name="connsiteX34" fmla="*/ 595456 w 2619984"/>
                  <a:gd name="connsiteY34" fmla="*/ 1076048 h 2776917"/>
                  <a:gd name="connsiteX35" fmla="*/ 586884 w 2619984"/>
                  <a:gd name="connsiteY35" fmla="*/ 886897 h 2776917"/>
                  <a:gd name="connsiteX36" fmla="*/ 614313 w 2619984"/>
                  <a:gd name="connsiteY36" fmla="*/ 677745 h 2776917"/>
                  <a:gd name="connsiteX37" fmla="*/ 710318 w 2619984"/>
                  <a:gd name="connsiteY37" fmla="*/ 530881 h 2776917"/>
                  <a:gd name="connsiteX38" fmla="*/ 770320 w 2619984"/>
                  <a:gd name="connsiteY38" fmla="*/ 472021 h 2776917"/>
                  <a:gd name="connsiteX39" fmla="*/ 1458923 w 2619984"/>
                  <a:gd name="connsiteY39" fmla="*/ 0 h 2776917"/>
                  <a:gd name="connsiteX40" fmla="*/ 1460637 w 2619984"/>
                  <a:gd name="connsiteY40" fmla="*/ 0 h 2776917"/>
                  <a:gd name="connsiteX41" fmla="*/ 1550356 w 2619984"/>
                  <a:gd name="connsiteY41" fmla="*/ 29716 h 2776917"/>
                  <a:gd name="connsiteX0" fmla="*/ 1550356 w 2731128"/>
                  <a:gd name="connsiteY0" fmla="*/ 29716 h 2801358"/>
                  <a:gd name="connsiteX1" fmla="*/ 1818939 w 2731128"/>
                  <a:gd name="connsiteY1" fmla="*/ 176579 h 2801358"/>
                  <a:gd name="connsiteX2" fmla="*/ 2097809 w 2731128"/>
                  <a:gd name="connsiteY2" fmla="*/ 361731 h 2801358"/>
                  <a:gd name="connsiteX3" fmla="*/ 2502398 w 2731128"/>
                  <a:gd name="connsiteY3" fmla="*/ 974330 h 2801358"/>
                  <a:gd name="connsiteX4" fmla="*/ 2593831 w 2731128"/>
                  <a:gd name="connsiteY4" fmla="*/ 1389777 h 2801358"/>
                  <a:gd name="connsiteX5" fmla="*/ 2619547 w 2731128"/>
                  <a:gd name="connsiteY5" fmla="*/ 2749838 h 2801358"/>
                  <a:gd name="connsiteX6" fmla="*/ 2604118 w 2731128"/>
                  <a:gd name="connsiteY6" fmla="*/ 2765267 h 2801358"/>
                  <a:gd name="connsiteX7" fmla="*/ 2594403 w 2731128"/>
                  <a:gd name="connsiteY7" fmla="*/ 2764696 h 2801358"/>
                  <a:gd name="connsiteX8" fmla="*/ 782385 w 2731128"/>
                  <a:gd name="connsiteY8" fmla="*/ 2801358 h 2801358"/>
                  <a:gd name="connsiteX9" fmla="*/ 5185 w 2731128"/>
                  <a:gd name="connsiteY9" fmla="*/ 2593044 h 2801358"/>
                  <a:gd name="connsiteX10" fmla="*/ 266298 w 2731128"/>
                  <a:gd name="connsiteY10" fmla="*/ 2153811 h 2801358"/>
                  <a:gd name="connsiteX11" fmla="*/ 269155 w 2731128"/>
                  <a:gd name="connsiteY11" fmla="*/ 2152668 h 2801358"/>
                  <a:gd name="connsiteX12" fmla="*/ 543453 w 2731128"/>
                  <a:gd name="connsiteY12" fmla="*/ 2153240 h 2801358"/>
                  <a:gd name="connsiteX13" fmla="*/ 549739 w 2731128"/>
                  <a:gd name="connsiteY13" fmla="*/ 2155526 h 2801358"/>
                  <a:gd name="connsiteX14" fmla="*/ 747462 w 2731128"/>
                  <a:gd name="connsiteY14" fmla="*/ 2181813 h 2801358"/>
                  <a:gd name="connsiteX15" fmla="*/ 750891 w 2731128"/>
                  <a:gd name="connsiteY15" fmla="*/ 2181813 h 2801358"/>
                  <a:gd name="connsiteX16" fmla="*/ 763463 w 2731128"/>
                  <a:gd name="connsiteY16" fmla="*/ 2156097 h 2801358"/>
                  <a:gd name="connsiteX17" fmla="*/ 753748 w 2731128"/>
                  <a:gd name="connsiteY17" fmla="*/ 2143525 h 2801358"/>
                  <a:gd name="connsiteX18" fmla="*/ 694317 w 2731128"/>
                  <a:gd name="connsiteY18" fmla="*/ 2010376 h 2801358"/>
                  <a:gd name="connsiteX19" fmla="*/ 665173 w 2731128"/>
                  <a:gd name="connsiteY19" fmla="*/ 1980661 h 2801358"/>
                  <a:gd name="connsiteX20" fmla="*/ 641172 w 2731128"/>
                  <a:gd name="connsiteY20" fmla="*/ 1970946 h 2801358"/>
                  <a:gd name="connsiteX21" fmla="*/ 555454 w 2731128"/>
                  <a:gd name="connsiteY21" fmla="*/ 1953231 h 2801358"/>
                  <a:gd name="connsiteX22" fmla="*/ 306299 w 2731128"/>
                  <a:gd name="connsiteY22" fmla="*/ 1973232 h 2801358"/>
                  <a:gd name="connsiteX23" fmla="*/ 70289 w 2731128"/>
                  <a:gd name="connsiteY23" fmla="*/ 1953802 h 2801358"/>
                  <a:gd name="connsiteX24" fmla="*/ 133149 w 2731128"/>
                  <a:gd name="connsiteY24" fmla="*/ 1856655 h 2801358"/>
                  <a:gd name="connsiteX25" fmla="*/ 127434 w 2731128"/>
                  <a:gd name="connsiteY25" fmla="*/ 1732078 h 2801358"/>
                  <a:gd name="connsiteX26" fmla="*/ 0 w 2731128"/>
                  <a:gd name="connsiteY26" fmla="*/ 1622930 h 2801358"/>
                  <a:gd name="connsiteX27" fmla="*/ 205724 w 2731128"/>
                  <a:gd name="connsiteY27" fmla="*/ 1596072 h 2801358"/>
                  <a:gd name="connsiteX28" fmla="*/ 257154 w 2731128"/>
                  <a:gd name="connsiteY28" fmla="*/ 1580071 h 2801358"/>
                  <a:gd name="connsiteX29" fmla="*/ 358873 w 2731128"/>
                  <a:gd name="connsiteY29" fmla="*/ 1557213 h 2801358"/>
                  <a:gd name="connsiteX30" fmla="*/ 389732 w 2731128"/>
                  <a:gd name="connsiteY30" fmla="*/ 1545212 h 2801358"/>
                  <a:gd name="connsiteX31" fmla="*/ 496594 w 2731128"/>
                  <a:gd name="connsiteY31" fmla="*/ 1495496 h 2801358"/>
                  <a:gd name="connsiteX32" fmla="*/ 561168 w 2731128"/>
                  <a:gd name="connsiteY32" fmla="*/ 1446922 h 2801358"/>
                  <a:gd name="connsiteX33" fmla="*/ 588598 w 2731128"/>
                  <a:gd name="connsiteY33" fmla="*/ 1332060 h 2801358"/>
                  <a:gd name="connsiteX34" fmla="*/ 595456 w 2731128"/>
                  <a:gd name="connsiteY34" fmla="*/ 1076048 h 2801358"/>
                  <a:gd name="connsiteX35" fmla="*/ 586884 w 2731128"/>
                  <a:gd name="connsiteY35" fmla="*/ 886897 h 2801358"/>
                  <a:gd name="connsiteX36" fmla="*/ 614313 w 2731128"/>
                  <a:gd name="connsiteY36" fmla="*/ 677745 h 2801358"/>
                  <a:gd name="connsiteX37" fmla="*/ 710318 w 2731128"/>
                  <a:gd name="connsiteY37" fmla="*/ 530881 h 2801358"/>
                  <a:gd name="connsiteX38" fmla="*/ 770320 w 2731128"/>
                  <a:gd name="connsiteY38" fmla="*/ 472021 h 2801358"/>
                  <a:gd name="connsiteX39" fmla="*/ 1458923 w 2731128"/>
                  <a:gd name="connsiteY39" fmla="*/ 0 h 2801358"/>
                  <a:gd name="connsiteX40" fmla="*/ 1460637 w 2731128"/>
                  <a:gd name="connsiteY40" fmla="*/ 0 h 2801358"/>
                  <a:gd name="connsiteX41" fmla="*/ 1550356 w 2731128"/>
                  <a:gd name="connsiteY41" fmla="*/ 29716 h 2801358"/>
                  <a:gd name="connsiteX0" fmla="*/ 1550356 w 2740446"/>
                  <a:gd name="connsiteY0" fmla="*/ 29716 h 3583481"/>
                  <a:gd name="connsiteX1" fmla="*/ 1818939 w 2740446"/>
                  <a:gd name="connsiteY1" fmla="*/ 176579 h 3583481"/>
                  <a:gd name="connsiteX2" fmla="*/ 2097809 w 2740446"/>
                  <a:gd name="connsiteY2" fmla="*/ 361731 h 3583481"/>
                  <a:gd name="connsiteX3" fmla="*/ 2502398 w 2740446"/>
                  <a:gd name="connsiteY3" fmla="*/ 974330 h 3583481"/>
                  <a:gd name="connsiteX4" fmla="*/ 2593831 w 2740446"/>
                  <a:gd name="connsiteY4" fmla="*/ 1389777 h 3583481"/>
                  <a:gd name="connsiteX5" fmla="*/ 2619547 w 2740446"/>
                  <a:gd name="connsiteY5" fmla="*/ 2749838 h 3583481"/>
                  <a:gd name="connsiteX6" fmla="*/ 2604118 w 2740446"/>
                  <a:gd name="connsiteY6" fmla="*/ 2765267 h 3583481"/>
                  <a:gd name="connsiteX7" fmla="*/ 2606624 w 2740446"/>
                  <a:gd name="connsiteY7" fmla="*/ 3583481 h 3583481"/>
                  <a:gd name="connsiteX8" fmla="*/ 782385 w 2740446"/>
                  <a:gd name="connsiteY8" fmla="*/ 2801358 h 3583481"/>
                  <a:gd name="connsiteX9" fmla="*/ 5185 w 2740446"/>
                  <a:gd name="connsiteY9" fmla="*/ 2593044 h 3583481"/>
                  <a:gd name="connsiteX10" fmla="*/ 266298 w 2740446"/>
                  <a:gd name="connsiteY10" fmla="*/ 2153811 h 3583481"/>
                  <a:gd name="connsiteX11" fmla="*/ 269155 w 2740446"/>
                  <a:gd name="connsiteY11" fmla="*/ 2152668 h 3583481"/>
                  <a:gd name="connsiteX12" fmla="*/ 543453 w 2740446"/>
                  <a:gd name="connsiteY12" fmla="*/ 2153240 h 3583481"/>
                  <a:gd name="connsiteX13" fmla="*/ 549739 w 2740446"/>
                  <a:gd name="connsiteY13" fmla="*/ 2155526 h 3583481"/>
                  <a:gd name="connsiteX14" fmla="*/ 747462 w 2740446"/>
                  <a:gd name="connsiteY14" fmla="*/ 2181813 h 3583481"/>
                  <a:gd name="connsiteX15" fmla="*/ 750891 w 2740446"/>
                  <a:gd name="connsiteY15" fmla="*/ 2181813 h 3583481"/>
                  <a:gd name="connsiteX16" fmla="*/ 763463 w 2740446"/>
                  <a:gd name="connsiteY16" fmla="*/ 2156097 h 3583481"/>
                  <a:gd name="connsiteX17" fmla="*/ 753748 w 2740446"/>
                  <a:gd name="connsiteY17" fmla="*/ 2143525 h 3583481"/>
                  <a:gd name="connsiteX18" fmla="*/ 694317 w 2740446"/>
                  <a:gd name="connsiteY18" fmla="*/ 2010376 h 3583481"/>
                  <a:gd name="connsiteX19" fmla="*/ 665173 w 2740446"/>
                  <a:gd name="connsiteY19" fmla="*/ 1980661 h 3583481"/>
                  <a:gd name="connsiteX20" fmla="*/ 641172 w 2740446"/>
                  <a:gd name="connsiteY20" fmla="*/ 1970946 h 3583481"/>
                  <a:gd name="connsiteX21" fmla="*/ 555454 w 2740446"/>
                  <a:gd name="connsiteY21" fmla="*/ 1953231 h 3583481"/>
                  <a:gd name="connsiteX22" fmla="*/ 306299 w 2740446"/>
                  <a:gd name="connsiteY22" fmla="*/ 1973232 h 3583481"/>
                  <a:gd name="connsiteX23" fmla="*/ 70289 w 2740446"/>
                  <a:gd name="connsiteY23" fmla="*/ 1953802 h 3583481"/>
                  <a:gd name="connsiteX24" fmla="*/ 133149 w 2740446"/>
                  <a:gd name="connsiteY24" fmla="*/ 1856655 h 3583481"/>
                  <a:gd name="connsiteX25" fmla="*/ 127434 w 2740446"/>
                  <a:gd name="connsiteY25" fmla="*/ 1732078 h 3583481"/>
                  <a:gd name="connsiteX26" fmla="*/ 0 w 2740446"/>
                  <a:gd name="connsiteY26" fmla="*/ 1622930 h 3583481"/>
                  <a:gd name="connsiteX27" fmla="*/ 205724 w 2740446"/>
                  <a:gd name="connsiteY27" fmla="*/ 1596072 h 3583481"/>
                  <a:gd name="connsiteX28" fmla="*/ 257154 w 2740446"/>
                  <a:gd name="connsiteY28" fmla="*/ 1580071 h 3583481"/>
                  <a:gd name="connsiteX29" fmla="*/ 358873 w 2740446"/>
                  <a:gd name="connsiteY29" fmla="*/ 1557213 h 3583481"/>
                  <a:gd name="connsiteX30" fmla="*/ 389732 w 2740446"/>
                  <a:gd name="connsiteY30" fmla="*/ 1545212 h 3583481"/>
                  <a:gd name="connsiteX31" fmla="*/ 496594 w 2740446"/>
                  <a:gd name="connsiteY31" fmla="*/ 1495496 h 3583481"/>
                  <a:gd name="connsiteX32" fmla="*/ 561168 w 2740446"/>
                  <a:gd name="connsiteY32" fmla="*/ 1446922 h 3583481"/>
                  <a:gd name="connsiteX33" fmla="*/ 588598 w 2740446"/>
                  <a:gd name="connsiteY33" fmla="*/ 1332060 h 3583481"/>
                  <a:gd name="connsiteX34" fmla="*/ 595456 w 2740446"/>
                  <a:gd name="connsiteY34" fmla="*/ 1076048 h 3583481"/>
                  <a:gd name="connsiteX35" fmla="*/ 586884 w 2740446"/>
                  <a:gd name="connsiteY35" fmla="*/ 886897 h 3583481"/>
                  <a:gd name="connsiteX36" fmla="*/ 614313 w 2740446"/>
                  <a:gd name="connsiteY36" fmla="*/ 677745 h 3583481"/>
                  <a:gd name="connsiteX37" fmla="*/ 710318 w 2740446"/>
                  <a:gd name="connsiteY37" fmla="*/ 530881 h 3583481"/>
                  <a:gd name="connsiteX38" fmla="*/ 770320 w 2740446"/>
                  <a:gd name="connsiteY38" fmla="*/ 472021 h 3583481"/>
                  <a:gd name="connsiteX39" fmla="*/ 1458923 w 2740446"/>
                  <a:gd name="connsiteY39" fmla="*/ 0 h 3583481"/>
                  <a:gd name="connsiteX40" fmla="*/ 1460637 w 2740446"/>
                  <a:gd name="connsiteY40" fmla="*/ 0 h 3583481"/>
                  <a:gd name="connsiteX41" fmla="*/ 1550356 w 2740446"/>
                  <a:gd name="connsiteY41" fmla="*/ 29716 h 3583481"/>
                  <a:gd name="connsiteX0" fmla="*/ 1550356 w 2619984"/>
                  <a:gd name="connsiteY0" fmla="*/ 29716 h 3583481"/>
                  <a:gd name="connsiteX1" fmla="*/ 1818939 w 2619984"/>
                  <a:gd name="connsiteY1" fmla="*/ 176579 h 3583481"/>
                  <a:gd name="connsiteX2" fmla="*/ 2097809 w 2619984"/>
                  <a:gd name="connsiteY2" fmla="*/ 361731 h 3583481"/>
                  <a:gd name="connsiteX3" fmla="*/ 2502398 w 2619984"/>
                  <a:gd name="connsiteY3" fmla="*/ 974330 h 3583481"/>
                  <a:gd name="connsiteX4" fmla="*/ 2593831 w 2619984"/>
                  <a:gd name="connsiteY4" fmla="*/ 1389777 h 3583481"/>
                  <a:gd name="connsiteX5" fmla="*/ 2619547 w 2619984"/>
                  <a:gd name="connsiteY5" fmla="*/ 2749838 h 3583481"/>
                  <a:gd name="connsiteX6" fmla="*/ 2604118 w 2619984"/>
                  <a:gd name="connsiteY6" fmla="*/ 2765267 h 3583481"/>
                  <a:gd name="connsiteX7" fmla="*/ 2606624 w 2619984"/>
                  <a:gd name="connsiteY7" fmla="*/ 3583481 h 3583481"/>
                  <a:gd name="connsiteX8" fmla="*/ 782385 w 2619984"/>
                  <a:gd name="connsiteY8" fmla="*/ 2801358 h 3583481"/>
                  <a:gd name="connsiteX9" fmla="*/ 5185 w 2619984"/>
                  <a:gd name="connsiteY9" fmla="*/ 2593044 h 3583481"/>
                  <a:gd name="connsiteX10" fmla="*/ 266298 w 2619984"/>
                  <a:gd name="connsiteY10" fmla="*/ 2153811 h 3583481"/>
                  <a:gd name="connsiteX11" fmla="*/ 269155 w 2619984"/>
                  <a:gd name="connsiteY11" fmla="*/ 2152668 h 3583481"/>
                  <a:gd name="connsiteX12" fmla="*/ 543453 w 2619984"/>
                  <a:gd name="connsiteY12" fmla="*/ 2153240 h 3583481"/>
                  <a:gd name="connsiteX13" fmla="*/ 549739 w 2619984"/>
                  <a:gd name="connsiteY13" fmla="*/ 2155526 h 3583481"/>
                  <a:gd name="connsiteX14" fmla="*/ 747462 w 2619984"/>
                  <a:gd name="connsiteY14" fmla="*/ 2181813 h 3583481"/>
                  <a:gd name="connsiteX15" fmla="*/ 750891 w 2619984"/>
                  <a:gd name="connsiteY15" fmla="*/ 2181813 h 3583481"/>
                  <a:gd name="connsiteX16" fmla="*/ 763463 w 2619984"/>
                  <a:gd name="connsiteY16" fmla="*/ 2156097 h 3583481"/>
                  <a:gd name="connsiteX17" fmla="*/ 753748 w 2619984"/>
                  <a:gd name="connsiteY17" fmla="*/ 2143525 h 3583481"/>
                  <a:gd name="connsiteX18" fmla="*/ 694317 w 2619984"/>
                  <a:gd name="connsiteY18" fmla="*/ 2010376 h 3583481"/>
                  <a:gd name="connsiteX19" fmla="*/ 665173 w 2619984"/>
                  <a:gd name="connsiteY19" fmla="*/ 1980661 h 3583481"/>
                  <a:gd name="connsiteX20" fmla="*/ 641172 w 2619984"/>
                  <a:gd name="connsiteY20" fmla="*/ 1970946 h 3583481"/>
                  <a:gd name="connsiteX21" fmla="*/ 555454 w 2619984"/>
                  <a:gd name="connsiteY21" fmla="*/ 1953231 h 3583481"/>
                  <a:gd name="connsiteX22" fmla="*/ 306299 w 2619984"/>
                  <a:gd name="connsiteY22" fmla="*/ 1973232 h 3583481"/>
                  <a:gd name="connsiteX23" fmla="*/ 70289 w 2619984"/>
                  <a:gd name="connsiteY23" fmla="*/ 1953802 h 3583481"/>
                  <a:gd name="connsiteX24" fmla="*/ 133149 w 2619984"/>
                  <a:gd name="connsiteY24" fmla="*/ 1856655 h 3583481"/>
                  <a:gd name="connsiteX25" fmla="*/ 127434 w 2619984"/>
                  <a:gd name="connsiteY25" fmla="*/ 1732078 h 3583481"/>
                  <a:gd name="connsiteX26" fmla="*/ 0 w 2619984"/>
                  <a:gd name="connsiteY26" fmla="*/ 1622930 h 3583481"/>
                  <a:gd name="connsiteX27" fmla="*/ 205724 w 2619984"/>
                  <a:gd name="connsiteY27" fmla="*/ 1596072 h 3583481"/>
                  <a:gd name="connsiteX28" fmla="*/ 257154 w 2619984"/>
                  <a:gd name="connsiteY28" fmla="*/ 1580071 h 3583481"/>
                  <a:gd name="connsiteX29" fmla="*/ 358873 w 2619984"/>
                  <a:gd name="connsiteY29" fmla="*/ 1557213 h 3583481"/>
                  <a:gd name="connsiteX30" fmla="*/ 389732 w 2619984"/>
                  <a:gd name="connsiteY30" fmla="*/ 1545212 h 3583481"/>
                  <a:gd name="connsiteX31" fmla="*/ 496594 w 2619984"/>
                  <a:gd name="connsiteY31" fmla="*/ 1495496 h 3583481"/>
                  <a:gd name="connsiteX32" fmla="*/ 561168 w 2619984"/>
                  <a:gd name="connsiteY32" fmla="*/ 1446922 h 3583481"/>
                  <a:gd name="connsiteX33" fmla="*/ 588598 w 2619984"/>
                  <a:gd name="connsiteY33" fmla="*/ 1332060 h 3583481"/>
                  <a:gd name="connsiteX34" fmla="*/ 595456 w 2619984"/>
                  <a:gd name="connsiteY34" fmla="*/ 1076048 h 3583481"/>
                  <a:gd name="connsiteX35" fmla="*/ 586884 w 2619984"/>
                  <a:gd name="connsiteY35" fmla="*/ 886897 h 3583481"/>
                  <a:gd name="connsiteX36" fmla="*/ 614313 w 2619984"/>
                  <a:gd name="connsiteY36" fmla="*/ 677745 h 3583481"/>
                  <a:gd name="connsiteX37" fmla="*/ 710318 w 2619984"/>
                  <a:gd name="connsiteY37" fmla="*/ 530881 h 3583481"/>
                  <a:gd name="connsiteX38" fmla="*/ 770320 w 2619984"/>
                  <a:gd name="connsiteY38" fmla="*/ 472021 h 3583481"/>
                  <a:gd name="connsiteX39" fmla="*/ 1458923 w 2619984"/>
                  <a:gd name="connsiteY39" fmla="*/ 0 h 3583481"/>
                  <a:gd name="connsiteX40" fmla="*/ 1460637 w 2619984"/>
                  <a:gd name="connsiteY40" fmla="*/ 0 h 3583481"/>
                  <a:gd name="connsiteX41" fmla="*/ 1550356 w 2619984"/>
                  <a:gd name="connsiteY41" fmla="*/ 29716 h 3583481"/>
                  <a:gd name="connsiteX0" fmla="*/ 1550356 w 2746639"/>
                  <a:gd name="connsiteY0" fmla="*/ 29716 h 3583481"/>
                  <a:gd name="connsiteX1" fmla="*/ 1818939 w 2746639"/>
                  <a:gd name="connsiteY1" fmla="*/ 176579 h 3583481"/>
                  <a:gd name="connsiteX2" fmla="*/ 2097809 w 2746639"/>
                  <a:gd name="connsiteY2" fmla="*/ 361731 h 3583481"/>
                  <a:gd name="connsiteX3" fmla="*/ 2502398 w 2746639"/>
                  <a:gd name="connsiteY3" fmla="*/ 974330 h 3583481"/>
                  <a:gd name="connsiteX4" fmla="*/ 2593831 w 2746639"/>
                  <a:gd name="connsiteY4" fmla="*/ 1389777 h 3583481"/>
                  <a:gd name="connsiteX5" fmla="*/ 2619547 w 2746639"/>
                  <a:gd name="connsiteY5" fmla="*/ 2749838 h 3583481"/>
                  <a:gd name="connsiteX6" fmla="*/ 2606624 w 2746639"/>
                  <a:gd name="connsiteY6" fmla="*/ 3583481 h 3583481"/>
                  <a:gd name="connsiteX7" fmla="*/ 782385 w 2746639"/>
                  <a:gd name="connsiteY7" fmla="*/ 2801358 h 3583481"/>
                  <a:gd name="connsiteX8" fmla="*/ 5185 w 2746639"/>
                  <a:gd name="connsiteY8" fmla="*/ 2593044 h 3583481"/>
                  <a:gd name="connsiteX9" fmla="*/ 266298 w 2746639"/>
                  <a:gd name="connsiteY9" fmla="*/ 2153811 h 3583481"/>
                  <a:gd name="connsiteX10" fmla="*/ 269155 w 2746639"/>
                  <a:gd name="connsiteY10" fmla="*/ 2152668 h 3583481"/>
                  <a:gd name="connsiteX11" fmla="*/ 543453 w 2746639"/>
                  <a:gd name="connsiteY11" fmla="*/ 2153240 h 3583481"/>
                  <a:gd name="connsiteX12" fmla="*/ 549739 w 2746639"/>
                  <a:gd name="connsiteY12" fmla="*/ 2155526 h 3583481"/>
                  <a:gd name="connsiteX13" fmla="*/ 747462 w 2746639"/>
                  <a:gd name="connsiteY13" fmla="*/ 2181813 h 3583481"/>
                  <a:gd name="connsiteX14" fmla="*/ 750891 w 2746639"/>
                  <a:gd name="connsiteY14" fmla="*/ 2181813 h 3583481"/>
                  <a:gd name="connsiteX15" fmla="*/ 763463 w 2746639"/>
                  <a:gd name="connsiteY15" fmla="*/ 2156097 h 3583481"/>
                  <a:gd name="connsiteX16" fmla="*/ 753748 w 2746639"/>
                  <a:gd name="connsiteY16" fmla="*/ 2143525 h 3583481"/>
                  <a:gd name="connsiteX17" fmla="*/ 694317 w 2746639"/>
                  <a:gd name="connsiteY17" fmla="*/ 2010376 h 3583481"/>
                  <a:gd name="connsiteX18" fmla="*/ 665173 w 2746639"/>
                  <a:gd name="connsiteY18" fmla="*/ 1980661 h 3583481"/>
                  <a:gd name="connsiteX19" fmla="*/ 641172 w 2746639"/>
                  <a:gd name="connsiteY19" fmla="*/ 1970946 h 3583481"/>
                  <a:gd name="connsiteX20" fmla="*/ 555454 w 2746639"/>
                  <a:gd name="connsiteY20" fmla="*/ 1953231 h 3583481"/>
                  <a:gd name="connsiteX21" fmla="*/ 306299 w 2746639"/>
                  <a:gd name="connsiteY21" fmla="*/ 1973232 h 3583481"/>
                  <a:gd name="connsiteX22" fmla="*/ 70289 w 2746639"/>
                  <a:gd name="connsiteY22" fmla="*/ 1953802 h 3583481"/>
                  <a:gd name="connsiteX23" fmla="*/ 133149 w 2746639"/>
                  <a:gd name="connsiteY23" fmla="*/ 1856655 h 3583481"/>
                  <a:gd name="connsiteX24" fmla="*/ 127434 w 2746639"/>
                  <a:gd name="connsiteY24" fmla="*/ 1732078 h 3583481"/>
                  <a:gd name="connsiteX25" fmla="*/ 0 w 2746639"/>
                  <a:gd name="connsiteY25" fmla="*/ 1622930 h 3583481"/>
                  <a:gd name="connsiteX26" fmla="*/ 205724 w 2746639"/>
                  <a:gd name="connsiteY26" fmla="*/ 1596072 h 3583481"/>
                  <a:gd name="connsiteX27" fmla="*/ 257154 w 2746639"/>
                  <a:gd name="connsiteY27" fmla="*/ 1580071 h 3583481"/>
                  <a:gd name="connsiteX28" fmla="*/ 358873 w 2746639"/>
                  <a:gd name="connsiteY28" fmla="*/ 1557213 h 3583481"/>
                  <a:gd name="connsiteX29" fmla="*/ 389732 w 2746639"/>
                  <a:gd name="connsiteY29" fmla="*/ 1545212 h 3583481"/>
                  <a:gd name="connsiteX30" fmla="*/ 496594 w 2746639"/>
                  <a:gd name="connsiteY30" fmla="*/ 1495496 h 3583481"/>
                  <a:gd name="connsiteX31" fmla="*/ 561168 w 2746639"/>
                  <a:gd name="connsiteY31" fmla="*/ 1446922 h 3583481"/>
                  <a:gd name="connsiteX32" fmla="*/ 588598 w 2746639"/>
                  <a:gd name="connsiteY32" fmla="*/ 1332060 h 3583481"/>
                  <a:gd name="connsiteX33" fmla="*/ 595456 w 2746639"/>
                  <a:gd name="connsiteY33" fmla="*/ 1076048 h 3583481"/>
                  <a:gd name="connsiteX34" fmla="*/ 586884 w 2746639"/>
                  <a:gd name="connsiteY34" fmla="*/ 886897 h 3583481"/>
                  <a:gd name="connsiteX35" fmla="*/ 614313 w 2746639"/>
                  <a:gd name="connsiteY35" fmla="*/ 677745 h 3583481"/>
                  <a:gd name="connsiteX36" fmla="*/ 710318 w 2746639"/>
                  <a:gd name="connsiteY36" fmla="*/ 530881 h 3583481"/>
                  <a:gd name="connsiteX37" fmla="*/ 770320 w 2746639"/>
                  <a:gd name="connsiteY37" fmla="*/ 472021 h 3583481"/>
                  <a:gd name="connsiteX38" fmla="*/ 1458923 w 2746639"/>
                  <a:gd name="connsiteY38" fmla="*/ 0 h 3583481"/>
                  <a:gd name="connsiteX39" fmla="*/ 1460637 w 2746639"/>
                  <a:gd name="connsiteY39" fmla="*/ 0 h 3583481"/>
                  <a:gd name="connsiteX40" fmla="*/ 1550356 w 2746639"/>
                  <a:gd name="connsiteY40" fmla="*/ 29716 h 3583481"/>
                  <a:gd name="connsiteX0" fmla="*/ 1550356 w 2741348"/>
                  <a:gd name="connsiteY0" fmla="*/ 29716 h 3583481"/>
                  <a:gd name="connsiteX1" fmla="*/ 1818939 w 2741348"/>
                  <a:gd name="connsiteY1" fmla="*/ 176579 h 3583481"/>
                  <a:gd name="connsiteX2" fmla="*/ 2097809 w 2741348"/>
                  <a:gd name="connsiteY2" fmla="*/ 361731 h 3583481"/>
                  <a:gd name="connsiteX3" fmla="*/ 2502398 w 2741348"/>
                  <a:gd name="connsiteY3" fmla="*/ 974330 h 3583481"/>
                  <a:gd name="connsiteX4" fmla="*/ 2593831 w 2741348"/>
                  <a:gd name="connsiteY4" fmla="*/ 1389777 h 3583481"/>
                  <a:gd name="connsiteX5" fmla="*/ 2606624 w 2741348"/>
                  <a:gd name="connsiteY5" fmla="*/ 3583481 h 3583481"/>
                  <a:gd name="connsiteX6" fmla="*/ 782385 w 2741348"/>
                  <a:gd name="connsiteY6" fmla="*/ 2801358 h 3583481"/>
                  <a:gd name="connsiteX7" fmla="*/ 5185 w 2741348"/>
                  <a:gd name="connsiteY7" fmla="*/ 2593044 h 3583481"/>
                  <a:gd name="connsiteX8" fmla="*/ 266298 w 2741348"/>
                  <a:gd name="connsiteY8" fmla="*/ 2153811 h 3583481"/>
                  <a:gd name="connsiteX9" fmla="*/ 269155 w 2741348"/>
                  <a:gd name="connsiteY9" fmla="*/ 2152668 h 3583481"/>
                  <a:gd name="connsiteX10" fmla="*/ 543453 w 2741348"/>
                  <a:gd name="connsiteY10" fmla="*/ 2153240 h 3583481"/>
                  <a:gd name="connsiteX11" fmla="*/ 549739 w 2741348"/>
                  <a:gd name="connsiteY11" fmla="*/ 2155526 h 3583481"/>
                  <a:gd name="connsiteX12" fmla="*/ 747462 w 2741348"/>
                  <a:gd name="connsiteY12" fmla="*/ 2181813 h 3583481"/>
                  <a:gd name="connsiteX13" fmla="*/ 750891 w 2741348"/>
                  <a:gd name="connsiteY13" fmla="*/ 2181813 h 3583481"/>
                  <a:gd name="connsiteX14" fmla="*/ 763463 w 2741348"/>
                  <a:gd name="connsiteY14" fmla="*/ 2156097 h 3583481"/>
                  <a:gd name="connsiteX15" fmla="*/ 753748 w 2741348"/>
                  <a:gd name="connsiteY15" fmla="*/ 2143525 h 3583481"/>
                  <a:gd name="connsiteX16" fmla="*/ 694317 w 2741348"/>
                  <a:gd name="connsiteY16" fmla="*/ 2010376 h 3583481"/>
                  <a:gd name="connsiteX17" fmla="*/ 665173 w 2741348"/>
                  <a:gd name="connsiteY17" fmla="*/ 1980661 h 3583481"/>
                  <a:gd name="connsiteX18" fmla="*/ 641172 w 2741348"/>
                  <a:gd name="connsiteY18" fmla="*/ 1970946 h 3583481"/>
                  <a:gd name="connsiteX19" fmla="*/ 555454 w 2741348"/>
                  <a:gd name="connsiteY19" fmla="*/ 1953231 h 3583481"/>
                  <a:gd name="connsiteX20" fmla="*/ 306299 w 2741348"/>
                  <a:gd name="connsiteY20" fmla="*/ 1973232 h 3583481"/>
                  <a:gd name="connsiteX21" fmla="*/ 70289 w 2741348"/>
                  <a:gd name="connsiteY21" fmla="*/ 1953802 h 3583481"/>
                  <a:gd name="connsiteX22" fmla="*/ 133149 w 2741348"/>
                  <a:gd name="connsiteY22" fmla="*/ 1856655 h 3583481"/>
                  <a:gd name="connsiteX23" fmla="*/ 127434 w 2741348"/>
                  <a:gd name="connsiteY23" fmla="*/ 1732078 h 3583481"/>
                  <a:gd name="connsiteX24" fmla="*/ 0 w 2741348"/>
                  <a:gd name="connsiteY24" fmla="*/ 1622930 h 3583481"/>
                  <a:gd name="connsiteX25" fmla="*/ 205724 w 2741348"/>
                  <a:gd name="connsiteY25" fmla="*/ 1596072 h 3583481"/>
                  <a:gd name="connsiteX26" fmla="*/ 257154 w 2741348"/>
                  <a:gd name="connsiteY26" fmla="*/ 1580071 h 3583481"/>
                  <a:gd name="connsiteX27" fmla="*/ 358873 w 2741348"/>
                  <a:gd name="connsiteY27" fmla="*/ 1557213 h 3583481"/>
                  <a:gd name="connsiteX28" fmla="*/ 389732 w 2741348"/>
                  <a:gd name="connsiteY28" fmla="*/ 1545212 h 3583481"/>
                  <a:gd name="connsiteX29" fmla="*/ 496594 w 2741348"/>
                  <a:gd name="connsiteY29" fmla="*/ 1495496 h 3583481"/>
                  <a:gd name="connsiteX30" fmla="*/ 561168 w 2741348"/>
                  <a:gd name="connsiteY30" fmla="*/ 1446922 h 3583481"/>
                  <a:gd name="connsiteX31" fmla="*/ 588598 w 2741348"/>
                  <a:gd name="connsiteY31" fmla="*/ 1332060 h 3583481"/>
                  <a:gd name="connsiteX32" fmla="*/ 595456 w 2741348"/>
                  <a:gd name="connsiteY32" fmla="*/ 1076048 h 3583481"/>
                  <a:gd name="connsiteX33" fmla="*/ 586884 w 2741348"/>
                  <a:gd name="connsiteY33" fmla="*/ 886897 h 3583481"/>
                  <a:gd name="connsiteX34" fmla="*/ 614313 w 2741348"/>
                  <a:gd name="connsiteY34" fmla="*/ 677745 h 3583481"/>
                  <a:gd name="connsiteX35" fmla="*/ 710318 w 2741348"/>
                  <a:gd name="connsiteY35" fmla="*/ 530881 h 3583481"/>
                  <a:gd name="connsiteX36" fmla="*/ 770320 w 2741348"/>
                  <a:gd name="connsiteY36" fmla="*/ 472021 h 3583481"/>
                  <a:gd name="connsiteX37" fmla="*/ 1458923 w 2741348"/>
                  <a:gd name="connsiteY37" fmla="*/ 0 h 3583481"/>
                  <a:gd name="connsiteX38" fmla="*/ 1460637 w 2741348"/>
                  <a:gd name="connsiteY38" fmla="*/ 0 h 3583481"/>
                  <a:gd name="connsiteX39" fmla="*/ 1550356 w 2741348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782385 w 2627289"/>
                  <a:gd name="connsiteY6" fmla="*/ 2801358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24565 w 2627289"/>
                  <a:gd name="connsiteY6" fmla="*/ 3546819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161227 w 2627289"/>
                  <a:gd name="connsiteY6" fmla="*/ 3571260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27289"/>
                  <a:gd name="connsiteY0" fmla="*/ 29716 h 3583481"/>
                  <a:gd name="connsiteX1" fmla="*/ 1818939 w 2627289"/>
                  <a:gd name="connsiteY1" fmla="*/ 176579 h 3583481"/>
                  <a:gd name="connsiteX2" fmla="*/ 2097809 w 2627289"/>
                  <a:gd name="connsiteY2" fmla="*/ 361731 h 3583481"/>
                  <a:gd name="connsiteX3" fmla="*/ 2502398 w 2627289"/>
                  <a:gd name="connsiteY3" fmla="*/ 974330 h 3583481"/>
                  <a:gd name="connsiteX4" fmla="*/ 2593831 w 2627289"/>
                  <a:gd name="connsiteY4" fmla="*/ 1389777 h 3583481"/>
                  <a:gd name="connsiteX5" fmla="*/ 2606624 w 2627289"/>
                  <a:gd name="connsiteY5" fmla="*/ 3583481 h 3583481"/>
                  <a:gd name="connsiteX6" fmla="*/ 1258993 w 2627289"/>
                  <a:gd name="connsiteY6" fmla="*/ 2923564 h 3583481"/>
                  <a:gd name="connsiteX7" fmla="*/ 5185 w 2627289"/>
                  <a:gd name="connsiteY7" fmla="*/ 2593044 h 3583481"/>
                  <a:gd name="connsiteX8" fmla="*/ 266298 w 2627289"/>
                  <a:gd name="connsiteY8" fmla="*/ 2153811 h 3583481"/>
                  <a:gd name="connsiteX9" fmla="*/ 269155 w 2627289"/>
                  <a:gd name="connsiteY9" fmla="*/ 2152668 h 3583481"/>
                  <a:gd name="connsiteX10" fmla="*/ 543453 w 2627289"/>
                  <a:gd name="connsiteY10" fmla="*/ 2153240 h 3583481"/>
                  <a:gd name="connsiteX11" fmla="*/ 549739 w 2627289"/>
                  <a:gd name="connsiteY11" fmla="*/ 2155526 h 3583481"/>
                  <a:gd name="connsiteX12" fmla="*/ 747462 w 2627289"/>
                  <a:gd name="connsiteY12" fmla="*/ 2181813 h 3583481"/>
                  <a:gd name="connsiteX13" fmla="*/ 750891 w 2627289"/>
                  <a:gd name="connsiteY13" fmla="*/ 2181813 h 3583481"/>
                  <a:gd name="connsiteX14" fmla="*/ 763463 w 2627289"/>
                  <a:gd name="connsiteY14" fmla="*/ 2156097 h 3583481"/>
                  <a:gd name="connsiteX15" fmla="*/ 753748 w 2627289"/>
                  <a:gd name="connsiteY15" fmla="*/ 2143525 h 3583481"/>
                  <a:gd name="connsiteX16" fmla="*/ 694317 w 2627289"/>
                  <a:gd name="connsiteY16" fmla="*/ 2010376 h 3583481"/>
                  <a:gd name="connsiteX17" fmla="*/ 665173 w 2627289"/>
                  <a:gd name="connsiteY17" fmla="*/ 1980661 h 3583481"/>
                  <a:gd name="connsiteX18" fmla="*/ 641172 w 2627289"/>
                  <a:gd name="connsiteY18" fmla="*/ 1970946 h 3583481"/>
                  <a:gd name="connsiteX19" fmla="*/ 555454 w 2627289"/>
                  <a:gd name="connsiteY19" fmla="*/ 1953231 h 3583481"/>
                  <a:gd name="connsiteX20" fmla="*/ 306299 w 2627289"/>
                  <a:gd name="connsiteY20" fmla="*/ 1973232 h 3583481"/>
                  <a:gd name="connsiteX21" fmla="*/ 70289 w 2627289"/>
                  <a:gd name="connsiteY21" fmla="*/ 1953802 h 3583481"/>
                  <a:gd name="connsiteX22" fmla="*/ 133149 w 2627289"/>
                  <a:gd name="connsiteY22" fmla="*/ 1856655 h 3583481"/>
                  <a:gd name="connsiteX23" fmla="*/ 127434 w 2627289"/>
                  <a:gd name="connsiteY23" fmla="*/ 1732078 h 3583481"/>
                  <a:gd name="connsiteX24" fmla="*/ 0 w 2627289"/>
                  <a:gd name="connsiteY24" fmla="*/ 1622930 h 3583481"/>
                  <a:gd name="connsiteX25" fmla="*/ 205724 w 2627289"/>
                  <a:gd name="connsiteY25" fmla="*/ 1596072 h 3583481"/>
                  <a:gd name="connsiteX26" fmla="*/ 257154 w 2627289"/>
                  <a:gd name="connsiteY26" fmla="*/ 1580071 h 3583481"/>
                  <a:gd name="connsiteX27" fmla="*/ 358873 w 2627289"/>
                  <a:gd name="connsiteY27" fmla="*/ 1557213 h 3583481"/>
                  <a:gd name="connsiteX28" fmla="*/ 389732 w 2627289"/>
                  <a:gd name="connsiteY28" fmla="*/ 1545212 h 3583481"/>
                  <a:gd name="connsiteX29" fmla="*/ 496594 w 2627289"/>
                  <a:gd name="connsiteY29" fmla="*/ 1495496 h 3583481"/>
                  <a:gd name="connsiteX30" fmla="*/ 561168 w 2627289"/>
                  <a:gd name="connsiteY30" fmla="*/ 1446922 h 3583481"/>
                  <a:gd name="connsiteX31" fmla="*/ 588598 w 2627289"/>
                  <a:gd name="connsiteY31" fmla="*/ 1332060 h 3583481"/>
                  <a:gd name="connsiteX32" fmla="*/ 595456 w 2627289"/>
                  <a:gd name="connsiteY32" fmla="*/ 1076048 h 3583481"/>
                  <a:gd name="connsiteX33" fmla="*/ 586884 w 2627289"/>
                  <a:gd name="connsiteY33" fmla="*/ 886897 h 3583481"/>
                  <a:gd name="connsiteX34" fmla="*/ 614313 w 2627289"/>
                  <a:gd name="connsiteY34" fmla="*/ 677745 h 3583481"/>
                  <a:gd name="connsiteX35" fmla="*/ 710318 w 2627289"/>
                  <a:gd name="connsiteY35" fmla="*/ 530881 h 3583481"/>
                  <a:gd name="connsiteX36" fmla="*/ 770320 w 2627289"/>
                  <a:gd name="connsiteY36" fmla="*/ 472021 h 3583481"/>
                  <a:gd name="connsiteX37" fmla="*/ 1458923 w 2627289"/>
                  <a:gd name="connsiteY37" fmla="*/ 0 h 3583481"/>
                  <a:gd name="connsiteX38" fmla="*/ 1460637 w 2627289"/>
                  <a:gd name="connsiteY38" fmla="*/ 0 h 3583481"/>
                  <a:gd name="connsiteX39" fmla="*/ 1550356 w 2627289"/>
                  <a:gd name="connsiteY39" fmla="*/ 29716 h 3583481"/>
                  <a:gd name="connsiteX0" fmla="*/ 1550356 w 2676680"/>
                  <a:gd name="connsiteY0" fmla="*/ 29716 h 3700834"/>
                  <a:gd name="connsiteX1" fmla="*/ 1818939 w 2676680"/>
                  <a:gd name="connsiteY1" fmla="*/ 176579 h 3700834"/>
                  <a:gd name="connsiteX2" fmla="*/ 2097809 w 2676680"/>
                  <a:gd name="connsiteY2" fmla="*/ 361731 h 3700834"/>
                  <a:gd name="connsiteX3" fmla="*/ 2502398 w 2676680"/>
                  <a:gd name="connsiteY3" fmla="*/ 974330 h 3700834"/>
                  <a:gd name="connsiteX4" fmla="*/ 2593831 w 2676680"/>
                  <a:gd name="connsiteY4" fmla="*/ 1389777 h 3700834"/>
                  <a:gd name="connsiteX5" fmla="*/ 2606624 w 2676680"/>
                  <a:gd name="connsiteY5" fmla="*/ 3583481 h 3700834"/>
                  <a:gd name="connsiteX6" fmla="*/ 1655413 w 2676680"/>
                  <a:gd name="connsiteY6" fmla="*/ 3351860 h 3700834"/>
                  <a:gd name="connsiteX7" fmla="*/ 1258993 w 2676680"/>
                  <a:gd name="connsiteY7" fmla="*/ 2923564 h 3700834"/>
                  <a:gd name="connsiteX8" fmla="*/ 5185 w 2676680"/>
                  <a:gd name="connsiteY8" fmla="*/ 2593044 h 3700834"/>
                  <a:gd name="connsiteX9" fmla="*/ 266298 w 2676680"/>
                  <a:gd name="connsiteY9" fmla="*/ 2153811 h 3700834"/>
                  <a:gd name="connsiteX10" fmla="*/ 269155 w 2676680"/>
                  <a:gd name="connsiteY10" fmla="*/ 2152668 h 3700834"/>
                  <a:gd name="connsiteX11" fmla="*/ 543453 w 2676680"/>
                  <a:gd name="connsiteY11" fmla="*/ 2153240 h 3700834"/>
                  <a:gd name="connsiteX12" fmla="*/ 549739 w 2676680"/>
                  <a:gd name="connsiteY12" fmla="*/ 2155526 h 3700834"/>
                  <a:gd name="connsiteX13" fmla="*/ 747462 w 2676680"/>
                  <a:gd name="connsiteY13" fmla="*/ 2181813 h 3700834"/>
                  <a:gd name="connsiteX14" fmla="*/ 750891 w 2676680"/>
                  <a:gd name="connsiteY14" fmla="*/ 2181813 h 3700834"/>
                  <a:gd name="connsiteX15" fmla="*/ 763463 w 2676680"/>
                  <a:gd name="connsiteY15" fmla="*/ 2156097 h 3700834"/>
                  <a:gd name="connsiteX16" fmla="*/ 753748 w 2676680"/>
                  <a:gd name="connsiteY16" fmla="*/ 2143525 h 3700834"/>
                  <a:gd name="connsiteX17" fmla="*/ 694317 w 2676680"/>
                  <a:gd name="connsiteY17" fmla="*/ 2010376 h 3700834"/>
                  <a:gd name="connsiteX18" fmla="*/ 665173 w 2676680"/>
                  <a:gd name="connsiteY18" fmla="*/ 1980661 h 3700834"/>
                  <a:gd name="connsiteX19" fmla="*/ 641172 w 2676680"/>
                  <a:gd name="connsiteY19" fmla="*/ 1970946 h 3700834"/>
                  <a:gd name="connsiteX20" fmla="*/ 555454 w 2676680"/>
                  <a:gd name="connsiteY20" fmla="*/ 1953231 h 3700834"/>
                  <a:gd name="connsiteX21" fmla="*/ 306299 w 2676680"/>
                  <a:gd name="connsiteY21" fmla="*/ 1973232 h 3700834"/>
                  <a:gd name="connsiteX22" fmla="*/ 70289 w 2676680"/>
                  <a:gd name="connsiteY22" fmla="*/ 1953802 h 3700834"/>
                  <a:gd name="connsiteX23" fmla="*/ 133149 w 2676680"/>
                  <a:gd name="connsiteY23" fmla="*/ 1856655 h 3700834"/>
                  <a:gd name="connsiteX24" fmla="*/ 127434 w 2676680"/>
                  <a:gd name="connsiteY24" fmla="*/ 1732078 h 3700834"/>
                  <a:gd name="connsiteX25" fmla="*/ 0 w 2676680"/>
                  <a:gd name="connsiteY25" fmla="*/ 1622930 h 3700834"/>
                  <a:gd name="connsiteX26" fmla="*/ 205724 w 2676680"/>
                  <a:gd name="connsiteY26" fmla="*/ 1596072 h 3700834"/>
                  <a:gd name="connsiteX27" fmla="*/ 257154 w 2676680"/>
                  <a:gd name="connsiteY27" fmla="*/ 1580071 h 3700834"/>
                  <a:gd name="connsiteX28" fmla="*/ 358873 w 2676680"/>
                  <a:gd name="connsiteY28" fmla="*/ 1557213 h 3700834"/>
                  <a:gd name="connsiteX29" fmla="*/ 389732 w 2676680"/>
                  <a:gd name="connsiteY29" fmla="*/ 1545212 h 3700834"/>
                  <a:gd name="connsiteX30" fmla="*/ 496594 w 2676680"/>
                  <a:gd name="connsiteY30" fmla="*/ 1495496 h 3700834"/>
                  <a:gd name="connsiteX31" fmla="*/ 561168 w 2676680"/>
                  <a:gd name="connsiteY31" fmla="*/ 1446922 h 3700834"/>
                  <a:gd name="connsiteX32" fmla="*/ 588598 w 2676680"/>
                  <a:gd name="connsiteY32" fmla="*/ 1332060 h 3700834"/>
                  <a:gd name="connsiteX33" fmla="*/ 595456 w 2676680"/>
                  <a:gd name="connsiteY33" fmla="*/ 1076048 h 3700834"/>
                  <a:gd name="connsiteX34" fmla="*/ 586884 w 2676680"/>
                  <a:gd name="connsiteY34" fmla="*/ 886897 h 3700834"/>
                  <a:gd name="connsiteX35" fmla="*/ 614313 w 2676680"/>
                  <a:gd name="connsiteY35" fmla="*/ 677745 h 3700834"/>
                  <a:gd name="connsiteX36" fmla="*/ 710318 w 2676680"/>
                  <a:gd name="connsiteY36" fmla="*/ 530881 h 3700834"/>
                  <a:gd name="connsiteX37" fmla="*/ 770320 w 2676680"/>
                  <a:gd name="connsiteY37" fmla="*/ 472021 h 3700834"/>
                  <a:gd name="connsiteX38" fmla="*/ 1458923 w 2676680"/>
                  <a:gd name="connsiteY38" fmla="*/ 0 h 3700834"/>
                  <a:gd name="connsiteX39" fmla="*/ 1460637 w 2676680"/>
                  <a:gd name="connsiteY39" fmla="*/ 0 h 3700834"/>
                  <a:gd name="connsiteX40" fmla="*/ 1550356 w 2676680"/>
                  <a:gd name="connsiteY40" fmla="*/ 29716 h 3700834"/>
                  <a:gd name="connsiteX0" fmla="*/ 1550356 w 2676680"/>
                  <a:gd name="connsiteY0" fmla="*/ 29716 h 3765404"/>
                  <a:gd name="connsiteX1" fmla="*/ 1818939 w 2676680"/>
                  <a:gd name="connsiteY1" fmla="*/ 176579 h 3765404"/>
                  <a:gd name="connsiteX2" fmla="*/ 2097809 w 2676680"/>
                  <a:gd name="connsiteY2" fmla="*/ 361731 h 3765404"/>
                  <a:gd name="connsiteX3" fmla="*/ 2502398 w 2676680"/>
                  <a:gd name="connsiteY3" fmla="*/ 974330 h 3765404"/>
                  <a:gd name="connsiteX4" fmla="*/ 2593831 w 2676680"/>
                  <a:gd name="connsiteY4" fmla="*/ 1389777 h 3765404"/>
                  <a:gd name="connsiteX5" fmla="*/ 2606624 w 2676680"/>
                  <a:gd name="connsiteY5" fmla="*/ 3583481 h 3765404"/>
                  <a:gd name="connsiteX6" fmla="*/ 1349896 w 2676680"/>
                  <a:gd name="connsiteY6" fmla="*/ 3608495 h 3765404"/>
                  <a:gd name="connsiteX7" fmla="*/ 1258993 w 2676680"/>
                  <a:gd name="connsiteY7" fmla="*/ 2923564 h 3765404"/>
                  <a:gd name="connsiteX8" fmla="*/ 5185 w 2676680"/>
                  <a:gd name="connsiteY8" fmla="*/ 2593044 h 3765404"/>
                  <a:gd name="connsiteX9" fmla="*/ 266298 w 2676680"/>
                  <a:gd name="connsiteY9" fmla="*/ 2153811 h 3765404"/>
                  <a:gd name="connsiteX10" fmla="*/ 269155 w 2676680"/>
                  <a:gd name="connsiteY10" fmla="*/ 2152668 h 3765404"/>
                  <a:gd name="connsiteX11" fmla="*/ 543453 w 2676680"/>
                  <a:gd name="connsiteY11" fmla="*/ 2153240 h 3765404"/>
                  <a:gd name="connsiteX12" fmla="*/ 549739 w 2676680"/>
                  <a:gd name="connsiteY12" fmla="*/ 2155526 h 3765404"/>
                  <a:gd name="connsiteX13" fmla="*/ 747462 w 2676680"/>
                  <a:gd name="connsiteY13" fmla="*/ 2181813 h 3765404"/>
                  <a:gd name="connsiteX14" fmla="*/ 750891 w 2676680"/>
                  <a:gd name="connsiteY14" fmla="*/ 2181813 h 3765404"/>
                  <a:gd name="connsiteX15" fmla="*/ 763463 w 2676680"/>
                  <a:gd name="connsiteY15" fmla="*/ 2156097 h 3765404"/>
                  <a:gd name="connsiteX16" fmla="*/ 753748 w 2676680"/>
                  <a:gd name="connsiteY16" fmla="*/ 2143525 h 3765404"/>
                  <a:gd name="connsiteX17" fmla="*/ 694317 w 2676680"/>
                  <a:gd name="connsiteY17" fmla="*/ 2010376 h 3765404"/>
                  <a:gd name="connsiteX18" fmla="*/ 665173 w 2676680"/>
                  <a:gd name="connsiteY18" fmla="*/ 1980661 h 3765404"/>
                  <a:gd name="connsiteX19" fmla="*/ 641172 w 2676680"/>
                  <a:gd name="connsiteY19" fmla="*/ 1970946 h 3765404"/>
                  <a:gd name="connsiteX20" fmla="*/ 555454 w 2676680"/>
                  <a:gd name="connsiteY20" fmla="*/ 1953231 h 3765404"/>
                  <a:gd name="connsiteX21" fmla="*/ 306299 w 2676680"/>
                  <a:gd name="connsiteY21" fmla="*/ 1973232 h 3765404"/>
                  <a:gd name="connsiteX22" fmla="*/ 70289 w 2676680"/>
                  <a:gd name="connsiteY22" fmla="*/ 1953802 h 3765404"/>
                  <a:gd name="connsiteX23" fmla="*/ 133149 w 2676680"/>
                  <a:gd name="connsiteY23" fmla="*/ 1856655 h 3765404"/>
                  <a:gd name="connsiteX24" fmla="*/ 127434 w 2676680"/>
                  <a:gd name="connsiteY24" fmla="*/ 1732078 h 3765404"/>
                  <a:gd name="connsiteX25" fmla="*/ 0 w 2676680"/>
                  <a:gd name="connsiteY25" fmla="*/ 1622930 h 3765404"/>
                  <a:gd name="connsiteX26" fmla="*/ 205724 w 2676680"/>
                  <a:gd name="connsiteY26" fmla="*/ 1596072 h 3765404"/>
                  <a:gd name="connsiteX27" fmla="*/ 257154 w 2676680"/>
                  <a:gd name="connsiteY27" fmla="*/ 1580071 h 3765404"/>
                  <a:gd name="connsiteX28" fmla="*/ 358873 w 2676680"/>
                  <a:gd name="connsiteY28" fmla="*/ 1557213 h 3765404"/>
                  <a:gd name="connsiteX29" fmla="*/ 389732 w 2676680"/>
                  <a:gd name="connsiteY29" fmla="*/ 1545212 h 3765404"/>
                  <a:gd name="connsiteX30" fmla="*/ 496594 w 2676680"/>
                  <a:gd name="connsiteY30" fmla="*/ 1495496 h 3765404"/>
                  <a:gd name="connsiteX31" fmla="*/ 561168 w 2676680"/>
                  <a:gd name="connsiteY31" fmla="*/ 1446922 h 3765404"/>
                  <a:gd name="connsiteX32" fmla="*/ 588598 w 2676680"/>
                  <a:gd name="connsiteY32" fmla="*/ 1332060 h 3765404"/>
                  <a:gd name="connsiteX33" fmla="*/ 595456 w 2676680"/>
                  <a:gd name="connsiteY33" fmla="*/ 1076048 h 3765404"/>
                  <a:gd name="connsiteX34" fmla="*/ 586884 w 2676680"/>
                  <a:gd name="connsiteY34" fmla="*/ 886897 h 3765404"/>
                  <a:gd name="connsiteX35" fmla="*/ 614313 w 2676680"/>
                  <a:gd name="connsiteY35" fmla="*/ 677745 h 3765404"/>
                  <a:gd name="connsiteX36" fmla="*/ 710318 w 2676680"/>
                  <a:gd name="connsiteY36" fmla="*/ 530881 h 3765404"/>
                  <a:gd name="connsiteX37" fmla="*/ 770320 w 2676680"/>
                  <a:gd name="connsiteY37" fmla="*/ 472021 h 3765404"/>
                  <a:gd name="connsiteX38" fmla="*/ 1458923 w 2676680"/>
                  <a:gd name="connsiteY38" fmla="*/ 0 h 3765404"/>
                  <a:gd name="connsiteX39" fmla="*/ 1460637 w 2676680"/>
                  <a:gd name="connsiteY39" fmla="*/ 0 h 3765404"/>
                  <a:gd name="connsiteX40" fmla="*/ 1550356 w 2676680"/>
                  <a:gd name="connsiteY40" fmla="*/ 29716 h 3765404"/>
                  <a:gd name="connsiteX0" fmla="*/ 1550356 w 2676680"/>
                  <a:gd name="connsiteY0" fmla="*/ 29716 h 3732707"/>
                  <a:gd name="connsiteX1" fmla="*/ 1818939 w 2676680"/>
                  <a:gd name="connsiteY1" fmla="*/ 176579 h 3732707"/>
                  <a:gd name="connsiteX2" fmla="*/ 2097809 w 2676680"/>
                  <a:gd name="connsiteY2" fmla="*/ 361731 h 3732707"/>
                  <a:gd name="connsiteX3" fmla="*/ 2502398 w 2676680"/>
                  <a:gd name="connsiteY3" fmla="*/ 974330 h 3732707"/>
                  <a:gd name="connsiteX4" fmla="*/ 2593831 w 2676680"/>
                  <a:gd name="connsiteY4" fmla="*/ 1389777 h 3732707"/>
                  <a:gd name="connsiteX5" fmla="*/ 2606624 w 2676680"/>
                  <a:gd name="connsiteY5" fmla="*/ 3583481 h 3732707"/>
                  <a:gd name="connsiteX6" fmla="*/ 1349896 w 2676680"/>
                  <a:gd name="connsiteY6" fmla="*/ 3608495 h 3732707"/>
                  <a:gd name="connsiteX7" fmla="*/ 1258993 w 2676680"/>
                  <a:gd name="connsiteY7" fmla="*/ 2923564 h 3732707"/>
                  <a:gd name="connsiteX8" fmla="*/ 5185 w 2676680"/>
                  <a:gd name="connsiteY8" fmla="*/ 2593044 h 3732707"/>
                  <a:gd name="connsiteX9" fmla="*/ 266298 w 2676680"/>
                  <a:gd name="connsiteY9" fmla="*/ 2153811 h 3732707"/>
                  <a:gd name="connsiteX10" fmla="*/ 269155 w 2676680"/>
                  <a:gd name="connsiteY10" fmla="*/ 2152668 h 3732707"/>
                  <a:gd name="connsiteX11" fmla="*/ 543453 w 2676680"/>
                  <a:gd name="connsiteY11" fmla="*/ 2153240 h 3732707"/>
                  <a:gd name="connsiteX12" fmla="*/ 549739 w 2676680"/>
                  <a:gd name="connsiteY12" fmla="*/ 2155526 h 3732707"/>
                  <a:gd name="connsiteX13" fmla="*/ 747462 w 2676680"/>
                  <a:gd name="connsiteY13" fmla="*/ 2181813 h 3732707"/>
                  <a:gd name="connsiteX14" fmla="*/ 750891 w 2676680"/>
                  <a:gd name="connsiteY14" fmla="*/ 2181813 h 3732707"/>
                  <a:gd name="connsiteX15" fmla="*/ 763463 w 2676680"/>
                  <a:gd name="connsiteY15" fmla="*/ 2156097 h 3732707"/>
                  <a:gd name="connsiteX16" fmla="*/ 753748 w 2676680"/>
                  <a:gd name="connsiteY16" fmla="*/ 2143525 h 3732707"/>
                  <a:gd name="connsiteX17" fmla="*/ 694317 w 2676680"/>
                  <a:gd name="connsiteY17" fmla="*/ 2010376 h 3732707"/>
                  <a:gd name="connsiteX18" fmla="*/ 665173 w 2676680"/>
                  <a:gd name="connsiteY18" fmla="*/ 1980661 h 3732707"/>
                  <a:gd name="connsiteX19" fmla="*/ 641172 w 2676680"/>
                  <a:gd name="connsiteY19" fmla="*/ 1970946 h 3732707"/>
                  <a:gd name="connsiteX20" fmla="*/ 555454 w 2676680"/>
                  <a:gd name="connsiteY20" fmla="*/ 1953231 h 3732707"/>
                  <a:gd name="connsiteX21" fmla="*/ 306299 w 2676680"/>
                  <a:gd name="connsiteY21" fmla="*/ 1973232 h 3732707"/>
                  <a:gd name="connsiteX22" fmla="*/ 70289 w 2676680"/>
                  <a:gd name="connsiteY22" fmla="*/ 1953802 h 3732707"/>
                  <a:gd name="connsiteX23" fmla="*/ 133149 w 2676680"/>
                  <a:gd name="connsiteY23" fmla="*/ 1856655 h 3732707"/>
                  <a:gd name="connsiteX24" fmla="*/ 127434 w 2676680"/>
                  <a:gd name="connsiteY24" fmla="*/ 1732078 h 3732707"/>
                  <a:gd name="connsiteX25" fmla="*/ 0 w 2676680"/>
                  <a:gd name="connsiteY25" fmla="*/ 1622930 h 3732707"/>
                  <a:gd name="connsiteX26" fmla="*/ 205724 w 2676680"/>
                  <a:gd name="connsiteY26" fmla="*/ 1596072 h 3732707"/>
                  <a:gd name="connsiteX27" fmla="*/ 257154 w 2676680"/>
                  <a:gd name="connsiteY27" fmla="*/ 1580071 h 3732707"/>
                  <a:gd name="connsiteX28" fmla="*/ 358873 w 2676680"/>
                  <a:gd name="connsiteY28" fmla="*/ 1557213 h 3732707"/>
                  <a:gd name="connsiteX29" fmla="*/ 389732 w 2676680"/>
                  <a:gd name="connsiteY29" fmla="*/ 1545212 h 3732707"/>
                  <a:gd name="connsiteX30" fmla="*/ 496594 w 2676680"/>
                  <a:gd name="connsiteY30" fmla="*/ 1495496 h 3732707"/>
                  <a:gd name="connsiteX31" fmla="*/ 561168 w 2676680"/>
                  <a:gd name="connsiteY31" fmla="*/ 1446922 h 3732707"/>
                  <a:gd name="connsiteX32" fmla="*/ 588598 w 2676680"/>
                  <a:gd name="connsiteY32" fmla="*/ 1332060 h 3732707"/>
                  <a:gd name="connsiteX33" fmla="*/ 595456 w 2676680"/>
                  <a:gd name="connsiteY33" fmla="*/ 1076048 h 3732707"/>
                  <a:gd name="connsiteX34" fmla="*/ 586884 w 2676680"/>
                  <a:gd name="connsiteY34" fmla="*/ 886897 h 3732707"/>
                  <a:gd name="connsiteX35" fmla="*/ 614313 w 2676680"/>
                  <a:gd name="connsiteY35" fmla="*/ 677745 h 3732707"/>
                  <a:gd name="connsiteX36" fmla="*/ 710318 w 2676680"/>
                  <a:gd name="connsiteY36" fmla="*/ 530881 h 3732707"/>
                  <a:gd name="connsiteX37" fmla="*/ 770320 w 2676680"/>
                  <a:gd name="connsiteY37" fmla="*/ 472021 h 3732707"/>
                  <a:gd name="connsiteX38" fmla="*/ 1458923 w 2676680"/>
                  <a:gd name="connsiteY38" fmla="*/ 0 h 3732707"/>
                  <a:gd name="connsiteX39" fmla="*/ 1460637 w 2676680"/>
                  <a:gd name="connsiteY39" fmla="*/ 0 h 3732707"/>
                  <a:gd name="connsiteX40" fmla="*/ 1550356 w 2676680"/>
                  <a:gd name="connsiteY40" fmla="*/ 29716 h 3732707"/>
                  <a:gd name="connsiteX0" fmla="*/ 1550356 w 2676680"/>
                  <a:gd name="connsiteY0" fmla="*/ 29716 h 3608495"/>
                  <a:gd name="connsiteX1" fmla="*/ 1818939 w 2676680"/>
                  <a:gd name="connsiteY1" fmla="*/ 176579 h 3608495"/>
                  <a:gd name="connsiteX2" fmla="*/ 2097809 w 2676680"/>
                  <a:gd name="connsiteY2" fmla="*/ 361731 h 3608495"/>
                  <a:gd name="connsiteX3" fmla="*/ 2502398 w 2676680"/>
                  <a:gd name="connsiteY3" fmla="*/ 974330 h 3608495"/>
                  <a:gd name="connsiteX4" fmla="*/ 2593831 w 2676680"/>
                  <a:gd name="connsiteY4" fmla="*/ 1389777 h 3608495"/>
                  <a:gd name="connsiteX5" fmla="*/ 2606624 w 2676680"/>
                  <a:gd name="connsiteY5" fmla="*/ 3583481 h 3608495"/>
                  <a:gd name="connsiteX6" fmla="*/ 1349896 w 2676680"/>
                  <a:gd name="connsiteY6" fmla="*/ 3608495 h 3608495"/>
                  <a:gd name="connsiteX7" fmla="*/ 1258993 w 2676680"/>
                  <a:gd name="connsiteY7" fmla="*/ 2923564 h 3608495"/>
                  <a:gd name="connsiteX8" fmla="*/ 5185 w 2676680"/>
                  <a:gd name="connsiteY8" fmla="*/ 2593044 h 3608495"/>
                  <a:gd name="connsiteX9" fmla="*/ 266298 w 2676680"/>
                  <a:gd name="connsiteY9" fmla="*/ 2153811 h 3608495"/>
                  <a:gd name="connsiteX10" fmla="*/ 269155 w 2676680"/>
                  <a:gd name="connsiteY10" fmla="*/ 2152668 h 3608495"/>
                  <a:gd name="connsiteX11" fmla="*/ 543453 w 2676680"/>
                  <a:gd name="connsiteY11" fmla="*/ 2153240 h 3608495"/>
                  <a:gd name="connsiteX12" fmla="*/ 549739 w 2676680"/>
                  <a:gd name="connsiteY12" fmla="*/ 2155526 h 3608495"/>
                  <a:gd name="connsiteX13" fmla="*/ 747462 w 2676680"/>
                  <a:gd name="connsiteY13" fmla="*/ 2181813 h 3608495"/>
                  <a:gd name="connsiteX14" fmla="*/ 750891 w 2676680"/>
                  <a:gd name="connsiteY14" fmla="*/ 2181813 h 3608495"/>
                  <a:gd name="connsiteX15" fmla="*/ 763463 w 2676680"/>
                  <a:gd name="connsiteY15" fmla="*/ 2156097 h 3608495"/>
                  <a:gd name="connsiteX16" fmla="*/ 753748 w 2676680"/>
                  <a:gd name="connsiteY16" fmla="*/ 2143525 h 3608495"/>
                  <a:gd name="connsiteX17" fmla="*/ 694317 w 2676680"/>
                  <a:gd name="connsiteY17" fmla="*/ 2010376 h 3608495"/>
                  <a:gd name="connsiteX18" fmla="*/ 665173 w 2676680"/>
                  <a:gd name="connsiteY18" fmla="*/ 1980661 h 3608495"/>
                  <a:gd name="connsiteX19" fmla="*/ 641172 w 2676680"/>
                  <a:gd name="connsiteY19" fmla="*/ 1970946 h 3608495"/>
                  <a:gd name="connsiteX20" fmla="*/ 555454 w 2676680"/>
                  <a:gd name="connsiteY20" fmla="*/ 1953231 h 3608495"/>
                  <a:gd name="connsiteX21" fmla="*/ 306299 w 2676680"/>
                  <a:gd name="connsiteY21" fmla="*/ 1973232 h 3608495"/>
                  <a:gd name="connsiteX22" fmla="*/ 70289 w 2676680"/>
                  <a:gd name="connsiteY22" fmla="*/ 1953802 h 3608495"/>
                  <a:gd name="connsiteX23" fmla="*/ 133149 w 2676680"/>
                  <a:gd name="connsiteY23" fmla="*/ 1856655 h 3608495"/>
                  <a:gd name="connsiteX24" fmla="*/ 127434 w 2676680"/>
                  <a:gd name="connsiteY24" fmla="*/ 1732078 h 3608495"/>
                  <a:gd name="connsiteX25" fmla="*/ 0 w 2676680"/>
                  <a:gd name="connsiteY25" fmla="*/ 1622930 h 3608495"/>
                  <a:gd name="connsiteX26" fmla="*/ 205724 w 2676680"/>
                  <a:gd name="connsiteY26" fmla="*/ 1596072 h 3608495"/>
                  <a:gd name="connsiteX27" fmla="*/ 257154 w 2676680"/>
                  <a:gd name="connsiteY27" fmla="*/ 1580071 h 3608495"/>
                  <a:gd name="connsiteX28" fmla="*/ 358873 w 2676680"/>
                  <a:gd name="connsiteY28" fmla="*/ 1557213 h 3608495"/>
                  <a:gd name="connsiteX29" fmla="*/ 389732 w 2676680"/>
                  <a:gd name="connsiteY29" fmla="*/ 1545212 h 3608495"/>
                  <a:gd name="connsiteX30" fmla="*/ 496594 w 2676680"/>
                  <a:gd name="connsiteY30" fmla="*/ 1495496 h 3608495"/>
                  <a:gd name="connsiteX31" fmla="*/ 561168 w 2676680"/>
                  <a:gd name="connsiteY31" fmla="*/ 1446922 h 3608495"/>
                  <a:gd name="connsiteX32" fmla="*/ 588598 w 2676680"/>
                  <a:gd name="connsiteY32" fmla="*/ 1332060 h 3608495"/>
                  <a:gd name="connsiteX33" fmla="*/ 595456 w 2676680"/>
                  <a:gd name="connsiteY33" fmla="*/ 1076048 h 3608495"/>
                  <a:gd name="connsiteX34" fmla="*/ 586884 w 2676680"/>
                  <a:gd name="connsiteY34" fmla="*/ 886897 h 3608495"/>
                  <a:gd name="connsiteX35" fmla="*/ 614313 w 2676680"/>
                  <a:gd name="connsiteY35" fmla="*/ 677745 h 3608495"/>
                  <a:gd name="connsiteX36" fmla="*/ 710318 w 2676680"/>
                  <a:gd name="connsiteY36" fmla="*/ 530881 h 3608495"/>
                  <a:gd name="connsiteX37" fmla="*/ 770320 w 2676680"/>
                  <a:gd name="connsiteY37" fmla="*/ 472021 h 3608495"/>
                  <a:gd name="connsiteX38" fmla="*/ 1458923 w 2676680"/>
                  <a:gd name="connsiteY38" fmla="*/ 0 h 3608495"/>
                  <a:gd name="connsiteX39" fmla="*/ 1460637 w 2676680"/>
                  <a:gd name="connsiteY39" fmla="*/ 0 h 3608495"/>
                  <a:gd name="connsiteX40" fmla="*/ 1550356 w 2676680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608495"/>
                  <a:gd name="connsiteX1" fmla="*/ 1818939 w 2606624"/>
                  <a:gd name="connsiteY1" fmla="*/ 176579 h 3608495"/>
                  <a:gd name="connsiteX2" fmla="*/ 2097809 w 2606624"/>
                  <a:gd name="connsiteY2" fmla="*/ 361731 h 3608495"/>
                  <a:gd name="connsiteX3" fmla="*/ 2502398 w 2606624"/>
                  <a:gd name="connsiteY3" fmla="*/ 974330 h 3608495"/>
                  <a:gd name="connsiteX4" fmla="*/ 2593831 w 2606624"/>
                  <a:gd name="connsiteY4" fmla="*/ 1389777 h 3608495"/>
                  <a:gd name="connsiteX5" fmla="*/ 2606624 w 2606624"/>
                  <a:gd name="connsiteY5" fmla="*/ 3583481 h 3608495"/>
                  <a:gd name="connsiteX6" fmla="*/ 1349896 w 2606624"/>
                  <a:gd name="connsiteY6" fmla="*/ 3608495 h 3608495"/>
                  <a:gd name="connsiteX7" fmla="*/ 1258993 w 2606624"/>
                  <a:gd name="connsiteY7" fmla="*/ 2923564 h 3608495"/>
                  <a:gd name="connsiteX8" fmla="*/ 5185 w 2606624"/>
                  <a:gd name="connsiteY8" fmla="*/ 2593044 h 3608495"/>
                  <a:gd name="connsiteX9" fmla="*/ 266298 w 2606624"/>
                  <a:gd name="connsiteY9" fmla="*/ 2153811 h 3608495"/>
                  <a:gd name="connsiteX10" fmla="*/ 269155 w 2606624"/>
                  <a:gd name="connsiteY10" fmla="*/ 2152668 h 3608495"/>
                  <a:gd name="connsiteX11" fmla="*/ 543453 w 2606624"/>
                  <a:gd name="connsiteY11" fmla="*/ 2153240 h 3608495"/>
                  <a:gd name="connsiteX12" fmla="*/ 549739 w 2606624"/>
                  <a:gd name="connsiteY12" fmla="*/ 2155526 h 3608495"/>
                  <a:gd name="connsiteX13" fmla="*/ 747462 w 2606624"/>
                  <a:gd name="connsiteY13" fmla="*/ 2181813 h 3608495"/>
                  <a:gd name="connsiteX14" fmla="*/ 750891 w 2606624"/>
                  <a:gd name="connsiteY14" fmla="*/ 2181813 h 3608495"/>
                  <a:gd name="connsiteX15" fmla="*/ 763463 w 2606624"/>
                  <a:gd name="connsiteY15" fmla="*/ 2156097 h 3608495"/>
                  <a:gd name="connsiteX16" fmla="*/ 753748 w 2606624"/>
                  <a:gd name="connsiteY16" fmla="*/ 2143525 h 3608495"/>
                  <a:gd name="connsiteX17" fmla="*/ 694317 w 2606624"/>
                  <a:gd name="connsiteY17" fmla="*/ 2010376 h 3608495"/>
                  <a:gd name="connsiteX18" fmla="*/ 665173 w 2606624"/>
                  <a:gd name="connsiteY18" fmla="*/ 1980661 h 3608495"/>
                  <a:gd name="connsiteX19" fmla="*/ 641172 w 2606624"/>
                  <a:gd name="connsiteY19" fmla="*/ 1970946 h 3608495"/>
                  <a:gd name="connsiteX20" fmla="*/ 555454 w 2606624"/>
                  <a:gd name="connsiteY20" fmla="*/ 1953231 h 3608495"/>
                  <a:gd name="connsiteX21" fmla="*/ 306299 w 2606624"/>
                  <a:gd name="connsiteY21" fmla="*/ 1973232 h 3608495"/>
                  <a:gd name="connsiteX22" fmla="*/ 70289 w 2606624"/>
                  <a:gd name="connsiteY22" fmla="*/ 1953802 h 3608495"/>
                  <a:gd name="connsiteX23" fmla="*/ 133149 w 2606624"/>
                  <a:gd name="connsiteY23" fmla="*/ 1856655 h 3608495"/>
                  <a:gd name="connsiteX24" fmla="*/ 127434 w 2606624"/>
                  <a:gd name="connsiteY24" fmla="*/ 1732078 h 3608495"/>
                  <a:gd name="connsiteX25" fmla="*/ 0 w 2606624"/>
                  <a:gd name="connsiteY25" fmla="*/ 1622930 h 3608495"/>
                  <a:gd name="connsiteX26" fmla="*/ 205724 w 2606624"/>
                  <a:gd name="connsiteY26" fmla="*/ 1596072 h 3608495"/>
                  <a:gd name="connsiteX27" fmla="*/ 257154 w 2606624"/>
                  <a:gd name="connsiteY27" fmla="*/ 1580071 h 3608495"/>
                  <a:gd name="connsiteX28" fmla="*/ 358873 w 2606624"/>
                  <a:gd name="connsiteY28" fmla="*/ 1557213 h 3608495"/>
                  <a:gd name="connsiteX29" fmla="*/ 389732 w 2606624"/>
                  <a:gd name="connsiteY29" fmla="*/ 1545212 h 3608495"/>
                  <a:gd name="connsiteX30" fmla="*/ 496594 w 2606624"/>
                  <a:gd name="connsiteY30" fmla="*/ 1495496 h 3608495"/>
                  <a:gd name="connsiteX31" fmla="*/ 561168 w 2606624"/>
                  <a:gd name="connsiteY31" fmla="*/ 1446922 h 3608495"/>
                  <a:gd name="connsiteX32" fmla="*/ 588598 w 2606624"/>
                  <a:gd name="connsiteY32" fmla="*/ 1332060 h 3608495"/>
                  <a:gd name="connsiteX33" fmla="*/ 595456 w 2606624"/>
                  <a:gd name="connsiteY33" fmla="*/ 1076048 h 3608495"/>
                  <a:gd name="connsiteX34" fmla="*/ 586884 w 2606624"/>
                  <a:gd name="connsiteY34" fmla="*/ 886897 h 3608495"/>
                  <a:gd name="connsiteX35" fmla="*/ 614313 w 2606624"/>
                  <a:gd name="connsiteY35" fmla="*/ 677745 h 3608495"/>
                  <a:gd name="connsiteX36" fmla="*/ 710318 w 2606624"/>
                  <a:gd name="connsiteY36" fmla="*/ 530881 h 3608495"/>
                  <a:gd name="connsiteX37" fmla="*/ 770320 w 2606624"/>
                  <a:gd name="connsiteY37" fmla="*/ 472021 h 3608495"/>
                  <a:gd name="connsiteX38" fmla="*/ 1458923 w 2606624"/>
                  <a:gd name="connsiteY38" fmla="*/ 0 h 3608495"/>
                  <a:gd name="connsiteX39" fmla="*/ 1460637 w 2606624"/>
                  <a:gd name="connsiteY39" fmla="*/ 0 h 3608495"/>
                  <a:gd name="connsiteX40" fmla="*/ 1550356 w 2606624"/>
                  <a:gd name="connsiteY40" fmla="*/ 29716 h 3608495"/>
                  <a:gd name="connsiteX0" fmla="*/ 1550356 w 2606624"/>
                  <a:gd name="connsiteY0" fmla="*/ 29716 h 3588335"/>
                  <a:gd name="connsiteX1" fmla="*/ 1818939 w 2606624"/>
                  <a:gd name="connsiteY1" fmla="*/ 176579 h 3588335"/>
                  <a:gd name="connsiteX2" fmla="*/ 2097809 w 2606624"/>
                  <a:gd name="connsiteY2" fmla="*/ 361731 h 3588335"/>
                  <a:gd name="connsiteX3" fmla="*/ 2502398 w 2606624"/>
                  <a:gd name="connsiteY3" fmla="*/ 974330 h 3588335"/>
                  <a:gd name="connsiteX4" fmla="*/ 2593831 w 2606624"/>
                  <a:gd name="connsiteY4" fmla="*/ 1389777 h 3588335"/>
                  <a:gd name="connsiteX5" fmla="*/ 2606624 w 2606624"/>
                  <a:gd name="connsiteY5" fmla="*/ 3583481 h 3588335"/>
                  <a:gd name="connsiteX6" fmla="*/ 1508764 w 2606624"/>
                  <a:gd name="connsiteY6" fmla="*/ 3559613 h 3588335"/>
                  <a:gd name="connsiteX7" fmla="*/ 1258993 w 2606624"/>
                  <a:gd name="connsiteY7" fmla="*/ 2923564 h 3588335"/>
                  <a:gd name="connsiteX8" fmla="*/ 5185 w 2606624"/>
                  <a:gd name="connsiteY8" fmla="*/ 2593044 h 3588335"/>
                  <a:gd name="connsiteX9" fmla="*/ 266298 w 2606624"/>
                  <a:gd name="connsiteY9" fmla="*/ 2153811 h 3588335"/>
                  <a:gd name="connsiteX10" fmla="*/ 269155 w 2606624"/>
                  <a:gd name="connsiteY10" fmla="*/ 2152668 h 3588335"/>
                  <a:gd name="connsiteX11" fmla="*/ 543453 w 2606624"/>
                  <a:gd name="connsiteY11" fmla="*/ 2153240 h 3588335"/>
                  <a:gd name="connsiteX12" fmla="*/ 549739 w 2606624"/>
                  <a:gd name="connsiteY12" fmla="*/ 2155526 h 3588335"/>
                  <a:gd name="connsiteX13" fmla="*/ 747462 w 2606624"/>
                  <a:gd name="connsiteY13" fmla="*/ 2181813 h 3588335"/>
                  <a:gd name="connsiteX14" fmla="*/ 750891 w 2606624"/>
                  <a:gd name="connsiteY14" fmla="*/ 2181813 h 3588335"/>
                  <a:gd name="connsiteX15" fmla="*/ 763463 w 2606624"/>
                  <a:gd name="connsiteY15" fmla="*/ 2156097 h 3588335"/>
                  <a:gd name="connsiteX16" fmla="*/ 753748 w 2606624"/>
                  <a:gd name="connsiteY16" fmla="*/ 2143525 h 3588335"/>
                  <a:gd name="connsiteX17" fmla="*/ 694317 w 2606624"/>
                  <a:gd name="connsiteY17" fmla="*/ 2010376 h 3588335"/>
                  <a:gd name="connsiteX18" fmla="*/ 665173 w 2606624"/>
                  <a:gd name="connsiteY18" fmla="*/ 1980661 h 3588335"/>
                  <a:gd name="connsiteX19" fmla="*/ 641172 w 2606624"/>
                  <a:gd name="connsiteY19" fmla="*/ 1970946 h 3588335"/>
                  <a:gd name="connsiteX20" fmla="*/ 555454 w 2606624"/>
                  <a:gd name="connsiteY20" fmla="*/ 1953231 h 3588335"/>
                  <a:gd name="connsiteX21" fmla="*/ 306299 w 2606624"/>
                  <a:gd name="connsiteY21" fmla="*/ 1973232 h 3588335"/>
                  <a:gd name="connsiteX22" fmla="*/ 70289 w 2606624"/>
                  <a:gd name="connsiteY22" fmla="*/ 1953802 h 3588335"/>
                  <a:gd name="connsiteX23" fmla="*/ 133149 w 2606624"/>
                  <a:gd name="connsiteY23" fmla="*/ 1856655 h 3588335"/>
                  <a:gd name="connsiteX24" fmla="*/ 127434 w 2606624"/>
                  <a:gd name="connsiteY24" fmla="*/ 1732078 h 3588335"/>
                  <a:gd name="connsiteX25" fmla="*/ 0 w 2606624"/>
                  <a:gd name="connsiteY25" fmla="*/ 1622930 h 3588335"/>
                  <a:gd name="connsiteX26" fmla="*/ 205724 w 2606624"/>
                  <a:gd name="connsiteY26" fmla="*/ 1596072 h 3588335"/>
                  <a:gd name="connsiteX27" fmla="*/ 257154 w 2606624"/>
                  <a:gd name="connsiteY27" fmla="*/ 1580071 h 3588335"/>
                  <a:gd name="connsiteX28" fmla="*/ 358873 w 2606624"/>
                  <a:gd name="connsiteY28" fmla="*/ 1557213 h 3588335"/>
                  <a:gd name="connsiteX29" fmla="*/ 389732 w 2606624"/>
                  <a:gd name="connsiteY29" fmla="*/ 1545212 h 3588335"/>
                  <a:gd name="connsiteX30" fmla="*/ 496594 w 2606624"/>
                  <a:gd name="connsiteY30" fmla="*/ 1495496 h 3588335"/>
                  <a:gd name="connsiteX31" fmla="*/ 561168 w 2606624"/>
                  <a:gd name="connsiteY31" fmla="*/ 1446922 h 3588335"/>
                  <a:gd name="connsiteX32" fmla="*/ 588598 w 2606624"/>
                  <a:gd name="connsiteY32" fmla="*/ 1332060 h 3588335"/>
                  <a:gd name="connsiteX33" fmla="*/ 595456 w 2606624"/>
                  <a:gd name="connsiteY33" fmla="*/ 1076048 h 3588335"/>
                  <a:gd name="connsiteX34" fmla="*/ 586884 w 2606624"/>
                  <a:gd name="connsiteY34" fmla="*/ 886897 h 3588335"/>
                  <a:gd name="connsiteX35" fmla="*/ 614313 w 2606624"/>
                  <a:gd name="connsiteY35" fmla="*/ 677745 h 3588335"/>
                  <a:gd name="connsiteX36" fmla="*/ 710318 w 2606624"/>
                  <a:gd name="connsiteY36" fmla="*/ 530881 h 3588335"/>
                  <a:gd name="connsiteX37" fmla="*/ 770320 w 2606624"/>
                  <a:gd name="connsiteY37" fmla="*/ 472021 h 3588335"/>
                  <a:gd name="connsiteX38" fmla="*/ 1458923 w 2606624"/>
                  <a:gd name="connsiteY38" fmla="*/ 0 h 3588335"/>
                  <a:gd name="connsiteX39" fmla="*/ 1460637 w 2606624"/>
                  <a:gd name="connsiteY39" fmla="*/ 0 h 3588335"/>
                  <a:gd name="connsiteX40" fmla="*/ 1550356 w 2606624"/>
                  <a:gd name="connsiteY40" fmla="*/ 29716 h 3588335"/>
                  <a:gd name="connsiteX0" fmla="*/ 1550356 w 2606624"/>
                  <a:gd name="connsiteY0" fmla="*/ 29716 h 3636079"/>
                  <a:gd name="connsiteX1" fmla="*/ 1818939 w 2606624"/>
                  <a:gd name="connsiteY1" fmla="*/ 176579 h 3636079"/>
                  <a:gd name="connsiteX2" fmla="*/ 2097809 w 2606624"/>
                  <a:gd name="connsiteY2" fmla="*/ 361731 h 3636079"/>
                  <a:gd name="connsiteX3" fmla="*/ 2502398 w 2606624"/>
                  <a:gd name="connsiteY3" fmla="*/ 974330 h 3636079"/>
                  <a:gd name="connsiteX4" fmla="*/ 2593831 w 2606624"/>
                  <a:gd name="connsiteY4" fmla="*/ 1389777 h 3636079"/>
                  <a:gd name="connsiteX5" fmla="*/ 2606624 w 2606624"/>
                  <a:gd name="connsiteY5" fmla="*/ 3583481 h 3636079"/>
                  <a:gd name="connsiteX6" fmla="*/ 1258993 w 2606624"/>
                  <a:gd name="connsiteY6" fmla="*/ 2923564 h 3636079"/>
                  <a:gd name="connsiteX7" fmla="*/ 5185 w 2606624"/>
                  <a:gd name="connsiteY7" fmla="*/ 2593044 h 3636079"/>
                  <a:gd name="connsiteX8" fmla="*/ 266298 w 2606624"/>
                  <a:gd name="connsiteY8" fmla="*/ 2153811 h 3636079"/>
                  <a:gd name="connsiteX9" fmla="*/ 269155 w 2606624"/>
                  <a:gd name="connsiteY9" fmla="*/ 2152668 h 3636079"/>
                  <a:gd name="connsiteX10" fmla="*/ 543453 w 2606624"/>
                  <a:gd name="connsiteY10" fmla="*/ 2153240 h 3636079"/>
                  <a:gd name="connsiteX11" fmla="*/ 549739 w 2606624"/>
                  <a:gd name="connsiteY11" fmla="*/ 2155526 h 3636079"/>
                  <a:gd name="connsiteX12" fmla="*/ 747462 w 2606624"/>
                  <a:gd name="connsiteY12" fmla="*/ 2181813 h 3636079"/>
                  <a:gd name="connsiteX13" fmla="*/ 750891 w 2606624"/>
                  <a:gd name="connsiteY13" fmla="*/ 2181813 h 3636079"/>
                  <a:gd name="connsiteX14" fmla="*/ 763463 w 2606624"/>
                  <a:gd name="connsiteY14" fmla="*/ 2156097 h 3636079"/>
                  <a:gd name="connsiteX15" fmla="*/ 753748 w 2606624"/>
                  <a:gd name="connsiteY15" fmla="*/ 2143525 h 3636079"/>
                  <a:gd name="connsiteX16" fmla="*/ 694317 w 2606624"/>
                  <a:gd name="connsiteY16" fmla="*/ 2010376 h 3636079"/>
                  <a:gd name="connsiteX17" fmla="*/ 665173 w 2606624"/>
                  <a:gd name="connsiteY17" fmla="*/ 1980661 h 3636079"/>
                  <a:gd name="connsiteX18" fmla="*/ 641172 w 2606624"/>
                  <a:gd name="connsiteY18" fmla="*/ 1970946 h 3636079"/>
                  <a:gd name="connsiteX19" fmla="*/ 555454 w 2606624"/>
                  <a:gd name="connsiteY19" fmla="*/ 1953231 h 3636079"/>
                  <a:gd name="connsiteX20" fmla="*/ 306299 w 2606624"/>
                  <a:gd name="connsiteY20" fmla="*/ 1973232 h 3636079"/>
                  <a:gd name="connsiteX21" fmla="*/ 70289 w 2606624"/>
                  <a:gd name="connsiteY21" fmla="*/ 1953802 h 3636079"/>
                  <a:gd name="connsiteX22" fmla="*/ 133149 w 2606624"/>
                  <a:gd name="connsiteY22" fmla="*/ 1856655 h 3636079"/>
                  <a:gd name="connsiteX23" fmla="*/ 127434 w 2606624"/>
                  <a:gd name="connsiteY23" fmla="*/ 1732078 h 3636079"/>
                  <a:gd name="connsiteX24" fmla="*/ 0 w 2606624"/>
                  <a:gd name="connsiteY24" fmla="*/ 1622930 h 3636079"/>
                  <a:gd name="connsiteX25" fmla="*/ 205724 w 2606624"/>
                  <a:gd name="connsiteY25" fmla="*/ 1596072 h 3636079"/>
                  <a:gd name="connsiteX26" fmla="*/ 257154 w 2606624"/>
                  <a:gd name="connsiteY26" fmla="*/ 1580071 h 3636079"/>
                  <a:gd name="connsiteX27" fmla="*/ 358873 w 2606624"/>
                  <a:gd name="connsiteY27" fmla="*/ 1557213 h 3636079"/>
                  <a:gd name="connsiteX28" fmla="*/ 389732 w 2606624"/>
                  <a:gd name="connsiteY28" fmla="*/ 1545212 h 3636079"/>
                  <a:gd name="connsiteX29" fmla="*/ 496594 w 2606624"/>
                  <a:gd name="connsiteY29" fmla="*/ 1495496 h 3636079"/>
                  <a:gd name="connsiteX30" fmla="*/ 561168 w 2606624"/>
                  <a:gd name="connsiteY30" fmla="*/ 1446922 h 3636079"/>
                  <a:gd name="connsiteX31" fmla="*/ 588598 w 2606624"/>
                  <a:gd name="connsiteY31" fmla="*/ 1332060 h 3636079"/>
                  <a:gd name="connsiteX32" fmla="*/ 595456 w 2606624"/>
                  <a:gd name="connsiteY32" fmla="*/ 1076048 h 3636079"/>
                  <a:gd name="connsiteX33" fmla="*/ 586884 w 2606624"/>
                  <a:gd name="connsiteY33" fmla="*/ 886897 h 3636079"/>
                  <a:gd name="connsiteX34" fmla="*/ 614313 w 2606624"/>
                  <a:gd name="connsiteY34" fmla="*/ 677745 h 3636079"/>
                  <a:gd name="connsiteX35" fmla="*/ 710318 w 2606624"/>
                  <a:gd name="connsiteY35" fmla="*/ 530881 h 3636079"/>
                  <a:gd name="connsiteX36" fmla="*/ 770320 w 2606624"/>
                  <a:gd name="connsiteY36" fmla="*/ 472021 h 3636079"/>
                  <a:gd name="connsiteX37" fmla="*/ 1458923 w 2606624"/>
                  <a:gd name="connsiteY37" fmla="*/ 0 h 3636079"/>
                  <a:gd name="connsiteX38" fmla="*/ 1460637 w 2606624"/>
                  <a:gd name="connsiteY38" fmla="*/ 0 h 3636079"/>
                  <a:gd name="connsiteX39" fmla="*/ 1550356 w 2606624"/>
                  <a:gd name="connsiteY39" fmla="*/ 29716 h 3636079"/>
                  <a:gd name="connsiteX0" fmla="*/ 1550356 w 2618845"/>
                  <a:gd name="connsiteY0" fmla="*/ 29716 h 3090297"/>
                  <a:gd name="connsiteX1" fmla="*/ 1818939 w 2618845"/>
                  <a:gd name="connsiteY1" fmla="*/ 176579 h 3090297"/>
                  <a:gd name="connsiteX2" fmla="*/ 2097809 w 2618845"/>
                  <a:gd name="connsiteY2" fmla="*/ 361731 h 3090297"/>
                  <a:gd name="connsiteX3" fmla="*/ 2502398 w 2618845"/>
                  <a:gd name="connsiteY3" fmla="*/ 974330 h 3090297"/>
                  <a:gd name="connsiteX4" fmla="*/ 2593831 w 2618845"/>
                  <a:gd name="connsiteY4" fmla="*/ 1389777 h 3090297"/>
                  <a:gd name="connsiteX5" fmla="*/ 2618845 w 2618845"/>
                  <a:gd name="connsiteY5" fmla="*/ 2935785 h 3090297"/>
                  <a:gd name="connsiteX6" fmla="*/ 1258993 w 2618845"/>
                  <a:gd name="connsiteY6" fmla="*/ 2923564 h 3090297"/>
                  <a:gd name="connsiteX7" fmla="*/ 5185 w 2618845"/>
                  <a:gd name="connsiteY7" fmla="*/ 2593044 h 3090297"/>
                  <a:gd name="connsiteX8" fmla="*/ 266298 w 2618845"/>
                  <a:gd name="connsiteY8" fmla="*/ 2153811 h 3090297"/>
                  <a:gd name="connsiteX9" fmla="*/ 269155 w 2618845"/>
                  <a:gd name="connsiteY9" fmla="*/ 2152668 h 3090297"/>
                  <a:gd name="connsiteX10" fmla="*/ 543453 w 2618845"/>
                  <a:gd name="connsiteY10" fmla="*/ 2153240 h 3090297"/>
                  <a:gd name="connsiteX11" fmla="*/ 549739 w 2618845"/>
                  <a:gd name="connsiteY11" fmla="*/ 2155526 h 3090297"/>
                  <a:gd name="connsiteX12" fmla="*/ 747462 w 2618845"/>
                  <a:gd name="connsiteY12" fmla="*/ 2181813 h 3090297"/>
                  <a:gd name="connsiteX13" fmla="*/ 750891 w 2618845"/>
                  <a:gd name="connsiteY13" fmla="*/ 2181813 h 3090297"/>
                  <a:gd name="connsiteX14" fmla="*/ 763463 w 2618845"/>
                  <a:gd name="connsiteY14" fmla="*/ 2156097 h 3090297"/>
                  <a:gd name="connsiteX15" fmla="*/ 753748 w 2618845"/>
                  <a:gd name="connsiteY15" fmla="*/ 2143525 h 3090297"/>
                  <a:gd name="connsiteX16" fmla="*/ 694317 w 2618845"/>
                  <a:gd name="connsiteY16" fmla="*/ 2010376 h 3090297"/>
                  <a:gd name="connsiteX17" fmla="*/ 665173 w 2618845"/>
                  <a:gd name="connsiteY17" fmla="*/ 1980661 h 3090297"/>
                  <a:gd name="connsiteX18" fmla="*/ 641172 w 2618845"/>
                  <a:gd name="connsiteY18" fmla="*/ 1970946 h 3090297"/>
                  <a:gd name="connsiteX19" fmla="*/ 555454 w 2618845"/>
                  <a:gd name="connsiteY19" fmla="*/ 1953231 h 3090297"/>
                  <a:gd name="connsiteX20" fmla="*/ 306299 w 2618845"/>
                  <a:gd name="connsiteY20" fmla="*/ 1973232 h 3090297"/>
                  <a:gd name="connsiteX21" fmla="*/ 70289 w 2618845"/>
                  <a:gd name="connsiteY21" fmla="*/ 1953802 h 3090297"/>
                  <a:gd name="connsiteX22" fmla="*/ 133149 w 2618845"/>
                  <a:gd name="connsiteY22" fmla="*/ 1856655 h 3090297"/>
                  <a:gd name="connsiteX23" fmla="*/ 127434 w 2618845"/>
                  <a:gd name="connsiteY23" fmla="*/ 1732078 h 3090297"/>
                  <a:gd name="connsiteX24" fmla="*/ 0 w 2618845"/>
                  <a:gd name="connsiteY24" fmla="*/ 1622930 h 3090297"/>
                  <a:gd name="connsiteX25" fmla="*/ 205724 w 2618845"/>
                  <a:gd name="connsiteY25" fmla="*/ 1596072 h 3090297"/>
                  <a:gd name="connsiteX26" fmla="*/ 257154 w 2618845"/>
                  <a:gd name="connsiteY26" fmla="*/ 1580071 h 3090297"/>
                  <a:gd name="connsiteX27" fmla="*/ 358873 w 2618845"/>
                  <a:gd name="connsiteY27" fmla="*/ 1557213 h 3090297"/>
                  <a:gd name="connsiteX28" fmla="*/ 389732 w 2618845"/>
                  <a:gd name="connsiteY28" fmla="*/ 1545212 h 3090297"/>
                  <a:gd name="connsiteX29" fmla="*/ 496594 w 2618845"/>
                  <a:gd name="connsiteY29" fmla="*/ 1495496 h 3090297"/>
                  <a:gd name="connsiteX30" fmla="*/ 561168 w 2618845"/>
                  <a:gd name="connsiteY30" fmla="*/ 1446922 h 3090297"/>
                  <a:gd name="connsiteX31" fmla="*/ 588598 w 2618845"/>
                  <a:gd name="connsiteY31" fmla="*/ 1332060 h 3090297"/>
                  <a:gd name="connsiteX32" fmla="*/ 595456 w 2618845"/>
                  <a:gd name="connsiteY32" fmla="*/ 1076048 h 3090297"/>
                  <a:gd name="connsiteX33" fmla="*/ 586884 w 2618845"/>
                  <a:gd name="connsiteY33" fmla="*/ 886897 h 3090297"/>
                  <a:gd name="connsiteX34" fmla="*/ 614313 w 2618845"/>
                  <a:gd name="connsiteY34" fmla="*/ 677745 h 3090297"/>
                  <a:gd name="connsiteX35" fmla="*/ 710318 w 2618845"/>
                  <a:gd name="connsiteY35" fmla="*/ 530881 h 3090297"/>
                  <a:gd name="connsiteX36" fmla="*/ 770320 w 2618845"/>
                  <a:gd name="connsiteY36" fmla="*/ 472021 h 3090297"/>
                  <a:gd name="connsiteX37" fmla="*/ 1458923 w 2618845"/>
                  <a:gd name="connsiteY37" fmla="*/ 0 h 3090297"/>
                  <a:gd name="connsiteX38" fmla="*/ 1460637 w 2618845"/>
                  <a:gd name="connsiteY38" fmla="*/ 0 h 3090297"/>
                  <a:gd name="connsiteX39" fmla="*/ 1550356 w 2618845"/>
                  <a:gd name="connsiteY39" fmla="*/ 29716 h 3090297"/>
                  <a:gd name="connsiteX0" fmla="*/ 1550356 w 2618845"/>
                  <a:gd name="connsiteY0" fmla="*/ 29716 h 3302282"/>
                  <a:gd name="connsiteX1" fmla="*/ 1818939 w 2618845"/>
                  <a:gd name="connsiteY1" fmla="*/ 176579 h 3302282"/>
                  <a:gd name="connsiteX2" fmla="*/ 2097809 w 2618845"/>
                  <a:gd name="connsiteY2" fmla="*/ 361731 h 3302282"/>
                  <a:gd name="connsiteX3" fmla="*/ 2502398 w 2618845"/>
                  <a:gd name="connsiteY3" fmla="*/ 974330 h 3302282"/>
                  <a:gd name="connsiteX4" fmla="*/ 2593831 w 2618845"/>
                  <a:gd name="connsiteY4" fmla="*/ 1389777 h 3302282"/>
                  <a:gd name="connsiteX5" fmla="*/ 2618845 w 2618845"/>
                  <a:gd name="connsiteY5" fmla="*/ 3216861 h 3302282"/>
                  <a:gd name="connsiteX6" fmla="*/ 1258993 w 2618845"/>
                  <a:gd name="connsiteY6" fmla="*/ 2923564 h 3302282"/>
                  <a:gd name="connsiteX7" fmla="*/ 5185 w 2618845"/>
                  <a:gd name="connsiteY7" fmla="*/ 2593044 h 3302282"/>
                  <a:gd name="connsiteX8" fmla="*/ 266298 w 2618845"/>
                  <a:gd name="connsiteY8" fmla="*/ 2153811 h 3302282"/>
                  <a:gd name="connsiteX9" fmla="*/ 269155 w 2618845"/>
                  <a:gd name="connsiteY9" fmla="*/ 2152668 h 3302282"/>
                  <a:gd name="connsiteX10" fmla="*/ 543453 w 2618845"/>
                  <a:gd name="connsiteY10" fmla="*/ 2153240 h 3302282"/>
                  <a:gd name="connsiteX11" fmla="*/ 549739 w 2618845"/>
                  <a:gd name="connsiteY11" fmla="*/ 2155526 h 3302282"/>
                  <a:gd name="connsiteX12" fmla="*/ 747462 w 2618845"/>
                  <a:gd name="connsiteY12" fmla="*/ 2181813 h 3302282"/>
                  <a:gd name="connsiteX13" fmla="*/ 750891 w 2618845"/>
                  <a:gd name="connsiteY13" fmla="*/ 2181813 h 3302282"/>
                  <a:gd name="connsiteX14" fmla="*/ 763463 w 2618845"/>
                  <a:gd name="connsiteY14" fmla="*/ 2156097 h 3302282"/>
                  <a:gd name="connsiteX15" fmla="*/ 753748 w 2618845"/>
                  <a:gd name="connsiteY15" fmla="*/ 2143525 h 3302282"/>
                  <a:gd name="connsiteX16" fmla="*/ 694317 w 2618845"/>
                  <a:gd name="connsiteY16" fmla="*/ 2010376 h 3302282"/>
                  <a:gd name="connsiteX17" fmla="*/ 665173 w 2618845"/>
                  <a:gd name="connsiteY17" fmla="*/ 1980661 h 3302282"/>
                  <a:gd name="connsiteX18" fmla="*/ 641172 w 2618845"/>
                  <a:gd name="connsiteY18" fmla="*/ 1970946 h 3302282"/>
                  <a:gd name="connsiteX19" fmla="*/ 555454 w 2618845"/>
                  <a:gd name="connsiteY19" fmla="*/ 1953231 h 3302282"/>
                  <a:gd name="connsiteX20" fmla="*/ 306299 w 2618845"/>
                  <a:gd name="connsiteY20" fmla="*/ 1973232 h 3302282"/>
                  <a:gd name="connsiteX21" fmla="*/ 70289 w 2618845"/>
                  <a:gd name="connsiteY21" fmla="*/ 1953802 h 3302282"/>
                  <a:gd name="connsiteX22" fmla="*/ 133149 w 2618845"/>
                  <a:gd name="connsiteY22" fmla="*/ 1856655 h 3302282"/>
                  <a:gd name="connsiteX23" fmla="*/ 127434 w 2618845"/>
                  <a:gd name="connsiteY23" fmla="*/ 1732078 h 3302282"/>
                  <a:gd name="connsiteX24" fmla="*/ 0 w 2618845"/>
                  <a:gd name="connsiteY24" fmla="*/ 1622930 h 3302282"/>
                  <a:gd name="connsiteX25" fmla="*/ 205724 w 2618845"/>
                  <a:gd name="connsiteY25" fmla="*/ 1596072 h 3302282"/>
                  <a:gd name="connsiteX26" fmla="*/ 257154 w 2618845"/>
                  <a:gd name="connsiteY26" fmla="*/ 1580071 h 3302282"/>
                  <a:gd name="connsiteX27" fmla="*/ 358873 w 2618845"/>
                  <a:gd name="connsiteY27" fmla="*/ 1557213 h 3302282"/>
                  <a:gd name="connsiteX28" fmla="*/ 389732 w 2618845"/>
                  <a:gd name="connsiteY28" fmla="*/ 1545212 h 3302282"/>
                  <a:gd name="connsiteX29" fmla="*/ 496594 w 2618845"/>
                  <a:gd name="connsiteY29" fmla="*/ 1495496 h 3302282"/>
                  <a:gd name="connsiteX30" fmla="*/ 561168 w 2618845"/>
                  <a:gd name="connsiteY30" fmla="*/ 1446922 h 3302282"/>
                  <a:gd name="connsiteX31" fmla="*/ 588598 w 2618845"/>
                  <a:gd name="connsiteY31" fmla="*/ 1332060 h 3302282"/>
                  <a:gd name="connsiteX32" fmla="*/ 595456 w 2618845"/>
                  <a:gd name="connsiteY32" fmla="*/ 1076048 h 3302282"/>
                  <a:gd name="connsiteX33" fmla="*/ 586884 w 2618845"/>
                  <a:gd name="connsiteY33" fmla="*/ 886897 h 3302282"/>
                  <a:gd name="connsiteX34" fmla="*/ 614313 w 2618845"/>
                  <a:gd name="connsiteY34" fmla="*/ 677745 h 3302282"/>
                  <a:gd name="connsiteX35" fmla="*/ 710318 w 2618845"/>
                  <a:gd name="connsiteY35" fmla="*/ 530881 h 3302282"/>
                  <a:gd name="connsiteX36" fmla="*/ 770320 w 2618845"/>
                  <a:gd name="connsiteY36" fmla="*/ 472021 h 3302282"/>
                  <a:gd name="connsiteX37" fmla="*/ 1458923 w 2618845"/>
                  <a:gd name="connsiteY37" fmla="*/ 0 h 3302282"/>
                  <a:gd name="connsiteX38" fmla="*/ 1460637 w 2618845"/>
                  <a:gd name="connsiteY38" fmla="*/ 0 h 3302282"/>
                  <a:gd name="connsiteX39" fmla="*/ 1550356 w 2618845"/>
                  <a:gd name="connsiteY39" fmla="*/ 29716 h 3302282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593831 w 2618845"/>
                  <a:gd name="connsiteY4" fmla="*/ 1389777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18845"/>
                  <a:gd name="connsiteY0" fmla="*/ 29716 h 3219264"/>
                  <a:gd name="connsiteX1" fmla="*/ 1818939 w 2618845"/>
                  <a:gd name="connsiteY1" fmla="*/ 176579 h 3219264"/>
                  <a:gd name="connsiteX2" fmla="*/ 2097809 w 2618845"/>
                  <a:gd name="connsiteY2" fmla="*/ 361731 h 3219264"/>
                  <a:gd name="connsiteX3" fmla="*/ 2502398 w 2618845"/>
                  <a:gd name="connsiteY3" fmla="*/ 974330 h 3219264"/>
                  <a:gd name="connsiteX4" fmla="*/ 2604962 w 2618845"/>
                  <a:gd name="connsiteY4" fmla="*/ 1434304 h 3219264"/>
                  <a:gd name="connsiteX5" fmla="*/ 2618845 w 2618845"/>
                  <a:gd name="connsiteY5" fmla="*/ 3216861 h 3219264"/>
                  <a:gd name="connsiteX6" fmla="*/ 1258993 w 2618845"/>
                  <a:gd name="connsiteY6" fmla="*/ 2923564 h 3219264"/>
                  <a:gd name="connsiteX7" fmla="*/ 5185 w 2618845"/>
                  <a:gd name="connsiteY7" fmla="*/ 2593044 h 3219264"/>
                  <a:gd name="connsiteX8" fmla="*/ 266298 w 2618845"/>
                  <a:gd name="connsiteY8" fmla="*/ 2153811 h 3219264"/>
                  <a:gd name="connsiteX9" fmla="*/ 269155 w 2618845"/>
                  <a:gd name="connsiteY9" fmla="*/ 2152668 h 3219264"/>
                  <a:gd name="connsiteX10" fmla="*/ 543453 w 2618845"/>
                  <a:gd name="connsiteY10" fmla="*/ 2153240 h 3219264"/>
                  <a:gd name="connsiteX11" fmla="*/ 549739 w 2618845"/>
                  <a:gd name="connsiteY11" fmla="*/ 2155526 h 3219264"/>
                  <a:gd name="connsiteX12" fmla="*/ 747462 w 2618845"/>
                  <a:gd name="connsiteY12" fmla="*/ 2181813 h 3219264"/>
                  <a:gd name="connsiteX13" fmla="*/ 750891 w 2618845"/>
                  <a:gd name="connsiteY13" fmla="*/ 2181813 h 3219264"/>
                  <a:gd name="connsiteX14" fmla="*/ 763463 w 2618845"/>
                  <a:gd name="connsiteY14" fmla="*/ 2156097 h 3219264"/>
                  <a:gd name="connsiteX15" fmla="*/ 753748 w 2618845"/>
                  <a:gd name="connsiteY15" fmla="*/ 2143525 h 3219264"/>
                  <a:gd name="connsiteX16" fmla="*/ 694317 w 2618845"/>
                  <a:gd name="connsiteY16" fmla="*/ 2010376 h 3219264"/>
                  <a:gd name="connsiteX17" fmla="*/ 665173 w 2618845"/>
                  <a:gd name="connsiteY17" fmla="*/ 1980661 h 3219264"/>
                  <a:gd name="connsiteX18" fmla="*/ 641172 w 2618845"/>
                  <a:gd name="connsiteY18" fmla="*/ 1970946 h 3219264"/>
                  <a:gd name="connsiteX19" fmla="*/ 555454 w 2618845"/>
                  <a:gd name="connsiteY19" fmla="*/ 1953231 h 3219264"/>
                  <a:gd name="connsiteX20" fmla="*/ 306299 w 2618845"/>
                  <a:gd name="connsiteY20" fmla="*/ 1973232 h 3219264"/>
                  <a:gd name="connsiteX21" fmla="*/ 70289 w 2618845"/>
                  <a:gd name="connsiteY21" fmla="*/ 1953802 h 3219264"/>
                  <a:gd name="connsiteX22" fmla="*/ 133149 w 2618845"/>
                  <a:gd name="connsiteY22" fmla="*/ 1856655 h 3219264"/>
                  <a:gd name="connsiteX23" fmla="*/ 127434 w 2618845"/>
                  <a:gd name="connsiteY23" fmla="*/ 1732078 h 3219264"/>
                  <a:gd name="connsiteX24" fmla="*/ 0 w 2618845"/>
                  <a:gd name="connsiteY24" fmla="*/ 1622930 h 3219264"/>
                  <a:gd name="connsiteX25" fmla="*/ 205724 w 2618845"/>
                  <a:gd name="connsiteY25" fmla="*/ 1596072 h 3219264"/>
                  <a:gd name="connsiteX26" fmla="*/ 257154 w 2618845"/>
                  <a:gd name="connsiteY26" fmla="*/ 1580071 h 3219264"/>
                  <a:gd name="connsiteX27" fmla="*/ 358873 w 2618845"/>
                  <a:gd name="connsiteY27" fmla="*/ 1557213 h 3219264"/>
                  <a:gd name="connsiteX28" fmla="*/ 389732 w 2618845"/>
                  <a:gd name="connsiteY28" fmla="*/ 1545212 h 3219264"/>
                  <a:gd name="connsiteX29" fmla="*/ 496594 w 2618845"/>
                  <a:gd name="connsiteY29" fmla="*/ 1495496 h 3219264"/>
                  <a:gd name="connsiteX30" fmla="*/ 561168 w 2618845"/>
                  <a:gd name="connsiteY30" fmla="*/ 1446922 h 3219264"/>
                  <a:gd name="connsiteX31" fmla="*/ 588598 w 2618845"/>
                  <a:gd name="connsiteY31" fmla="*/ 1332060 h 3219264"/>
                  <a:gd name="connsiteX32" fmla="*/ 595456 w 2618845"/>
                  <a:gd name="connsiteY32" fmla="*/ 1076048 h 3219264"/>
                  <a:gd name="connsiteX33" fmla="*/ 586884 w 2618845"/>
                  <a:gd name="connsiteY33" fmla="*/ 886897 h 3219264"/>
                  <a:gd name="connsiteX34" fmla="*/ 614313 w 2618845"/>
                  <a:gd name="connsiteY34" fmla="*/ 677745 h 3219264"/>
                  <a:gd name="connsiteX35" fmla="*/ 710318 w 2618845"/>
                  <a:gd name="connsiteY35" fmla="*/ 530881 h 3219264"/>
                  <a:gd name="connsiteX36" fmla="*/ 770320 w 2618845"/>
                  <a:gd name="connsiteY36" fmla="*/ 472021 h 3219264"/>
                  <a:gd name="connsiteX37" fmla="*/ 1458923 w 2618845"/>
                  <a:gd name="connsiteY37" fmla="*/ 0 h 3219264"/>
                  <a:gd name="connsiteX38" fmla="*/ 1460637 w 2618845"/>
                  <a:gd name="connsiteY38" fmla="*/ 0 h 3219264"/>
                  <a:gd name="connsiteX39" fmla="*/ 1550356 w 2618845"/>
                  <a:gd name="connsiteY39" fmla="*/ 29716 h 3219264"/>
                  <a:gd name="connsiteX0" fmla="*/ 1550356 w 2628361"/>
                  <a:gd name="connsiteY0" fmla="*/ 29716 h 3219264"/>
                  <a:gd name="connsiteX1" fmla="*/ 1818939 w 2628361"/>
                  <a:gd name="connsiteY1" fmla="*/ 176579 h 3219264"/>
                  <a:gd name="connsiteX2" fmla="*/ 2097809 w 2628361"/>
                  <a:gd name="connsiteY2" fmla="*/ 361731 h 3219264"/>
                  <a:gd name="connsiteX3" fmla="*/ 2502398 w 2628361"/>
                  <a:gd name="connsiteY3" fmla="*/ 974330 h 3219264"/>
                  <a:gd name="connsiteX4" fmla="*/ 2604962 w 2628361"/>
                  <a:gd name="connsiteY4" fmla="*/ 1434304 h 3219264"/>
                  <a:gd name="connsiteX5" fmla="*/ 2618845 w 2628361"/>
                  <a:gd name="connsiteY5" fmla="*/ 3216861 h 3219264"/>
                  <a:gd name="connsiteX6" fmla="*/ 1258993 w 2628361"/>
                  <a:gd name="connsiteY6" fmla="*/ 2923564 h 3219264"/>
                  <a:gd name="connsiteX7" fmla="*/ 5185 w 2628361"/>
                  <a:gd name="connsiteY7" fmla="*/ 2593044 h 3219264"/>
                  <a:gd name="connsiteX8" fmla="*/ 266298 w 2628361"/>
                  <a:gd name="connsiteY8" fmla="*/ 2153811 h 3219264"/>
                  <a:gd name="connsiteX9" fmla="*/ 269155 w 2628361"/>
                  <a:gd name="connsiteY9" fmla="*/ 2152668 h 3219264"/>
                  <a:gd name="connsiteX10" fmla="*/ 543453 w 2628361"/>
                  <a:gd name="connsiteY10" fmla="*/ 2153240 h 3219264"/>
                  <a:gd name="connsiteX11" fmla="*/ 549739 w 2628361"/>
                  <a:gd name="connsiteY11" fmla="*/ 2155526 h 3219264"/>
                  <a:gd name="connsiteX12" fmla="*/ 747462 w 2628361"/>
                  <a:gd name="connsiteY12" fmla="*/ 2181813 h 3219264"/>
                  <a:gd name="connsiteX13" fmla="*/ 750891 w 2628361"/>
                  <a:gd name="connsiteY13" fmla="*/ 2181813 h 3219264"/>
                  <a:gd name="connsiteX14" fmla="*/ 763463 w 2628361"/>
                  <a:gd name="connsiteY14" fmla="*/ 2156097 h 3219264"/>
                  <a:gd name="connsiteX15" fmla="*/ 753748 w 2628361"/>
                  <a:gd name="connsiteY15" fmla="*/ 2143525 h 3219264"/>
                  <a:gd name="connsiteX16" fmla="*/ 694317 w 2628361"/>
                  <a:gd name="connsiteY16" fmla="*/ 2010376 h 3219264"/>
                  <a:gd name="connsiteX17" fmla="*/ 665173 w 2628361"/>
                  <a:gd name="connsiteY17" fmla="*/ 1980661 h 3219264"/>
                  <a:gd name="connsiteX18" fmla="*/ 641172 w 2628361"/>
                  <a:gd name="connsiteY18" fmla="*/ 1970946 h 3219264"/>
                  <a:gd name="connsiteX19" fmla="*/ 555454 w 2628361"/>
                  <a:gd name="connsiteY19" fmla="*/ 1953231 h 3219264"/>
                  <a:gd name="connsiteX20" fmla="*/ 306299 w 2628361"/>
                  <a:gd name="connsiteY20" fmla="*/ 1973232 h 3219264"/>
                  <a:gd name="connsiteX21" fmla="*/ 70289 w 2628361"/>
                  <a:gd name="connsiteY21" fmla="*/ 1953802 h 3219264"/>
                  <a:gd name="connsiteX22" fmla="*/ 133149 w 2628361"/>
                  <a:gd name="connsiteY22" fmla="*/ 1856655 h 3219264"/>
                  <a:gd name="connsiteX23" fmla="*/ 127434 w 2628361"/>
                  <a:gd name="connsiteY23" fmla="*/ 1732078 h 3219264"/>
                  <a:gd name="connsiteX24" fmla="*/ 0 w 2628361"/>
                  <a:gd name="connsiteY24" fmla="*/ 1622930 h 3219264"/>
                  <a:gd name="connsiteX25" fmla="*/ 205724 w 2628361"/>
                  <a:gd name="connsiteY25" fmla="*/ 1596072 h 3219264"/>
                  <a:gd name="connsiteX26" fmla="*/ 257154 w 2628361"/>
                  <a:gd name="connsiteY26" fmla="*/ 1580071 h 3219264"/>
                  <a:gd name="connsiteX27" fmla="*/ 358873 w 2628361"/>
                  <a:gd name="connsiteY27" fmla="*/ 1557213 h 3219264"/>
                  <a:gd name="connsiteX28" fmla="*/ 389732 w 2628361"/>
                  <a:gd name="connsiteY28" fmla="*/ 1545212 h 3219264"/>
                  <a:gd name="connsiteX29" fmla="*/ 496594 w 2628361"/>
                  <a:gd name="connsiteY29" fmla="*/ 1495496 h 3219264"/>
                  <a:gd name="connsiteX30" fmla="*/ 561168 w 2628361"/>
                  <a:gd name="connsiteY30" fmla="*/ 1446922 h 3219264"/>
                  <a:gd name="connsiteX31" fmla="*/ 588598 w 2628361"/>
                  <a:gd name="connsiteY31" fmla="*/ 1332060 h 3219264"/>
                  <a:gd name="connsiteX32" fmla="*/ 595456 w 2628361"/>
                  <a:gd name="connsiteY32" fmla="*/ 1076048 h 3219264"/>
                  <a:gd name="connsiteX33" fmla="*/ 586884 w 2628361"/>
                  <a:gd name="connsiteY33" fmla="*/ 886897 h 3219264"/>
                  <a:gd name="connsiteX34" fmla="*/ 614313 w 2628361"/>
                  <a:gd name="connsiteY34" fmla="*/ 677745 h 3219264"/>
                  <a:gd name="connsiteX35" fmla="*/ 710318 w 2628361"/>
                  <a:gd name="connsiteY35" fmla="*/ 530881 h 3219264"/>
                  <a:gd name="connsiteX36" fmla="*/ 770320 w 2628361"/>
                  <a:gd name="connsiteY36" fmla="*/ 472021 h 3219264"/>
                  <a:gd name="connsiteX37" fmla="*/ 1458923 w 2628361"/>
                  <a:gd name="connsiteY37" fmla="*/ 0 h 3219264"/>
                  <a:gd name="connsiteX38" fmla="*/ 1460637 w 2628361"/>
                  <a:gd name="connsiteY38" fmla="*/ 0 h 3219264"/>
                  <a:gd name="connsiteX39" fmla="*/ 1550356 w 2628361"/>
                  <a:gd name="connsiteY39" fmla="*/ 29716 h 3219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628361" h="3219264">
                    <a:moveTo>
                      <a:pt x="1550356" y="29716"/>
                    </a:moveTo>
                    <a:cubicBezTo>
                      <a:pt x="1627502" y="102862"/>
                      <a:pt x="1718363" y="145149"/>
                      <a:pt x="1818939" y="176579"/>
                    </a:cubicBezTo>
                    <a:cubicBezTo>
                      <a:pt x="1926944" y="210867"/>
                      <a:pt x="2018948" y="279441"/>
                      <a:pt x="2097809" y="361731"/>
                    </a:cubicBezTo>
                    <a:cubicBezTo>
                      <a:pt x="2269245" y="541739"/>
                      <a:pt x="2406394" y="745176"/>
                      <a:pt x="2502398" y="974330"/>
                    </a:cubicBezTo>
                    <a:cubicBezTo>
                      <a:pt x="2558401" y="1106907"/>
                      <a:pt x="2585554" y="1060549"/>
                      <a:pt x="2604962" y="1434304"/>
                    </a:cubicBezTo>
                    <a:cubicBezTo>
                      <a:pt x="2624370" y="1808059"/>
                      <a:pt x="2638642" y="2634302"/>
                      <a:pt x="2618845" y="3216861"/>
                    </a:cubicBezTo>
                    <a:cubicBezTo>
                      <a:pt x="2261945" y="3240299"/>
                      <a:pt x="1692566" y="3088637"/>
                      <a:pt x="1258993" y="2923564"/>
                    </a:cubicBezTo>
                    <a:cubicBezTo>
                      <a:pt x="1242421" y="2912135"/>
                      <a:pt x="-3387" y="2659333"/>
                      <a:pt x="5185" y="2593044"/>
                    </a:cubicBezTo>
                    <a:cubicBezTo>
                      <a:pt x="21757" y="2460467"/>
                      <a:pt x="154293" y="2220672"/>
                      <a:pt x="266298" y="2153811"/>
                    </a:cubicBezTo>
                    <a:cubicBezTo>
                      <a:pt x="269727" y="2152668"/>
                      <a:pt x="265155" y="2153240"/>
                      <a:pt x="269155" y="2152668"/>
                    </a:cubicBezTo>
                    <a:cubicBezTo>
                      <a:pt x="360588" y="2143525"/>
                      <a:pt x="452020" y="2141811"/>
                      <a:pt x="543453" y="2153240"/>
                    </a:cubicBezTo>
                    <a:cubicBezTo>
                      <a:pt x="545739" y="2153240"/>
                      <a:pt x="548025" y="2154383"/>
                      <a:pt x="549739" y="2155526"/>
                    </a:cubicBezTo>
                    <a:cubicBezTo>
                      <a:pt x="611456" y="2194384"/>
                      <a:pt x="677745" y="2198385"/>
                      <a:pt x="747462" y="2181813"/>
                    </a:cubicBezTo>
                    <a:lnTo>
                      <a:pt x="750891" y="2181813"/>
                    </a:lnTo>
                    <a:cubicBezTo>
                      <a:pt x="764035" y="2181813"/>
                      <a:pt x="771463" y="2166383"/>
                      <a:pt x="763463" y="2156097"/>
                    </a:cubicBezTo>
                    <a:cubicBezTo>
                      <a:pt x="760034" y="2152097"/>
                      <a:pt x="756605" y="2147526"/>
                      <a:pt x="753748" y="2143525"/>
                    </a:cubicBezTo>
                    <a:cubicBezTo>
                      <a:pt x="722890" y="2104095"/>
                      <a:pt x="696603" y="2062950"/>
                      <a:pt x="694317" y="2010376"/>
                    </a:cubicBezTo>
                    <a:cubicBezTo>
                      <a:pt x="693745" y="1991518"/>
                      <a:pt x="687460" y="1978946"/>
                      <a:pt x="665173" y="1980661"/>
                    </a:cubicBezTo>
                    <a:cubicBezTo>
                      <a:pt x="656601" y="1981232"/>
                      <a:pt x="648601" y="1976089"/>
                      <a:pt x="641172" y="1970946"/>
                    </a:cubicBezTo>
                    <a:cubicBezTo>
                      <a:pt x="615456" y="1950945"/>
                      <a:pt x="586312" y="1948659"/>
                      <a:pt x="555454" y="1953231"/>
                    </a:cubicBezTo>
                    <a:cubicBezTo>
                      <a:pt x="473164" y="1965803"/>
                      <a:pt x="390303" y="1978946"/>
                      <a:pt x="306299" y="1973232"/>
                    </a:cubicBezTo>
                    <a:cubicBezTo>
                      <a:pt x="242297" y="1972660"/>
                      <a:pt x="61717" y="1961231"/>
                      <a:pt x="70289" y="1953802"/>
                    </a:cubicBezTo>
                    <a:cubicBezTo>
                      <a:pt x="110862" y="1918372"/>
                      <a:pt x="128577" y="1880656"/>
                      <a:pt x="133149" y="1856655"/>
                    </a:cubicBezTo>
                    <a:cubicBezTo>
                      <a:pt x="140578" y="1813225"/>
                      <a:pt x="134863" y="1774937"/>
                      <a:pt x="127434" y="1732078"/>
                    </a:cubicBezTo>
                    <a:cubicBezTo>
                      <a:pt x="118862" y="1684076"/>
                      <a:pt x="81718" y="1634359"/>
                      <a:pt x="0" y="1622930"/>
                    </a:cubicBezTo>
                    <a:cubicBezTo>
                      <a:pt x="0" y="1622930"/>
                      <a:pt x="151435" y="1584643"/>
                      <a:pt x="205724" y="1596072"/>
                    </a:cubicBezTo>
                    <a:cubicBezTo>
                      <a:pt x="225153" y="1600072"/>
                      <a:pt x="241154" y="1589786"/>
                      <a:pt x="257154" y="1580071"/>
                    </a:cubicBezTo>
                    <a:cubicBezTo>
                      <a:pt x="288584" y="1562356"/>
                      <a:pt x="317728" y="1536641"/>
                      <a:pt x="358873" y="1557213"/>
                    </a:cubicBezTo>
                    <a:cubicBezTo>
                      <a:pt x="369731" y="1562928"/>
                      <a:pt x="380588" y="1552641"/>
                      <a:pt x="389732" y="1545212"/>
                    </a:cubicBezTo>
                    <a:cubicBezTo>
                      <a:pt x="421162" y="1519497"/>
                      <a:pt x="455449" y="1501782"/>
                      <a:pt x="496594" y="1495496"/>
                    </a:cubicBezTo>
                    <a:cubicBezTo>
                      <a:pt x="526881" y="1490924"/>
                      <a:pt x="547453" y="1473781"/>
                      <a:pt x="561168" y="1446922"/>
                    </a:cubicBezTo>
                    <a:cubicBezTo>
                      <a:pt x="580026" y="1410921"/>
                      <a:pt x="588026" y="1372062"/>
                      <a:pt x="588598" y="1332060"/>
                    </a:cubicBezTo>
                    <a:cubicBezTo>
                      <a:pt x="589169" y="1246913"/>
                      <a:pt x="590312" y="1161195"/>
                      <a:pt x="595456" y="1076048"/>
                    </a:cubicBezTo>
                    <a:cubicBezTo>
                      <a:pt x="598884" y="1013188"/>
                      <a:pt x="589741" y="949757"/>
                      <a:pt x="586884" y="886897"/>
                    </a:cubicBezTo>
                    <a:cubicBezTo>
                      <a:pt x="583455" y="815465"/>
                      <a:pt x="592598" y="745176"/>
                      <a:pt x="614313" y="677745"/>
                    </a:cubicBezTo>
                    <a:cubicBezTo>
                      <a:pt x="633171" y="620028"/>
                      <a:pt x="666887" y="572597"/>
                      <a:pt x="710318" y="530881"/>
                    </a:cubicBezTo>
                    <a:cubicBezTo>
                      <a:pt x="730319" y="512023"/>
                      <a:pt x="749177" y="490879"/>
                      <a:pt x="770320" y="472021"/>
                    </a:cubicBezTo>
                    <a:cubicBezTo>
                      <a:pt x="1295487" y="24572"/>
                      <a:pt x="1411492" y="571"/>
                      <a:pt x="1458923" y="0"/>
                    </a:cubicBezTo>
                    <a:lnTo>
                      <a:pt x="1460637" y="0"/>
                    </a:lnTo>
                    <a:cubicBezTo>
                      <a:pt x="1468638" y="1143"/>
                      <a:pt x="1528069" y="8000"/>
                      <a:pt x="1550356" y="297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65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21594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194B115D-E3E9-405F-A1B3-26D9B0833DA1}"/>
                  </a:ext>
                </a:extLst>
              </p:cNvPr>
              <p:cNvSpPr/>
              <p:nvPr/>
            </p:nvSpPr>
            <p:spPr>
              <a:xfrm flipH="1">
                <a:off x="2055742" y="5517255"/>
                <a:ext cx="949845" cy="527151"/>
              </a:xfrm>
              <a:custGeom>
                <a:avLst/>
                <a:gdLst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180662 w 1167884"/>
                  <a:gd name="connsiteY25" fmla="*/ 39594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50052 w 1167884"/>
                  <a:gd name="connsiteY28" fmla="*/ 10364 h 651968"/>
                  <a:gd name="connsiteX29" fmla="*/ 609751 w 1167884"/>
                  <a:gd name="connsiteY29" fmla="*/ 138 h 651968"/>
                  <a:gd name="connsiteX30" fmla="*/ 609586 w 1167884"/>
                  <a:gd name="connsiteY30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51942 w 1167884"/>
                  <a:gd name="connsiteY27" fmla="*/ 10204 h 651968"/>
                  <a:gd name="connsiteX28" fmla="*/ 609751 w 1167884"/>
                  <a:gd name="connsiteY28" fmla="*/ 138 h 651968"/>
                  <a:gd name="connsiteX29" fmla="*/ 609586 w 1167884"/>
                  <a:gd name="connsiteY29" fmla="*/ 0 h 651968"/>
                  <a:gd name="connsiteX0" fmla="*/ 436121 w 1167884"/>
                  <a:gd name="connsiteY0" fmla="*/ 9766 h 651968"/>
                  <a:gd name="connsiteX1" fmla="*/ 435279 w 1167884"/>
                  <a:gd name="connsiteY1" fmla="*/ 11299 h 651968"/>
                  <a:gd name="connsiteX2" fmla="*/ 534712 w 1167884"/>
                  <a:gd name="connsiteY2" fmla="*/ 11870 h 651968"/>
                  <a:gd name="connsiteX3" fmla="*/ 637574 w 1167884"/>
                  <a:gd name="connsiteY3" fmla="*/ 34157 h 651968"/>
                  <a:gd name="connsiteX4" fmla="*/ 766723 w 1167884"/>
                  <a:gd name="connsiteY4" fmla="*/ 101017 h 651968"/>
                  <a:gd name="connsiteX5" fmla="*/ 847869 w 1167884"/>
                  <a:gd name="connsiteY5" fmla="*/ 146733 h 651968"/>
                  <a:gd name="connsiteX6" fmla="*/ 966732 w 1167884"/>
                  <a:gd name="connsiteY6" fmla="*/ 190736 h 651968"/>
                  <a:gd name="connsiteX7" fmla="*/ 1167884 w 1167884"/>
                  <a:gd name="connsiteY7" fmla="*/ 226166 h 651968"/>
                  <a:gd name="connsiteX8" fmla="*/ 1109595 w 1167884"/>
                  <a:gd name="connsiteY8" fmla="*/ 251310 h 651968"/>
                  <a:gd name="connsiteX9" fmla="*/ 990733 w 1167884"/>
                  <a:gd name="connsiteY9" fmla="*/ 491892 h 651968"/>
                  <a:gd name="connsiteX10" fmla="*/ 1039307 w 1167884"/>
                  <a:gd name="connsiteY10" fmla="*/ 646756 h 651968"/>
                  <a:gd name="connsiteX11" fmla="*/ 1024449 w 1167884"/>
                  <a:gd name="connsiteY11" fmla="*/ 650185 h 651968"/>
                  <a:gd name="connsiteX12" fmla="*/ 889585 w 1167884"/>
                  <a:gd name="connsiteY12" fmla="*/ 567324 h 651968"/>
                  <a:gd name="connsiteX13" fmla="*/ 759294 w 1167884"/>
                  <a:gd name="connsiteY13" fmla="*/ 547895 h 651968"/>
                  <a:gd name="connsiteX14" fmla="*/ 566714 w 1167884"/>
                  <a:gd name="connsiteY14" fmla="*/ 489035 h 651968"/>
                  <a:gd name="connsiteX15" fmla="*/ 210126 w 1167884"/>
                  <a:gd name="connsiteY15" fmla="*/ 308455 h 651968"/>
                  <a:gd name="connsiteX16" fmla="*/ 186697 w 1167884"/>
                  <a:gd name="connsiteY16" fmla="*/ 296455 h 651968"/>
                  <a:gd name="connsiteX17" fmla="*/ 124408 w 1167884"/>
                  <a:gd name="connsiteY17" fmla="*/ 323313 h 651968"/>
                  <a:gd name="connsiteX18" fmla="*/ 96978 w 1167884"/>
                  <a:gd name="connsiteY18" fmla="*/ 387316 h 651968"/>
                  <a:gd name="connsiteX19" fmla="*/ 56977 w 1167884"/>
                  <a:gd name="connsiteY19" fmla="*/ 410745 h 651968"/>
                  <a:gd name="connsiteX20" fmla="*/ 18118 w 1167884"/>
                  <a:gd name="connsiteY20" fmla="*/ 373601 h 651968"/>
                  <a:gd name="connsiteX21" fmla="*/ 7260 w 1167884"/>
                  <a:gd name="connsiteY21" fmla="*/ 286169 h 651968"/>
                  <a:gd name="connsiteX22" fmla="*/ 122122 w 1167884"/>
                  <a:gd name="connsiteY22" fmla="*/ 90160 h 651968"/>
                  <a:gd name="connsiteX23" fmla="*/ 147838 w 1167884"/>
                  <a:gd name="connsiteY23" fmla="*/ 71873 h 651968"/>
                  <a:gd name="connsiteX24" fmla="*/ 179482 w 1167884"/>
                  <a:gd name="connsiteY24" fmla="*/ 47944 h 651968"/>
                  <a:gd name="connsiteX25" fmla="*/ 436121 w 1167884"/>
                  <a:gd name="connsiteY25" fmla="*/ 9766 h 651968"/>
                  <a:gd name="connsiteX26" fmla="*/ 609586 w 1167884"/>
                  <a:gd name="connsiteY26" fmla="*/ 0 h 651968"/>
                  <a:gd name="connsiteX27" fmla="*/ 609751 w 1167884"/>
                  <a:gd name="connsiteY27" fmla="*/ 138 h 651968"/>
                  <a:gd name="connsiteX28" fmla="*/ 609586 w 1167884"/>
                  <a:gd name="connsiteY28" fmla="*/ 0 h 651968"/>
                  <a:gd name="connsiteX0" fmla="*/ 436121 w 1167884"/>
                  <a:gd name="connsiteY0" fmla="*/ 9766 h 648160"/>
                  <a:gd name="connsiteX1" fmla="*/ 435279 w 1167884"/>
                  <a:gd name="connsiteY1" fmla="*/ 11299 h 648160"/>
                  <a:gd name="connsiteX2" fmla="*/ 534712 w 1167884"/>
                  <a:gd name="connsiteY2" fmla="*/ 11870 h 648160"/>
                  <a:gd name="connsiteX3" fmla="*/ 637574 w 1167884"/>
                  <a:gd name="connsiteY3" fmla="*/ 34157 h 648160"/>
                  <a:gd name="connsiteX4" fmla="*/ 766723 w 1167884"/>
                  <a:gd name="connsiteY4" fmla="*/ 101017 h 648160"/>
                  <a:gd name="connsiteX5" fmla="*/ 847869 w 1167884"/>
                  <a:gd name="connsiteY5" fmla="*/ 146733 h 648160"/>
                  <a:gd name="connsiteX6" fmla="*/ 966732 w 1167884"/>
                  <a:gd name="connsiteY6" fmla="*/ 190736 h 648160"/>
                  <a:gd name="connsiteX7" fmla="*/ 1167884 w 1167884"/>
                  <a:gd name="connsiteY7" fmla="*/ 226166 h 648160"/>
                  <a:gd name="connsiteX8" fmla="*/ 1109595 w 1167884"/>
                  <a:gd name="connsiteY8" fmla="*/ 251310 h 648160"/>
                  <a:gd name="connsiteX9" fmla="*/ 990733 w 1167884"/>
                  <a:gd name="connsiteY9" fmla="*/ 491892 h 648160"/>
                  <a:gd name="connsiteX10" fmla="*/ 1039307 w 1167884"/>
                  <a:gd name="connsiteY10" fmla="*/ 646756 h 648160"/>
                  <a:gd name="connsiteX11" fmla="*/ 889585 w 1167884"/>
                  <a:gd name="connsiteY11" fmla="*/ 567324 h 648160"/>
                  <a:gd name="connsiteX12" fmla="*/ 759294 w 1167884"/>
                  <a:gd name="connsiteY12" fmla="*/ 547895 h 648160"/>
                  <a:gd name="connsiteX13" fmla="*/ 566714 w 1167884"/>
                  <a:gd name="connsiteY13" fmla="*/ 489035 h 648160"/>
                  <a:gd name="connsiteX14" fmla="*/ 210126 w 1167884"/>
                  <a:gd name="connsiteY14" fmla="*/ 308455 h 648160"/>
                  <a:gd name="connsiteX15" fmla="*/ 186697 w 1167884"/>
                  <a:gd name="connsiteY15" fmla="*/ 296455 h 648160"/>
                  <a:gd name="connsiteX16" fmla="*/ 124408 w 1167884"/>
                  <a:gd name="connsiteY16" fmla="*/ 323313 h 648160"/>
                  <a:gd name="connsiteX17" fmla="*/ 96978 w 1167884"/>
                  <a:gd name="connsiteY17" fmla="*/ 387316 h 648160"/>
                  <a:gd name="connsiteX18" fmla="*/ 56977 w 1167884"/>
                  <a:gd name="connsiteY18" fmla="*/ 410745 h 648160"/>
                  <a:gd name="connsiteX19" fmla="*/ 18118 w 1167884"/>
                  <a:gd name="connsiteY19" fmla="*/ 373601 h 648160"/>
                  <a:gd name="connsiteX20" fmla="*/ 7260 w 1167884"/>
                  <a:gd name="connsiteY20" fmla="*/ 286169 h 648160"/>
                  <a:gd name="connsiteX21" fmla="*/ 122122 w 1167884"/>
                  <a:gd name="connsiteY21" fmla="*/ 90160 h 648160"/>
                  <a:gd name="connsiteX22" fmla="*/ 147838 w 1167884"/>
                  <a:gd name="connsiteY22" fmla="*/ 71873 h 648160"/>
                  <a:gd name="connsiteX23" fmla="*/ 179482 w 1167884"/>
                  <a:gd name="connsiteY23" fmla="*/ 47944 h 648160"/>
                  <a:gd name="connsiteX24" fmla="*/ 436121 w 1167884"/>
                  <a:gd name="connsiteY24" fmla="*/ 9766 h 648160"/>
                  <a:gd name="connsiteX25" fmla="*/ 609586 w 1167884"/>
                  <a:gd name="connsiteY25" fmla="*/ 0 h 648160"/>
                  <a:gd name="connsiteX26" fmla="*/ 609751 w 1167884"/>
                  <a:gd name="connsiteY26" fmla="*/ 138 h 648160"/>
                  <a:gd name="connsiteX27" fmla="*/ 609586 w 1167884"/>
                  <a:gd name="connsiteY27" fmla="*/ 0 h 648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67884" h="648160">
                    <a:moveTo>
                      <a:pt x="436121" y="9766"/>
                    </a:moveTo>
                    <a:lnTo>
                      <a:pt x="435279" y="11299"/>
                    </a:lnTo>
                    <a:cubicBezTo>
                      <a:pt x="470138" y="7299"/>
                      <a:pt x="502139" y="17585"/>
                      <a:pt x="534712" y="11870"/>
                    </a:cubicBezTo>
                    <a:cubicBezTo>
                      <a:pt x="571285" y="5585"/>
                      <a:pt x="606144" y="13585"/>
                      <a:pt x="637574" y="34157"/>
                    </a:cubicBezTo>
                    <a:cubicBezTo>
                      <a:pt x="678147" y="61587"/>
                      <a:pt x="722149" y="82159"/>
                      <a:pt x="766723" y="101017"/>
                    </a:cubicBezTo>
                    <a:cubicBezTo>
                      <a:pt x="795295" y="113018"/>
                      <a:pt x="822154" y="129019"/>
                      <a:pt x="847869" y="146733"/>
                    </a:cubicBezTo>
                    <a:cubicBezTo>
                      <a:pt x="883871" y="171306"/>
                      <a:pt x="923873" y="185021"/>
                      <a:pt x="966732" y="190736"/>
                    </a:cubicBezTo>
                    <a:cubicBezTo>
                      <a:pt x="1014734" y="197593"/>
                      <a:pt x="1135882" y="216451"/>
                      <a:pt x="1167884" y="226166"/>
                    </a:cubicBezTo>
                    <a:cubicBezTo>
                      <a:pt x="1160455" y="238738"/>
                      <a:pt x="1121596" y="245595"/>
                      <a:pt x="1109595" y="251310"/>
                    </a:cubicBezTo>
                    <a:cubicBezTo>
                      <a:pt x="1031306" y="289597"/>
                      <a:pt x="982733" y="402174"/>
                      <a:pt x="990733" y="491892"/>
                    </a:cubicBezTo>
                    <a:cubicBezTo>
                      <a:pt x="998733" y="549037"/>
                      <a:pt x="1005591" y="599325"/>
                      <a:pt x="1039307" y="646756"/>
                    </a:cubicBezTo>
                    <a:cubicBezTo>
                      <a:pt x="1022449" y="659328"/>
                      <a:pt x="936254" y="583801"/>
                      <a:pt x="889585" y="567324"/>
                    </a:cubicBezTo>
                    <a:cubicBezTo>
                      <a:pt x="842916" y="550847"/>
                      <a:pt x="803867" y="546180"/>
                      <a:pt x="759294" y="547895"/>
                    </a:cubicBezTo>
                    <a:cubicBezTo>
                      <a:pt x="693577" y="533037"/>
                      <a:pt x="627859" y="519893"/>
                      <a:pt x="566714" y="489035"/>
                    </a:cubicBezTo>
                    <a:cubicBezTo>
                      <a:pt x="447851" y="428461"/>
                      <a:pt x="319274" y="388459"/>
                      <a:pt x="210126" y="308455"/>
                    </a:cubicBezTo>
                    <a:cubicBezTo>
                      <a:pt x="202697" y="303312"/>
                      <a:pt x="195268" y="299884"/>
                      <a:pt x="186697" y="296455"/>
                    </a:cubicBezTo>
                    <a:cubicBezTo>
                      <a:pt x="151838" y="281597"/>
                      <a:pt x="137552" y="288454"/>
                      <a:pt x="124408" y="323313"/>
                    </a:cubicBezTo>
                    <a:cubicBezTo>
                      <a:pt x="116408" y="345028"/>
                      <a:pt x="110122" y="367315"/>
                      <a:pt x="96978" y="387316"/>
                    </a:cubicBezTo>
                    <a:cubicBezTo>
                      <a:pt x="87264" y="402174"/>
                      <a:pt x="75834" y="413603"/>
                      <a:pt x="56977" y="410745"/>
                    </a:cubicBezTo>
                    <a:cubicBezTo>
                      <a:pt x="38118" y="408460"/>
                      <a:pt x="24404" y="374173"/>
                      <a:pt x="18118" y="373601"/>
                    </a:cubicBezTo>
                    <a:cubicBezTo>
                      <a:pt x="-7598" y="346743"/>
                      <a:pt x="-740" y="315313"/>
                      <a:pt x="7260" y="286169"/>
                    </a:cubicBezTo>
                    <a:cubicBezTo>
                      <a:pt x="28404" y="210736"/>
                      <a:pt x="72977" y="149019"/>
                      <a:pt x="122122" y="90160"/>
                    </a:cubicBezTo>
                    <a:cubicBezTo>
                      <a:pt x="128408" y="82159"/>
                      <a:pt x="138123" y="75302"/>
                      <a:pt x="147838" y="71873"/>
                    </a:cubicBezTo>
                    <a:cubicBezTo>
                      <a:pt x="164125" y="66730"/>
                      <a:pt x="173982" y="58587"/>
                      <a:pt x="179482" y="47944"/>
                    </a:cubicBezTo>
                    <a:lnTo>
                      <a:pt x="436121" y="9766"/>
                    </a:lnTo>
                    <a:close/>
                    <a:moveTo>
                      <a:pt x="609586" y="0"/>
                    </a:moveTo>
                    <a:lnTo>
                      <a:pt x="609751" y="138"/>
                    </a:lnTo>
                    <a:lnTo>
                      <a:pt x="609586" y="0"/>
                    </a:ln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3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0A754336-C2C2-41A4-98E1-72262B31826A}"/>
                  </a:ext>
                </a:extLst>
              </p:cNvPr>
              <p:cNvSpPr/>
              <p:nvPr/>
            </p:nvSpPr>
            <p:spPr>
              <a:xfrm flipH="1">
                <a:off x="2103752" y="5220653"/>
                <a:ext cx="760632" cy="330000"/>
              </a:xfrm>
              <a:custGeom>
                <a:avLst/>
                <a:gdLst>
                  <a:gd name="connsiteX0" fmla="*/ 386561 w 935237"/>
                  <a:gd name="connsiteY0" fmla="*/ 199 h 405752"/>
                  <a:gd name="connsiteX1" fmla="*/ 423768 w 935237"/>
                  <a:gd name="connsiteY1" fmla="*/ 7155 h 405752"/>
                  <a:gd name="connsiteX2" fmla="*/ 660921 w 935237"/>
                  <a:gd name="connsiteY2" fmla="*/ 77444 h 405752"/>
                  <a:gd name="connsiteX3" fmla="*/ 808357 w 935237"/>
                  <a:gd name="connsiteY3" fmla="*/ 80872 h 405752"/>
                  <a:gd name="connsiteX4" fmla="*/ 924933 w 935237"/>
                  <a:gd name="connsiteY4" fmla="*/ 150018 h 405752"/>
                  <a:gd name="connsiteX5" fmla="*/ 924933 w 935237"/>
                  <a:gd name="connsiteY5" fmla="*/ 263166 h 405752"/>
                  <a:gd name="connsiteX6" fmla="*/ 828358 w 935237"/>
                  <a:gd name="connsiteY6" fmla="*/ 368314 h 405752"/>
                  <a:gd name="connsiteX7" fmla="*/ 690066 w 935237"/>
                  <a:gd name="connsiteY7" fmla="*/ 386600 h 405752"/>
                  <a:gd name="connsiteX8" fmla="*/ 596919 w 935237"/>
                  <a:gd name="connsiteY8" fmla="*/ 382029 h 405752"/>
                  <a:gd name="connsiteX9" fmla="*/ 512343 w 935237"/>
                  <a:gd name="connsiteY9" fmla="*/ 372885 h 405752"/>
                  <a:gd name="connsiteX10" fmla="*/ 483592 w 935237"/>
                  <a:gd name="connsiteY10" fmla="*/ 376332 h 405752"/>
                  <a:gd name="connsiteX11" fmla="*/ 468581 w 935237"/>
                  <a:gd name="connsiteY11" fmla="*/ 375712 h 405752"/>
                  <a:gd name="connsiteX12" fmla="*/ 428925 w 935237"/>
                  <a:gd name="connsiteY12" fmla="*/ 366158 h 405752"/>
                  <a:gd name="connsiteX13" fmla="*/ 405481 w 935237"/>
                  <a:gd name="connsiteY13" fmla="*/ 346598 h 405752"/>
                  <a:gd name="connsiteX14" fmla="*/ 394052 w 935237"/>
                  <a:gd name="connsiteY14" fmla="*/ 279738 h 405752"/>
                  <a:gd name="connsiteX15" fmla="*/ 402624 w 935237"/>
                  <a:gd name="connsiteY15" fmla="*/ 269452 h 405752"/>
                  <a:gd name="connsiteX16" fmla="*/ 366051 w 935237"/>
                  <a:gd name="connsiteY16" fmla="*/ 263166 h 405752"/>
                  <a:gd name="connsiteX17" fmla="*/ 273475 w 935237"/>
                  <a:gd name="connsiteY17" fmla="*/ 347741 h 405752"/>
                  <a:gd name="connsiteX18" fmla="*/ 263832 w 935237"/>
                  <a:gd name="connsiteY18" fmla="*/ 360671 h 405752"/>
                  <a:gd name="connsiteX19" fmla="*/ 255459 w 935237"/>
                  <a:gd name="connsiteY19" fmla="*/ 375924 h 405752"/>
                  <a:gd name="connsiteX20" fmla="*/ 0 w 935237"/>
                  <a:gd name="connsiteY20" fmla="*/ 405752 h 405752"/>
                  <a:gd name="connsiteX21" fmla="*/ 4320 w 935237"/>
                  <a:gd name="connsiteY21" fmla="*/ 375171 h 405752"/>
                  <a:gd name="connsiteX22" fmla="*/ 4892 w 935237"/>
                  <a:gd name="connsiteY22" fmla="*/ 314597 h 405752"/>
                  <a:gd name="connsiteX23" fmla="*/ 35750 w 935237"/>
                  <a:gd name="connsiteY23" fmla="*/ 204306 h 405752"/>
                  <a:gd name="connsiteX24" fmla="*/ 91753 w 935237"/>
                  <a:gd name="connsiteY24" fmla="*/ 115731 h 405752"/>
                  <a:gd name="connsiteX25" fmla="*/ 160899 w 935237"/>
                  <a:gd name="connsiteY25" fmla="*/ 82586 h 405752"/>
                  <a:gd name="connsiteX26" fmla="*/ 284904 w 935237"/>
                  <a:gd name="connsiteY26" fmla="*/ 24870 h 405752"/>
                  <a:gd name="connsiteX27" fmla="*/ 386561 w 935237"/>
                  <a:gd name="connsiteY27" fmla="*/ 199 h 4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5237" h="405752">
                    <a:moveTo>
                      <a:pt x="386561" y="199"/>
                    </a:moveTo>
                    <a:cubicBezTo>
                      <a:pt x="398553" y="833"/>
                      <a:pt x="410910" y="3012"/>
                      <a:pt x="423768" y="7155"/>
                    </a:cubicBezTo>
                    <a:cubicBezTo>
                      <a:pt x="502057" y="32870"/>
                      <a:pt x="578632" y="63729"/>
                      <a:pt x="660921" y="77444"/>
                    </a:cubicBezTo>
                    <a:cubicBezTo>
                      <a:pt x="696923" y="83729"/>
                      <a:pt x="795213" y="81443"/>
                      <a:pt x="808357" y="80872"/>
                    </a:cubicBezTo>
                    <a:cubicBezTo>
                      <a:pt x="868359" y="71729"/>
                      <a:pt x="906075" y="94016"/>
                      <a:pt x="924933" y="150018"/>
                    </a:cubicBezTo>
                    <a:cubicBezTo>
                      <a:pt x="937505" y="187734"/>
                      <a:pt x="939791" y="225450"/>
                      <a:pt x="924933" y="263166"/>
                    </a:cubicBezTo>
                    <a:cubicBezTo>
                      <a:pt x="920362" y="274024"/>
                      <a:pt x="835786" y="369457"/>
                      <a:pt x="828358" y="368314"/>
                    </a:cubicBezTo>
                    <a:cubicBezTo>
                      <a:pt x="790642" y="363171"/>
                      <a:pt x="726067" y="371171"/>
                      <a:pt x="690066" y="386600"/>
                    </a:cubicBezTo>
                    <a:cubicBezTo>
                      <a:pt x="659778" y="399172"/>
                      <a:pt x="627206" y="395743"/>
                      <a:pt x="596919" y="382029"/>
                    </a:cubicBezTo>
                    <a:cubicBezTo>
                      <a:pt x="569489" y="369457"/>
                      <a:pt x="542059" y="367742"/>
                      <a:pt x="512343" y="372885"/>
                    </a:cubicBezTo>
                    <a:cubicBezTo>
                      <a:pt x="502771" y="374457"/>
                      <a:pt x="493128" y="375778"/>
                      <a:pt x="483592" y="376332"/>
                    </a:cubicBezTo>
                    <a:lnTo>
                      <a:pt x="468581" y="375712"/>
                    </a:lnTo>
                    <a:lnTo>
                      <a:pt x="428925" y="366158"/>
                    </a:lnTo>
                    <a:lnTo>
                      <a:pt x="405481" y="346598"/>
                    </a:lnTo>
                    <a:cubicBezTo>
                      <a:pt x="385480" y="327169"/>
                      <a:pt x="389480" y="303168"/>
                      <a:pt x="394052" y="279738"/>
                    </a:cubicBezTo>
                    <a:cubicBezTo>
                      <a:pt x="395195" y="274595"/>
                      <a:pt x="398052" y="270595"/>
                      <a:pt x="402624" y="269452"/>
                    </a:cubicBezTo>
                    <a:cubicBezTo>
                      <a:pt x="395195" y="252308"/>
                      <a:pt x="382052" y="254023"/>
                      <a:pt x="366051" y="263166"/>
                    </a:cubicBezTo>
                    <a:cubicBezTo>
                      <a:pt x="328906" y="284310"/>
                      <a:pt x="294048" y="308311"/>
                      <a:pt x="273475" y="347741"/>
                    </a:cubicBezTo>
                    <a:cubicBezTo>
                      <a:pt x="270618" y="352027"/>
                      <a:pt x="267189" y="356028"/>
                      <a:pt x="263832" y="360671"/>
                    </a:cubicBezTo>
                    <a:lnTo>
                      <a:pt x="255459" y="375924"/>
                    </a:lnTo>
                    <a:lnTo>
                      <a:pt x="0" y="405752"/>
                    </a:lnTo>
                    <a:lnTo>
                      <a:pt x="4320" y="375171"/>
                    </a:lnTo>
                    <a:cubicBezTo>
                      <a:pt x="3177" y="355170"/>
                      <a:pt x="4320" y="334598"/>
                      <a:pt x="4892" y="314597"/>
                    </a:cubicBezTo>
                    <a:cubicBezTo>
                      <a:pt x="15178" y="277453"/>
                      <a:pt x="25464" y="241451"/>
                      <a:pt x="35750" y="204306"/>
                    </a:cubicBezTo>
                    <a:cubicBezTo>
                      <a:pt x="46036" y="169448"/>
                      <a:pt x="61466" y="136875"/>
                      <a:pt x="91753" y="115731"/>
                    </a:cubicBezTo>
                    <a:cubicBezTo>
                      <a:pt x="112897" y="101444"/>
                      <a:pt x="136326" y="89444"/>
                      <a:pt x="160899" y="82586"/>
                    </a:cubicBezTo>
                    <a:cubicBezTo>
                      <a:pt x="205472" y="69443"/>
                      <a:pt x="243188" y="43728"/>
                      <a:pt x="284904" y="24870"/>
                    </a:cubicBezTo>
                    <a:cubicBezTo>
                      <a:pt x="317906" y="10298"/>
                      <a:pt x="350586" y="-1703"/>
                      <a:pt x="386561" y="19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C7F8A8CD-0365-49E7-837E-A298D90A8554}"/>
                  </a:ext>
                </a:extLst>
              </p:cNvPr>
              <p:cNvSpPr/>
              <p:nvPr/>
            </p:nvSpPr>
            <p:spPr>
              <a:xfrm flipH="1">
                <a:off x="907142" y="3728086"/>
                <a:ext cx="534996" cy="842717"/>
              </a:xfrm>
              <a:custGeom>
                <a:avLst/>
                <a:gdLst>
                  <a:gd name="connsiteX0" fmla="*/ 0 w 512822"/>
                  <a:gd name="connsiteY0" fmla="*/ 736605 h 919256"/>
                  <a:gd name="connsiteX1" fmla="*/ 219438 w 512822"/>
                  <a:gd name="connsiteY1" fmla="*/ 585741 h 919256"/>
                  <a:gd name="connsiteX2" fmla="*/ 358302 w 512822"/>
                  <a:gd name="connsiteY2" fmla="*/ 425733 h 919256"/>
                  <a:gd name="connsiteX3" fmla="*/ 421162 w 512822"/>
                  <a:gd name="connsiteY3" fmla="*/ 241725 h 919256"/>
                  <a:gd name="connsiteX4" fmla="*/ 420590 w 512822"/>
                  <a:gd name="connsiteY4" fmla="*/ 81146 h 919256"/>
                  <a:gd name="connsiteX5" fmla="*/ 502880 w 512822"/>
                  <a:gd name="connsiteY5" fmla="*/ 0 h 919256"/>
                  <a:gd name="connsiteX6" fmla="*/ 496022 w 512822"/>
                  <a:gd name="connsiteY6" fmla="*/ 25144 h 919256"/>
                  <a:gd name="connsiteX7" fmla="*/ 462306 w 512822"/>
                  <a:gd name="connsiteY7" fmla="*/ 123434 h 919256"/>
                  <a:gd name="connsiteX8" fmla="*/ 464021 w 512822"/>
                  <a:gd name="connsiteY8" fmla="*/ 476021 h 919256"/>
                  <a:gd name="connsiteX9" fmla="*/ 405733 w 512822"/>
                  <a:gd name="connsiteY9" fmla="*/ 625171 h 919256"/>
                  <a:gd name="connsiteX10" fmla="*/ 256011 w 512822"/>
                  <a:gd name="connsiteY10" fmla="*/ 779464 h 919256"/>
                  <a:gd name="connsiteX11" fmla="*/ 169150 w 512822"/>
                  <a:gd name="connsiteY11" fmla="*/ 900041 h 919256"/>
                  <a:gd name="connsiteX12" fmla="*/ 126291 w 512822"/>
                  <a:gd name="connsiteY12" fmla="*/ 899469 h 919256"/>
                  <a:gd name="connsiteX13" fmla="*/ 0 w 512822"/>
                  <a:gd name="connsiteY13" fmla="*/ 736605 h 919256"/>
                  <a:gd name="connsiteX14" fmla="*/ 0 w 512822"/>
                  <a:gd name="connsiteY14" fmla="*/ 736605 h 919256"/>
                  <a:gd name="connsiteX0" fmla="*/ 0 w 519739"/>
                  <a:gd name="connsiteY0" fmla="*/ 731179 h 913830"/>
                  <a:gd name="connsiteX1" fmla="*/ 219438 w 519739"/>
                  <a:gd name="connsiteY1" fmla="*/ 580315 h 913830"/>
                  <a:gd name="connsiteX2" fmla="*/ 358302 w 519739"/>
                  <a:gd name="connsiteY2" fmla="*/ 420307 h 913830"/>
                  <a:gd name="connsiteX3" fmla="*/ 421162 w 519739"/>
                  <a:gd name="connsiteY3" fmla="*/ 236299 h 913830"/>
                  <a:gd name="connsiteX4" fmla="*/ 420590 w 519739"/>
                  <a:gd name="connsiteY4" fmla="*/ 75720 h 913830"/>
                  <a:gd name="connsiteX5" fmla="*/ 511020 w 519739"/>
                  <a:gd name="connsiteY5" fmla="*/ 0 h 913830"/>
                  <a:gd name="connsiteX6" fmla="*/ 496022 w 519739"/>
                  <a:gd name="connsiteY6" fmla="*/ 19718 h 913830"/>
                  <a:gd name="connsiteX7" fmla="*/ 462306 w 519739"/>
                  <a:gd name="connsiteY7" fmla="*/ 118008 h 913830"/>
                  <a:gd name="connsiteX8" fmla="*/ 464021 w 519739"/>
                  <a:gd name="connsiteY8" fmla="*/ 470595 h 913830"/>
                  <a:gd name="connsiteX9" fmla="*/ 405733 w 519739"/>
                  <a:gd name="connsiteY9" fmla="*/ 619745 h 913830"/>
                  <a:gd name="connsiteX10" fmla="*/ 256011 w 519739"/>
                  <a:gd name="connsiteY10" fmla="*/ 774038 h 913830"/>
                  <a:gd name="connsiteX11" fmla="*/ 169150 w 519739"/>
                  <a:gd name="connsiteY11" fmla="*/ 894615 h 913830"/>
                  <a:gd name="connsiteX12" fmla="*/ 126291 w 519739"/>
                  <a:gd name="connsiteY12" fmla="*/ 894043 h 913830"/>
                  <a:gd name="connsiteX13" fmla="*/ 0 w 519739"/>
                  <a:gd name="connsiteY13" fmla="*/ 731179 h 913830"/>
                  <a:gd name="connsiteX14" fmla="*/ 0 w 519739"/>
                  <a:gd name="connsiteY14" fmla="*/ 731179 h 913830"/>
                  <a:gd name="connsiteX0" fmla="*/ 0 w 511708"/>
                  <a:gd name="connsiteY0" fmla="*/ 732001 h 914652"/>
                  <a:gd name="connsiteX1" fmla="*/ 219438 w 511708"/>
                  <a:gd name="connsiteY1" fmla="*/ 581137 h 914652"/>
                  <a:gd name="connsiteX2" fmla="*/ 358302 w 511708"/>
                  <a:gd name="connsiteY2" fmla="*/ 421129 h 914652"/>
                  <a:gd name="connsiteX3" fmla="*/ 421162 w 511708"/>
                  <a:gd name="connsiteY3" fmla="*/ 237121 h 914652"/>
                  <a:gd name="connsiteX4" fmla="*/ 420590 w 511708"/>
                  <a:gd name="connsiteY4" fmla="*/ 76542 h 914652"/>
                  <a:gd name="connsiteX5" fmla="*/ 511020 w 511708"/>
                  <a:gd name="connsiteY5" fmla="*/ 822 h 914652"/>
                  <a:gd name="connsiteX6" fmla="*/ 462306 w 511708"/>
                  <a:gd name="connsiteY6" fmla="*/ 118830 h 914652"/>
                  <a:gd name="connsiteX7" fmla="*/ 464021 w 511708"/>
                  <a:gd name="connsiteY7" fmla="*/ 471417 h 914652"/>
                  <a:gd name="connsiteX8" fmla="*/ 405733 w 511708"/>
                  <a:gd name="connsiteY8" fmla="*/ 620567 h 914652"/>
                  <a:gd name="connsiteX9" fmla="*/ 256011 w 511708"/>
                  <a:gd name="connsiteY9" fmla="*/ 774860 h 914652"/>
                  <a:gd name="connsiteX10" fmla="*/ 169150 w 511708"/>
                  <a:gd name="connsiteY10" fmla="*/ 895437 h 914652"/>
                  <a:gd name="connsiteX11" fmla="*/ 126291 w 511708"/>
                  <a:gd name="connsiteY11" fmla="*/ 894865 h 914652"/>
                  <a:gd name="connsiteX12" fmla="*/ 0 w 511708"/>
                  <a:gd name="connsiteY12" fmla="*/ 732001 h 914652"/>
                  <a:gd name="connsiteX13" fmla="*/ 0 w 511708"/>
                  <a:gd name="connsiteY13" fmla="*/ 732001 h 914652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0344"/>
                  <a:gd name="connsiteY0" fmla="*/ 743213 h 925864"/>
                  <a:gd name="connsiteX1" fmla="*/ 219438 w 620344"/>
                  <a:gd name="connsiteY1" fmla="*/ 592349 h 925864"/>
                  <a:gd name="connsiteX2" fmla="*/ 358302 w 620344"/>
                  <a:gd name="connsiteY2" fmla="*/ 432341 h 925864"/>
                  <a:gd name="connsiteX3" fmla="*/ 421162 w 620344"/>
                  <a:gd name="connsiteY3" fmla="*/ 248333 h 925864"/>
                  <a:gd name="connsiteX4" fmla="*/ 420590 w 620344"/>
                  <a:gd name="connsiteY4" fmla="*/ 87754 h 925864"/>
                  <a:gd name="connsiteX5" fmla="*/ 511020 w 620344"/>
                  <a:gd name="connsiteY5" fmla="*/ 12034 h 925864"/>
                  <a:gd name="connsiteX6" fmla="*/ 619681 w 620344"/>
                  <a:gd name="connsiteY6" fmla="*/ 333543 h 925864"/>
                  <a:gd name="connsiteX7" fmla="*/ 464021 w 620344"/>
                  <a:gd name="connsiteY7" fmla="*/ 482629 h 925864"/>
                  <a:gd name="connsiteX8" fmla="*/ 405733 w 620344"/>
                  <a:gd name="connsiteY8" fmla="*/ 631779 h 925864"/>
                  <a:gd name="connsiteX9" fmla="*/ 256011 w 620344"/>
                  <a:gd name="connsiteY9" fmla="*/ 786072 h 925864"/>
                  <a:gd name="connsiteX10" fmla="*/ 169150 w 620344"/>
                  <a:gd name="connsiteY10" fmla="*/ 906649 h 925864"/>
                  <a:gd name="connsiteX11" fmla="*/ 126291 w 620344"/>
                  <a:gd name="connsiteY11" fmla="*/ 906077 h 925864"/>
                  <a:gd name="connsiteX12" fmla="*/ 0 w 620344"/>
                  <a:gd name="connsiteY12" fmla="*/ 743213 h 925864"/>
                  <a:gd name="connsiteX13" fmla="*/ 0 w 620344"/>
                  <a:gd name="connsiteY13" fmla="*/ 743213 h 925864"/>
                  <a:gd name="connsiteX0" fmla="*/ 0 w 623047"/>
                  <a:gd name="connsiteY0" fmla="*/ 743213 h 925864"/>
                  <a:gd name="connsiteX1" fmla="*/ 219438 w 623047"/>
                  <a:gd name="connsiteY1" fmla="*/ 592349 h 925864"/>
                  <a:gd name="connsiteX2" fmla="*/ 358302 w 623047"/>
                  <a:gd name="connsiteY2" fmla="*/ 432341 h 925864"/>
                  <a:gd name="connsiteX3" fmla="*/ 421162 w 623047"/>
                  <a:gd name="connsiteY3" fmla="*/ 248333 h 925864"/>
                  <a:gd name="connsiteX4" fmla="*/ 420590 w 623047"/>
                  <a:gd name="connsiteY4" fmla="*/ 87754 h 925864"/>
                  <a:gd name="connsiteX5" fmla="*/ 511020 w 623047"/>
                  <a:gd name="connsiteY5" fmla="*/ 12034 h 925864"/>
                  <a:gd name="connsiteX6" fmla="*/ 622395 w 623047"/>
                  <a:gd name="connsiteY6" fmla="*/ 306409 h 925864"/>
                  <a:gd name="connsiteX7" fmla="*/ 464021 w 623047"/>
                  <a:gd name="connsiteY7" fmla="*/ 482629 h 925864"/>
                  <a:gd name="connsiteX8" fmla="*/ 405733 w 623047"/>
                  <a:gd name="connsiteY8" fmla="*/ 631779 h 925864"/>
                  <a:gd name="connsiteX9" fmla="*/ 256011 w 623047"/>
                  <a:gd name="connsiteY9" fmla="*/ 786072 h 925864"/>
                  <a:gd name="connsiteX10" fmla="*/ 169150 w 623047"/>
                  <a:gd name="connsiteY10" fmla="*/ 906649 h 925864"/>
                  <a:gd name="connsiteX11" fmla="*/ 126291 w 623047"/>
                  <a:gd name="connsiteY11" fmla="*/ 906077 h 925864"/>
                  <a:gd name="connsiteX12" fmla="*/ 0 w 623047"/>
                  <a:gd name="connsiteY12" fmla="*/ 743213 h 925864"/>
                  <a:gd name="connsiteX13" fmla="*/ 0 w 623047"/>
                  <a:gd name="connsiteY13" fmla="*/ 743213 h 925864"/>
                  <a:gd name="connsiteX0" fmla="*/ 0 w 622395"/>
                  <a:gd name="connsiteY0" fmla="*/ 743213 h 925864"/>
                  <a:gd name="connsiteX1" fmla="*/ 219438 w 622395"/>
                  <a:gd name="connsiteY1" fmla="*/ 592349 h 925864"/>
                  <a:gd name="connsiteX2" fmla="*/ 358302 w 622395"/>
                  <a:gd name="connsiteY2" fmla="*/ 432341 h 925864"/>
                  <a:gd name="connsiteX3" fmla="*/ 421162 w 622395"/>
                  <a:gd name="connsiteY3" fmla="*/ 248333 h 925864"/>
                  <a:gd name="connsiteX4" fmla="*/ 420590 w 622395"/>
                  <a:gd name="connsiteY4" fmla="*/ 87754 h 925864"/>
                  <a:gd name="connsiteX5" fmla="*/ 511020 w 622395"/>
                  <a:gd name="connsiteY5" fmla="*/ 12034 h 925864"/>
                  <a:gd name="connsiteX6" fmla="*/ 622395 w 622395"/>
                  <a:gd name="connsiteY6" fmla="*/ 306409 h 925864"/>
                  <a:gd name="connsiteX7" fmla="*/ 405733 w 622395"/>
                  <a:gd name="connsiteY7" fmla="*/ 631779 h 925864"/>
                  <a:gd name="connsiteX8" fmla="*/ 256011 w 622395"/>
                  <a:gd name="connsiteY8" fmla="*/ 786072 h 925864"/>
                  <a:gd name="connsiteX9" fmla="*/ 169150 w 622395"/>
                  <a:gd name="connsiteY9" fmla="*/ 906649 h 925864"/>
                  <a:gd name="connsiteX10" fmla="*/ 126291 w 622395"/>
                  <a:gd name="connsiteY10" fmla="*/ 906077 h 925864"/>
                  <a:gd name="connsiteX11" fmla="*/ 0 w 622395"/>
                  <a:gd name="connsiteY11" fmla="*/ 743213 h 925864"/>
                  <a:gd name="connsiteX12" fmla="*/ 0 w 622395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25108"/>
                  <a:gd name="connsiteY0" fmla="*/ 743213 h 925864"/>
                  <a:gd name="connsiteX1" fmla="*/ 219438 w 625108"/>
                  <a:gd name="connsiteY1" fmla="*/ 592349 h 925864"/>
                  <a:gd name="connsiteX2" fmla="*/ 358302 w 625108"/>
                  <a:gd name="connsiteY2" fmla="*/ 432341 h 925864"/>
                  <a:gd name="connsiteX3" fmla="*/ 421162 w 625108"/>
                  <a:gd name="connsiteY3" fmla="*/ 248333 h 925864"/>
                  <a:gd name="connsiteX4" fmla="*/ 420590 w 625108"/>
                  <a:gd name="connsiteY4" fmla="*/ 87754 h 925864"/>
                  <a:gd name="connsiteX5" fmla="*/ 511020 w 625108"/>
                  <a:gd name="connsiteY5" fmla="*/ 12034 h 925864"/>
                  <a:gd name="connsiteX6" fmla="*/ 625108 w 625108"/>
                  <a:gd name="connsiteY6" fmla="*/ 333543 h 925864"/>
                  <a:gd name="connsiteX7" fmla="*/ 405733 w 625108"/>
                  <a:gd name="connsiteY7" fmla="*/ 631779 h 925864"/>
                  <a:gd name="connsiteX8" fmla="*/ 256011 w 625108"/>
                  <a:gd name="connsiteY8" fmla="*/ 786072 h 925864"/>
                  <a:gd name="connsiteX9" fmla="*/ 169150 w 625108"/>
                  <a:gd name="connsiteY9" fmla="*/ 906649 h 925864"/>
                  <a:gd name="connsiteX10" fmla="*/ 126291 w 625108"/>
                  <a:gd name="connsiteY10" fmla="*/ 906077 h 925864"/>
                  <a:gd name="connsiteX11" fmla="*/ 0 w 625108"/>
                  <a:gd name="connsiteY11" fmla="*/ 743213 h 925864"/>
                  <a:gd name="connsiteX12" fmla="*/ 0 w 625108"/>
                  <a:gd name="connsiteY12" fmla="*/ 743213 h 925864"/>
                  <a:gd name="connsiteX0" fmla="*/ 0 w 630897"/>
                  <a:gd name="connsiteY0" fmla="*/ 710234 h 925864"/>
                  <a:gd name="connsiteX1" fmla="*/ 225227 w 630897"/>
                  <a:gd name="connsiteY1" fmla="*/ 592349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64091 w 630897"/>
                  <a:gd name="connsiteY2" fmla="*/ 432341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26951 w 630897"/>
                  <a:gd name="connsiteY3" fmla="*/ 248333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10234 h 925864"/>
                  <a:gd name="connsiteX1" fmla="*/ 219439 w 630897"/>
                  <a:gd name="connsiteY1" fmla="*/ 580356 h 925864"/>
                  <a:gd name="connsiteX2" fmla="*/ 352514 w 630897"/>
                  <a:gd name="connsiteY2" fmla="*/ 423347 h 925864"/>
                  <a:gd name="connsiteX3" fmla="*/ 418267 w 630897"/>
                  <a:gd name="connsiteY3" fmla="*/ 242336 h 925864"/>
                  <a:gd name="connsiteX4" fmla="*/ 426379 w 630897"/>
                  <a:gd name="connsiteY4" fmla="*/ 87754 h 925864"/>
                  <a:gd name="connsiteX5" fmla="*/ 516809 w 630897"/>
                  <a:gd name="connsiteY5" fmla="*/ 12034 h 925864"/>
                  <a:gd name="connsiteX6" fmla="*/ 630897 w 630897"/>
                  <a:gd name="connsiteY6" fmla="*/ 333543 h 925864"/>
                  <a:gd name="connsiteX7" fmla="*/ 411522 w 630897"/>
                  <a:gd name="connsiteY7" fmla="*/ 631779 h 925864"/>
                  <a:gd name="connsiteX8" fmla="*/ 261800 w 630897"/>
                  <a:gd name="connsiteY8" fmla="*/ 786072 h 925864"/>
                  <a:gd name="connsiteX9" fmla="*/ 174939 w 630897"/>
                  <a:gd name="connsiteY9" fmla="*/ 906649 h 925864"/>
                  <a:gd name="connsiteX10" fmla="*/ 132080 w 630897"/>
                  <a:gd name="connsiteY10" fmla="*/ 906077 h 925864"/>
                  <a:gd name="connsiteX11" fmla="*/ 5789 w 630897"/>
                  <a:gd name="connsiteY11" fmla="*/ 743213 h 925864"/>
                  <a:gd name="connsiteX12" fmla="*/ 0 w 630897"/>
                  <a:gd name="connsiteY12" fmla="*/ 710234 h 925864"/>
                  <a:gd name="connsiteX0" fmla="*/ 0 w 630897"/>
                  <a:gd name="connsiteY0" fmla="*/ 709914 h 925544"/>
                  <a:gd name="connsiteX1" fmla="*/ 219439 w 630897"/>
                  <a:gd name="connsiteY1" fmla="*/ 580036 h 925544"/>
                  <a:gd name="connsiteX2" fmla="*/ 352514 w 630897"/>
                  <a:gd name="connsiteY2" fmla="*/ 423027 h 925544"/>
                  <a:gd name="connsiteX3" fmla="*/ 418267 w 630897"/>
                  <a:gd name="connsiteY3" fmla="*/ 242016 h 925544"/>
                  <a:gd name="connsiteX4" fmla="*/ 417696 w 630897"/>
                  <a:gd name="connsiteY4" fmla="*/ 90432 h 925544"/>
                  <a:gd name="connsiteX5" fmla="*/ 516809 w 630897"/>
                  <a:gd name="connsiteY5" fmla="*/ 11714 h 925544"/>
                  <a:gd name="connsiteX6" fmla="*/ 630897 w 630897"/>
                  <a:gd name="connsiteY6" fmla="*/ 333223 h 925544"/>
                  <a:gd name="connsiteX7" fmla="*/ 411522 w 630897"/>
                  <a:gd name="connsiteY7" fmla="*/ 631459 h 925544"/>
                  <a:gd name="connsiteX8" fmla="*/ 261800 w 630897"/>
                  <a:gd name="connsiteY8" fmla="*/ 785752 h 925544"/>
                  <a:gd name="connsiteX9" fmla="*/ 174939 w 630897"/>
                  <a:gd name="connsiteY9" fmla="*/ 906329 h 925544"/>
                  <a:gd name="connsiteX10" fmla="*/ 132080 w 630897"/>
                  <a:gd name="connsiteY10" fmla="*/ 905757 h 925544"/>
                  <a:gd name="connsiteX11" fmla="*/ 5789 w 630897"/>
                  <a:gd name="connsiteY11" fmla="*/ 742893 h 925544"/>
                  <a:gd name="connsiteX12" fmla="*/ 0 w 630897"/>
                  <a:gd name="connsiteY12" fmla="*/ 709914 h 925544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5789 w 630897"/>
                  <a:gd name="connsiteY11" fmla="*/ 737556 h 920207"/>
                  <a:gd name="connsiteX12" fmla="*/ 0 w 630897"/>
                  <a:gd name="connsiteY12" fmla="*/ 704577 h 920207"/>
                  <a:gd name="connsiteX0" fmla="*/ 0 w 625108"/>
                  <a:gd name="connsiteY0" fmla="*/ 737556 h 920207"/>
                  <a:gd name="connsiteX1" fmla="*/ 213650 w 625108"/>
                  <a:gd name="connsiteY1" fmla="*/ 574699 h 920207"/>
                  <a:gd name="connsiteX2" fmla="*/ 346725 w 625108"/>
                  <a:gd name="connsiteY2" fmla="*/ 417690 h 920207"/>
                  <a:gd name="connsiteX3" fmla="*/ 412478 w 625108"/>
                  <a:gd name="connsiteY3" fmla="*/ 236679 h 920207"/>
                  <a:gd name="connsiteX4" fmla="*/ 411907 w 625108"/>
                  <a:gd name="connsiteY4" fmla="*/ 85095 h 920207"/>
                  <a:gd name="connsiteX5" fmla="*/ 499443 w 625108"/>
                  <a:gd name="connsiteY5" fmla="*/ 12373 h 920207"/>
                  <a:gd name="connsiteX6" fmla="*/ 625108 w 625108"/>
                  <a:gd name="connsiteY6" fmla="*/ 327886 h 920207"/>
                  <a:gd name="connsiteX7" fmla="*/ 405733 w 625108"/>
                  <a:gd name="connsiteY7" fmla="*/ 626122 h 920207"/>
                  <a:gd name="connsiteX8" fmla="*/ 256011 w 625108"/>
                  <a:gd name="connsiteY8" fmla="*/ 780415 h 920207"/>
                  <a:gd name="connsiteX9" fmla="*/ 169150 w 625108"/>
                  <a:gd name="connsiteY9" fmla="*/ 900992 h 920207"/>
                  <a:gd name="connsiteX10" fmla="*/ 126291 w 625108"/>
                  <a:gd name="connsiteY10" fmla="*/ 900420 h 920207"/>
                  <a:gd name="connsiteX11" fmla="*/ 0 w 625108"/>
                  <a:gd name="connsiteY11" fmla="*/ 737556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20207"/>
                  <a:gd name="connsiteX1" fmla="*/ 219439 w 630897"/>
                  <a:gd name="connsiteY1" fmla="*/ 574699 h 920207"/>
                  <a:gd name="connsiteX2" fmla="*/ 352514 w 630897"/>
                  <a:gd name="connsiteY2" fmla="*/ 417690 h 920207"/>
                  <a:gd name="connsiteX3" fmla="*/ 418267 w 630897"/>
                  <a:gd name="connsiteY3" fmla="*/ 236679 h 920207"/>
                  <a:gd name="connsiteX4" fmla="*/ 417696 w 630897"/>
                  <a:gd name="connsiteY4" fmla="*/ 85095 h 920207"/>
                  <a:gd name="connsiteX5" fmla="*/ 505232 w 630897"/>
                  <a:gd name="connsiteY5" fmla="*/ 12373 h 920207"/>
                  <a:gd name="connsiteX6" fmla="*/ 630897 w 630897"/>
                  <a:gd name="connsiteY6" fmla="*/ 327886 h 920207"/>
                  <a:gd name="connsiteX7" fmla="*/ 411522 w 630897"/>
                  <a:gd name="connsiteY7" fmla="*/ 626122 h 920207"/>
                  <a:gd name="connsiteX8" fmla="*/ 261800 w 630897"/>
                  <a:gd name="connsiteY8" fmla="*/ 780415 h 920207"/>
                  <a:gd name="connsiteX9" fmla="*/ 174939 w 630897"/>
                  <a:gd name="connsiteY9" fmla="*/ 900992 h 920207"/>
                  <a:gd name="connsiteX10" fmla="*/ 132080 w 630897"/>
                  <a:gd name="connsiteY10" fmla="*/ 900420 h 920207"/>
                  <a:gd name="connsiteX11" fmla="*/ 0 w 630897"/>
                  <a:gd name="connsiteY11" fmla="*/ 704577 h 920207"/>
                  <a:gd name="connsiteX0" fmla="*/ 0 w 630897"/>
                  <a:gd name="connsiteY0" fmla="*/ 704577 h 950161"/>
                  <a:gd name="connsiteX1" fmla="*/ 219439 w 630897"/>
                  <a:gd name="connsiteY1" fmla="*/ 574699 h 950161"/>
                  <a:gd name="connsiteX2" fmla="*/ 352514 w 630897"/>
                  <a:gd name="connsiteY2" fmla="*/ 417690 h 950161"/>
                  <a:gd name="connsiteX3" fmla="*/ 418267 w 630897"/>
                  <a:gd name="connsiteY3" fmla="*/ 236679 h 950161"/>
                  <a:gd name="connsiteX4" fmla="*/ 417696 w 630897"/>
                  <a:gd name="connsiteY4" fmla="*/ 85095 h 950161"/>
                  <a:gd name="connsiteX5" fmla="*/ 505232 w 630897"/>
                  <a:gd name="connsiteY5" fmla="*/ 12373 h 950161"/>
                  <a:gd name="connsiteX6" fmla="*/ 630897 w 630897"/>
                  <a:gd name="connsiteY6" fmla="*/ 327886 h 950161"/>
                  <a:gd name="connsiteX7" fmla="*/ 411522 w 630897"/>
                  <a:gd name="connsiteY7" fmla="*/ 626122 h 950161"/>
                  <a:gd name="connsiteX8" fmla="*/ 234251 w 630897"/>
                  <a:gd name="connsiteY8" fmla="*/ 943470 h 950161"/>
                  <a:gd name="connsiteX9" fmla="*/ 174939 w 630897"/>
                  <a:gd name="connsiteY9" fmla="*/ 900992 h 950161"/>
                  <a:gd name="connsiteX10" fmla="*/ 132080 w 630897"/>
                  <a:gd name="connsiteY10" fmla="*/ 900420 h 950161"/>
                  <a:gd name="connsiteX11" fmla="*/ 0 w 630897"/>
                  <a:gd name="connsiteY11" fmla="*/ 704577 h 950161"/>
                  <a:gd name="connsiteX0" fmla="*/ 0 w 630897"/>
                  <a:gd name="connsiteY0" fmla="*/ 704577 h 961892"/>
                  <a:gd name="connsiteX1" fmla="*/ 219439 w 630897"/>
                  <a:gd name="connsiteY1" fmla="*/ 574699 h 961892"/>
                  <a:gd name="connsiteX2" fmla="*/ 352514 w 630897"/>
                  <a:gd name="connsiteY2" fmla="*/ 417690 h 961892"/>
                  <a:gd name="connsiteX3" fmla="*/ 418267 w 630897"/>
                  <a:gd name="connsiteY3" fmla="*/ 236679 h 961892"/>
                  <a:gd name="connsiteX4" fmla="*/ 417696 w 630897"/>
                  <a:gd name="connsiteY4" fmla="*/ 85095 h 961892"/>
                  <a:gd name="connsiteX5" fmla="*/ 505232 w 630897"/>
                  <a:gd name="connsiteY5" fmla="*/ 12373 h 961892"/>
                  <a:gd name="connsiteX6" fmla="*/ 630897 w 630897"/>
                  <a:gd name="connsiteY6" fmla="*/ 327886 h 961892"/>
                  <a:gd name="connsiteX7" fmla="*/ 411522 w 630897"/>
                  <a:gd name="connsiteY7" fmla="*/ 626122 h 961892"/>
                  <a:gd name="connsiteX8" fmla="*/ 234251 w 630897"/>
                  <a:gd name="connsiteY8" fmla="*/ 943470 h 961892"/>
                  <a:gd name="connsiteX9" fmla="*/ 132080 w 630897"/>
                  <a:gd name="connsiteY9" fmla="*/ 900420 h 961892"/>
                  <a:gd name="connsiteX10" fmla="*/ 0 w 630897"/>
                  <a:gd name="connsiteY10" fmla="*/ 704577 h 961892"/>
                  <a:gd name="connsiteX0" fmla="*/ 0 w 630897"/>
                  <a:gd name="connsiteY0" fmla="*/ 704577 h 1029364"/>
                  <a:gd name="connsiteX1" fmla="*/ 219439 w 630897"/>
                  <a:gd name="connsiteY1" fmla="*/ 574699 h 1029364"/>
                  <a:gd name="connsiteX2" fmla="*/ 352514 w 630897"/>
                  <a:gd name="connsiteY2" fmla="*/ 417690 h 1029364"/>
                  <a:gd name="connsiteX3" fmla="*/ 418267 w 630897"/>
                  <a:gd name="connsiteY3" fmla="*/ 236679 h 1029364"/>
                  <a:gd name="connsiteX4" fmla="*/ 417696 w 630897"/>
                  <a:gd name="connsiteY4" fmla="*/ 85095 h 1029364"/>
                  <a:gd name="connsiteX5" fmla="*/ 505232 w 630897"/>
                  <a:gd name="connsiteY5" fmla="*/ 12373 h 1029364"/>
                  <a:gd name="connsiteX6" fmla="*/ 630897 w 630897"/>
                  <a:gd name="connsiteY6" fmla="*/ 327886 h 1029364"/>
                  <a:gd name="connsiteX7" fmla="*/ 411522 w 630897"/>
                  <a:gd name="connsiteY7" fmla="*/ 626122 h 1029364"/>
                  <a:gd name="connsiteX8" fmla="*/ 234251 w 630897"/>
                  <a:gd name="connsiteY8" fmla="*/ 943470 h 1029364"/>
                  <a:gd name="connsiteX9" fmla="*/ 84855 w 630897"/>
                  <a:gd name="connsiteY9" fmla="*/ 1014559 h 1029364"/>
                  <a:gd name="connsiteX10" fmla="*/ 0 w 630897"/>
                  <a:gd name="connsiteY10" fmla="*/ 704577 h 1029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897" h="1029364">
                    <a:moveTo>
                      <a:pt x="0" y="704577"/>
                    </a:moveTo>
                    <a:cubicBezTo>
                      <a:pt x="87618" y="688266"/>
                      <a:pt x="160687" y="622513"/>
                      <a:pt x="219439" y="574699"/>
                    </a:cubicBezTo>
                    <a:cubicBezTo>
                      <a:pt x="278191" y="526885"/>
                      <a:pt x="319376" y="474027"/>
                      <a:pt x="352514" y="417690"/>
                    </a:cubicBezTo>
                    <a:cubicBezTo>
                      <a:pt x="385652" y="361353"/>
                      <a:pt x="419981" y="306397"/>
                      <a:pt x="418267" y="236679"/>
                    </a:cubicBezTo>
                    <a:cubicBezTo>
                      <a:pt x="416552" y="182962"/>
                      <a:pt x="417696" y="138812"/>
                      <a:pt x="417696" y="85095"/>
                    </a:cubicBezTo>
                    <a:cubicBezTo>
                      <a:pt x="418268" y="41665"/>
                      <a:pt x="472050" y="-28592"/>
                      <a:pt x="505232" y="12373"/>
                    </a:cubicBezTo>
                    <a:cubicBezTo>
                      <a:pt x="516707" y="96752"/>
                      <a:pt x="592603" y="208754"/>
                      <a:pt x="630897" y="327886"/>
                    </a:cubicBezTo>
                    <a:cubicBezTo>
                      <a:pt x="602496" y="423037"/>
                      <a:pt x="477630" y="523525"/>
                      <a:pt x="411522" y="626122"/>
                    </a:cubicBezTo>
                    <a:cubicBezTo>
                      <a:pt x="345414" y="728719"/>
                      <a:pt x="288696" y="878730"/>
                      <a:pt x="234251" y="943470"/>
                    </a:cubicBezTo>
                    <a:cubicBezTo>
                      <a:pt x="179806" y="1008210"/>
                      <a:pt x="123897" y="1054374"/>
                      <a:pt x="84855" y="1014559"/>
                    </a:cubicBezTo>
                    <a:cubicBezTo>
                      <a:pt x="61426" y="979700"/>
                      <a:pt x="17144" y="722863"/>
                      <a:pt x="0" y="704577"/>
                    </a:cubicBezTo>
                    <a:close/>
                  </a:path>
                </a:pathLst>
              </a:custGeom>
              <a:gradFill>
                <a:gsLst>
                  <a:gs pos="2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1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D3E1C8F-E922-4D8B-B203-5333DF28D383}"/>
                  </a:ext>
                </a:extLst>
              </p:cNvPr>
              <p:cNvSpPr/>
              <p:nvPr/>
            </p:nvSpPr>
            <p:spPr>
              <a:xfrm flipH="1">
                <a:off x="1999709" y="5272484"/>
                <a:ext cx="227881" cy="269569"/>
              </a:xfrm>
              <a:custGeom>
                <a:avLst/>
                <a:gdLst>
                  <a:gd name="connsiteX0" fmla="*/ 62530 w 280192"/>
                  <a:gd name="connsiteY0" fmla="*/ 21715 h 331449"/>
                  <a:gd name="connsiteX1" fmla="*/ 25957 w 280192"/>
                  <a:gd name="connsiteY1" fmla="*/ 17715 h 331449"/>
                  <a:gd name="connsiteX2" fmla="*/ 141391 w 280192"/>
                  <a:gd name="connsiteY2" fmla="*/ 0 h 331449"/>
                  <a:gd name="connsiteX3" fmla="*/ 279111 w 280192"/>
                  <a:gd name="connsiteY3" fmla="*/ 140006 h 331449"/>
                  <a:gd name="connsiteX4" fmla="*/ 265968 w 280192"/>
                  <a:gd name="connsiteY4" fmla="*/ 266298 h 331449"/>
                  <a:gd name="connsiteX5" fmla="*/ 211679 w 280192"/>
                  <a:gd name="connsiteY5" fmla="*/ 331444 h 331449"/>
                  <a:gd name="connsiteX6" fmla="*/ 49386 w 280192"/>
                  <a:gd name="connsiteY6" fmla="*/ 318300 h 331449"/>
                  <a:gd name="connsiteX7" fmla="*/ 5384 w 280192"/>
                  <a:gd name="connsiteY7" fmla="*/ 294299 h 331449"/>
                  <a:gd name="connsiteX8" fmla="*/ 813 w 280192"/>
                  <a:gd name="connsiteY8" fmla="*/ 278870 h 331449"/>
                  <a:gd name="connsiteX9" fmla="*/ 77959 w 280192"/>
                  <a:gd name="connsiteY9" fmla="*/ 268584 h 331449"/>
                  <a:gd name="connsiteX10" fmla="*/ 62530 w 280192"/>
                  <a:gd name="connsiteY10" fmla="*/ 21715 h 331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0192" h="331449">
                    <a:moveTo>
                      <a:pt x="62530" y="21715"/>
                    </a:moveTo>
                    <a:cubicBezTo>
                      <a:pt x="50529" y="17715"/>
                      <a:pt x="38529" y="18287"/>
                      <a:pt x="25957" y="17715"/>
                    </a:cubicBezTo>
                    <a:cubicBezTo>
                      <a:pt x="63673" y="6858"/>
                      <a:pt x="103103" y="7429"/>
                      <a:pt x="141391" y="0"/>
                    </a:cubicBezTo>
                    <a:cubicBezTo>
                      <a:pt x="232252" y="6286"/>
                      <a:pt x="272825" y="47431"/>
                      <a:pt x="279111" y="140006"/>
                    </a:cubicBezTo>
                    <a:cubicBezTo>
                      <a:pt x="281968" y="182865"/>
                      <a:pt x="279683" y="225153"/>
                      <a:pt x="265968" y="266298"/>
                    </a:cubicBezTo>
                    <a:cubicBezTo>
                      <a:pt x="259110" y="288013"/>
                      <a:pt x="226537" y="332015"/>
                      <a:pt x="211679" y="331444"/>
                    </a:cubicBezTo>
                    <a:cubicBezTo>
                      <a:pt x="166535" y="329729"/>
                      <a:pt x="94531" y="327443"/>
                      <a:pt x="49386" y="318300"/>
                    </a:cubicBezTo>
                    <a:cubicBezTo>
                      <a:pt x="33386" y="312586"/>
                      <a:pt x="17385" y="306871"/>
                      <a:pt x="5384" y="294299"/>
                    </a:cubicBezTo>
                    <a:cubicBezTo>
                      <a:pt x="1384" y="289727"/>
                      <a:pt x="-1473" y="284584"/>
                      <a:pt x="813" y="278870"/>
                    </a:cubicBezTo>
                    <a:cubicBezTo>
                      <a:pt x="3099" y="273155"/>
                      <a:pt x="30528" y="311443"/>
                      <a:pt x="77959" y="268584"/>
                    </a:cubicBezTo>
                    <a:cubicBezTo>
                      <a:pt x="177392" y="181151"/>
                      <a:pt x="138533" y="46288"/>
                      <a:pt x="62530" y="2171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2CF5FE9-3035-4FD4-8D57-B5F961893EA8}"/>
                  </a:ext>
                </a:extLst>
              </p:cNvPr>
              <p:cNvSpPr/>
              <p:nvPr/>
            </p:nvSpPr>
            <p:spPr>
              <a:xfrm flipH="1">
                <a:off x="1887006" y="5701391"/>
                <a:ext cx="315607" cy="398377"/>
              </a:xfrm>
              <a:custGeom>
                <a:avLst/>
                <a:gdLst>
                  <a:gd name="connsiteX0" fmla="*/ 388056 w 388055"/>
                  <a:gd name="connsiteY0" fmla="*/ 11519 h 489825"/>
                  <a:gd name="connsiteX1" fmla="*/ 199476 w 388055"/>
                  <a:gd name="connsiteY1" fmla="*/ 280102 h 489825"/>
                  <a:gd name="connsiteX2" fmla="*/ 170903 w 388055"/>
                  <a:gd name="connsiteY2" fmla="*/ 444110 h 489825"/>
                  <a:gd name="connsiteX3" fmla="*/ 173760 w 388055"/>
                  <a:gd name="connsiteY3" fmla="*/ 489826 h 489825"/>
                  <a:gd name="connsiteX4" fmla="*/ 58898 w 388055"/>
                  <a:gd name="connsiteY4" fmla="*/ 419537 h 489825"/>
                  <a:gd name="connsiteX5" fmla="*/ 38 w 388055"/>
                  <a:gd name="connsiteY5" fmla="*/ 262958 h 489825"/>
                  <a:gd name="connsiteX6" fmla="*/ 23468 w 388055"/>
                  <a:gd name="connsiteY6" fmla="*/ 119524 h 489825"/>
                  <a:gd name="connsiteX7" fmla="*/ 158331 w 388055"/>
                  <a:gd name="connsiteY7" fmla="*/ 6376 h 489825"/>
                  <a:gd name="connsiteX8" fmla="*/ 185761 w 388055"/>
                  <a:gd name="connsiteY8" fmla="*/ 661 h 489825"/>
                  <a:gd name="connsiteX9" fmla="*/ 388056 w 388055"/>
                  <a:gd name="connsiteY9" fmla="*/ 11519 h 489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8055" h="489825">
                    <a:moveTo>
                      <a:pt x="388056" y="11519"/>
                    </a:moveTo>
                    <a:cubicBezTo>
                      <a:pt x="290908" y="76664"/>
                      <a:pt x="217762" y="159525"/>
                      <a:pt x="199476" y="280102"/>
                    </a:cubicBezTo>
                    <a:cubicBezTo>
                      <a:pt x="190332" y="340105"/>
                      <a:pt x="177189" y="383535"/>
                      <a:pt x="170903" y="444110"/>
                    </a:cubicBezTo>
                    <a:cubicBezTo>
                      <a:pt x="170332" y="453824"/>
                      <a:pt x="165760" y="482968"/>
                      <a:pt x="173760" y="489826"/>
                    </a:cubicBezTo>
                    <a:cubicBezTo>
                      <a:pt x="134902" y="458396"/>
                      <a:pt x="98328" y="441252"/>
                      <a:pt x="58898" y="419537"/>
                    </a:cubicBezTo>
                    <a:cubicBezTo>
                      <a:pt x="23468" y="400107"/>
                      <a:pt x="-1105" y="327533"/>
                      <a:pt x="38" y="262958"/>
                    </a:cubicBezTo>
                    <a:cubicBezTo>
                      <a:pt x="610" y="213242"/>
                      <a:pt x="1181" y="164668"/>
                      <a:pt x="23468" y="119524"/>
                    </a:cubicBezTo>
                    <a:cubicBezTo>
                      <a:pt x="51469" y="61235"/>
                      <a:pt x="98900" y="26377"/>
                      <a:pt x="158331" y="6376"/>
                    </a:cubicBezTo>
                    <a:cubicBezTo>
                      <a:pt x="167474" y="4661"/>
                      <a:pt x="176618" y="2947"/>
                      <a:pt x="185761" y="661"/>
                    </a:cubicBezTo>
                    <a:cubicBezTo>
                      <a:pt x="205190" y="-2768"/>
                      <a:pt x="341768" y="8090"/>
                      <a:pt x="388056" y="1151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15E27AC-E831-4194-8050-6F1BFABF7F59}"/>
                  </a:ext>
                </a:extLst>
              </p:cNvPr>
              <p:cNvSpPr/>
              <p:nvPr/>
            </p:nvSpPr>
            <p:spPr>
              <a:xfrm>
                <a:off x="862681" y="3807661"/>
                <a:ext cx="496362" cy="780594"/>
              </a:xfrm>
              <a:custGeom>
                <a:avLst/>
                <a:gdLst>
                  <a:gd name="connsiteX0" fmla="*/ 203850 w 773445"/>
                  <a:gd name="connsiteY0" fmla="*/ 0 h 1216342"/>
                  <a:gd name="connsiteX1" fmla="*/ 544845 w 773445"/>
                  <a:gd name="connsiteY1" fmla="*/ 807720 h 1216342"/>
                  <a:gd name="connsiteX2" fmla="*/ 605805 w 773445"/>
                  <a:gd name="connsiteY2" fmla="*/ 905828 h 1216342"/>
                  <a:gd name="connsiteX3" fmla="*/ 773445 w 773445"/>
                  <a:gd name="connsiteY3" fmla="*/ 1216343 h 1216342"/>
                  <a:gd name="connsiteX4" fmla="*/ 492458 w 773445"/>
                  <a:gd name="connsiteY4" fmla="*/ 960120 h 1216342"/>
                  <a:gd name="connsiteX5" fmla="*/ 371490 w 773445"/>
                  <a:gd name="connsiteY5" fmla="*/ 852488 h 1216342"/>
                  <a:gd name="connsiteX6" fmla="*/ 234330 w 773445"/>
                  <a:gd name="connsiteY6" fmla="*/ 919163 h 1216342"/>
                  <a:gd name="connsiteX7" fmla="*/ 46688 w 773445"/>
                  <a:gd name="connsiteY7" fmla="*/ 1199198 h 1216342"/>
                  <a:gd name="connsiteX8" fmla="*/ 4778 w 773445"/>
                  <a:gd name="connsiteY8" fmla="*/ 751523 h 1216342"/>
                  <a:gd name="connsiteX9" fmla="*/ 12398 w 773445"/>
                  <a:gd name="connsiteY9" fmla="*/ 283845 h 1216342"/>
                  <a:gd name="connsiteX10" fmla="*/ 2873 w 773445"/>
                  <a:gd name="connsiteY10" fmla="*/ 220980 h 1216342"/>
                  <a:gd name="connsiteX11" fmla="*/ 203850 w 773445"/>
                  <a:gd name="connsiteY11" fmla="*/ 0 h 1216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3445" h="1216342">
                    <a:moveTo>
                      <a:pt x="203850" y="0"/>
                    </a:moveTo>
                    <a:cubicBezTo>
                      <a:pt x="160035" y="335280"/>
                      <a:pt x="352440" y="571500"/>
                      <a:pt x="544845" y="807720"/>
                    </a:cubicBezTo>
                    <a:cubicBezTo>
                      <a:pt x="569610" y="838200"/>
                      <a:pt x="613425" y="864870"/>
                      <a:pt x="605805" y="905828"/>
                    </a:cubicBezTo>
                    <a:cubicBezTo>
                      <a:pt x="579135" y="1056323"/>
                      <a:pt x="680100" y="1133475"/>
                      <a:pt x="773445" y="1216343"/>
                    </a:cubicBezTo>
                    <a:cubicBezTo>
                      <a:pt x="651525" y="1163003"/>
                      <a:pt x="507698" y="1135380"/>
                      <a:pt x="492458" y="960120"/>
                    </a:cubicBezTo>
                    <a:cubicBezTo>
                      <a:pt x="486743" y="894398"/>
                      <a:pt x="433403" y="862965"/>
                      <a:pt x="371490" y="852488"/>
                    </a:cubicBezTo>
                    <a:cubicBezTo>
                      <a:pt x="310530" y="842010"/>
                      <a:pt x="264810" y="863918"/>
                      <a:pt x="234330" y="919163"/>
                    </a:cubicBezTo>
                    <a:cubicBezTo>
                      <a:pt x="180038" y="1014413"/>
                      <a:pt x="123840" y="1107758"/>
                      <a:pt x="46688" y="1199198"/>
                    </a:cubicBezTo>
                    <a:cubicBezTo>
                      <a:pt x="32400" y="1049655"/>
                      <a:pt x="9540" y="901065"/>
                      <a:pt x="4778" y="751523"/>
                    </a:cubicBezTo>
                    <a:cubicBezTo>
                      <a:pt x="15" y="595313"/>
                      <a:pt x="-5700" y="439103"/>
                      <a:pt x="12398" y="283845"/>
                    </a:cubicBezTo>
                    <a:cubicBezTo>
                      <a:pt x="14303" y="263843"/>
                      <a:pt x="6683" y="241935"/>
                      <a:pt x="2873" y="220980"/>
                    </a:cubicBezTo>
                    <a:cubicBezTo>
                      <a:pt x="76215" y="153353"/>
                      <a:pt x="102885" y="41910"/>
                      <a:pt x="2038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12E4933-75BE-4A06-8051-9631119275A6}"/>
                  </a:ext>
                </a:extLst>
              </p:cNvPr>
              <p:cNvSpPr/>
              <p:nvPr/>
            </p:nvSpPr>
            <p:spPr>
              <a:xfrm rot="21033141">
                <a:off x="1302401" y="4103182"/>
                <a:ext cx="260812" cy="462508"/>
              </a:xfrm>
              <a:custGeom>
                <a:avLst/>
                <a:gdLst>
                  <a:gd name="connsiteX0" fmla="*/ 0 w 643473"/>
                  <a:gd name="connsiteY0" fmla="*/ 1141095 h 1141095"/>
                  <a:gd name="connsiteX1" fmla="*/ 136208 w 643473"/>
                  <a:gd name="connsiteY1" fmla="*/ 850583 h 1141095"/>
                  <a:gd name="connsiteX2" fmla="*/ 170498 w 643473"/>
                  <a:gd name="connsiteY2" fmla="*/ 768668 h 1141095"/>
                  <a:gd name="connsiteX3" fmla="*/ 390525 w 643473"/>
                  <a:gd name="connsiteY3" fmla="*/ 0 h 1141095"/>
                  <a:gd name="connsiteX4" fmla="*/ 571500 w 643473"/>
                  <a:gd name="connsiteY4" fmla="*/ 187643 h 1141095"/>
                  <a:gd name="connsiteX5" fmla="*/ 616268 w 643473"/>
                  <a:gd name="connsiteY5" fmla="*/ 1098233 h 1141095"/>
                  <a:gd name="connsiteX6" fmla="*/ 476250 w 643473"/>
                  <a:gd name="connsiteY6" fmla="*/ 860108 h 1141095"/>
                  <a:gd name="connsiteX7" fmla="*/ 340042 w 643473"/>
                  <a:gd name="connsiteY7" fmla="*/ 777240 h 1141095"/>
                  <a:gd name="connsiteX8" fmla="*/ 232410 w 643473"/>
                  <a:gd name="connsiteY8" fmla="*/ 893445 h 1141095"/>
                  <a:gd name="connsiteX9" fmla="*/ 0 w 643473"/>
                  <a:gd name="connsiteY9" fmla="*/ 1141095 h 1141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473" h="1141095">
                    <a:moveTo>
                      <a:pt x="0" y="1141095"/>
                    </a:moveTo>
                    <a:cubicBezTo>
                      <a:pt x="80010" y="1060133"/>
                      <a:pt x="159068" y="980123"/>
                      <a:pt x="136208" y="850583"/>
                    </a:cubicBezTo>
                    <a:cubicBezTo>
                      <a:pt x="130493" y="820103"/>
                      <a:pt x="150495" y="792480"/>
                      <a:pt x="170498" y="768668"/>
                    </a:cubicBezTo>
                    <a:cubicBezTo>
                      <a:pt x="360998" y="545783"/>
                      <a:pt x="451485" y="294323"/>
                      <a:pt x="390525" y="0"/>
                    </a:cubicBezTo>
                    <a:cubicBezTo>
                      <a:pt x="492442" y="21908"/>
                      <a:pt x="508635" y="127635"/>
                      <a:pt x="571500" y="187643"/>
                    </a:cubicBezTo>
                    <a:cubicBezTo>
                      <a:pt x="639128" y="482918"/>
                      <a:pt x="669608" y="780098"/>
                      <a:pt x="616268" y="1098233"/>
                    </a:cubicBezTo>
                    <a:cubicBezTo>
                      <a:pt x="552450" y="1016318"/>
                      <a:pt x="513398" y="938213"/>
                      <a:pt x="476250" y="860108"/>
                    </a:cubicBezTo>
                    <a:cubicBezTo>
                      <a:pt x="448628" y="801053"/>
                      <a:pt x="408623" y="769620"/>
                      <a:pt x="340042" y="777240"/>
                    </a:cubicBezTo>
                    <a:cubicBezTo>
                      <a:pt x="269558" y="785813"/>
                      <a:pt x="243840" y="830580"/>
                      <a:pt x="232410" y="893445"/>
                    </a:cubicBezTo>
                    <a:cubicBezTo>
                      <a:pt x="208598" y="1025843"/>
                      <a:pt x="132398" y="1109663"/>
                      <a:pt x="0" y="114109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25ACA79-9223-480E-8E66-21731C0BA837}"/>
                  </a:ext>
                </a:extLst>
              </p:cNvPr>
              <p:cNvSpPr/>
              <p:nvPr/>
            </p:nvSpPr>
            <p:spPr>
              <a:xfrm>
                <a:off x="1351035" y="4618107"/>
                <a:ext cx="73448" cy="700087"/>
              </a:xfrm>
              <a:custGeom>
                <a:avLst/>
                <a:gdLst>
                  <a:gd name="connsiteX0" fmla="*/ 106 w 73448"/>
                  <a:gd name="connsiteY0" fmla="*/ 0 h 700087"/>
                  <a:gd name="connsiteX1" fmla="*/ 18203 w 73448"/>
                  <a:gd name="connsiteY1" fmla="*/ 5715 h 700087"/>
                  <a:gd name="connsiteX2" fmla="*/ 51541 w 73448"/>
                  <a:gd name="connsiteY2" fmla="*/ 287655 h 700087"/>
                  <a:gd name="connsiteX3" fmla="*/ 73448 w 73448"/>
                  <a:gd name="connsiteY3" fmla="*/ 700088 h 700087"/>
                  <a:gd name="connsiteX4" fmla="*/ 2963 w 73448"/>
                  <a:gd name="connsiteY4" fmla="*/ 583883 h 700087"/>
                  <a:gd name="connsiteX5" fmla="*/ 106 w 73448"/>
                  <a:gd name="connsiteY5" fmla="*/ 0 h 700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448" h="700087">
                    <a:moveTo>
                      <a:pt x="106" y="0"/>
                    </a:moveTo>
                    <a:cubicBezTo>
                      <a:pt x="5821" y="1905"/>
                      <a:pt x="12488" y="3810"/>
                      <a:pt x="18203" y="5715"/>
                    </a:cubicBezTo>
                    <a:cubicBezTo>
                      <a:pt x="46778" y="97155"/>
                      <a:pt x="42016" y="193358"/>
                      <a:pt x="51541" y="287655"/>
                    </a:cubicBezTo>
                    <a:cubicBezTo>
                      <a:pt x="64876" y="424815"/>
                      <a:pt x="66781" y="561975"/>
                      <a:pt x="73448" y="700088"/>
                    </a:cubicBezTo>
                    <a:cubicBezTo>
                      <a:pt x="-3704" y="694373"/>
                      <a:pt x="3916" y="632460"/>
                      <a:pt x="2963" y="583883"/>
                    </a:cubicBezTo>
                    <a:cubicBezTo>
                      <a:pt x="-847" y="389573"/>
                      <a:pt x="106" y="194310"/>
                      <a:pt x="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0BFD79EB-FDD8-4703-8975-793708F0B23F}"/>
                  </a:ext>
                </a:extLst>
              </p:cNvPr>
              <p:cNvSpPr/>
              <p:nvPr/>
            </p:nvSpPr>
            <p:spPr>
              <a:xfrm flipH="1">
                <a:off x="962751" y="2988706"/>
                <a:ext cx="980684" cy="1332769"/>
              </a:xfrm>
              <a:custGeom>
                <a:avLst/>
                <a:gdLst>
                  <a:gd name="connsiteX0" fmla="*/ 644380 w 1205803"/>
                  <a:gd name="connsiteY0" fmla="*/ 1651278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598259 w 1205803"/>
                  <a:gd name="connsiteY9" fmla="*/ 279 h 1653800"/>
                  <a:gd name="connsiteX10" fmla="*/ 789196 w 1205803"/>
                  <a:gd name="connsiteY10" fmla="*/ 41495 h 1653800"/>
                  <a:gd name="connsiteX11" fmla="*/ 983490 w 1205803"/>
                  <a:gd name="connsiteY11" fmla="*/ 212931 h 1653800"/>
                  <a:gd name="connsiteX12" fmla="*/ 1046350 w 1205803"/>
                  <a:gd name="connsiteY12" fmla="*/ 511802 h 1653800"/>
                  <a:gd name="connsiteX13" fmla="*/ 1094353 w 1205803"/>
                  <a:gd name="connsiteY13" fmla="*/ 473514 h 1653800"/>
                  <a:gd name="connsiteX14" fmla="*/ 1157213 w 1205803"/>
                  <a:gd name="connsiteY14" fmla="*/ 527231 h 1653800"/>
                  <a:gd name="connsiteX15" fmla="*/ 1205786 w 1205803"/>
                  <a:gd name="connsiteY15" fmla="*/ 770099 h 1653800"/>
                  <a:gd name="connsiteX16" fmla="*/ 1174927 w 1205803"/>
                  <a:gd name="connsiteY16" fmla="*/ 867246 h 1653800"/>
                  <a:gd name="connsiteX17" fmla="*/ 1146926 w 1205803"/>
                  <a:gd name="connsiteY17" fmla="*/ 910677 h 1653800"/>
                  <a:gd name="connsiteX18" fmla="*/ 1145500 w 1205803"/>
                  <a:gd name="connsiteY18" fmla="*/ 910881 h 1653800"/>
                  <a:gd name="connsiteX19" fmla="*/ 1146828 w 1205803"/>
                  <a:gd name="connsiteY19" fmla="*/ 906043 h 1653800"/>
                  <a:gd name="connsiteX20" fmla="*/ 1137212 w 1205803"/>
                  <a:gd name="connsiteY20" fmla="*/ 902677 h 1653800"/>
                  <a:gd name="connsiteX21" fmla="*/ 1054922 w 1205803"/>
                  <a:gd name="connsiteY21" fmla="*/ 983823 h 1653800"/>
                  <a:gd name="connsiteX22" fmla="*/ 1055494 w 1205803"/>
                  <a:gd name="connsiteY22" fmla="*/ 1144402 h 1653800"/>
                  <a:gd name="connsiteX23" fmla="*/ 992634 w 1205803"/>
                  <a:gd name="connsiteY23" fmla="*/ 1328410 h 1653800"/>
                  <a:gd name="connsiteX24" fmla="*/ 853770 w 1205803"/>
                  <a:gd name="connsiteY24" fmla="*/ 1488418 h 1653800"/>
                  <a:gd name="connsiteX25" fmla="*/ 651683 w 1205803"/>
                  <a:gd name="connsiteY25" fmla="*/ 1630737 h 1653800"/>
                  <a:gd name="connsiteX26" fmla="*/ 634660 w 1205803"/>
                  <a:gd name="connsiteY26" fmla="*/ 1639121 h 1653800"/>
                  <a:gd name="connsiteX27" fmla="*/ 634332 w 1205803"/>
                  <a:gd name="connsiteY27" fmla="*/ 1638710 h 1653800"/>
                  <a:gd name="connsiteX28" fmla="*/ 634903 w 1205803"/>
                  <a:gd name="connsiteY28" fmla="*/ 1634709 h 1653800"/>
                  <a:gd name="connsiteX29" fmla="*/ 550328 w 1205803"/>
                  <a:gd name="connsiteY29" fmla="*/ 1638710 h 1653800"/>
                  <a:gd name="connsiteX30" fmla="*/ 456609 w 1205803"/>
                  <a:gd name="connsiteY30" fmla="*/ 1575850 h 1653800"/>
                  <a:gd name="connsiteX31" fmla="*/ 417179 w 1205803"/>
                  <a:gd name="connsiteY31" fmla="*/ 1515847 h 1653800"/>
                  <a:gd name="connsiteX32" fmla="*/ 161167 w 1205803"/>
                  <a:gd name="connsiteY32" fmla="*/ 1154688 h 1653800"/>
                  <a:gd name="connsiteX33" fmla="*/ 23447 w 1205803"/>
                  <a:gd name="connsiteY33" fmla="*/ 779814 h 1653800"/>
                  <a:gd name="connsiteX34" fmla="*/ 17 w 1205803"/>
                  <a:gd name="connsiteY34" fmla="*/ 587805 h 1653800"/>
                  <a:gd name="connsiteX35" fmla="*/ 589 w 1205803"/>
                  <a:gd name="connsiteY35" fmla="*/ 544375 h 1653800"/>
                  <a:gd name="connsiteX36" fmla="*/ 77164 w 1205803"/>
                  <a:gd name="connsiteY36" fmla="*/ 250647 h 1653800"/>
                  <a:gd name="connsiteX37" fmla="*/ 393178 w 1205803"/>
                  <a:gd name="connsiteY37" fmla="*/ 37495 h 1653800"/>
                  <a:gd name="connsiteX38" fmla="*/ 598259 w 1205803"/>
                  <a:gd name="connsiteY38" fmla="*/ 279 h 1653800"/>
                  <a:gd name="connsiteX0" fmla="*/ 646396 w 1205803"/>
                  <a:gd name="connsiteY0" fmla="*/ 1653800 h 1653800"/>
                  <a:gd name="connsiteX1" fmla="*/ 646463 w 1205803"/>
                  <a:gd name="connsiteY1" fmla="*/ 1653765 h 1653800"/>
                  <a:gd name="connsiteX2" fmla="*/ 646396 w 1205803"/>
                  <a:gd name="connsiteY2" fmla="*/ 1653800 h 1653800"/>
                  <a:gd name="connsiteX3" fmla="*/ 1145212 w 1205803"/>
                  <a:gd name="connsiteY3" fmla="*/ 913534 h 1653800"/>
                  <a:gd name="connsiteX4" fmla="*/ 1149524 w 1205803"/>
                  <a:gd name="connsiteY4" fmla="*/ 943291 h 1653800"/>
                  <a:gd name="connsiteX5" fmla="*/ 1114092 w 1205803"/>
                  <a:gd name="connsiteY5" fmla="*/ 943291 h 1653800"/>
                  <a:gd name="connsiteX6" fmla="*/ 1130354 w 1205803"/>
                  <a:gd name="connsiteY6" fmla="*/ 927821 h 1653800"/>
                  <a:gd name="connsiteX7" fmla="*/ 1144712 w 1205803"/>
                  <a:gd name="connsiteY7" fmla="*/ 913749 h 1653800"/>
                  <a:gd name="connsiteX8" fmla="*/ 1144717 w 1205803"/>
                  <a:gd name="connsiteY8" fmla="*/ 913732 h 1653800"/>
                  <a:gd name="connsiteX9" fmla="*/ 1145212 w 1205803"/>
                  <a:gd name="connsiteY9" fmla="*/ 913534 h 1653800"/>
                  <a:gd name="connsiteX10" fmla="*/ 598259 w 1205803"/>
                  <a:gd name="connsiteY10" fmla="*/ 279 h 1653800"/>
                  <a:gd name="connsiteX11" fmla="*/ 789196 w 1205803"/>
                  <a:gd name="connsiteY11" fmla="*/ 41495 h 1653800"/>
                  <a:gd name="connsiteX12" fmla="*/ 983490 w 1205803"/>
                  <a:gd name="connsiteY12" fmla="*/ 212931 h 1653800"/>
                  <a:gd name="connsiteX13" fmla="*/ 1046350 w 1205803"/>
                  <a:gd name="connsiteY13" fmla="*/ 511802 h 1653800"/>
                  <a:gd name="connsiteX14" fmla="*/ 1094353 w 1205803"/>
                  <a:gd name="connsiteY14" fmla="*/ 473514 h 1653800"/>
                  <a:gd name="connsiteX15" fmla="*/ 1157213 w 1205803"/>
                  <a:gd name="connsiteY15" fmla="*/ 527231 h 1653800"/>
                  <a:gd name="connsiteX16" fmla="*/ 1205786 w 1205803"/>
                  <a:gd name="connsiteY16" fmla="*/ 770099 h 1653800"/>
                  <a:gd name="connsiteX17" fmla="*/ 1174927 w 1205803"/>
                  <a:gd name="connsiteY17" fmla="*/ 867246 h 1653800"/>
                  <a:gd name="connsiteX18" fmla="*/ 1146926 w 1205803"/>
                  <a:gd name="connsiteY18" fmla="*/ 910677 h 1653800"/>
                  <a:gd name="connsiteX19" fmla="*/ 1145500 w 1205803"/>
                  <a:gd name="connsiteY19" fmla="*/ 910881 h 1653800"/>
                  <a:gd name="connsiteX20" fmla="*/ 1146828 w 1205803"/>
                  <a:gd name="connsiteY20" fmla="*/ 906043 h 1653800"/>
                  <a:gd name="connsiteX21" fmla="*/ 1137212 w 1205803"/>
                  <a:gd name="connsiteY21" fmla="*/ 902677 h 1653800"/>
                  <a:gd name="connsiteX22" fmla="*/ 1054922 w 1205803"/>
                  <a:gd name="connsiteY22" fmla="*/ 983823 h 1653800"/>
                  <a:gd name="connsiteX23" fmla="*/ 1055494 w 1205803"/>
                  <a:gd name="connsiteY23" fmla="*/ 1144402 h 1653800"/>
                  <a:gd name="connsiteX24" fmla="*/ 992634 w 1205803"/>
                  <a:gd name="connsiteY24" fmla="*/ 1328410 h 1653800"/>
                  <a:gd name="connsiteX25" fmla="*/ 853770 w 1205803"/>
                  <a:gd name="connsiteY25" fmla="*/ 1488418 h 1653800"/>
                  <a:gd name="connsiteX26" fmla="*/ 651683 w 1205803"/>
                  <a:gd name="connsiteY26" fmla="*/ 1630737 h 1653800"/>
                  <a:gd name="connsiteX27" fmla="*/ 634660 w 1205803"/>
                  <a:gd name="connsiteY27" fmla="*/ 1639121 h 1653800"/>
                  <a:gd name="connsiteX28" fmla="*/ 634332 w 1205803"/>
                  <a:gd name="connsiteY28" fmla="*/ 1638710 h 1653800"/>
                  <a:gd name="connsiteX29" fmla="*/ 634903 w 1205803"/>
                  <a:gd name="connsiteY29" fmla="*/ 1634709 h 1653800"/>
                  <a:gd name="connsiteX30" fmla="*/ 550328 w 1205803"/>
                  <a:gd name="connsiteY30" fmla="*/ 1638710 h 1653800"/>
                  <a:gd name="connsiteX31" fmla="*/ 456609 w 1205803"/>
                  <a:gd name="connsiteY31" fmla="*/ 1575850 h 1653800"/>
                  <a:gd name="connsiteX32" fmla="*/ 417179 w 1205803"/>
                  <a:gd name="connsiteY32" fmla="*/ 1515847 h 1653800"/>
                  <a:gd name="connsiteX33" fmla="*/ 161167 w 1205803"/>
                  <a:gd name="connsiteY33" fmla="*/ 1154688 h 1653800"/>
                  <a:gd name="connsiteX34" fmla="*/ 23447 w 1205803"/>
                  <a:gd name="connsiteY34" fmla="*/ 779814 h 1653800"/>
                  <a:gd name="connsiteX35" fmla="*/ 17 w 1205803"/>
                  <a:gd name="connsiteY35" fmla="*/ 587805 h 1653800"/>
                  <a:gd name="connsiteX36" fmla="*/ 589 w 1205803"/>
                  <a:gd name="connsiteY36" fmla="*/ 544375 h 1653800"/>
                  <a:gd name="connsiteX37" fmla="*/ 77164 w 1205803"/>
                  <a:gd name="connsiteY37" fmla="*/ 250647 h 1653800"/>
                  <a:gd name="connsiteX38" fmla="*/ 393178 w 1205803"/>
                  <a:gd name="connsiteY38" fmla="*/ 37495 h 1653800"/>
                  <a:gd name="connsiteX39" fmla="*/ 598259 w 1205803"/>
                  <a:gd name="connsiteY39" fmla="*/ 279 h 1653800"/>
                  <a:gd name="connsiteX0" fmla="*/ 1145212 w 1205803"/>
                  <a:gd name="connsiteY0" fmla="*/ 913534 h 1639479"/>
                  <a:gd name="connsiteX1" fmla="*/ 1149524 w 1205803"/>
                  <a:gd name="connsiteY1" fmla="*/ 943291 h 1639479"/>
                  <a:gd name="connsiteX2" fmla="*/ 1114092 w 1205803"/>
                  <a:gd name="connsiteY2" fmla="*/ 943291 h 1639479"/>
                  <a:gd name="connsiteX3" fmla="*/ 1130354 w 1205803"/>
                  <a:gd name="connsiteY3" fmla="*/ 927821 h 1639479"/>
                  <a:gd name="connsiteX4" fmla="*/ 1144712 w 1205803"/>
                  <a:gd name="connsiteY4" fmla="*/ 913749 h 1639479"/>
                  <a:gd name="connsiteX5" fmla="*/ 1144717 w 1205803"/>
                  <a:gd name="connsiteY5" fmla="*/ 913732 h 1639479"/>
                  <a:gd name="connsiteX6" fmla="*/ 1145212 w 1205803"/>
                  <a:gd name="connsiteY6" fmla="*/ 913534 h 1639479"/>
                  <a:gd name="connsiteX7" fmla="*/ 598259 w 1205803"/>
                  <a:gd name="connsiteY7" fmla="*/ 279 h 1639479"/>
                  <a:gd name="connsiteX8" fmla="*/ 789196 w 1205803"/>
                  <a:gd name="connsiteY8" fmla="*/ 41495 h 1639479"/>
                  <a:gd name="connsiteX9" fmla="*/ 983490 w 1205803"/>
                  <a:gd name="connsiteY9" fmla="*/ 212931 h 1639479"/>
                  <a:gd name="connsiteX10" fmla="*/ 1046350 w 1205803"/>
                  <a:gd name="connsiteY10" fmla="*/ 511802 h 1639479"/>
                  <a:gd name="connsiteX11" fmla="*/ 1094353 w 1205803"/>
                  <a:gd name="connsiteY11" fmla="*/ 473514 h 1639479"/>
                  <a:gd name="connsiteX12" fmla="*/ 1157213 w 1205803"/>
                  <a:gd name="connsiteY12" fmla="*/ 527231 h 1639479"/>
                  <a:gd name="connsiteX13" fmla="*/ 1205786 w 1205803"/>
                  <a:gd name="connsiteY13" fmla="*/ 770099 h 1639479"/>
                  <a:gd name="connsiteX14" fmla="*/ 1174927 w 1205803"/>
                  <a:gd name="connsiteY14" fmla="*/ 867246 h 1639479"/>
                  <a:gd name="connsiteX15" fmla="*/ 1146926 w 1205803"/>
                  <a:gd name="connsiteY15" fmla="*/ 910677 h 1639479"/>
                  <a:gd name="connsiteX16" fmla="*/ 1145500 w 1205803"/>
                  <a:gd name="connsiteY16" fmla="*/ 910881 h 1639479"/>
                  <a:gd name="connsiteX17" fmla="*/ 1146828 w 1205803"/>
                  <a:gd name="connsiteY17" fmla="*/ 906043 h 1639479"/>
                  <a:gd name="connsiteX18" fmla="*/ 1137212 w 1205803"/>
                  <a:gd name="connsiteY18" fmla="*/ 902677 h 1639479"/>
                  <a:gd name="connsiteX19" fmla="*/ 1054922 w 1205803"/>
                  <a:gd name="connsiteY19" fmla="*/ 983823 h 1639479"/>
                  <a:gd name="connsiteX20" fmla="*/ 1055494 w 1205803"/>
                  <a:gd name="connsiteY20" fmla="*/ 1144402 h 1639479"/>
                  <a:gd name="connsiteX21" fmla="*/ 992634 w 1205803"/>
                  <a:gd name="connsiteY21" fmla="*/ 1328410 h 1639479"/>
                  <a:gd name="connsiteX22" fmla="*/ 853770 w 1205803"/>
                  <a:gd name="connsiteY22" fmla="*/ 1488418 h 1639479"/>
                  <a:gd name="connsiteX23" fmla="*/ 651683 w 1205803"/>
                  <a:gd name="connsiteY23" fmla="*/ 1630737 h 1639479"/>
                  <a:gd name="connsiteX24" fmla="*/ 634660 w 1205803"/>
                  <a:gd name="connsiteY24" fmla="*/ 1639121 h 1639479"/>
                  <a:gd name="connsiteX25" fmla="*/ 634332 w 1205803"/>
                  <a:gd name="connsiteY25" fmla="*/ 1638710 h 1639479"/>
                  <a:gd name="connsiteX26" fmla="*/ 634903 w 1205803"/>
                  <a:gd name="connsiteY26" fmla="*/ 1634709 h 1639479"/>
                  <a:gd name="connsiteX27" fmla="*/ 550328 w 1205803"/>
                  <a:gd name="connsiteY27" fmla="*/ 1638710 h 1639479"/>
                  <a:gd name="connsiteX28" fmla="*/ 456609 w 1205803"/>
                  <a:gd name="connsiteY28" fmla="*/ 1575850 h 1639479"/>
                  <a:gd name="connsiteX29" fmla="*/ 417179 w 1205803"/>
                  <a:gd name="connsiteY29" fmla="*/ 1515847 h 1639479"/>
                  <a:gd name="connsiteX30" fmla="*/ 161167 w 1205803"/>
                  <a:gd name="connsiteY30" fmla="*/ 1154688 h 1639479"/>
                  <a:gd name="connsiteX31" fmla="*/ 23447 w 1205803"/>
                  <a:gd name="connsiteY31" fmla="*/ 779814 h 1639479"/>
                  <a:gd name="connsiteX32" fmla="*/ 17 w 1205803"/>
                  <a:gd name="connsiteY32" fmla="*/ 587805 h 1639479"/>
                  <a:gd name="connsiteX33" fmla="*/ 589 w 1205803"/>
                  <a:gd name="connsiteY33" fmla="*/ 544375 h 1639479"/>
                  <a:gd name="connsiteX34" fmla="*/ 77164 w 1205803"/>
                  <a:gd name="connsiteY34" fmla="*/ 250647 h 1639479"/>
                  <a:gd name="connsiteX35" fmla="*/ 393178 w 1205803"/>
                  <a:gd name="connsiteY35" fmla="*/ 37495 h 1639479"/>
                  <a:gd name="connsiteX36" fmla="*/ 598259 w 1205803"/>
                  <a:gd name="connsiteY36" fmla="*/ 279 h 1639479"/>
                  <a:gd name="connsiteX0" fmla="*/ 1145212 w 1205803"/>
                  <a:gd name="connsiteY0" fmla="*/ 913534 h 1639479"/>
                  <a:gd name="connsiteX1" fmla="*/ 1114092 w 1205803"/>
                  <a:gd name="connsiteY1" fmla="*/ 943291 h 1639479"/>
                  <a:gd name="connsiteX2" fmla="*/ 1130354 w 1205803"/>
                  <a:gd name="connsiteY2" fmla="*/ 927821 h 1639479"/>
                  <a:gd name="connsiteX3" fmla="*/ 1144712 w 1205803"/>
                  <a:gd name="connsiteY3" fmla="*/ 913749 h 1639479"/>
                  <a:gd name="connsiteX4" fmla="*/ 1144717 w 1205803"/>
                  <a:gd name="connsiteY4" fmla="*/ 913732 h 1639479"/>
                  <a:gd name="connsiteX5" fmla="*/ 1145212 w 1205803"/>
                  <a:gd name="connsiteY5" fmla="*/ 913534 h 1639479"/>
                  <a:gd name="connsiteX6" fmla="*/ 598259 w 1205803"/>
                  <a:gd name="connsiteY6" fmla="*/ 279 h 1639479"/>
                  <a:gd name="connsiteX7" fmla="*/ 789196 w 1205803"/>
                  <a:gd name="connsiteY7" fmla="*/ 41495 h 1639479"/>
                  <a:gd name="connsiteX8" fmla="*/ 983490 w 1205803"/>
                  <a:gd name="connsiteY8" fmla="*/ 212931 h 1639479"/>
                  <a:gd name="connsiteX9" fmla="*/ 1046350 w 1205803"/>
                  <a:gd name="connsiteY9" fmla="*/ 511802 h 1639479"/>
                  <a:gd name="connsiteX10" fmla="*/ 1094353 w 1205803"/>
                  <a:gd name="connsiteY10" fmla="*/ 473514 h 1639479"/>
                  <a:gd name="connsiteX11" fmla="*/ 1157213 w 1205803"/>
                  <a:gd name="connsiteY11" fmla="*/ 527231 h 1639479"/>
                  <a:gd name="connsiteX12" fmla="*/ 1205786 w 1205803"/>
                  <a:gd name="connsiteY12" fmla="*/ 770099 h 1639479"/>
                  <a:gd name="connsiteX13" fmla="*/ 1174927 w 1205803"/>
                  <a:gd name="connsiteY13" fmla="*/ 867246 h 1639479"/>
                  <a:gd name="connsiteX14" fmla="*/ 1146926 w 1205803"/>
                  <a:gd name="connsiteY14" fmla="*/ 910677 h 1639479"/>
                  <a:gd name="connsiteX15" fmla="*/ 1145500 w 1205803"/>
                  <a:gd name="connsiteY15" fmla="*/ 910881 h 1639479"/>
                  <a:gd name="connsiteX16" fmla="*/ 1146828 w 1205803"/>
                  <a:gd name="connsiteY16" fmla="*/ 906043 h 1639479"/>
                  <a:gd name="connsiteX17" fmla="*/ 1137212 w 1205803"/>
                  <a:gd name="connsiteY17" fmla="*/ 902677 h 1639479"/>
                  <a:gd name="connsiteX18" fmla="*/ 1054922 w 1205803"/>
                  <a:gd name="connsiteY18" fmla="*/ 983823 h 1639479"/>
                  <a:gd name="connsiteX19" fmla="*/ 1055494 w 1205803"/>
                  <a:gd name="connsiteY19" fmla="*/ 1144402 h 1639479"/>
                  <a:gd name="connsiteX20" fmla="*/ 992634 w 1205803"/>
                  <a:gd name="connsiteY20" fmla="*/ 1328410 h 1639479"/>
                  <a:gd name="connsiteX21" fmla="*/ 853770 w 1205803"/>
                  <a:gd name="connsiteY21" fmla="*/ 1488418 h 1639479"/>
                  <a:gd name="connsiteX22" fmla="*/ 651683 w 1205803"/>
                  <a:gd name="connsiteY22" fmla="*/ 1630737 h 1639479"/>
                  <a:gd name="connsiteX23" fmla="*/ 634660 w 1205803"/>
                  <a:gd name="connsiteY23" fmla="*/ 1639121 h 1639479"/>
                  <a:gd name="connsiteX24" fmla="*/ 634332 w 1205803"/>
                  <a:gd name="connsiteY24" fmla="*/ 1638710 h 1639479"/>
                  <a:gd name="connsiteX25" fmla="*/ 634903 w 1205803"/>
                  <a:gd name="connsiteY25" fmla="*/ 1634709 h 1639479"/>
                  <a:gd name="connsiteX26" fmla="*/ 550328 w 1205803"/>
                  <a:gd name="connsiteY26" fmla="*/ 1638710 h 1639479"/>
                  <a:gd name="connsiteX27" fmla="*/ 456609 w 1205803"/>
                  <a:gd name="connsiteY27" fmla="*/ 1575850 h 1639479"/>
                  <a:gd name="connsiteX28" fmla="*/ 417179 w 1205803"/>
                  <a:gd name="connsiteY28" fmla="*/ 1515847 h 1639479"/>
                  <a:gd name="connsiteX29" fmla="*/ 161167 w 1205803"/>
                  <a:gd name="connsiteY29" fmla="*/ 1154688 h 1639479"/>
                  <a:gd name="connsiteX30" fmla="*/ 23447 w 1205803"/>
                  <a:gd name="connsiteY30" fmla="*/ 779814 h 1639479"/>
                  <a:gd name="connsiteX31" fmla="*/ 17 w 1205803"/>
                  <a:gd name="connsiteY31" fmla="*/ 587805 h 1639479"/>
                  <a:gd name="connsiteX32" fmla="*/ 589 w 1205803"/>
                  <a:gd name="connsiteY32" fmla="*/ 544375 h 1639479"/>
                  <a:gd name="connsiteX33" fmla="*/ 77164 w 1205803"/>
                  <a:gd name="connsiteY33" fmla="*/ 250647 h 1639479"/>
                  <a:gd name="connsiteX34" fmla="*/ 393178 w 1205803"/>
                  <a:gd name="connsiteY34" fmla="*/ 37495 h 1639479"/>
                  <a:gd name="connsiteX35" fmla="*/ 598259 w 1205803"/>
                  <a:gd name="connsiteY35" fmla="*/ 279 h 1639479"/>
                  <a:gd name="connsiteX0" fmla="*/ 1145212 w 1205803"/>
                  <a:gd name="connsiteY0" fmla="*/ 913534 h 1639479"/>
                  <a:gd name="connsiteX1" fmla="*/ 1130354 w 1205803"/>
                  <a:gd name="connsiteY1" fmla="*/ 927821 h 1639479"/>
                  <a:gd name="connsiteX2" fmla="*/ 1144712 w 1205803"/>
                  <a:gd name="connsiteY2" fmla="*/ 913749 h 1639479"/>
                  <a:gd name="connsiteX3" fmla="*/ 1144717 w 1205803"/>
                  <a:gd name="connsiteY3" fmla="*/ 913732 h 1639479"/>
                  <a:gd name="connsiteX4" fmla="*/ 1145212 w 1205803"/>
                  <a:gd name="connsiteY4" fmla="*/ 913534 h 1639479"/>
                  <a:gd name="connsiteX5" fmla="*/ 598259 w 1205803"/>
                  <a:gd name="connsiteY5" fmla="*/ 279 h 1639479"/>
                  <a:gd name="connsiteX6" fmla="*/ 789196 w 1205803"/>
                  <a:gd name="connsiteY6" fmla="*/ 41495 h 1639479"/>
                  <a:gd name="connsiteX7" fmla="*/ 983490 w 1205803"/>
                  <a:gd name="connsiteY7" fmla="*/ 212931 h 1639479"/>
                  <a:gd name="connsiteX8" fmla="*/ 1046350 w 1205803"/>
                  <a:gd name="connsiteY8" fmla="*/ 511802 h 1639479"/>
                  <a:gd name="connsiteX9" fmla="*/ 1094353 w 1205803"/>
                  <a:gd name="connsiteY9" fmla="*/ 473514 h 1639479"/>
                  <a:gd name="connsiteX10" fmla="*/ 1157213 w 1205803"/>
                  <a:gd name="connsiteY10" fmla="*/ 527231 h 1639479"/>
                  <a:gd name="connsiteX11" fmla="*/ 1205786 w 1205803"/>
                  <a:gd name="connsiteY11" fmla="*/ 770099 h 1639479"/>
                  <a:gd name="connsiteX12" fmla="*/ 1174927 w 1205803"/>
                  <a:gd name="connsiteY12" fmla="*/ 867246 h 1639479"/>
                  <a:gd name="connsiteX13" fmla="*/ 1146926 w 1205803"/>
                  <a:gd name="connsiteY13" fmla="*/ 910677 h 1639479"/>
                  <a:gd name="connsiteX14" fmla="*/ 1145500 w 1205803"/>
                  <a:gd name="connsiteY14" fmla="*/ 910881 h 1639479"/>
                  <a:gd name="connsiteX15" fmla="*/ 1146828 w 1205803"/>
                  <a:gd name="connsiteY15" fmla="*/ 906043 h 1639479"/>
                  <a:gd name="connsiteX16" fmla="*/ 1137212 w 1205803"/>
                  <a:gd name="connsiteY16" fmla="*/ 902677 h 1639479"/>
                  <a:gd name="connsiteX17" fmla="*/ 1054922 w 1205803"/>
                  <a:gd name="connsiteY17" fmla="*/ 983823 h 1639479"/>
                  <a:gd name="connsiteX18" fmla="*/ 1055494 w 1205803"/>
                  <a:gd name="connsiteY18" fmla="*/ 1144402 h 1639479"/>
                  <a:gd name="connsiteX19" fmla="*/ 992634 w 1205803"/>
                  <a:gd name="connsiteY19" fmla="*/ 1328410 h 1639479"/>
                  <a:gd name="connsiteX20" fmla="*/ 853770 w 1205803"/>
                  <a:gd name="connsiteY20" fmla="*/ 1488418 h 1639479"/>
                  <a:gd name="connsiteX21" fmla="*/ 651683 w 1205803"/>
                  <a:gd name="connsiteY21" fmla="*/ 1630737 h 1639479"/>
                  <a:gd name="connsiteX22" fmla="*/ 634660 w 1205803"/>
                  <a:gd name="connsiteY22" fmla="*/ 1639121 h 1639479"/>
                  <a:gd name="connsiteX23" fmla="*/ 634332 w 1205803"/>
                  <a:gd name="connsiteY23" fmla="*/ 1638710 h 1639479"/>
                  <a:gd name="connsiteX24" fmla="*/ 634903 w 1205803"/>
                  <a:gd name="connsiteY24" fmla="*/ 1634709 h 1639479"/>
                  <a:gd name="connsiteX25" fmla="*/ 550328 w 1205803"/>
                  <a:gd name="connsiteY25" fmla="*/ 1638710 h 1639479"/>
                  <a:gd name="connsiteX26" fmla="*/ 456609 w 1205803"/>
                  <a:gd name="connsiteY26" fmla="*/ 1575850 h 1639479"/>
                  <a:gd name="connsiteX27" fmla="*/ 417179 w 1205803"/>
                  <a:gd name="connsiteY27" fmla="*/ 1515847 h 1639479"/>
                  <a:gd name="connsiteX28" fmla="*/ 161167 w 1205803"/>
                  <a:gd name="connsiteY28" fmla="*/ 1154688 h 1639479"/>
                  <a:gd name="connsiteX29" fmla="*/ 23447 w 1205803"/>
                  <a:gd name="connsiteY29" fmla="*/ 779814 h 1639479"/>
                  <a:gd name="connsiteX30" fmla="*/ 17 w 1205803"/>
                  <a:gd name="connsiteY30" fmla="*/ 587805 h 1639479"/>
                  <a:gd name="connsiteX31" fmla="*/ 589 w 1205803"/>
                  <a:gd name="connsiteY31" fmla="*/ 544375 h 1639479"/>
                  <a:gd name="connsiteX32" fmla="*/ 77164 w 1205803"/>
                  <a:gd name="connsiteY32" fmla="*/ 250647 h 1639479"/>
                  <a:gd name="connsiteX33" fmla="*/ 393178 w 1205803"/>
                  <a:gd name="connsiteY33" fmla="*/ 37495 h 1639479"/>
                  <a:gd name="connsiteX34" fmla="*/ 598259 w 1205803"/>
                  <a:gd name="connsiteY34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5500 w 1205803"/>
                  <a:gd name="connsiteY13" fmla="*/ 910881 h 1639479"/>
                  <a:gd name="connsiteX14" fmla="*/ 1146828 w 1205803"/>
                  <a:gd name="connsiteY14" fmla="*/ 906043 h 1639479"/>
                  <a:gd name="connsiteX15" fmla="*/ 1137212 w 1205803"/>
                  <a:gd name="connsiteY15" fmla="*/ 902677 h 1639479"/>
                  <a:gd name="connsiteX16" fmla="*/ 1054922 w 1205803"/>
                  <a:gd name="connsiteY16" fmla="*/ 983823 h 1639479"/>
                  <a:gd name="connsiteX17" fmla="*/ 1055494 w 1205803"/>
                  <a:gd name="connsiteY17" fmla="*/ 1144402 h 1639479"/>
                  <a:gd name="connsiteX18" fmla="*/ 992634 w 1205803"/>
                  <a:gd name="connsiteY18" fmla="*/ 1328410 h 1639479"/>
                  <a:gd name="connsiteX19" fmla="*/ 853770 w 1205803"/>
                  <a:gd name="connsiteY19" fmla="*/ 1488418 h 1639479"/>
                  <a:gd name="connsiteX20" fmla="*/ 651683 w 1205803"/>
                  <a:gd name="connsiteY20" fmla="*/ 1630737 h 1639479"/>
                  <a:gd name="connsiteX21" fmla="*/ 634660 w 1205803"/>
                  <a:gd name="connsiteY21" fmla="*/ 1639121 h 1639479"/>
                  <a:gd name="connsiteX22" fmla="*/ 634332 w 1205803"/>
                  <a:gd name="connsiteY22" fmla="*/ 1638710 h 1639479"/>
                  <a:gd name="connsiteX23" fmla="*/ 634903 w 1205803"/>
                  <a:gd name="connsiteY23" fmla="*/ 1634709 h 1639479"/>
                  <a:gd name="connsiteX24" fmla="*/ 550328 w 1205803"/>
                  <a:gd name="connsiteY24" fmla="*/ 1638710 h 1639479"/>
                  <a:gd name="connsiteX25" fmla="*/ 456609 w 1205803"/>
                  <a:gd name="connsiteY25" fmla="*/ 1575850 h 1639479"/>
                  <a:gd name="connsiteX26" fmla="*/ 417179 w 1205803"/>
                  <a:gd name="connsiteY26" fmla="*/ 1515847 h 1639479"/>
                  <a:gd name="connsiteX27" fmla="*/ 161167 w 1205803"/>
                  <a:gd name="connsiteY27" fmla="*/ 1154688 h 1639479"/>
                  <a:gd name="connsiteX28" fmla="*/ 23447 w 1205803"/>
                  <a:gd name="connsiteY28" fmla="*/ 779814 h 1639479"/>
                  <a:gd name="connsiteX29" fmla="*/ 17 w 1205803"/>
                  <a:gd name="connsiteY29" fmla="*/ 587805 h 1639479"/>
                  <a:gd name="connsiteX30" fmla="*/ 589 w 1205803"/>
                  <a:gd name="connsiteY30" fmla="*/ 544375 h 1639479"/>
                  <a:gd name="connsiteX31" fmla="*/ 77164 w 1205803"/>
                  <a:gd name="connsiteY31" fmla="*/ 250647 h 1639479"/>
                  <a:gd name="connsiteX32" fmla="*/ 393178 w 1205803"/>
                  <a:gd name="connsiteY32" fmla="*/ 37495 h 1639479"/>
                  <a:gd name="connsiteX33" fmla="*/ 598259 w 1205803"/>
                  <a:gd name="connsiteY33" fmla="*/ 279 h 1639479"/>
                  <a:gd name="connsiteX0" fmla="*/ 1145212 w 1205803"/>
                  <a:gd name="connsiteY0" fmla="*/ 913534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1145212 w 1205803"/>
                  <a:gd name="connsiteY3" fmla="*/ 913534 h 1639479"/>
                  <a:gd name="connsiteX4" fmla="*/ 598259 w 1205803"/>
                  <a:gd name="connsiteY4" fmla="*/ 279 h 1639479"/>
                  <a:gd name="connsiteX5" fmla="*/ 789196 w 1205803"/>
                  <a:gd name="connsiteY5" fmla="*/ 41495 h 1639479"/>
                  <a:gd name="connsiteX6" fmla="*/ 983490 w 1205803"/>
                  <a:gd name="connsiteY6" fmla="*/ 212931 h 1639479"/>
                  <a:gd name="connsiteX7" fmla="*/ 1046350 w 1205803"/>
                  <a:gd name="connsiteY7" fmla="*/ 511802 h 1639479"/>
                  <a:gd name="connsiteX8" fmla="*/ 1094353 w 1205803"/>
                  <a:gd name="connsiteY8" fmla="*/ 473514 h 1639479"/>
                  <a:gd name="connsiteX9" fmla="*/ 1157213 w 1205803"/>
                  <a:gd name="connsiteY9" fmla="*/ 527231 h 1639479"/>
                  <a:gd name="connsiteX10" fmla="*/ 1205786 w 1205803"/>
                  <a:gd name="connsiteY10" fmla="*/ 770099 h 1639479"/>
                  <a:gd name="connsiteX11" fmla="*/ 1174927 w 1205803"/>
                  <a:gd name="connsiteY11" fmla="*/ 867246 h 1639479"/>
                  <a:gd name="connsiteX12" fmla="*/ 1146926 w 1205803"/>
                  <a:gd name="connsiteY12" fmla="*/ 910677 h 1639479"/>
                  <a:gd name="connsiteX13" fmla="*/ 1146828 w 1205803"/>
                  <a:gd name="connsiteY13" fmla="*/ 906043 h 1639479"/>
                  <a:gd name="connsiteX14" fmla="*/ 1137212 w 1205803"/>
                  <a:gd name="connsiteY14" fmla="*/ 902677 h 1639479"/>
                  <a:gd name="connsiteX15" fmla="*/ 1054922 w 1205803"/>
                  <a:gd name="connsiteY15" fmla="*/ 983823 h 1639479"/>
                  <a:gd name="connsiteX16" fmla="*/ 1055494 w 1205803"/>
                  <a:gd name="connsiteY16" fmla="*/ 1144402 h 1639479"/>
                  <a:gd name="connsiteX17" fmla="*/ 992634 w 1205803"/>
                  <a:gd name="connsiteY17" fmla="*/ 1328410 h 1639479"/>
                  <a:gd name="connsiteX18" fmla="*/ 853770 w 1205803"/>
                  <a:gd name="connsiteY18" fmla="*/ 1488418 h 1639479"/>
                  <a:gd name="connsiteX19" fmla="*/ 651683 w 1205803"/>
                  <a:gd name="connsiteY19" fmla="*/ 1630737 h 1639479"/>
                  <a:gd name="connsiteX20" fmla="*/ 634660 w 1205803"/>
                  <a:gd name="connsiteY20" fmla="*/ 1639121 h 1639479"/>
                  <a:gd name="connsiteX21" fmla="*/ 634332 w 1205803"/>
                  <a:gd name="connsiteY21" fmla="*/ 1638710 h 1639479"/>
                  <a:gd name="connsiteX22" fmla="*/ 634903 w 1205803"/>
                  <a:gd name="connsiteY22" fmla="*/ 1634709 h 1639479"/>
                  <a:gd name="connsiteX23" fmla="*/ 550328 w 1205803"/>
                  <a:gd name="connsiteY23" fmla="*/ 1638710 h 1639479"/>
                  <a:gd name="connsiteX24" fmla="*/ 456609 w 1205803"/>
                  <a:gd name="connsiteY24" fmla="*/ 1575850 h 1639479"/>
                  <a:gd name="connsiteX25" fmla="*/ 417179 w 1205803"/>
                  <a:gd name="connsiteY25" fmla="*/ 1515847 h 1639479"/>
                  <a:gd name="connsiteX26" fmla="*/ 161167 w 1205803"/>
                  <a:gd name="connsiteY26" fmla="*/ 1154688 h 1639479"/>
                  <a:gd name="connsiteX27" fmla="*/ 23447 w 1205803"/>
                  <a:gd name="connsiteY27" fmla="*/ 779814 h 1639479"/>
                  <a:gd name="connsiteX28" fmla="*/ 17 w 1205803"/>
                  <a:gd name="connsiteY28" fmla="*/ 587805 h 1639479"/>
                  <a:gd name="connsiteX29" fmla="*/ 589 w 1205803"/>
                  <a:gd name="connsiteY29" fmla="*/ 544375 h 1639479"/>
                  <a:gd name="connsiteX30" fmla="*/ 77164 w 1205803"/>
                  <a:gd name="connsiteY30" fmla="*/ 250647 h 1639479"/>
                  <a:gd name="connsiteX31" fmla="*/ 393178 w 1205803"/>
                  <a:gd name="connsiteY31" fmla="*/ 37495 h 1639479"/>
                  <a:gd name="connsiteX32" fmla="*/ 598259 w 1205803"/>
                  <a:gd name="connsiteY32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137212 w 1205803"/>
                  <a:gd name="connsiteY13" fmla="*/ 902677 h 1639479"/>
                  <a:gd name="connsiteX14" fmla="*/ 1054922 w 1205803"/>
                  <a:gd name="connsiteY14" fmla="*/ 983823 h 1639479"/>
                  <a:gd name="connsiteX15" fmla="*/ 1055494 w 1205803"/>
                  <a:gd name="connsiteY15" fmla="*/ 1144402 h 1639479"/>
                  <a:gd name="connsiteX16" fmla="*/ 992634 w 1205803"/>
                  <a:gd name="connsiteY16" fmla="*/ 1328410 h 1639479"/>
                  <a:gd name="connsiteX17" fmla="*/ 853770 w 1205803"/>
                  <a:gd name="connsiteY17" fmla="*/ 1488418 h 1639479"/>
                  <a:gd name="connsiteX18" fmla="*/ 651683 w 1205803"/>
                  <a:gd name="connsiteY18" fmla="*/ 1630737 h 1639479"/>
                  <a:gd name="connsiteX19" fmla="*/ 634660 w 1205803"/>
                  <a:gd name="connsiteY19" fmla="*/ 1639121 h 1639479"/>
                  <a:gd name="connsiteX20" fmla="*/ 634332 w 1205803"/>
                  <a:gd name="connsiteY20" fmla="*/ 1638710 h 1639479"/>
                  <a:gd name="connsiteX21" fmla="*/ 634903 w 1205803"/>
                  <a:gd name="connsiteY21" fmla="*/ 1634709 h 1639479"/>
                  <a:gd name="connsiteX22" fmla="*/ 550328 w 1205803"/>
                  <a:gd name="connsiteY22" fmla="*/ 1638710 h 1639479"/>
                  <a:gd name="connsiteX23" fmla="*/ 456609 w 1205803"/>
                  <a:gd name="connsiteY23" fmla="*/ 1575850 h 1639479"/>
                  <a:gd name="connsiteX24" fmla="*/ 417179 w 1205803"/>
                  <a:gd name="connsiteY24" fmla="*/ 1515847 h 1639479"/>
                  <a:gd name="connsiteX25" fmla="*/ 161167 w 1205803"/>
                  <a:gd name="connsiteY25" fmla="*/ 1154688 h 1639479"/>
                  <a:gd name="connsiteX26" fmla="*/ 23447 w 1205803"/>
                  <a:gd name="connsiteY26" fmla="*/ 779814 h 1639479"/>
                  <a:gd name="connsiteX27" fmla="*/ 17 w 1205803"/>
                  <a:gd name="connsiteY27" fmla="*/ 587805 h 1639479"/>
                  <a:gd name="connsiteX28" fmla="*/ 589 w 1205803"/>
                  <a:gd name="connsiteY28" fmla="*/ 544375 h 1639479"/>
                  <a:gd name="connsiteX29" fmla="*/ 77164 w 1205803"/>
                  <a:gd name="connsiteY29" fmla="*/ 250647 h 1639479"/>
                  <a:gd name="connsiteX30" fmla="*/ 393178 w 1205803"/>
                  <a:gd name="connsiteY30" fmla="*/ 37495 h 1639479"/>
                  <a:gd name="connsiteX31" fmla="*/ 598259 w 1205803"/>
                  <a:gd name="connsiteY31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51683 w 1205803"/>
                  <a:gd name="connsiteY17" fmla="*/ 1630737 h 1639479"/>
                  <a:gd name="connsiteX18" fmla="*/ 634660 w 1205803"/>
                  <a:gd name="connsiteY18" fmla="*/ 1639121 h 1639479"/>
                  <a:gd name="connsiteX19" fmla="*/ 634332 w 1205803"/>
                  <a:gd name="connsiteY19" fmla="*/ 1638710 h 1639479"/>
                  <a:gd name="connsiteX20" fmla="*/ 634903 w 1205803"/>
                  <a:gd name="connsiteY20" fmla="*/ 1634709 h 1639479"/>
                  <a:gd name="connsiteX21" fmla="*/ 550328 w 1205803"/>
                  <a:gd name="connsiteY21" fmla="*/ 1638710 h 1639479"/>
                  <a:gd name="connsiteX22" fmla="*/ 456609 w 1205803"/>
                  <a:gd name="connsiteY22" fmla="*/ 1575850 h 1639479"/>
                  <a:gd name="connsiteX23" fmla="*/ 417179 w 1205803"/>
                  <a:gd name="connsiteY23" fmla="*/ 1515847 h 1639479"/>
                  <a:gd name="connsiteX24" fmla="*/ 161167 w 1205803"/>
                  <a:gd name="connsiteY24" fmla="*/ 1154688 h 1639479"/>
                  <a:gd name="connsiteX25" fmla="*/ 23447 w 1205803"/>
                  <a:gd name="connsiteY25" fmla="*/ 779814 h 1639479"/>
                  <a:gd name="connsiteX26" fmla="*/ 17 w 1205803"/>
                  <a:gd name="connsiteY26" fmla="*/ 587805 h 1639479"/>
                  <a:gd name="connsiteX27" fmla="*/ 589 w 1205803"/>
                  <a:gd name="connsiteY27" fmla="*/ 544375 h 1639479"/>
                  <a:gd name="connsiteX28" fmla="*/ 77164 w 1205803"/>
                  <a:gd name="connsiteY28" fmla="*/ 250647 h 1639479"/>
                  <a:gd name="connsiteX29" fmla="*/ 393178 w 1205803"/>
                  <a:gd name="connsiteY29" fmla="*/ 37495 h 1639479"/>
                  <a:gd name="connsiteX30" fmla="*/ 598259 w 1205803"/>
                  <a:gd name="connsiteY30" fmla="*/ 279 h 1639479"/>
                  <a:gd name="connsiteX0" fmla="*/ 1144717 w 1205803"/>
                  <a:gd name="connsiteY0" fmla="*/ 913732 h 1639479"/>
                  <a:gd name="connsiteX1" fmla="*/ 1144712 w 1205803"/>
                  <a:gd name="connsiteY1" fmla="*/ 913749 h 1639479"/>
                  <a:gd name="connsiteX2" fmla="*/ 1144717 w 1205803"/>
                  <a:gd name="connsiteY2" fmla="*/ 913732 h 1639479"/>
                  <a:gd name="connsiteX3" fmla="*/ 598259 w 1205803"/>
                  <a:gd name="connsiteY3" fmla="*/ 279 h 1639479"/>
                  <a:gd name="connsiteX4" fmla="*/ 789196 w 1205803"/>
                  <a:gd name="connsiteY4" fmla="*/ 41495 h 1639479"/>
                  <a:gd name="connsiteX5" fmla="*/ 983490 w 1205803"/>
                  <a:gd name="connsiteY5" fmla="*/ 212931 h 1639479"/>
                  <a:gd name="connsiteX6" fmla="*/ 1046350 w 1205803"/>
                  <a:gd name="connsiteY6" fmla="*/ 511802 h 1639479"/>
                  <a:gd name="connsiteX7" fmla="*/ 1094353 w 1205803"/>
                  <a:gd name="connsiteY7" fmla="*/ 473514 h 1639479"/>
                  <a:gd name="connsiteX8" fmla="*/ 1157213 w 1205803"/>
                  <a:gd name="connsiteY8" fmla="*/ 527231 h 1639479"/>
                  <a:gd name="connsiteX9" fmla="*/ 1205786 w 1205803"/>
                  <a:gd name="connsiteY9" fmla="*/ 770099 h 1639479"/>
                  <a:gd name="connsiteX10" fmla="*/ 1174927 w 1205803"/>
                  <a:gd name="connsiteY10" fmla="*/ 867246 h 1639479"/>
                  <a:gd name="connsiteX11" fmla="*/ 1146926 w 1205803"/>
                  <a:gd name="connsiteY11" fmla="*/ 910677 h 1639479"/>
                  <a:gd name="connsiteX12" fmla="*/ 1146828 w 1205803"/>
                  <a:gd name="connsiteY12" fmla="*/ 906043 h 1639479"/>
                  <a:gd name="connsiteX13" fmla="*/ 1054922 w 1205803"/>
                  <a:gd name="connsiteY13" fmla="*/ 983823 h 1639479"/>
                  <a:gd name="connsiteX14" fmla="*/ 1055494 w 1205803"/>
                  <a:gd name="connsiteY14" fmla="*/ 1144402 h 1639479"/>
                  <a:gd name="connsiteX15" fmla="*/ 992634 w 1205803"/>
                  <a:gd name="connsiteY15" fmla="*/ 1328410 h 1639479"/>
                  <a:gd name="connsiteX16" fmla="*/ 853770 w 1205803"/>
                  <a:gd name="connsiteY16" fmla="*/ 1488418 h 1639479"/>
                  <a:gd name="connsiteX17" fmla="*/ 634660 w 1205803"/>
                  <a:gd name="connsiteY17" fmla="*/ 1639121 h 1639479"/>
                  <a:gd name="connsiteX18" fmla="*/ 634332 w 1205803"/>
                  <a:gd name="connsiteY18" fmla="*/ 1638710 h 1639479"/>
                  <a:gd name="connsiteX19" fmla="*/ 634903 w 1205803"/>
                  <a:gd name="connsiteY19" fmla="*/ 1634709 h 1639479"/>
                  <a:gd name="connsiteX20" fmla="*/ 550328 w 1205803"/>
                  <a:gd name="connsiteY20" fmla="*/ 1638710 h 1639479"/>
                  <a:gd name="connsiteX21" fmla="*/ 456609 w 1205803"/>
                  <a:gd name="connsiteY21" fmla="*/ 1575850 h 1639479"/>
                  <a:gd name="connsiteX22" fmla="*/ 417179 w 1205803"/>
                  <a:gd name="connsiteY22" fmla="*/ 1515847 h 1639479"/>
                  <a:gd name="connsiteX23" fmla="*/ 161167 w 1205803"/>
                  <a:gd name="connsiteY23" fmla="*/ 1154688 h 1639479"/>
                  <a:gd name="connsiteX24" fmla="*/ 23447 w 1205803"/>
                  <a:gd name="connsiteY24" fmla="*/ 779814 h 1639479"/>
                  <a:gd name="connsiteX25" fmla="*/ 17 w 1205803"/>
                  <a:gd name="connsiteY25" fmla="*/ 587805 h 1639479"/>
                  <a:gd name="connsiteX26" fmla="*/ 589 w 1205803"/>
                  <a:gd name="connsiteY26" fmla="*/ 544375 h 1639479"/>
                  <a:gd name="connsiteX27" fmla="*/ 77164 w 1205803"/>
                  <a:gd name="connsiteY27" fmla="*/ 250647 h 1639479"/>
                  <a:gd name="connsiteX28" fmla="*/ 393178 w 1205803"/>
                  <a:gd name="connsiteY28" fmla="*/ 37495 h 1639479"/>
                  <a:gd name="connsiteX29" fmla="*/ 598259 w 1205803"/>
                  <a:gd name="connsiteY29" fmla="*/ 279 h 1639479"/>
                  <a:gd name="connsiteX0" fmla="*/ 1144717 w 1205803"/>
                  <a:gd name="connsiteY0" fmla="*/ 913732 h 1643351"/>
                  <a:gd name="connsiteX1" fmla="*/ 1144712 w 1205803"/>
                  <a:gd name="connsiteY1" fmla="*/ 913749 h 1643351"/>
                  <a:gd name="connsiteX2" fmla="*/ 1144717 w 1205803"/>
                  <a:gd name="connsiteY2" fmla="*/ 913732 h 1643351"/>
                  <a:gd name="connsiteX3" fmla="*/ 598259 w 1205803"/>
                  <a:gd name="connsiteY3" fmla="*/ 279 h 1643351"/>
                  <a:gd name="connsiteX4" fmla="*/ 789196 w 1205803"/>
                  <a:gd name="connsiteY4" fmla="*/ 41495 h 1643351"/>
                  <a:gd name="connsiteX5" fmla="*/ 983490 w 1205803"/>
                  <a:gd name="connsiteY5" fmla="*/ 212931 h 1643351"/>
                  <a:gd name="connsiteX6" fmla="*/ 1046350 w 1205803"/>
                  <a:gd name="connsiteY6" fmla="*/ 511802 h 1643351"/>
                  <a:gd name="connsiteX7" fmla="*/ 1094353 w 1205803"/>
                  <a:gd name="connsiteY7" fmla="*/ 473514 h 1643351"/>
                  <a:gd name="connsiteX8" fmla="*/ 1157213 w 1205803"/>
                  <a:gd name="connsiteY8" fmla="*/ 527231 h 1643351"/>
                  <a:gd name="connsiteX9" fmla="*/ 1205786 w 1205803"/>
                  <a:gd name="connsiteY9" fmla="*/ 770099 h 1643351"/>
                  <a:gd name="connsiteX10" fmla="*/ 1174927 w 1205803"/>
                  <a:gd name="connsiteY10" fmla="*/ 867246 h 1643351"/>
                  <a:gd name="connsiteX11" fmla="*/ 1146926 w 1205803"/>
                  <a:gd name="connsiteY11" fmla="*/ 910677 h 1643351"/>
                  <a:gd name="connsiteX12" fmla="*/ 1146828 w 1205803"/>
                  <a:gd name="connsiteY12" fmla="*/ 906043 h 1643351"/>
                  <a:gd name="connsiteX13" fmla="*/ 1054922 w 1205803"/>
                  <a:gd name="connsiteY13" fmla="*/ 983823 h 1643351"/>
                  <a:gd name="connsiteX14" fmla="*/ 1055494 w 1205803"/>
                  <a:gd name="connsiteY14" fmla="*/ 1144402 h 1643351"/>
                  <a:gd name="connsiteX15" fmla="*/ 992634 w 1205803"/>
                  <a:gd name="connsiteY15" fmla="*/ 1328410 h 1643351"/>
                  <a:gd name="connsiteX16" fmla="*/ 853770 w 1205803"/>
                  <a:gd name="connsiteY16" fmla="*/ 1488418 h 1643351"/>
                  <a:gd name="connsiteX17" fmla="*/ 634660 w 1205803"/>
                  <a:gd name="connsiteY17" fmla="*/ 1639121 h 1643351"/>
                  <a:gd name="connsiteX18" fmla="*/ 634332 w 1205803"/>
                  <a:gd name="connsiteY18" fmla="*/ 1638710 h 1643351"/>
                  <a:gd name="connsiteX19" fmla="*/ 550328 w 1205803"/>
                  <a:gd name="connsiteY19" fmla="*/ 1638710 h 1643351"/>
                  <a:gd name="connsiteX20" fmla="*/ 456609 w 1205803"/>
                  <a:gd name="connsiteY20" fmla="*/ 1575850 h 1643351"/>
                  <a:gd name="connsiteX21" fmla="*/ 417179 w 1205803"/>
                  <a:gd name="connsiteY21" fmla="*/ 1515847 h 1643351"/>
                  <a:gd name="connsiteX22" fmla="*/ 161167 w 1205803"/>
                  <a:gd name="connsiteY22" fmla="*/ 1154688 h 1643351"/>
                  <a:gd name="connsiteX23" fmla="*/ 23447 w 1205803"/>
                  <a:gd name="connsiteY23" fmla="*/ 779814 h 1643351"/>
                  <a:gd name="connsiteX24" fmla="*/ 17 w 1205803"/>
                  <a:gd name="connsiteY24" fmla="*/ 587805 h 1643351"/>
                  <a:gd name="connsiteX25" fmla="*/ 589 w 1205803"/>
                  <a:gd name="connsiteY25" fmla="*/ 544375 h 1643351"/>
                  <a:gd name="connsiteX26" fmla="*/ 77164 w 1205803"/>
                  <a:gd name="connsiteY26" fmla="*/ 250647 h 1643351"/>
                  <a:gd name="connsiteX27" fmla="*/ 393178 w 1205803"/>
                  <a:gd name="connsiteY27" fmla="*/ 37495 h 1643351"/>
                  <a:gd name="connsiteX28" fmla="*/ 598259 w 1205803"/>
                  <a:gd name="connsiteY28" fmla="*/ 279 h 1643351"/>
                  <a:gd name="connsiteX0" fmla="*/ 1144717 w 1205803"/>
                  <a:gd name="connsiteY0" fmla="*/ 913732 h 1639121"/>
                  <a:gd name="connsiteX1" fmla="*/ 1144712 w 1205803"/>
                  <a:gd name="connsiteY1" fmla="*/ 913749 h 1639121"/>
                  <a:gd name="connsiteX2" fmla="*/ 1144717 w 1205803"/>
                  <a:gd name="connsiteY2" fmla="*/ 913732 h 1639121"/>
                  <a:gd name="connsiteX3" fmla="*/ 598259 w 1205803"/>
                  <a:gd name="connsiteY3" fmla="*/ 279 h 1639121"/>
                  <a:gd name="connsiteX4" fmla="*/ 789196 w 1205803"/>
                  <a:gd name="connsiteY4" fmla="*/ 41495 h 1639121"/>
                  <a:gd name="connsiteX5" fmla="*/ 983490 w 1205803"/>
                  <a:gd name="connsiteY5" fmla="*/ 212931 h 1639121"/>
                  <a:gd name="connsiteX6" fmla="*/ 1046350 w 1205803"/>
                  <a:gd name="connsiteY6" fmla="*/ 511802 h 1639121"/>
                  <a:gd name="connsiteX7" fmla="*/ 1094353 w 1205803"/>
                  <a:gd name="connsiteY7" fmla="*/ 473514 h 1639121"/>
                  <a:gd name="connsiteX8" fmla="*/ 1157213 w 1205803"/>
                  <a:gd name="connsiteY8" fmla="*/ 527231 h 1639121"/>
                  <a:gd name="connsiteX9" fmla="*/ 1205786 w 1205803"/>
                  <a:gd name="connsiteY9" fmla="*/ 770099 h 1639121"/>
                  <a:gd name="connsiteX10" fmla="*/ 1174927 w 1205803"/>
                  <a:gd name="connsiteY10" fmla="*/ 867246 h 1639121"/>
                  <a:gd name="connsiteX11" fmla="*/ 1146926 w 1205803"/>
                  <a:gd name="connsiteY11" fmla="*/ 910677 h 1639121"/>
                  <a:gd name="connsiteX12" fmla="*/ 1146828 w 1205803"/>
                  <a:gd name="connsiteY12" fmla="*/ 906043 h 1639121"/>
                  <a:gd name="connsiteX13" fmla="*/ 1054922 w 1205803"/>
                  <a:gd name="connsiteY13" fmla="*/ 983823 h 1639121"/>
                  <a:gd name="connsiteX14" fmla="*/ 1055494 w 1205803"/>
                  <a:gd name="connsiteY14" fmla="*/ 1144402 h 1639121"/>
                  <a:gd name="connsiteX15" fmla="*/ 992634 w 1205803"/>
                  <a:gd name="connsiteY15" fmla="*/ 1328410 h 1639121"/>
                  <a:gd name="connsiteX16" fmla="*/ 853770 w 1205803"/>
                  <a:gd name="connsiteY16" fmla="*/ 1488418 h 1639121"/>
                  <a:gd name="connsiteX17" fmla="*/ 634660 w 1205803"/>
                  <a:gd name="connsiteY17" fmla="*/ 1639121 h 1639121"/>
                  <a:gd name="connsiteX18" fmla="*/ 550328 w 1205803"/>
                  <a:gd name="connsiteY18" fmla="*/ 1638710 h 1639121"/>
                  <a:gd name="connsiteX19" fmla="*/ 456609 w 1205803"/>
                  <a:gd name="connsiteY19" fmla="*/ 1575850 h 1639121"/>
                  <a:gd name="connsiteX20" fmla="*/ 417179 w 1205803"/>
                  <a:gd name="connsiteY20" fmla="*/ 1515847 h 1639121"/>
                  <a:gd name="connsiteX21" fmla="*/ 161167 w 1205803"/>
                  <a:gd name="connsiteY21" fmla="*/ 1154688 h 1639121"/>
                  <a:gd name="connsiteX22" fmla="*/ 23447 w 1205803"/>
                  <a:gd name="connsiteY22" fmla="*/ 779814 h 1639121"/>
                  <a:gd name="connsiteX23" fmla="*/ 17 w 1205803"/>
                  <a:gd name="connsiteY23" fmla="*/ 587805 h 1639121"/>
                  <a:gd name="connsiteX24" fmla="*/ 589 w 1205803"/>
                  <a:gd name="connsiteY24" fmla="*/ 544375 h 1639121"/>
                  <a:gd name="connsiteX25" fmla="*/ 77164 w 1205803"/>
                  <a:gd name="connsiteY25" fmla="*/ 250647 h 1639121"/>
                  <a:gd name="connsiteX26" fmla="*/ 393178 w 1205803"/>
                  <a:gd name="connsiteY26" fmla="*/ 37495 h 1639121"/>
                  <a:gd name="connsiteX27" fmla="*/ 598259 w 1205803"/>
                  <a:gd name="connsiteY27" fmla="*/ 279 h 1639121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  <a:gd name="connsiteX0" fmla="*/ 1144717 w 1205803"/>
                  <a:gd name="connsiteY0" fmla="*/ 913732 h 1638710"/>
                  <a:gd name="connsiteX1" fmla="*/ 1144712 w 1205803"/>
                  <a:gd name="connsiteY1" fmla="*/ 913749 h 1638710"/>
                  <a:gd name="connsiteX2" fmla="*/ 1144717 w 1205803"/>
                  <a:gd name="connsiteY2" fmla="*/ 913732 h 1638710"/>
                  <a:gd name="connsiteX3" fmla="*/ 598259 w 1205803"/>
                  <a:gd name="connsiteY3" fmla="*/ 279 h 1638710"/>
                  <a:gd name="connsiteX4" fmla="*/ 789196 w 1205803"/>
                  <a:gd name="connsiteY4" fmla="*/ 41495 h 1638710"/>
                  <a:gd name="connsiteX5" fmla="*/ 983490 w 1205803"/>
                  <a:gd name="connsiteY5" fmla="*/ 212931 h 1638710"/>
                  <a:gd name="connsiteX6" fmla="*/ 1046350 w 1205803"/>
                  <a:gd name="connsiteY6" fmla="*/ 511802 h 1638710"/>
                  <a:gd name="connsiteX7" fmla="*/ 1094353 w 1205803"/>
                  <a:gd name="connsiteY7" fmla="*/ 473514 h 1638710"/>
                  <a:gd name="connsiteX8" fmla="*/ 1157213 w 1205803"/>
                  <a:gd name="connsiteY8" fmla="*/ 527231 h 1638710"/>
                  <a:gd name="connsiteX9" fmla="*/ 1205786 w 1205803"/>
                  <a:gd name="connsiteY9" fmla="*/ 770099 h 1638710"/>
                  <a:gd name="connsiteX10" fmla="*/ 1174927 w 1205803"/>
                  <a:gd name="connsiteY10" fmla="*/ 867246 h 1638710"/>
                  <a:gd name="connsiteX11" fmla="*/ 1146926 w 1205803"/>
                  <a:gd name="connsiteY11" fmla="*/ 910677 h 1638710"/>
                  <a:gd name="connsiteX12" fmla="*/ 1146828 w 1205803"/>
                  <a:gd name="connsiteY12" fmla="*/ 906043 h 1638710"/>
                  <a:gd name="connsiteX13" fmla="*/ 1054922 w 1205803"/>
                  <a:gd name="connsiteY13" fmla="*/ 983823 h 1638710"/>
                  <a:gd name="connsiteX14" fmla="*/ 1055494 w 1205803"/>
                  <a:gd name="connsiteY14" fmla="*/ 1144402 h 1638710"/>
                  <a:gd name="connsiteX15" fmla="*/ 992634 w 1205803"/>
                  <a:gd name="connsiteY15" fmla="*/ 1328410 h 1638710"/>
                  <a:gd name="connsiteX16" fmla="*/ 853770 w 1205803"/>
                  <a:gd name="connsiteY16" fmla="*/ 1488418 h 1638710"/>
                  <a:gd name="connsiteX17" fmla="*/ 550328 w 1205803"/>
                  <a:gd name="connsiteY17" fmla="*/ 1638710 h 1638710"/>
                  <a:gd name="connsiteX18" fmla="*/ 456609 w 1205803"/>
                  <a:gd name="connsiteY18" fmla="*/ 1575850 h 1638710"/>
                  <a:gd name="connsiteX19" fmla="*/ 417179 w 1205803"/>
                  <a:gd name="connsiteY19" fmla="*/ 1515847 h 1638710"/>
                  <a:gd name="connsiteX20" fmla="*/ 161167 w 1205803"/>
                  <a:gd name="connsiteY20" fmla="*/ 1154688 h 1638710"/>
                  <a:gd name="connsiteX21" fmla="*/ 23447 w 1205803"/>
                  <a:gd name="connsiteY21" fmla="*/ 779814 h 1638710"/>
                  <a:gd name="connsiteX22" fmla="*/ 17 w 1205803"/>
                  <a:gd name="connsiteY22" fmla="*/ 587805 h 1638710"/>
                  <a:gd name="connsiteX23" fmla="*/ 589 w 1205803"/>
                  <a:gd name="connsiteY23" fmla="*/ 544375 h 1638710"/>
                  <a:gd name="connsiteX24" fmla="*/ 77164 w 1205803"/>
                  <a:gd name="connsiteY24" fmla="*/ 250647 h 1638710"/>
                  <a:gd name="connsiteX25" fmla="*/ 393178 w 1205803"/>
                  <a:gd name="connsiteY25" fmla="*/ 37495 h 1638710"/>
                  <a:gd name="connsiteX26" fmla="*/ 598259 w 1205803"/>
                  <a:gd name="connsiteY26" fmla="*/ 279 h 1638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05803" h="1638710">
                    <a:moveTo>
                      <a:pt x="1144717" y="913732"/>
                    </a:moveTo>
                    <a:lnTo>
                      <a:pt x="1144712" y="913749"/>
                    </a:lnTo>
                    <a:cubicBezTo>
                      <a:pt x="1144714" y="913743"/>
                      <a:pt x="1144715" y="913738"/>
                      <a:pt x="1144717" y="913732"/>
                    </a:cubicBezTo>
                    <a:close/>
                    <a:moveTo>
                      <a:pt x="598259" y="279"/>
                    </a:moveTo>
                    <a:cubicBezTo>
                      <a:pt x="665333" y="2493"/>
                      <a:pt x="730051" y="17780"/>
                      <a:pt x="789196" y="41495"/>
                    </a:cubicBezTo>
                    <a:cubicBezTo>
                      <a:pt x="916630" y="92926"/>
                      <a:pt x="983490" y="212931"/>
                      <a:pt x="983490" y="212931"/>
                    </a:cubicBezTo>
                    <a:cubicBezTo>
                      <a:pt x="1040636" y="292935"/>
                      <a:pt x="1027492" y="544946"/>
                      <a:pt x="1046350" y="511802"/>
                    </a:cubicBezTo>
                    <a:cubicBezTo>
                      <a:pt x="1059494" y="494658"/>
                      <a:pt x="1070351" y="475800"/>
                      <a:pt x="1094353" y="473514"/>
                    </a:cubicBezTo>
                    <a:cubicBezTo>
                      <a:pt x="1126925" y="477514"/>
                      <a:pt x="1148069" y="495801"/>
                      <a:pt x="1157213" y="527231"/>
                    </a:cubicBezTo>
                    <a:cubicBezTo>
                      <a:pt x="1180071" y="606663"/>
                      <a:pt x="1205214" y="685524"/>
                      <a:pt x="1205786" y="770099"/>
                    </a:cubicBezTo>
                    <a:cubicBezTo>
                      <a:pt x="1206357" y="807815"/>
                      <a:pt x="1192642" y="836959"/>
                      <a:pt x="1174927" y="867246"/>
                    </a:cubicBezTo>
                    <a:cubicBezTo>
                      <a:pt x="1165784" y="881533"/>
                      <a:pt x="1156070" y="895819"/>
                      <a:pt x="1146926" y="910677"/>
                    </a:cubicBezTo>
                    <a:cubicBezTo>
                      <a:pt x="1146893" y="909132"/>
                      <a:pt x="1146861" y="907588"/>
                      <a:pt x="1146828" y="906043"/>
                    </a:cubicBezTo>
                    <a:cubicBezTo>
                      <a:pt x="1131494" y="918234"/>
                      <a:pt x="1070144" y="944096"/>
                      <a:pt x="1054922" y="983823"/>
                    </a:cubicBezTo>
                    <a:cubicBezTo>
                      <a:pt x="1054922" y="1037540"/>
                      <a:pt x="1053779" y="1090685"/>
                      <a:pt x="1055494" y="1144402"/>
                    </a:cubicBezTo>
                    <a:cubicBezTo>
                      <a:pt x="1057208" y="1214120"/>
                      <a:pt x="1029778" y="1272408"/>
                      <a:pt x="992634" y="1328410"/>
                    </a:cubicBezTo>
                    <a:cubicBezTo>
                      <a:pt x="953203" y="1387842"/>
                      <a:pt x="927488" y="1436701"/>
                      <a:pt x="853770" y="1488418"/>
                    </a:cubicBezTo>
                    <a:cubicBezTo>
                      <a:pt x="780052" y="1540135"/>
                      <a:pt x="719629" y="1618712"/>
                      <a:pt x="550328" y="1638710"/>
                    </a:cubicBezTo>
                    <a:cubicBezTo>
                      <a:pt x="505755" y="1638138"/>
                      <a:pt x="475467" y="1616994"/>
                      <a:pt x="456609" y="1575850"/>
                    </a:cubicBezTo>
                    <a:cubicBezTo>
                      <a:pt x="446894" y="1554134"/>
                      <a:pt x="434894" y="1531276"/>
                      <a:pt x="417179" y="1515847"/>
                    </a:cubicBezTo>
                    <a:cubicBezTo>
                      <a:pt x="304603" y="1414128"/>
                      <a:pt x="227456" y="1288980"/>
                      <a:pt x="161167" y="1154688"/>
                    </a:cubicBezTo>
                    <a:cubicBezTo>
                      <a:pt x="155453" y="1141544"/>
                      <a:pt x="32590" y="795814"/>
                      <a:pt x="23447" y="779814"/>
                    </a:cubicBezTo>
                    <a:cubicBezTo>
                      <a:pt x="13161" y="716382"/>
                      <a:pt x="-554" y="652951"/>
                      <a:pt x="17" y="587805"/>
                    </a:cubicBezTo>
                    <a:cubicBezTo>
                      <a:pt x="17" y="573519"/>
                      <a:pt x="17" y="559232"/>
                      <a:pt x="589" y="544375"/>
                    </a:cubicBezTo>
                    <a:cubicBezTo>
                      <a:pt x="6875" y="455799"/>
                      <a:pt x="23447" y="321507"/>
                      <a:pt x="77164" y="250647"/>
                    </a:cubicBezTo>
                    <a:cubicBezTo>
                      <a:pt x="134881" y="174644"/>
                      <a:pt x="273173" y="87211"/>
                      <a:pt x="393178" y="37495"/>
                    </a:cubicBezTo>
                    <a:cubicBezTo>
                      <a:pt x="461753" y="8922"/>
                      <a:pt x="531184" y="-1936"/>
                      <a:pt x="598259" y="2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F201738-39D0-47AD-B1E9-27BBC2B556FE}"/>
                  </a:ext>
                </a:extLst>
              </p:cNvPr>
              <p:cNvSpPr/>
              <p:nvPr/>
            </p:nvSpPr>
            <p:spPr>
              <a:xfrm flipH="1">
                <a:off x="1056648" y="2855701"/>
                <a:ext cx="969850" cy="859229"/>
              </a:xfrm>
              <a:custGeom>
                <a:avLst/>
                <a:gdLst>
                  <a:gd name="connsiteX0" fmla="*/ 1175339 w 1192482"/>
                  <a:gd name="connsiteY0" fmla="*/ 576597 h 1056467"/>
                  <a:gd name="connsiteX1" fmla="*/ 1038761 w 1192482"/>
                  <a:gd name="connsiteY1" fmla="*/ 284013 h 1056467"/>
                  <a:gd name="connsiteX2" fmla="*/ 690746 w 1192482"/>
                  <a:gd name="connsiteY2" fmla="*/ 24001 h 1056467"/>
                  <a:gd name="connsiteX3" fmla="*/ 619314 w 1192482"/>
                  <a:gd name="connsiteY3" fmla="*/ 0 h 1056467"/>
                  <a:gd name="connsiteX4" fmla="*/ 644458 w 1192482"/>
                  <a:gd name="connsiteY4" fmla="*/ 29144 h 1056467"/>
                  <a:gd name="connsiteX5" fmla="*/ 664458 w 1192482"/>
                  <a:gd name="connsiteY5" fmla="*/ 61146 h 1056467"/>
                  <a:gd name="connsiteX6" fmla="*/ 625028 w 1192482"/>
                  <a:gd name="connsiteY6" fmla="*/ 64574 h 1056467"/>
                  <a:gd name="connsiteX7" fmla="*/ 500451 w 1192482"/>
                  <a:gd name="connsiteY7" fmla="*/ 36002 h 1056467"/>
                  <a:gd name="connsiteX8" fmla="*/ 395875 w 1192482"/>
                  <a:gd name="connsiteY8" fmla="*/ 62860 h 1056467"/>
                  <a:gd name="connsiteX9" fmla="*/ 307871 w 1192482"/>
                  <a:gd name="connsiteY9" fmla="*/ 134863 h 1056467"/>
                  <a:gd name="connsiteX10" fmla="*/ 278727 w 1192482"/>
                  <a:gd name="connsiteY10" fmla="*/ 143435 h 1056467"/>
                  <a:gd name="connsiteX11" fmla="*/ 280441 w 1192482"/>
                  <a:gd name="connsiteY11" fmla="*/ 111434 h 1056467"/>
                  <a:gd name="connsiteX12" fmla="*/ 311871 w 1192482"/>
                  <a:gd name="connsiteY12" fmla="*/ 47431 h 1056467"/>
                  <a:gd name="connsiteX13" fmla="*/ 206152 w 1192482"/>
                  <a:gd name="connsiteY13" fmla="*/ 157721 h 1056467"/>
                  <a:gd name="connsiteX14" fmla="*/ 221581 w 1192482"/>
                  <a:gd name="connsiteY14" fmla="*/ 57717 h 1056467"/>
                  <a:gd name="connsiteX15" fmla="*/ 133006 w 1192482"/>
                  <a:gd name="connsiteY15" fmla="*/ 250297 h 1056467"/>
                  <a:gd name="connsiteX16" fmla="*/ 103290 w 1192482"/>
                  <a:gd name="connsiteY16" fmla="*/ 122291 h 1056467"/>
                  <a:gd name="connsiteX17" fmla="*/ 82146 w 1192482"/>
                  <a:gd name="connsiteY17" fmla="*/ 148578 h 1056467"/>
                  <a:gd name="connsiteX18" fmla="*/ 23858 w 1192482"/>
                  <a:gd name="connsiteY18" fmla="*/ 275441 h 1056467"/>
                  <a:gd name="connsiteX19" fmla="*/ 25001 w 1192482"/>
                  <a:gd name="connsiteY19" fmla="*/ 517166 h 1056467"/>
                  <a:gd name="connsiteX20" fmla="*/ 54145 w 1192482"/>
                  <a:gd name="connsiteY20" fmla="*/ 687460 h 1056467"/>
                  <a:gd name="connsiteX21" fmla="*/ 129577 w 1192482"/>
                  <a:gd name="connsiteY21" fmla="*/ 948614 h 1056467"/>
                  <a:gd name="connsiteX22" fmla="*/ 131863 w 1192482"/>
                  <a:gd name="connsiteY22" fmla="*/ 906898 h 1056467"/>
                  <a:gd name="connsiteX23" fmla="*/ 115291 w 1192482"/>
                  <a:gd name="connsiteY23" fmla="*/ 736033 h 1056467"/>
                  <a:gd name="connsiteX24" fmla="*/ 254154 w 1192482"/>
                  <a:gd name="connsiteY24" fmla="*/ 574883 h 1056467"/>
                  <a:gd name="connsiteX25" fmla="*/ 365017 w 1192482"/>
                  <a:gd name="connsiteY25" fmla="*/ 556025 h 1056467"/>
                  <a:gd name="connsiteX26" fmla="*/ 473593 w 1192482"/>
                  <a:gd name="connsiteY26" fmla="*/ 509166 h 1056467"/>
                  <a:gd name="connsiteX27" fmla="*/ 556454 w 1192482"/>
                  <a:gd name="connsiteY27" fmla="*/ 454878 h 1056467"/>
                  <a:gd name="connsiteX28" fmla="*/ 699317 w 1192482"/>
                  <a:gd name="connsiteY28" fmla="*/ 414876 h 1056467"/>
                  <a:gd name="connsiteX29" fmla="*/ 798750 w 1192482"/>
                  <a:gd name="connsiteY29" fmla="*/ 489165 h 1056467"/>
                  <a:gd name="connsiteX30" fmla="*/ 823323 w 1192482"/>
                  <a:gd name="connsiteY30" fmla="*/ 554311 h 1056467"/>
                  <a:gd name="connsiteX31" fmla="*/ 961615 w 1192482"/>
                  <a:gd name="connsiteY31" fmla="*/ 729747 h 1056467"/>
                  <a:gd name="connsiteX32" fmla="*/ 1021617 w 1192482"/>
                  <a:gd name="connsiteY32" fmla="*/ 850895 h 1056467"/>
                  <a:gd name="connsiteX33" fmla="*/ 1078192 w 1192482"/>
                  <a:gd name="connsiteY33" fmla="*/ 1028046 h 1056467"/>
                  <a:gd name="connsiteX34" fmla="*/ 1105621 w 1192482"/>
                  <a:gd name="connsiteY34" fmla="*/ 1056048 h 1056467"/>
                  <a:gd name="connsiteX35" fmla="*/ 1117622 w 1192482"/>
                  <a:gd name="connsiteY35" fmla="*/ 1021760 h 1056467"/>
                  <a:gd name="connsiteX36" fmla="*/ 1093049 w 1192482"/>
                  <a:gd name="connsiteY36" fmla="*/ 913184 h 1056467"/>
                  <a:gd name="connsiteX37" fmla="*/ 1097049 w 1192482"/>
                  <a:gd name="connsiteY37" fmla="*/ 776606 h 1056467"/>
                  <a:gd name="connsiteX38" fmla="*/ 1151909 w 1192482"/>
                  <a:gd name="connsiteY38" fmla="*/ 682316 h 1056467"/>
                  <a:gd name="connsiteX39" fmla="*/ 1192482 w 1192482"/>
                  <a:gd name="connsiteY39" fmla="*/ 640600 h 1056467"/>
                  <a:gd name="connsiteX40" fmla="*/ 1175339 w 1192482"/>
                  <a:gd name="connsiteY40" fmla="*/ 576597 h 1056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192482" h="1056467">
                    <a:moveTo>
                      <a:pt x="1175339" y="576597"/>
                    </a:moveTo>
                    <a:cubicBezTo>
                      <a:pt x="1145052" y="472021"/>
                      <a:pt x="1118193" y="364016"/>
                      <a:pt x="1038761" y="284013"/>
                    </a:cubicBezTo>
                    <a:cubicBezTo>
                      <a:pt x="935899" y="180580"/>
                      <a:pt x="821037" y="91433"/>
                      <a:pt x="690746" y="24001"/>
                    </a:cubicBezTo>
                    <a:cubicBezTo>
                      <a:pt x="669030" y="12572"/>
                      <a:pt x="646172" y="2286"/>
                      <a:pt x="619314" y="0"/>
                    </a:cubicBezTo>
                    <a:cubicBezTo>
                      <a:pt x="623885" y="14858"/>
                      <a:pt x="636457" y="20001"/>
                      <a:pt x="644458" y="29144"/>
                    </a:cubicBezTo>
                    <a:cubicBezTo>
                      <a:pt x="653029" y="38859"/>
                      <a:pt x="670745" y="48574"/>
                      <a:pt x="664458" y="61146"/>
                    </a:cubicBezTo>
                    <a:cubicBezTo>
                      <a:pt x="657030" y="76003"/>
                      <a:pt x="638172" y="67432"/>
                      <a:pt x="625028" y="64574"/>
                    </a:cubicBezTo>
                    <a:cubicBezTo>
                      <a:pt x="583312" y="55431"/>
                      <a:pt x="542167" y="45716"/>
                      <a:pt x="500451" y="36002"/>
                    </a:cubicBezTo>
                    <a:cubicBezTo>
                      <a:pt x="460449" y="26287"/>
                      <a:pt x="426162" y="34287"/>
                      <a:pt x="395875" y="62860"/>
                    </a:cubicBezTo>
                    <a:cubicBezTo>
                      <a:pt x="368445" y="88575"/>
                      <a:pt x="339872" y="114291"/>
                      <a:pt x="307871" y="134863"/>
                    </a:cubicBezTo>
                    <a:cubicBezTo>
                      <a:pt x="299299" y="140578"/>
                      <a:pt x="288442" y="150292"/>
                      <a:pt x="278727" y="143435"/>
                    </a:cubicBezTo>
                    <a:cubicBezTo>
                      <a:pt x="266726" y="134863"/>
                      <a:pt x="275869" y="121720"/>
                      <a:pt x="280441" y="111434"/>
                    </a:cubicBezTo>
                    <a:cubicBezTo>
                      <a:pt x="290156" y="89718"/>
                      <a:pt x="301585" y="69146"/>
                      <a:pt x="311871" y="47431"/>
                    </a:cubicBezTo>
                    <a:cubicBezTo>
                      <a:pt x="266726" y="73146"/>
                      <a:pt x="239297" y="116005"/>
                      <a:pt x="206152" y="157721"/>
                    </a:cubicBezTo>
                    <a:cubicBezTo>
                      <a:pt x="198723" y="120005"/>
                      <a:pt x="214152" y="92576"/>
                      <a:pt x="221581" y="57717"/>
                    </a:cubicBezTo>
                    <a:cubicBezTo>
                      <a:pt x="165579" y="111434"/>
                      <a:pt x="139863" y="173151"/>
                      <a:pt x="133006" y="250297"/>
                    </a:cubicBezTo>
                    <a:cubicBezTo>
                      <a:pt x="97576" y="208581"/>
                      <a:pt x="117005" y="162293"/>
                      <a:pt x="103290" y="122291"/>
                    </a:cubicBezTo>
                    <a:cubicBezTo>
                      <a:pt x="91861" y="129720"/>
                      <a:pt x="87290" y="139435"/>
                      <a:pt x="82146" y="148578"/>
                    </a:cubicBezTo>
                    <a:cubicBezTo>
                      <a:pt x="59860" y="189723"/>
                      <a:pt x="40430" y="232010"/>
                      <a:pt x="23858" y="275441"/>
                    </a:cubicBezTo>
                    <a:cubicBezTo>
                      <a:pt x="-7572" y="356016"/>
                      <a:pt x="-8715" y="437163"/>
                      <a:pt x="25001" y="517166"/>
                    </a:cubicBezTo>
                    <a:cubicBezTo>
                      <a:pt x="48431" y="572026"/>
                      <a:pt x="58717" y="628028"/>
                      <a:pt x="54145" y="687460"/>
                    </a:cubicBezTo>
                    <a:cubicBezTo>
                      <a:pt x="47288" y="783464"/>
                      <a:pt x="76432" y="869753"/>
                      <a:pt x="129577" y="948614"/>
                    </a:cubicBezTo>
                    <a:cubicBezTo>
                      <a:pt x="140435" y="935471"/>
                      <a:pt x="134149" y="920613"/>
                      <a:pt x="131863" y="906898"/>
                    </a:cubicBezTo>
                    <a:cubicBezTo>
                      <a:pt x="122148" y="850324"/>
                      <a:pt x="114719" y="793750"/>
                      <a:pt x="115291" y="736033"/>
                    </a:cubicBezTo>
                    <a:cubicBezTo>
                      <a:pt x="116434" y="630314"/>
                      <a:pt x="150721" y="590312"/>
                      <a:pt x="254154" y="574883"/>
                    </a:cubicBezTo>
                    <a:cubicBezTo>
                      <a:pt x="291299" y="569169"/>
                      <a:pt x="329015" y="566883"/>
                      <a:pt x="365017" y="556025"/>
                    </a:cubicBezTo>
                    <a:cubicBezTo>
                      <a:pt x="404447" y="547453"/>
                      <a:pt x="439877" y="530881"/>
                      <a:pt x="473593" y="509166"/>
                    </a:cubicBezTo>
                    <a:cubicBezTo>
                      <a:pt x="501023" y="491451"/>
                      <a:pt x="528452" y="472593"/>
                      <a:pt x="556454" y="454878"/>
                    </a:cubicBezTo>
                    <a:cubicBezTo>
                      <a:pt x="599884" y="426305"/>
                      <a:pt x="646743" y="413161"/>
                      <a:pt x="699317" y="414876"/>
                    </a:cubicBezTo>
                    <a:cubicBezTo>
                      <a:pt x="757605" y="417162"/>
                      <a:pt x="781035" y="432591"/>
                      <a:pt x="798750" y="489165"/>
                    </a:cubicBezTo>
                    <a:cubicBezTo>
                      <a:pt x="805608" y="511452"/>
                      <a:pt x="811894" y="533738"/>
                      <a:pt x="823323" y="554311"/>
                    </a:cubicBezTo>
                    <a:cubicBezTo>
                      <a:pt x="860467" y="620028"/>
                      <a:pt x="916470" y="670887"/>
                      <a:pt x="961615" y="729747"/>
                    </a:cubicBezTo>
                    <a:cubicBezTo>
                      <a:pt x="962758" y="731462"/>
                      <a:pt x="1016475" y="838895"/>
                      <a:pt x="1021617" y="850895"/>
                    </a:cubicBezTo>
                    <a:cubicBezTo>
                      <a:pt x="1045619" y="908612"/>
                      <a:pt x="1059334" y="969187"/>
                      <a:pt x="1078192" y="1028046"/>
                    </a:cubicBezTo>
                    <a:cubicBezTo>
                      <a:pt x="1082192" y="1041190"/>
                      <a:pt x="1087335" y="1059476"/>
                      <a:pt x="1105621" y="1056048"/>
                    </a:cubicBezTo>
                    <a:cubicBezTo>
                      <a:pt x="1122194" y="1053190"/>
                      <a:pt x="1118765" y="1034332"/>
                      <a:pt x="1117622" y="1021760"/>
                    </a:cubicBezTo>
                    <a:cubicBezTo>
                      <a:pt x="1115336" y="984044"/>
                      <a:pt x="1104478" y="948614"/>
                      <a:pt x="1093049" y="913184"/>
                    </a:cubicBezTo>
                    <a:cubicBezTo>
                      <a:pt x="1080477" y="872039"/>
                      <a:pt x="1078763" y="820037"/>
                      <a:pt x="1097049" y="776606"/>
                    </a:cubicBezTo>
                    <a:cubicBezTo>
                      <a:pt x="1096478" y="776606"/>
                      <a:pt x="1138766" y="705175"/>
                      <a:pt x="1151909" y="682316"/>
                    </a:cubicBezTo>
                    <a:cubicBezTo>
                      <a:pt x="1161052" y="664030"/>
                      <a:pt x="1179339" y="655458"/>
                      <a:pt x="1192482" y="640600"/>
                    </a:cubicBezTo>
                    <a:cubicBezTo>
                      <a:pt x="1187339" y="619457"/>
                      <a:pt x="1181053" y="598313"/>
                      <a:pt x="1175339" y="576597"/>
                    </a:cubicBezTo>
                    <a:close/>
                  </a:path>
                </a:pathLst>
              </a:custGeom>
              <a:solidFill>
                <a:srgbClr val="765640"/>
              </a:solidFill>
              <a:ln w="57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41602F7-D641-4B1A-8C7F-09CA8B9D788A}"/>
                </a:ext>
              </a:extLst>
            </p:cNvPr>
            <p:cNvGrpSpPr/>
            <p:nvPr/>
          </p:nvGrpSpPr>
          <p:grpSpPr>
            <a:xfrm>
              <a:off x="1855021" y="4408438"/>
              <a:ext cx="2903365" cy="2200720"/>
              <a:chOff x="1855021" y="4408438"/>
              <a:chExt cx="2903365" cy="2200720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D33459D-7E34-4853-96B0-B47B6A37B4A4}"/>
                  </a:ext>
                </a:extLst>
              </p:cNvPr>
              <p:cNvSpPr/>
              <p:nvPr/>
            </p:nvSpPr>
            <p:spPr>
              <a:xfrm>
                <a:off x="3221301" y="6126849"/>
                <a:ext cx="1537085" cy="48230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159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8EDA65E-A57F-4C21-A47A-A6BDB14316A4}"/>
                  </a:ext>
                </a:extLst>
              </p:cNvPr>
              <p:cNvGrpSpPr/>
              <p:nvPr/>
            </p:nvGrpSpPr>
            <p:grpSpPr>
              <a:xfrm flipH="1">
                <a:off x="1855021" y="4408438"/>
                <a:ext cx="2426144" cy="1612821"/>
                <a:chOff x="6917382" y="4652701"/>
                <a:chExt cx="2983072" cy="1983048"/>
              </a:xfrm>
            </p:grpSpPr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id="{AEC3161C-108A-4C7F-ACDF-1CDED810E1A3}"/>
                    </a:ext>
                  </a:extLst>
                </p:cNvPr>
                <p:cNvSpPr/>
                <p:nvPr/>
              </p:nvSpPr>
              <p:spPr>
                <a:xfrm>
                  <a:off x="6917382" y="4652701"/>
                  <a:ext cx="2983072" cy="1983048"/>
                </a:xfrm>
                <a:custGeom>
                  <a:avLst/>
                  <a:gdLst>
                    <a:gd name="connsiteX0" fmla="*/ 2977241 w 2983072"/>
                    <a:gd name="connsiteY0" fmla="*/ 1404120 h 1983048"/>
                    <a:gd name="connsiteX1" fmla="*/ 1664038 w 2983072"/>
                    <a:gd name="connsiteY1" fmla="*/ 1312116 h 1983048"/>
                    <a:gd name="connsiteX2" fmla="*/ 1634323 w 2983072"/>
                    <a:gd name="connsiteY2" fmla="*/ 1288114 h 1983048"/>
                    <a:gd name="connsiteX3" fmla="*/ 1230305 w 2983072"/>
                    <a:gd name="connsiteY3" fmla="*/ 69774 h 1983048"/>
                    <a:gd name="connsiteX4" fmla="*/ 1130872 w 2983072"/>
                    <a:gd name="connsiteY4" fmla="*/ 56 h 1983048"/>
                    <a:gd name="connsiteX5" fmla="*/ 68538 w 2983072"/>
                    <a:gd name="connsiteY5" fmla="*/ 15486 h 1983048"/>
                    <a:gd name="connsiteX6" fmla="*/ 1678 w 2983072"/>
                    <a:gd name="connsiteY6" fmla="*/ 98918 h 1983048"/>
                    <a:gd name="connsiteX7" fmla="*/ 437126 w 2983072"/>
                    <a:gd name="connsiteY7" fmla="*/ 1469265 h 1983048"/>
                    <a:gd name="connsiteX8" fmla="*/ 531416 w 2983072"/>
                    <a:gd name="connsiteY8" fmla="*/ 1703562 h 1983048"/>
                    <a:gd name="connsiteX9" fmla="*/ 478271 w 2983072"/>
                    <a:gd name="connsiteY9" fmla="*/ 1825853 h 1983048"/>
                    <a:gd name="connsiteX10" fmla="*/ 554274 w 2983072"/>
                    <a:gd name="connsiteY10" fmla="*/ 1888141 h 1983048"/>
                    <a:gd name="connsiteX11" fmla="*/ 2109201 w 2983072"/>
                    <a:gd name="connsiteY11" fmla="*/ 1983003 h 1983048"/>
                    <a:gd name="connsiteX12" fmla="*/ 2322354 w 2983072"/>
                    <a:gd name="connsiteY12" fmla="*/ 1912714 h 1983048"/>
                    <a:gd name="connsiteX13" fmla="*/ 2959525 w 2983072"/>
                    <a:gd name="connsiteY13" fmla="*/ 1470408 h 1983048"/>
                    <a:gd name="connsiteX14" fmla="*/ 2977241 w 2983072"/>
                    <a:gd name="connsiteY14" fmla="*/ 1404120 h 1983048"/>
                    <a:gd name="connsiteX15" fmla="*/ 2977241 w 2983072"/>
                    <a:gd name="connsiteY15" fmla="*/ 1404120 h 1983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983072" h="1983048">
                      <a:moveTo>
                        <a:pt x="2977241" y="1404120"/>
                      </a:moveTo>
                      <a:cubicBezTo>
                        <a:pt x="2934953" y="1378976"/>
                        <a:pt x="1826903" y="1330402"/>
                        <a:pt x="1664038" y="1312116"/>
                      </a:cubicBezTo>
                      <a:cubicBezTo>
                        <a:pt x="1645752" y="1310401"/>
                        <a:pt x="1638895" y="1303544"/>
                        <a:pt x="1634323" y="1288114"/>
                      </a:cubicBezTo>
                      <a:cubicBezTo>
                        <a:pt x="1595464" y="1168680"/>
                        <a:pt x="1325737" y="356644"/>
                        <a:pt x="1230305" y="69774"/>
                      </a:cubicBezTo>
                      <a:cubicBezTo>
                        <a:pt x="1212018" y="14914"/>
                        <a:pt x="1189160" y="-1087"/>
                        <a:pt x="1130872" y="56"/>
                      </a:cubicBezTo>
                      <a:cubicBezTo>
                        <a:pt x="1060011" y="1199"/>
                        <a:pt x="140541" y="14914"/>
                        <a:pt x="68538" y="15486"/>
                      </a:cubicBezTo>
                      <a:cubicBezTo>
                        <a:pt x="17678" y="16057"/>
                        <a:pt x="-6894" y="48059"/>
                        <a:pt x="1678" y="98918"/>
                      </a:cubicBezTo>
                      <a:cubicBezTo>
                        <a:pt x="6249" y="125776"/>
                        <a:pt x="422840" y="1433835"/>
                        <a:pt x="437126" y="1469265"/>
                      </a:cubicBezTo>
                      <a:cubicBezTo>
                        <a:pt x="467413" y="1548126"/>
                        <a:pt x="471413" y="1637273"/>
                        <a:pt x="531416" y="1703562"/>
                      </a:cubicBezTo>
                      <a:cubicBezTo>
                        <a:pt x="458270" y="1744707"/>
                        <a:pt x="455413" y="1751564"/>
                        <a:pt x="478271" y="1825853"/>
                      </a:cubicBezTo>
                      <a:cubicBezTo>
                        <a:pt x="489700" y="1863569"/>
                        <a:pt x="514272" y="1885284"/>
                        <a:pt x="554274" y="1888141"/>
                      </a:cubicBezTo>
                      <a:cubicBezTo>
                        <a:pt x="729711" y="1900713"/>
                        <a:pt x="1952051" y="1985289"/>
                        <a:pt x="2109201" y="1983003"/>
                      </a:cubicBezTo>
                      <a:cubicBezTo>
                        <a:pt x="2188062" y="1981288"/>
                        <a:pt x="2226350" y="1983574"/>
                        <a:pt x="2322354" y="1912714"/>
                      </a:cubicBezTo>
                      <a:cubicBezTo>
                        <a:pt x="2388643" y="1865283"/>
                        <a:pt x="2905809" y="1512125"/>
                        <a:pt x="2959525" y="1470408"/>
                      </a:cubicBezTo>
                      <a:cubicBezTo>
                        <a:pt x="2984670" y="1449836"/>
                        <a:pt x="2988098" y="1430978"/>
                        <a:pt x="2977241" y="1404120"/>
                      </a:cubicBezTo>
                      <a:lnTo>
                        <a:pt x="2977241" y="1404120"/>
                      </a:lnTo>
                      <a:close/>
                    </a:path>
                  </a:pathLst>
                </a:custGeom>
                <a:solidFill>
                  <a:srgbClr val="484848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432DB3EB-D9EF-4149-90E8-B924013D0904}"/>
                    </a:ext>
                  </a:extLst>
                </p:cNvPr>
                <p:cNvSpPr/>
                <p:nvPr/>
              </p:nvSpPr>
              <p:spPr>
                <a:xfrm>
                  <a:off x="7049409" y="4778370"/>
                  <a:ext cx="1445617" cy="1416648"/>
                </a:xfrm>
                <a:custGeom>
                  <a:avLst/>
                  <a:gdLst>
                    <a:gd name="connsiteX0" fmla="*/ 1442293 w 1445617"/>
                    <a:gd name="connsiteY0" fmla="*/ 1036725 h 1416648"/>
                    <a:gd name="connsiteX1" fmla="*/ 1349718 w 1445617"/>
                    <a:gd name="connsiteY1" fmla="*/ 770427 h 1416648"/>
                    <a:gd name="connsiteX2" fmla="*/ 1094277 w 1445617"/>
                    <a:gd name="connsiteY2" fmla="*/ 25251 h 1416648"/>
                    <a:gd name="connsiteX3" fmla="*/ 1059419 w 1445617"/>
                    <a:gd name="connsiteY3" fmla="*/ 107 h 1416648"/>
                    <a:gd name="connsiteX4" fmla="*/ 62802 w 1445617"/>
                    <a:gd name="connsiteY4" fmla="*/ 41251 h 1416648"/>
                    <a:gd name="connsiteX5" fmla="*/ 13086 w 1445617"/>
                    <a:gd name="connsiteY5" fmla="*/ 109255 h 1416648"/>
                    <a:gd name="connsiteX6" fmla="*/ 166807 w 1445617"/>
                    <a:gd name="connsiteY6" fmla="*/ 575561 h 1416648"/>
                    <a:gd name="connsiteX7" fmla="*/ 430247 w 1445617"/>
                    <a:gd name="connsiteY7" fmla="*/ 1385312 h 1416648"/>
                    <a:gd name="connsiteX8" fmla="*/ 478250 w 1445617"/>
                    <a:gd name="connsiteY8" fmla="*/ 1408742 h 1416648"/>
                    <a:gd name="connsiteX9" fmla="*/ 1106278 w 1445617"/>
                    <a:gd name="connsiteY9" fmla="*/ 1184160 h 1416648"/>
                    <a:gd name="connsiteX10" fmla="*/ 1245141 w 1445617"/>
                    <a:gd name="connsiteY10" fmla="*/ 1132729 h 1416648"/>
                    <a:gd name="connsiteX11" fmla="*/ 1245141 w 1445617"/>
                    <a:gd name="connsiteY11" fmla="*/ 1132729 h 1416648"/>
                    <a:gd name="connsiteX12" fmla="*/ 1245141 w 1445617"/>
                    <a:gd name="connsiteY12" fmla="*/ 1132729 h 1416648"/>
                    <a:gd name="connsiteX13" fmla="*/ 1424007 w 1445617"/>
                    <a:gd name="connsiteY13" fmla="*/ 1071012 h 1416648"/>
                    <a:gd name="connsiteX14" fmla="*/ 1442293 w 1445617"/>
                    <a:gd name="connsiteY14" fmla="*/ 1036725 h 1416648"/>
                    <a:gd name="connsiteX15" fmla="*/ 1442293 w 1445617"/>
                    <a:gd name="connsiteY15" fmla="*/ 1036725 h 1416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45617" h="1416648">
                      <a:moveTo>
                        <a:pt x="1442293" y="1036725"/>
                      </a:moveTo>
                      <a:cubicBezTo>
                        <a:pt x="1410292" y="948150"/>
                        <a:pt x="1380005" y="859003"/>
                        <a:pt x="1349718" y="770427"/>
                      </a:cubicBezTo>
                      <a:cubicBezTo>
                        <a:pt x="1263999" y="521845"/>
                        <a:pt x="1178853" y="273833"/>
                        <a:pt x="1094277" y="25251"/>
                      </a:cubicBezTo>
                      <a:cubicBezTo>
                        <a:pt x="1087991" y="6964"/>
                        <a:pt x="1080563" y="-1036"/>
                        <a:pt x="1059419" y="107"/>
                      </a:cubicBezTo>
                      <a:cubicBezTo>
                        <a:pt x="1013131" y="2964"/>
                        <a:pt x="181093" y="35537"/>
                        <a:pt x="62802" y="41251"/>
                      </a:cubicBezTo>
                      <a:cubicBezTo>
                        <a:pt x="-9201" y="44680"/>
                        <a:pt x="-9201" y="41823"/>
                        <a:pt x="13086" y="109255"/>
                      </a:cubicBezTo>
                      <a:cubicBezTo>
                        <a:pt x="64517" y="264690"/>
                        <a:pt x="115948" y="420126"/>
                        <a:pt x="166807" y="575561"/>
                      </a:cubicBezTo>
                      <a:cubicBezTo>
                        <a:pt x="254811" y="845288"/>
                        <a:pt x="342243" y="1115586"/>
                        <a:pt x="430247" y="1385312"/>
                      </a:cubicBezTo>
                      <a:cubicBezTo>
                        <a:pt x="442248" y="1422457"/>
                        <a:pt x="442819" y="1421314"/>
                        <a:pt x="478250" y="1408742"/>
                      </a:cubicBezTo>
                      <a:cubicBezTo>
                        <a:pt x="687973" y="1333881"/>
                        <a:pt x="897126" y="1259592"/>
                        <a:pt x="1106278" y="1184160"/>
                      </a:cubicBezTo>
                      <a:cubicBezTo>
                        <a:pt x="1152566" y="1167588"/>
                        <a:pt x="1201139" y="1155016"/>
                        <a:pt x="1245141" y="1132729"/>
                      </a:cubicBezTo>
                      <a:lnTo>
                        <a:pt x="1245141" y="1132729"/>
                      </a:lnTo>
                      <a:lnTo>
                        <a:pt x="1245141" y="1132729"/>
                      </a:lnTo>
                      <a:cubicBezTo>
                        <a:pt x="1304573" y="1112157"/>
                        <a:pt x="1364004" y="1090442"/>
                        <a:pt x="1424007" y="1071012"/>
                      </a:cubicBezTo>
                      <a:cubicBezTo>
                        <a:pt x="1445150" y="1065298"/>
                        <a:pt x="1449722" y="1057869"/>
                        <a:pt x="1442293" y="1036725"/>
                      </a:cubicBezTo>
                      <a:lnTo>
                        <a:pt x="1442293" y="1036725"/>
                      </a:lnTo>
                      <a:close/>
                    </a:path>
                  </a:pathLst>
                </a:custGeom>
                <a:solidFill>
                  <a:srgbClr val="8F8C8D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E7A12BD9-2154-4CB6-9D57-59C5F63030A1}"/>
                    </a:ext>
                  </a:extLst>
                </p:cNvPr>
                <p:cNvSpPr/>
                <p:nvPr/>
              </p:nvSpPr>
              <p:spPr>
                <a:xfrm>
                  <a:off x="7048837" y="4800764"/>
                  <a:ext cx="1251998" cy="1394255"/>
                </a:xfrm>
                <a:custGeom>
                  <a:avLst/>
                  <a:gdLst>
                    <a:gd name="connsiteX0" fmla="*/ 1251999 w 1251998"/>
                    <a:gd name="connsiteY0" fmla="*/ 1108050 h 1394255"/>
                    <a:gd name="connsiteX1" fmla="*/ 413104 w 1251998"/>
                    <a:gd name="connsiteY1" fmla="*/ 0 h 1394255"/>
                    <a:gd name="connsiteX2" fmla="*/ 62802 w 1251998"/>
                    <a:gd name="connsiteY2" fmla="*/ 16001 h 1394255"/>
                    <a:gd name="connsiteX3" fmla="*/ 13086 w 1251998"/>
                    <a:gd name="connsiteY3" fmla="*/ 84575 h 1394255"/>
                    <a:gd name="connsiteX4" fmla="*/ 166807 w 1251998"/>
                    <a:gd name="connsiteY4" fmla="*/ 551453 h 1394255"/>
                    <a:gd name="connsiteX5" fmla="*/ 429676 w 1251998"/>
                    <a:gd name="connsiteY5" fmla="*/ 1362919 h 1394255"/>
                    <a:gd name="connsiteX6" fmla="*/ 477678 w 1251998"/>
                    <a:gd name="connsiteY6" fmla="*/ 1386348 h 1394255"/>
                    <a:gd name="connsiteX7" fmla="*/ 1105706 w 1251998"/>
                    <a:gd name="connsiteY7" fmla="*/ 1161195 h 1394255"/>
                    <a:gd name="connsiteX8" fmla="*/ 1244570 w 1251998"/>
                    <a:gd name="connsiteY8" fmla="*/ 1109764 h 1394255"/>
                    <a:gd name="connsiteX9" fmla="*/ 1244570 w 1251998"/>
                    <a:gd name="connsiteY9" fmla="*/ 1109764 h 1394255"/>
                    <a:gd name="connsiteX10" fmla="*/ 1244570 w 1251998"/>
                    <a:gd name="connsiteY10" fmla="*/ 1109764 h 1394255"/>
                    <a:gd name="connsiteX11" fmla="*/ 1251999 w 1251998"/>
                    <a:gd name="connsiteY11" fmla="*/ 1108050 h 1394255"/>
                    <a:gd name="connsiteX12" fmla="*/ 1251999 w 1251998"/>
                    <a:gd name="connsiteY12" fmla="*/ 1108050 h 1394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51998" h="1394255">
                      <a:moveTo>
                        <a:pt x="1251999" y="1108050"/>
                      </a:moveTo>
                      <a:lnTo>
                        <a:pt x="413104" y="0"/>
                      </a:lnTo>
                      <a:cubicBezTo>
                        <a:pt x="296527" y="10858"/>
                        <a:pt x="179379" y="10286"/>
                        <a:pt x="62802" y="16001"/>
                      </a:cubicBezTo>
                      <a:cubicBezTo>
                        <a:pt x="-9201" y="19429"/>
                        <a:pt x="-9201" y="16572"/>
                        <a:pt x="13086" y="84575"/>
                      </a:cubicBezTo>
                      <a:cubicBezTo>
                        <a:pt x="64517" y="240011"/>
                        <a:pt x="115948" y="396018"/>
                        <a:pt x="166807" y="551453"/>
                      </a:cubicBezTo>
                      <a:cubicBezTo>
                        <a:pt x="254811" y="821751"/>
                        <a:pt x="342243" y="1092049"/>
                        <a:pt x="429676" y="1362919"/>
                      </a:cubicBezTo>
                      <a:cubicBezTo>
                        <a:pt x="441677" y="1400063"/>
                        <a:pt x="442248" y="1398920"/>
                        <a:pt x="477678" y="1386348"/>
                      </a:cubicBezTo>
                      <a:cubicBezTo>
                        <a:pt x="686830" y="1311488"/>
                        <a:pt x="896554" y="1237199"/>
                        <a:pt x="1105706" y="1161195"/>
                      </a:cubicBezTo>
                      <a:cubicBezTo>
                        <a:pt x="1151994" y="1144623"/>
                        <a:pt x="1200568" y="1132051"/>
                        <a:pt x="1244570" y="1109764"/>
                      </a:cubicBezTo>
                      <a:lnTo>
                        <a:pt x="1244570" y="1109764"/>
                      </a:lnTo>
                      <a:lnTo>
                        <a:pt x="1244570" y="1109764"/>
                      </a:lnTo>
                      <a:cubicBezTo>
                        <a:pt x="1247427" y="1109764"/>
                        <a:pt x="1249713" y="1108621"/>
                        <a:pt x="1251999" y="1108050"/>
                      </a:cubicBezTo>
                      <a:lnTo>
                        <a:pt x="1251999" y="1108050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D229DD11-8688-42D9-BF04-186F571102CB}"/>
                    </a:ext>
                  </a:extLst>
                </p:cNvPr>
                <p:cNvSpPr/>
                <p:nvPr/>
              </p:nvSpPr>
              <p:spPr>
                <a:xfrm>
                  <a:off x="7409336" y="6400982"/>
                  <a:ext cx="1760252" cy="217078"/>
                </a:xfrm>
                <a:custGeom>
                  <a:avLst/>
                  <a:gdLst>
                    <a:gd name="connsiteX0" fmla="*/ 1634963 w 1760252"/>
                    <a:gd name="connsiteY0" fmla="*/ 216435 h 217078"/>
                    <a:gd name="connsiteX1" fmla="*/ 84035 w 1760252"/>
                    <a:gd name="connsiteY1" fmla="*/ 121574 h 217078"/>
                    <a:gd name="connsiteX2" fmla="*/ 603 w 1760252"/>
                    <a:gd name="connsiteY2" fmla="*/ 29570 h 217078"/>
                    <a:gd name="connsiteX3" fmla="*/ 37748 w 1760252"/>
                    <a:gd name="connsiteY3" fmla="*/ 997 h 217078"/>
                    <a:gd name="connsiteX4" fmla="*/ 1735539 w 1760252"/>
                    <a:gd name="connsiteY4" fmla="*/ 162718 h 217078"/>
                    <a:gd name="connsiteX5" fmla="*/ 1760111 w 1760252"/>
                    <a:gd name="connsiteY5" fmla="*/ 178719 h 217078"/>
                    <a:gd name="connsiteX6" fmla="*/ 1737824 w 1760252"/>
                    <a:gd name="connsiteY6" fmla="*/ 197577 h 217078"/>
                    <a:gd name="connsiteX7" fmla="*/ 1634963 w 1760252"/>
                    <a:gd name="connsiteY7" fmla="*/ 216435 h 217078"/>
                    <a:gd name="connsiteX8" fmla="*/ 1634963 w 1760252"/>
                    <a:gd name="connsiteY8" fmla="*/ 216435 h 217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60252" h="217078">
                      <a:moveTo>
                        <a:pt x="1634963" y="216435"/>
                      </a:moveTo>
                      <a:cubicBezTo>
                        <a:pt x="1518386" y="208435"/>
                        <a:pt x="207470" y="130145"/>
                        <a:pt x="84035" y="121574"/>
                      </a:cubicBezTo>
                      <a:cubicBezTo>
                        <a:pt x="30319" y="118145"/>
                        <a:pt x="-5111" y="77572"/>
                        <a:pt x="603" y="29570"/>
                      </a:cubicBezTo>
                      <a:cubicBezTo>
                        <a:pt x="3460" y="7854"/>
                        <a:pt x="13175" y="-3575"/>
                        <a:pt x="37748" y="997"/>
                      </a:cubicBezTo>
                      <a:cubicBezTo>
                        <a:pt x="112608" y="13569"/>
                        <a:pt x="1641820" y="147289"/>
                        <a:pt x="1735539" y="162718"/>
                      </a:cubicBezTo>
                      <a:cubicBezTo>
                        <a:pt x="1746968" y="164433"/>
                        <a:pt x="1758397" y="167290"/>
                        <a:pt x="1760111" y="178719"/>
                      </a:cubicBezTo>
                      <a:cubicBezTo>
                        <a:pt x="1761825" y="192434"/>
                        <a:pt x="1747539" y="194148"/>
                        <a:pt x="1737824" y="197577"/>
                      </a:cubicBezTo>
                      <a:cubicBezTo>
                        <a:pt x="1704109" y="209006"/>
                        <a:pt x="1670964" y="219864"/>
                        <a:pt x="1634963" y="216435"/>
                      </a:cubicBezTo>
                      <a:lnTo>
                        <a:pt x="1634963" y="216435"/>
                      </a:lnTo>
                      <a:close/>
                    </a:path>
                  </a:pathLst>
                </a:custGeom>
                <a:solidFill>
                  <a:srgbClr val="6F6F6F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115AA340-83FF-432B-9DFF-BEBD8B8A0C93}"/>
                    </a:ext>
                  </a:extLst>
                </p:cNvPr>
                <p:cNvSpPr/>
                <p:nvPr/>
              </p:nvSpPr>
              <p:spPr>
                <a:xfrm>
                  <a:off x="6952507" y="4726584"/>
                  <a:ext cx="531234" cy="1611633"/>
                </a:xfrm>
                <a:custGeom>
                  <a:avLst/>
                  <a:gdLst>
                    <a:gd name="connsiteX0" fmla="*/ 531149 w 531234"/>
                    <a:gd name="connsiteY0" fmla="*/ 1599963 h 1611633"/>
                    <a:gd name="connsiteX1" fmla="*/ 524291 w 531234"/>
                    <a:gd name="connsiteY1" fmla="*/ 1610821 h 1611633"/>
                    <a:gd name="connsiteX2" fmla="*/ 511719 w 531234"/>
                    <a:gd name="connsiteY2" fmla="*/ 1606249 h 1611633"/>
                    <a:gd name="connsiteX3" fmla="*/ 500290 w 531234"/>
                    <a:gd name="connsiteY3" fmla="*/ 1573105 h 1611633"/>
                    <a:gd name="connsiteX4" fmla="*/ 294567 w 531234"/>
                    <a:gd name="connsiteY4" fmla="*/ 933648 h 1611633"/>
                    <a:gd name="connsiteX5" fmla="*/ 8840 w 531234"/>
                    <a:gd name="connsiteY5" fmla="*/ 36464 h 1611633"/>
                    <a:gd name="connsiteX6" fmla="*/ 8268 w 531234"/>
                    <a:gd name="connsiteY6" fmla="*/ 1034 h 1611633"/>
                    <a:gd name="connsiteX7" fmla="*/ 28269 w 531234"/>
                    <a:gd name="connsiteY7" fmla="*/ 29035 h 1611633"/>
                    <a:gd name="connsiteX8" fmla="*/ 288281 w 531234"/>
                    <a:gd name="connsiteY8" fmla="*/ 843358 h 1611633"/>
                    <a:gd name="connsiteX9" fmla="*/ 524863 w 531234"/>
                    <a:gd name="connsiteY9" fmla="*/ 1579962 h 1611633"/>
                    <a:gd name="connsiteX10" fmla="*/ 531149 w 531234"/>
                    <a:gd name="connsiteY10" fmla="*/ 1599963 h 1611633"/>
                    <a:gd name="connsiteX11" fmla="*/ 531149 w 531234"/>
                    <a:gd name="connsiteY11" fmla="*/ 1599963 h 1611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1234" h="1611633">
                      <a:moveTo>
                        <a:pt x="531149" y="1599963"/>
                      </a:moveTo>
                      <a:cubicBezTo>
                        <a:pt x="531720" y="1604535"/>
                        <a:pt x="529434" y="1608535"/>
                        <a:pt x="524291" y="1610821"/>
                      </a:cubicBezTo>
                      <a:cubicBezTo>
                        <a:pt x="518577" y="1613107"/>
                        <a:pt x="514005" y="1610249"/>
                        <a:pt x="511719" y="1606249"/>
                      </a:cubicBezTo>
                      <a:cubicBezTo>
                        <a:pt x="507148" y="1595392"/>
                        <a:pt x="503719" y="1584534"/>
                        <a:pt x="500290" y="1573105"/>
                      </a:cubicBezTo>
                      <a:cubicBezTo>
                        <a:pt x="431716" y="1359953"/>
                        <a:pt x="363141" y="1146800"/>
                        <a:pt x="294567" y="933648"/>
                      </a:cubicBezTo>
                      <a:cubicBezTo>
                        <a:pt x="199134" y="634777"/>
                        <a:pt x="103701" y="335335"/>
                        <a:pt x="8840" y="36464"/>
                      </a:cubicBezTo>
                      <a:cubicBezTo>
                        <a:pt x="5411" y="25607"/>
                        <a:pt x="-8876" y="6749"/>
                        <a:pt x="8268" y="1034"/>
                      </a:cubicBezTo>
                      <a:cubicBezTo>
                        <a:pt x="27126" y="-5252"/>
                        <a:pt x="24840" y="18749"/>
                        <a:pt x="28269" y="29035"/>
                      </a:cubicBezTo>
                      <a:cubicBezTo>
                        <a:pt x="115702" y="299905"/>
                        <a:pt x="201420" y="571917"/>
                        <a:pt x="288281" y="843358"/>
                      </a:cubicBezTo>
                      <a:cubicBezTo>
                        <a:pt x="366570" y="1089083"/>
                        <a:pt x="446002" y="1334237"/>
                        <a:pt x="524863" y="1579962"/>
                      </a:cubicBezTo>
                      <a:cubicBezTo>
                        <a:pt x="526577" y="1585677"/>
                        <a:pt x="528292" y="1592535"/>
                        <a:pt x="531149" y="1599963"/>
                      </a:cubicBezTo>
                      <a:lnTo>
                        <a:pt x="531149" y="1599963"/>
                      </a:lnTo>
                      <a:close/>
                    </a:path>
                  </a:pathLst>
                </a:custGeom>
                <a:solidFill>
                  <a:srgbClr val="9090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5C404D82-A820-4F7B-AA00-156389DAC265}"/>
                    </a:ext>
                  </a:extLst>
                </p:cNvPr>
                <p:cNvSpPr/>
                <p:nvPr/>
              </p:nvSpPr>
              <p:spPr>
                <a:xfrm>
                  <a:off x="7729130" y="6057561"/>
                  <a:ext cx="662402" cy="280414"/>
                </a:xfrm>
                <a:custGeom>
                  <a:avLst/>
                  <a:gdLst>
                    <a:gd name="connsiteX0" fmla="*/ 13395 w 662402"/>
                    <a:gd name="connsiteY0" fmla="*/ 280415 h 280414"/>
                    <a:gd name="connsiteX1" fmla="*/ 251 w 662402"/>
                    <a:gd name="connsiteY1" fmla="*/ 273557 h 280414"/>
                    <a:gd name="connsiteX2" fmla="*/ 11109 w 662402"/>
                    <a:gd name="connsiteY2" fmla="*/ 259271 h 280414"/>
                    <a:gd name="connsiteX3" fmla="*/ 628280 w 662402"/>
                    <a:gd name="connsiteY3" fmla="*/ 10117 h 280414"/>
                    <a:gd name="connsiteX4" fmla="*/ 660853 w 662402"/>
                    <a:gd name="connsiteY4" fmla="*/ 7260 h 280414"/>
                    <a:gd name="connsiteX5" fmla="*/ 636852 w 662402"/>
                    <a:gd name="connsiteY5" fmla="*/ 28975 h 280414"/>
                    <a:gd name="connsiteX6" fmla="*/ 13395 w 662402"/>
                    <a:gd name="connsiteY6" fmla="*/ 280415 h 280414"/>
                    <a:gd name="connsiteX7" fmla="*/ 13395 w 662402"/>
                    <a:gd name="connsiteY7" fmla="*/ 280415 h 28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2402" h="280414">
                      <a:moveTo>
                        <a:pt x="13395" y="280415"/>
                      </a:moveTo>
                      <a:cubicBezTo>
                        <a:pt x="6537" y="280415"/>
                        <a:pt x="1394" y="279844"/>
                        <a:pt x="251" y="273557"/>
                      </a:cubicBezTo>
                      <a:cubicBezTo>
                        <a:pt x="-1463" y="264414"/>
                        <a:pt x="5966" y="261557"/>
                        <a:pt x="11109" y="259271"/>
                      </a:cubicBezTo>
                      <a:cubicBezTo>
                        <a:pt x="48825" y="243270"/>
                        <a:pt x="460272" y="77549"/>
                        <a:pt x="628280" y="10117"/>
                      </a:cubicBezTo>
                      <a:cubicBezTo>
                        <a:pt x="638566" y="6117"/>
                        <a:pt x="653995" y="-8741"/>
                        <a:pt x="660853" y="7260"/>
                      </a:cubicBezTo>
                      <a:cubicBezTo>
                        <a:pt x="668282" y="23832"/>
                        <a:pt x="647138" y="24403"/>
                        <a:pt x="636852" y="28975"/>
                      </a:cubicBezTo>
                      <a:cubicBezTo>
                        <a:pt x="435700" y="111265"/>
                        <a:pt x="18538" y="278701"/>
                        <a:pt x="13395" y="280415"/>
                      </a:cubicBezTo>
                      <a:lnTo>
                        <a:pt x="13395" y="280415"/>
                      </a:lnTo>
                      <a:close/>
                    </a:path>
                  </a:pathLst>
                </a:custGeom>
                <a:solidFill>
                  <a:srgbClr val="908F9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F7914C3E-FDCB-4BB8-92D9-66C674463D34}"/>
                    </a:ext>
                  </a:extLst>
                </p:cNvPr>
                <p:cNvSpPr/>
                <p:nvPr/>
              </p:nvSpPr>
              <p:spPr>
                <a:xfrm>
                  <a:off x="7609376" y="6263687"/>
                  <a:ext cx="114290" cy="51430"/>
                </a:xfrm>
                <a:custGeom>
                  <a:avLst/>
                  <a:gdLst>
                    <a:gd name="connsiteX0" fmla="*/ 0 w 114290"/>
                    <a:gd name="connsiteY0" fmla="*/ 42288 h 51430"/>
                    <a:gd name="connsiteX1" fmla="*/ 110862 w 114290"/>
                    <a:gd name="connsiteY1" fmla="*/ 0 h 51430"/>
                    <a:gd name="connsiteX2" fmla="*/ 114291 w 114290"/>
                    <a:gd name="connsiteY2" fmla="*/ 9143 h 51430"/>
                    <a:gd name="connsiteX3" fmla="*/ 3429 w 114290"/>
                    <a:gd name="connsiteY3" fmla="*/ 51431 h 51430"/>
                    <a:gd name="connsiteX4" fmla="*/ 0 w 114290"/>
                    <a:gd name="connsiteY4" fmla="*/ 42288 h 51430"/>
                    <a:gd name="connsiteX5" fmla="*/ 0 w 114290"/>
                    <a:gd name="connsiteY5" fmla="*/ 42288 h 51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4290" h="51430">
                      <a:moveTo>
                        <a:pt x="0" y="42288"/>
                      </a:moveTo>
                      <a:cubicBezTo>
                        <a:pt x="36573" y="28001"/>
                        <a:pt x="73718" y="14286"/>
                        <a:pt x="110862" y="0"/>
                      </a:cubicBezTo>
                      <a:cubicBezTo>
                        <a:pt x="112005" y="3429"/>
                        <a:pt x="113148" y="6286"/>
                        <a:pt x="114291" y="9143"/>
                      </a:cubicBezTo>
                      <a:cubicBezTo>
                        <a:pt x="77718" y="23429"/>
                        <a:pt x="40573" y="37145"/>
                        <a:pt x="3429" y="51431"/>
                      </a:cubicBezTo>
                      <a:cubicBezTo>
                        <a:pt x="2286" y="48574"/>
                        <a:pt x="1143" y="45145"/>
                        <a:pt x="0" y="42288"/>
                      </a:cubicBezTo>
                      <a:lnTo>
                        <a:pt x="0" y="42288"/>
                      </a:lnTo>
                      <a:close/>
                    </a:path>
                  </a:pathLst>
                </a:custGeom>
                <a:solidFill>
                  <a:srgbClr val="D0D0D0"/>
                </a:solidFill>
                <a:ln w="570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69DA6A8-8F62-4349-8302-B78FDEB34FB1}"/>
                  </a:ext>
                </a:extLst>
              </p:cNvPr>
              <p:cNvSpPr/>
              <p:nvPr/>
            </p:nvSpPr>
            <p:spPr>
              <a:xfrm rot="20712819">
                <a:off x="3437394" y="5860147"/>
                <a:ext cx="857891" cy="515601"/>
              </a:xfrm>
              <a:custGeom>
                <a:avLst/>
                <a:gdLst>
                  <a:gd name="connsiteX0" fmla="*/ 1463215 w 1885950"/>
                  <a:gd name="connsiteY0" fmla="*/ 833805 h 1133475"/>
                  <a:gd name="connsiteX1" fmla="*/ 1517508 w 1885950"/>
                  <a:gd name="connsiteY1" fmla="*/ 851903 h 1133475"/>
                  <a:gd name="connsiteX2" fmla="*/ 1873742 w 1885950"/>
                  <a:gd name="connsiteY2" fmla="*/ 670928 h 1133475"/>
                  <a:gd name="connsiteX3" fmla="*/ 1798495 w 1885950"/>
                  <a:gd name="connsiteY3" fmla="*/ 408038 h 1133475"/>
                  <a:gd name="connsiteX4" fmla="*/ 1629902 w 1885950"/>
                  <a:gd name="connsiteY4" fmla="*/ 322313 h 1133475"/>
                  <a:gd name="connsiteX5" fmla="*/ 1587992 w 1885950"/>
                  <a:gd name="connsiteY5" fmla="*/ 289928 h 1133475"/>
                  <a:gd name="connsiteX6" fmla="*/ 1541320 w 1885950"/>
                  <a:gd name="connsiteY6" fmla="*/ 250875 h 1133475"/>
                  <a:gd name="connsiteX7" fmla="*/ 583105 w 1885950"/>
                  <a:gd name="connsiteY7" fmla="*/ 3225 h 1133475"/>
                  <a:gd name="connsiteX8" fmla="*/ 514525 w 1885950"/>
                  <a:gd name="connsiteY8" fmla="*/ 39420 h 1133475"/>
                  <a:gd name="connsiteX9" fmla="*/ 510715 w 1885950"/>
                  <a:gd name="connsiteY9" fmla="*/ 609015 h 1133475"/>
                  <a:gd name="connsiteX10" fmla="*/ 521192 w 1885950"/>
                  <a:gd name="connsiteY10" fmla="*/ 651878 h 1133475"/>
                  <a:gd name="connsiteX11" fmla="*/ 476425 w 1885950"/>
                  <a:gd name="connsiteY11" fmla="*/ 648068 h 1133475"/>
                  <a:gd name="connsiteX12" fmla="*/ 43037 w 1885950"/>
                  <a:gd name="connsiteY12" fmla="*/ 535673 h 1133475"/>
                  <a:gd name="connsiteX13" fmla="*/ 3032 w 1885950"/>
                  <a:gd name="connsiteY13" fmla="*/ 535673 h 1133475"/>
                  <a:gd name="connsiteX14" fmla="*/ 8748 w 1885950"/>
                  <a:gd name="connsiteY14" fmla="*/ 571868 h 1133475"/>
                  <a:gd name="connsiteX15" fmla="*/ 158290 w 1885950"/>
                  <a:gd name="connsiteY15" fmla="*/ 764273 h 1133475"/>
                  <a:gd name="connsiteX16" fmla="*/ 499285 w 1885950"/>
                  <a:gd name="connsiteY16" fmla="*/ 930960 h 1133475"/>
                  <a:gd name="connsiteX17" fmla="*/ 540242 w 1885950"/>
                  <a:gd name="connsiteY17" fmla="*/ 957630 h 1133475"/>
                  <a:gd name="connsiteX18" fmla="*/ 581200 w 1885950"/>
                  <a:gd name="connsiteY18" fmla="*/ 993825 h 1133475"/>
                  <a:gd name="connsiteX19" fmla="*/ 1139365 w 1885950"/>
                  <a:gd name="connsiteY19" fmla="*/ 1135748 h 1133475"/>
                  <a:gd name="connsiteX20" fmla="*/ 1185085 w 1885950"/>
                  <a:gd name="connsiteY20" fmla="*/ 1133843 h 1133475"/>
                  <a:gd name="connsiteX21" fmla="*/ 1265095 w 1885950"/>
                  <a:gd name="connsiteY21" fmla="*/ 1114793 h 1133475"/>
                  <a:gd name="connsiteX22" fmla="*/ 1568942 w 1885950"/>
                  <a:gd name="connsiteY22" fmla="*/ 1110983 h 1133475"/>
                  <a:gd name="connsiteX23" fmla="*/ 1801352 w 1885950"/>
                  <a:gd name="connsiteY23" fmla="*/ 1026210 h 1133475"/>
                  <a:gd name="connsiteX24" fmla="*/ 1831833 w 1885950"/>
                  <a:gd name="connsiteY24" fmla="*/ 988110 h 1133475"/>
                  <a:gd name="connsiteX25" fmla="*/ 1789923 w 1885950"/>
                  <a:gd name="connsiteY25" fmla="*/ 970965 h 1133475"/>
                  <a:gd name="connsiteX26" fmla="*/ 1640380 w 1885950"/>
                  <a:gd name="connsiteY26" fmla="*/ 940485 h 1133475"/>
                  <a:gd name="connsiteX27" fmla="*/ 1326055 w 1885950"/>
                  <a:gd name="connsiteY27" fmla="*/ 876668 h 1133475"/>
                  <a:gd name="connsiteX28" fmla="*/ 1463215 w 1885950"/>
                  <a:gd name="connsiteY28" fmla="*/ 833805 h 1133475"/>
                  <a:gd name="connsiteX29" fmla="*/ 1534652 w 1885950"/>
                  <a:gd name="connsiteY29" fmla="*/ 655688 h 1133475"/>
                  <a:gd name="connsiteX30" fmla="*/ 1596565 w 1885950"/>
                  <a:gd name="connsiteY30" fmla="*/ 439470 h 1133475"/>
                  <a:gd name="connsiteX31" fmla="*/ 1642285 w 1885950"/>
                  <a:gd name="connsiteY31" fmla="*/ 408990 h 1133475"/>
                  <a:gd name="connsiteX32" fmla="*/ 1764205 w 1885950"/>
                  <a:gd name="connsiteY32" fmla="*/ 675690 h 1133475"/>
                  <a:gd name="connsiteX33" fmla="*/ 1621330 w 1885950"/>
                  <a:gd name="connsiteY33" fmla="*/ 760463 h 1133475"/>
                  <a:gd name="connsiteX34" fmla="*/ 1583230 w 1885950"/>
                  <a:gd name="connsiteY34" fmla="*/ 756653 h 1133475"/>
                  <a:gd name="connsiteX35" fmla="*/ 1534652 w 1885950"/>
                  <a:gd name="connsiteY35" fmla="*/ 655688 h 1133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885950" h="1133475">
                    <a:moveTo>
                      <a:pt x="1463215" y="833805"/>
                    </a:moveTo>
                    <a:cubicBezTo>
                      <a:pt x="1481313" y="840473"/>
                      <a:pt x="1499410" y="847140"/>
                      <a:pt x="1517508" y="851903"/>
                    </a:cubicBezTo>
                    <a:cubicBezTo>
                      <a:pt x="1684195" y="899528"/>
                      <a:pt x="1814688" y="833805"/>
                      <a:pt x="1873742" y="670928"/>
                    </a:cubicBezTo>
                    <a:cubicBezTo>
                      <a:pt x="1911842" y="566153"/>
                      <a:pt x="1886125" y="477570"/>
                      <a:pt x="1798495" y="408038"/>
                    </a:cubicBezTo>
                    <a:cubicBezTo>
                      <a:pt x="1748013" y="368033"/>
                      <a:pt x="1689910" y="342315"/>
                      <a:pt x="1629902" y="322313"/>
                    </a:cubicBezTo>
                    <a:cubicBezTo>
                      <a:pt x="1611805" y="316598"/>
                      <a:pt x="1590850" y="313740"/>
                      <a:pt x="1587992" y="289928"/>
                    </a:cubicBezTo>
                    <a:cubicBezTo>
                      <a:pt x="1585135" y="261353"/>
                      <a:pt x="1563227" y="255638"/>
                      <a:pt x="1541320" y="250875"/>
                    </a:cubicBezTo>
                    <a:cubicBezTo>
                      <a:pt x="1222233" y="168008"/>
                      <a:pt x="902192" y="86093"/>
                      <a:pt x="583105" y="3225"/>
                    </a:cubicBezTo>
                    <a:cubicBezTo>
                      <a:pt x="545957" y="-6300"/>
                      <a:pt x="527860" y="5130"/>
                      <a:pt x="514525" y="39420"/>
                    </a:cubicBezTo>
                    <a:cubicBezTo>
                      <a:pt x="436420" y="228968"/>
                      <a:pt x="409750" y="418515"/>
                      <a:pt x="510715" y="609015"/>
                    </a:cubicBezTo>
                    <a:cubicBezTo>
                      <a:pt x="517382" y="622350"/>
                      <a:pt x="533575" y="638543"/>
                      <a:pt x="521192" y="651878"/>
                    </a:cubicBezTo>
                    <a:cubicBezTo>
                      <a:pt x="509762" y="664260"/>
                      <a:pt x="491665" y="651878"/>
                      <a:pt x="476425" y="648068"/>
                    </a:cubicBezTo>
                    <a:cubicBezTo>
                      <a:pt x="331645" y="610920"/>
                      <a:pt x="187817" y="572820"/>
                      <a:pt x="43037" y="535673"/>
                    </a:cubicBezTo>
                    <a:cubicBezTo>
                      <a:pt x="29702" y="531863"/>
                      <a:pt x="13510" y="522338"/>
                      <a:pt x="3032" y="535673"/>
                    </a:cubicBezTo>
                    <a:cubicBezTo>
                      <a:pt x="-4588" y="546150"/>
                      <a:pt x="3985" y="560438"/>
                      <a:pt x="8748" y="571868"/>
                    </a:cubicBezTo>
                    <a:cubicBezTo>
                      <a:pt x="41132" y="649973"/>
                      <a:pt x="87805" y="715695"/>
                      <a:pt x="158290" y="764273"/>
                    </a:cubicBezTo>
                    <a:cubicBezTo>
                      <a:pt x="264017" y="835710"/>
                      <a:pt x="380223" y="886193"/>
                      <a:pt x="499285" y="930960"/>
                    </a:cubicBezTo>
                    <a:cubicBezTo>
                      <a:pt x="514525" y="936675"/>
                      <a:pt x="539290" y="936675"/>
                      <a:pt x="540242" y="957630"/>
                    </a:cubicBezTo>
                    <a:cubicBezTo>
                      <a:pt x="541195" y="988110"/>
                      <a:pt x="561198" y="989063"/>
                      <a:pt x="581200" y="993825"/>
                    </a:cubicBezTo>
                    <a:cubicBezTo>
                      <a:pt x="766937" y="1041450"/>
                      <a:pt x="953627" y="1088123"/>
                      <a:pt x="1139365" y="1135748"/>
                    </a:cubicBezTo>
                    <a:cubicBezTo>
                      <a:pt x="1154605" y="1139558"/>
                      <a:pt x="1172702" y="1147178"/>
                      <a:pt x="1185085" y="1133843"/>
                    </a:cubicBezTo>
                    <a:cubicBezTo>
                      <a:pt x="1207945" y="1108125"/>
                      <a:pt x="1236520" y="1111935"/>
                      <a:pt x="1265095" y="1114793"/>
                    </a:cubicBezTo>
                    <a:cubicBezTo>
                      <a:pt x="1367013" y="1127175"/>
                      <a:pt x="1467977" y="1116698"/>
                      <a:pt x="1568942" y="1110983"/>
                    </a:cubicBezTo>
                    <a:cubicBezTo>
                      <a:pt x="1654667" y="1106220"/>
                      <a:pt x="1734677" y="1083360"/>
                      <a:pt x="1801352" y="1026210"/>
                    </a:cubicBezTo>
                    <a:cubicBezTo>
                      <a:pt x="1813735" y="1015733"/>
                      <a:pt x="1836595" y="1007160"/>
                      <a:pt x="1831833" y="988110"/>
                    </a:cubicBezTo>
                    <a:cubicBezTo>
                      <a:pt x="1828023" y="971918"/>
                      <a:pt x="1805163" y="974775"/>
                      <a:pt x="1789923" y="970965"/>
                    </a:cubicBezTo>
                    <a:cubicBezTo>
                      <a:pt x="1740392" y="960488"/>
                      <a:pt x="1690863" y="950010"/>
                      <a:pt x="1640380" y="940485"/>
                    </a:cubicBezTo>
                    <a:cubicBezTo>
                      <a:pt x="1538463" y="919530"/>
                      <a:pt x="1435592" y="898575"/>
                      <a:pt x="1326055" y="876668"/>
                    </a:cubicBezTo>
                    <a:cubicBezTo>
                      <a:pt x="1387967" y="810945"/>
                      <a:pt x="1398445" y="809040"/>
                      <a:pt x="1463215" y="833805"/>
                    </a:cubicBezTo>
                    <a:close/>
                    <a:moveTo>
                      <a:pt x="1534652" y="655688"/>
                    </a:moveTo>
                    <a:cubicBezTo>
                      <a:pt x="1576563" y="589965"/>
                      <a:pt x="1595613" y="516623"/>
                      <a:pt x="1596565" y="439470"/>
                    </a:cubicBezTo>
                    <a:cubicBezTo>
                      <a:pt x="1596565" y="404228"/>
                      <a:pt x="1607995" y="394703"/>
                      <a:pt x="1642285" y="408990"/>
                    </a:cubicBezTo>
                    <a:cubicBezTo>
                      <a:pt x="1773730" y="464235"/>
                      <a:pt x="1822308" y="568058"/>
                      <a:pt x="1764205" y="675690"/>
                    </a:cubicBezTo>
                    <a:cubicBezTo>
                      <a:pt x="1733725" y="732840"/>
                      <a:pt x="1688005" y="763320"/>
                      <a:pt x="1621330" y="760463"/>
                    </a:cubicBezTo>
                    <a:cubicBezTo>
                      <a:pt x="1608948" y="759510"/>
                      <a:pt x="1595613" y="758558"/>
                      <a:pt x="1583230" y="756653"/>
                    </a:cubicBezTo>
                    <a:cubicBezTo>
                      <a:pt x="1493695" y="743318"/>
                      <a:pt x="1487980" y="729983"/>
                      <a:pt x="1534652" y="655688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0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663A09-6480-497C-BA55-E2B1C55CE5B0}"/>
              </a:ext>
            </a:extLst>
          </p:cNvPr>
          <p:cNvGrpSpPr/>
          <p:nvPr/>
        </p:nvGrpSpPr>
        <p:grpSpPr>
          <a:xfrm>
            <a:off x="10983657" y="-5856"/>
            <a:ext cx="969237" cy="1821993"/>
            <a:chOff x="885769" y="785893"/>
            <a:chExt cx="969237" cy="18219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A17100-9627-446E-803E-9D9A2FF7572F}"/>
                </a:ext>
              </a:extLst>
            </p:cNvPr>
            <p:cNvSpPr/>
            <p:nvPr/>
          </p:nvSpPr>
          <p:spPr>
            <a:xfrm>
              <a:off x="1347528" y="785893"/>
              <a:ext cx="45719" cy="9289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94FA821-F4AF-446D-9D47-985D6D0752D5}"/>
                </a:ext>
              </a:extLst>
            </p:cNvPr>
            <p:cNvGrpSpPr/>
            <p:nvPr/>
          </p:nvGrpSpPr>
          <p:grpSpPr>
            <a:xfrm>
              <a:off x="885769" y="1638650"/>
              <a:ext cx="969237" cy="969236"/>
              <a:chOff x="537528" y="1303903"/>
              <a:chExt cx="969237" cy="969236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4611935-4D28-495B-A512-2412EE38042C}"/>
                  </a:ext>
                </a:extLst>
              </p:cNvPr>
              <p:cNvGrpSpPr/>
              <p:nvPr/>
            </p:nvGrpSpPr>
            <p:grpSpPr>
              <a:xfrm>
                <a:off x="537528" y="1303903"/>
                <a:ext cx="969237" cy="969236"/>
                <a:chOff x="537528" y="1303903"/>
                <a:chExt cx="969237" cy="969236"/>
              </a:xfrm>
            </p:grpSpPr>
            <p:sp>
              <p:nvSpPr>
                <p:cNvPr id="40" name="Chord 39">
                  <a:extLst>
                    <a:ext uri="{FF2B5EF4-FFF2-40B4-BE49-F238E27FC236}">
                      <a16:creationId xmlns:a16="http://schemas.microsoft.com/office/drawing/2014/main" id="{330FF1C8-13B7-4C18-9664-2B6F6EC89BB0}"/>
                    </a:ext>
                  </a:extLst>
                </p:cNvPr>
                <p:cNvSpPr/>
                <p:nvPr/>
              </p:nvSpPr>
              <p:spPr>
                <a:xfrm>
                  <a:off x="537528" y="1303903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B7F2E4A-EC33-49EB-BFFE-8757473E5268}"/>
                    </a:ext>
                  </a:extLst>
                </p:cNvPr>
                <p:cNvSpPr/>
                <p:nvPr/>
              </p:nvSpPr>
              <p:spPr>
                <a:xfrm>
                  <a:off x="537529" y="1717462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Chord 38">
                <a:extLst>
                  <a:ext uri="{FF2B5EF4-FFF2-40B4-BE49-F238E27FC236}">
                    <a16:creationId xmlns:a16="http://schemas.microsoft.com/office/drawing/2014/main" id="{2EC4273B-A217-4626-95B4-FF7700244D00}"/>
                  </a:ext>
                </a:extLst>
              </p:cNvPr>
              <p:cNvSpPr/>
              <p:nvPr/>
            </p:nvSpPr>
            <p:spPr>
              <a:xfrm rot="10800000">
                <a:off x="889881" y="1591293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500EF89-E89A-43A9-AAE4-0C7A790B74AC}"/>
              </a:ext>
            </a:extLst>
          </p:cNvPr>
          <p:cNvGrpSpPr/>
          <p:nvPr/>
        </p:nvGrpSpPr>
        <p:grpSpPr>
          <a:xfrm>
            <a:off x="10058185" y="6779"/>
            <a:ext cx="969237" cy="1590535"/>
            <a:chOff x="-89144" y="855427"/>
            <a:chExt cx="969237" cy="159053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13DF32-CA25-4662-A533-86C0926A065F}"/>
                </a:ext>
              </a:extLst>
            </p:cNvPr>
            <p:cNvSpPr/>
            <p:nvPr/>
          </p:nvSpPr>
          <p:spPr>
            <a:xfrm>
              <a:off x="372616" y="855427"/>
              <a:ext cx="45719" cy="7606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1B05154-6311-4BF4-A3B8-6DF33C0CBD06}"/>
                </a:ext>
              </a:extLst>
            </p:cNvPr>
            <p:cNvGrpSpPr/>
            <p:nvPr/>
          </p:nvGrpSpPr>
          <p:grpSpPr>
            <a:xfrm>
              <a:off x="-89144" y="1476726"/>
              <a:ext cx="969237" cy="969236"/>
              <a:chOff x="-1339544" y="1839035"/>
              <a:chExt cx="969237" cy="96923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CD013F02-9951-404C-A0B1-E99A05CA3DFE}"/>
                  </a:ext>
                </a:extLst>
              </p:cNvPr>
              <p:cNvGrpSpPr/>
              <p:nvPr/>
            </p:nvGrpSpPr>
            <p:grpSpPr>
              <a:xfrm>
                <a:off x="-1339544" y="1839035"/>
                <a:ext cx="969237" cy="969236"/>
                <a:chOff x="-1339544" y="1839035"/>
                <a:chExt cx="969237" cy="969236"/>
              </a:xfrm>
            </p:grpSpPr>
            <p:sp>
              <p:nvSpPr>
                <p:cNvPr id="47" name="Chord 46">
                  <a:extLst>
                    <a:ext uri="{FF2B5EF4-FFF2-40B4-BE49-F238E27FC236}">
                      <a16:creationId xmlns:a16="http://schemas.microsoft.com/office/drawing/2014/main" id="{BF1A1831-22F5-4364-8997-B861DA39D51A}"/>
                    </a:ext>
                  </a:extLst>
                </p:cNvPr>
                <p:cNvSpPr/>
                <p:nvPr/>
              </p:nvSpPr>
              <p:spPr>
                <a:xfrm>
                  <a:off x="-1339544" y="1839035"/>
                  <a:ext cx="969236" cy="969236"/>
                </a:xfrm>
                <a:prstGeom prst="chord">
                  <a:avLst>
                    <a:gd name="adj1" fmla="val 10883871"/>
                    <a:gd name="adj2" fmla="val 21506899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E496B2A3-277F-44B5-BA27-3D052DC8F667}"/>
                    </a:ext>
                  </a:extLst>
                </p:cNvPr>
                <p:cNvSpPr/>
                <p:nvPr/>
              </p:nvSpPr>
              <p:spPr>
                <a:xfrm>
                  <a:off x="-1339543" y="2252594"/>
                  <a:ext cx="969236" cy="99547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6" name="Chord 45">
                <a:extLst>
                  <a:ext uri="{FF2B5EF4-FFF2-40B4-BE49-F238E27FC236}">
                    <a16:creationId xmlns:a16="http://schemas.microsoft.com/office/drawing/2014/main" id="{EDCF59EF-AF61-4F3F-8187-079F5021204B}"/>
                  </a:ext>
                </a:extLst>
              </p:cNvPr>
              <p:cNvSpPr/>
              <p:nvPr/>
            </p:nvSpPr>
            <p:spPr>
              <a:xfrm rot="10800000">
                <a:off x="-987191" y="2126425"/>
                <a:ext cx="261159" cy="261159"/>
              </a:xfrm>
              <a:prstGeom prst="chord">
                <a:avLst>
                  <a:gd name="adj1" fmla="val 10883871"/>
                  <a:gd name="adj2" fmla="val 2150689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4A6574AC-E9F9-4B3B-92C8-39DA8EF6A4DB}"/>
              </a:ext>
            </a:extLst>
          </p:cNvPr>
          <p:cNvSpPr/>
          <p:nvPr/>
        </p:nvSpPr>
        <p:spPr>
          <a:xfrm>
            <a:off x="6327807" y="4610715"/>
            <a:ext cx="2212212" cy="1584052"/>
          </a:xfrm>
          <a:custGeom>
            <a:avLst/>
            <a:gdLst>
              <a:gd name="connsiteX0" fmla="*/ 1904073 w 1929421"/>
              <a:gd name="connsiteY0" fmla="*/ 996127 h 1381560"/>
              <a:gd name="connsiteX1" fmla="*/ 1857121 w 1929421"/>
              <a:gd name="connsiteY1" fmla="*/ 805954 h 1381560"/>
              <a:gd name="connsiteX2" fmla="*/ 1707145 w 1929421"/>
              <a:gd name="connsiteY2" fmla="*/ 233747 h 1381560"/>
              <a:gd name="connsiteX3" fmla="*/ 1687553 w 1929421"/>
              <a:gd name="connsiteY3" fmla="*/ 214493 h 1381560"/>
              <a:gd name="connsiteX4" fmla="*/ 1417663 w 1929421"/>
              <a:gd name="connsiteY4" fmla="*/ 91877 h 1381560"/>
              <a:gd name="connsiteX5" fmla="*/ 1211614 w 1929421"/>
              <a:gd name="connsiteY5" fmla="*/ 0 h 1381560"/>
              <a:gd name="connsiteX6" fmla="*/ 1072109 w 1929421"/>
              <a:gd name="connsiteY6" fmla="*/ 257054 h 1381560"/>
              <a:gd name="connsiteX7" fmla="*/ 960640 w 1929421"/>
              <a:gd name="connsiteY7" fmla="*/ 380008 h 1381560"/>
              <a:gd name="connsiteX8" fmla="*/ 895448 w 1929421"/>
              <a:gd name="connsiteY8" fmla="*/ 316167 h 1381560"/>
              <a:gd name="connsiteX9" fmla="*/ 669808 w 1929421"/>
              <a:gd name="connsiteY9" fmla="*/ 12160 h 1381560"/>
              <a:gd name="connsiteX10" fmla="*/ 563405 w 1929421"/>
              <a:gd name="connsiteY10" fmla="*/ 69584 h 1381560"/>
              <a:gd name="connsiteX11" fmla="*/ 461394 w 1929421"/>
              <a:gd name="connsiteY11" fmla="*/ 110793 h 1381560"/>
              <a:gd name="connsiteX12" fmla="*/ 354654 w 1929421"/>
              <a:gd name="connsiteY12" fmla="*/ 150314 h 1381560"/>
              <a:gd name="connsiteX13" fmla="*/ 239132 w 1929421"/>
              <a:gd name="connsiteY13" fmla="*/ 214156 h 1381560"/>
              <a:gd name="connsiteX14" fmla="*/ 220216 w 1929421"/>
              <a:gd name="connsiteY14" fmla="*/ 234423 h 1381560"/>
              <a:gd name="connsiteX15" fmla="*/ 18896 w 1929421"/>
              <a:gd name="connsiteY15" fmla="*/ 997816 h 1381560"/>
              <a:gd name="connsiteX16" fmla="*/ 9776 w 1929421"/>
              <a:gd name="connsiteY16" fmla="*/ 1175491 h 1381560"/>
              <a:gd name="connsiteX17" fmla="*/ 19910 w 1929421"/>
              <a:gd name="connsiteY17" fmla="*/ 1226496 h 1381560"/>
              <a:gd name="connsiteX18" fmla="*/ 60444 w 1929421"/>
              <a:gd name="connsiteY18" fmla="*/ 1309929 h 1381560"/>
              <a:gd name="connsiteX19" fmla="*/ 83413 w 1929421"/>
              <a:gd name="connsiteY19" fmla="*/ 1374784 h 1381560"/>
              <a:gd name="connsiteX20" fmla="*/ 83413 w 1929421"/>
              <a:gd name="connsiteY20" fmla="*/ 1374784 h 1381560"/>
              <a:gd name="connsiteX21" fmla="*/ 88480 w 1929421"/>
              <a:gd name="connsiteY21" fmla="*/ 1375797 h 1381560"/>
              <a:gd name="connsiteX22" fmla="*/ 1752408 w 1929421"/>
              <a:gd name="connsiteY22" fmla="*/ 1381540 h 1381560"/>
              <a:gd name="connsiteX23" fmla="*/ 1843609 w 1929421"/>
              <a:gd name="connsiteY23" fmla="*/ 1334250 h 1381560"/>
              <a:gd name="connsiteX24" fmla="*/ 1929407 w 1929421"/>
              <a:gd name="connsiteY24" fmla="*/ 1091045 h 1381560"/>
              <a:gd name="connsiteX25" fmla="*/ 1904073 w 1929421"/>
              <a:gd name="connsiteY25" fmla="*/ 996127 h 1381560"/>
              <a:gd name="connsiteX26" fmla="*/ 1607836 w 1929421"/>
              <a:gd name="connsiteY26" fmla="*/ 333056 h 1381560"/>
              <a:gd name="connsiteX27" fmla="*/ 1609187 w 1929421"/>
              <a:gd name="connsiteY27" fmla="*/ 331029 h 1381560"/>
              <a:gd name="connsiteX28" fmla="*/ 1607836 w 1929421"/>
              <a:gd name="connsiteY28" fmla="*/ 333056 h 138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29421" h="1381560">
                <a:moveTo>
                  <a:pt x="1904073" y="996127"/>
                </a:moveTo>
                <a:cubicBezTo>
                  <a:pt x="1871984" y="917423"/>
                  <a:pt x="1874348" y="889050"/>
                  <a:pt x="1857121" y="805954"/>
                </a:cubicBezTo>
                <a:cubicBezTo>
                  <a:pt x="1828071" y="665774"/>
                  <a:pt x="1743288" y="277997"/>
                  <a:pt x="1707145" y="233747"/>
                </a:cubicBezTo>
                <a:cubicBezTo>
                  <a:pt x="1696673" y="231045"/>
                  <a:pt x="1689242" y="223276"/>
                  <a:pt x="1687553" y="214493"/>
                </a:cubicBezTo>
                <a:cubicBezTo>
                  <a:pt x="1603782" y="160110"/>
                  <a:pt x="1506838" y="134776"/>
                  <a:pt x="1417663" y="91877"/>
                </a:cubicBezTo>
                <a:cubicBezTo>
                  <a:pt x="1350444" y="59450"/>
                  <a:pt x="1275118" y="42899"/>
                  <a:pt x="1211614" y="0"/>
                </a:cubicBezTo>
                <a:cubicBezTo>
                  <a:pt x="1202494" y="3378"/>
                  <a:pt x="1073798" y="248610"/>
                  <a:pt x="1072109" y="257054"/>
                </a:cubicBezTo>
                <a:cubicBezTo>
                  <a:pt x="1066367" y="285090"/>
                  <a:pt x="966045" y="383724"/>
                  <a:pt x="960640" y="380008"/>
                </a:cubicBezTo>
                <a:cubicBezTo>
                  <a:pt x="946791" y="370212"/>
                  <a:pt x="914026" y="340487"/>
                  <a:pt x="895448" y="316167"/>
                </a:cubicBezTo>
                <a:cubicBezTo>
                  <a:pt x="884639" y="301980"/>
                  <a:pt x="695141" y="5067"/>
                  <a:pt x="669808" y="12160"/>
                </a:cubicBezTo>
                <a:cubicBezTo>
                  <a:pt x="640420" y="42899"/>
                  <a:pt x="604953" y="60126"/>
                  <a:pt x="563405" y="69584"/>
                </a:cubicBezTo>
                <a:cubicBezTo>
                  <a:pt x="527600" y="77353"/>
                  <a:pt x="492133" y="89175"/>
                  <a:pt x="461394" y="110793"/>
                </a:cubicBezTo>
                <a:cubicBezTo>
                  <a:pt x="429305" y="133425"/>
                  <a:pt x="397215" y="155043"/>
                  <a:pt x="354654" y="150314"/>
                </a:cubicBezTo>
                <a:cubicBezTo>
                  <a:pt x="346210" y="149301"/>
                  <a:pt x="268519" y="195915"/>
                  <a:pt x="239132" y="214156"/>
                </a:cubicBezTo>
                <a:cubicBezTo>
                  <a:pt x="232714" y="229018"/>
                  <a:pt x="233052" y="226991"/>
                  <a:pt x="220216" y="234423"/>
                </a:cubicBezTo>
                <a:cubicBezTo>
                  <a:pt x="143201" y="353661"/>
                  <a:pt x="54026" y="903237"/>
                  <a:pt x="18896" y="997816"/>
                </a:cubicBezTo>
                <a:cubicBezTo>
                  <a:pt x="-3735" y="1058280"/>
                  <a:pt x="-5086" y="1115365"/>
                  <a:pt x="9776" y="1175491"/>
                </a:cubicBezTo>
                <a:cubicBezTo>
                  <a:pt x="13830" y="1192380"/>
                  <a:pt x="17207" y="1209269"/>
                  <a:pt x="19910" y="1226496"/>
                </a:cubicBezTo>
                <a:cubicBezTo>
                  <a:pt x="24976" y="1258586"/>
                  <a:pt x="37474" y="1286960"/>
                  <a:pt x="60444" y="1309929"/>
                </a:cubicBezTo>
                <a:cubicBezTo>
                  <a:pt x="78684" y="1328170"/>
                  <a:pt x="86116" y="1349450"/>
                  <a:pt x="83413" y="1374784"/>
                </a:cubicBezTo>
                <a:cubicBezTo>
                  <a:pt x="83413" y="1374784"/>
                  <a:pt x="83413" y="1374784"/>
                  <a:pt x="83413" y="1374784"/>
                </a:cubicBezTo>
                <a:cubicBezTo>
                  <a:pt x="83751" y="1376811"/>
                  <a:pt x="87129" y="1377486"/>
                  <a:pt x="88480" y="1375797"/>
                </a:cubicBezTo>
                <a:cubicBezTo>
                  <a:pt x="88480" y="1354517"/>
                  <a:pt x="1710523" y="1380864"/>
                  <a:pt x="1752408" y="1381540"/>
                </a:cubicBezTo>
                <a:cubicBezTo>
                  <a:pt x="1814222" y="1382553"/>
                  <a:pt x="1831112" y="1346072"/>
                  <a:pt x="1843609" y="1334250"/>
                </a:cubicBezTo>
                <a:cubicBezTo>
                  <a:pt x="1921300" y="1261626"/>
                  <a:pt x="1917247" y="1184611"/>
                  <a:pt x="1929407" y="1091045"/>
                </a:cubicBezTo>
                <a:cubicBezTo>
                  <a:pt x="1930083" y="1085640"/>
                  <a:pt x="1906438" y="1002207"/>
                  <a:pt x="1904073" y="996127"/>
                </a:cubicBezTo>
                <a:close/>
                <a:moveTo>
                  <a:pt x="1607836" y="333056"/>
                </a:moveTo>
                <a:cubicBezTo>
                  <a:pt x="1608174" y="332380"/>
                  <a:pt x="1608849" y="331705"/>
                  <a:pt x="1609187" y="331029"/>
                </a:cubicBezTo>
                <a:cubicBezTo>
                  <a:pt x="1608849" y="331705"/>
                  <a:pt x="1608511" y="332380"/>
                  <a:pt x="1607836" y="333056"/>
                </a:cubicBezTo>
                <a:close/>
              </a:path>
            </a:pathLst>
          </a:custGeom>
          <a:gradFill>
            <a:gsLst>
              <a:gs pos="58000">
                <a:schemeClr val="accent4">
                  <a:lumMod val="75000"/>
                </a:schemeClr>
              </a:gs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79DB63D-ED55-499C-AD08-BE466C9D00BE}"/>
              </a:ext>
            </a:extLst>
          </p:cNvPr>
          <p:cNvSpPr/>
          <p:nvPr/>
        </p:nvSpPr>
        <p:spPr>
          <a:xfrm>
            <a:off x="6422284" y="5327983"/>
            <a:ext cx="1927171" cy="1091779"/>
          </a:xfrm>
          <a:custGeom>
            <a:avLst/>
            <a:gdLst>
              <a:gd name="connsiteX0" fmla="*/ 1637918 w 1680817"/>
              <a:gd name="connsiteY0" fmla="*/ 952215 h 952215"/>
              <a:gd name="connsiteX1" fmla="*/ 42899 w 1680817"/>
              <a:gd name="connsiteY1" fmla="*/ 952215 h 952215"/>
              <a:gd name="connsiteX2" fmla="*/ 0 w 1680817"/>
              <a:gd name="connsiteY2" fmla="*/ 909317 h 952215"/>
              <a:gd name="connsiteX3" fmla="*/ 0 w 1680817"/>
              <a:gd name="connsiteY3" fmla="*/ 42899 h 952215"/>
              <a:gd name="connsiteX4" fmla="*/ 42899 w 1680817"/>
              <a:gd name="connsiteY4" fmla="*/ 0 h 952215"/>
              <a:gd name="connsiteX5" fmla="*/ 1637918 w 1680817"/>
              <a:gd name="connsiteY5" fmla="*/ 0 h 952215"/>
              <a:gd name="connsiteX6" fmla="*/ 1680817 w 1680817"/>
              <a:gd name="connsiteY6" fmla="*/ 42899 h 952215"/>
              <a:gd name="connsiteX7" fmla="*/ 1680817 w 1680817"/>
              <a:gd name="connsiteY7" fmla="*/ 909654 h 952215"/>
              <a:gd name="connsiteX8" fmla="*/ 1637918 w 1680817"/>
              <a:gd name="connsiteY8" fmla="*/ 952215 h 952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0817" h="952215">
                <a:moveTo>
                  <a:pt x="1637918" y="952215"/>
                </a:moveTo>
                <a:lnTo>
                  <a:pt x="42899" y="952215"/>
                </a:lnTo>
                <a:cubicBezTo>
                  <a:pt x="19254" y="952215"/>
                  <a:pt x="0" y="932962"/>
                  <a:pt x="0" y="909317"/>
                </a:cubicBezTo>
                <a:lnTo>
                  <a:pt x="0" y="42899"/>
                </a:lnTo>
                <a:cubicBezTo>
                  <a:pt x="0" y="19254"/>
                  <a:pt x="19254" y="0"/>
                  <a:pt x="42899" y="0"/>
                </a:cubicBezTo>
                <a:lnTo>
                  <a:pt x="1637918" y="0"/>
                </a:lnTo>
                <a:cubicBezTo>
                  <a:pt x="1661563" y="0"/>
                  <a:pt x="1680817" y="19254"/>
                  <a:pt x="1680817" y="42899"/>
                </a:cubicBezTo>
                <a:lnTo>
                  <a:pt x="1680817" y="909654"/>
                </a:lnTo>
                <a:cubicBezTo>
                  <a:pt x="1680817" y="933299"/>
                  <a:pt x="1661563" y="952215"/>
                  <a:pt x="1637918" y="952215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B85994E-62AB-4FF5-B036-C1A77E3D1AFC}"/>
              </a:ext>
            </a:extLst>
          </p:cNvPr>
          <p:cNvSpPr/>
          <p:nvPr/>
        </p:nvSpPr>
        <p:spPr>
          <a:xfrm>
            <a:off x="7266548" y="5795903"/>
            <a:ext cx="286029" cy="281153"/>
          </a:xfrm>
          <a:custGeom>
            <a:avLst/>
            <a:gdLst>
              <a:gd name="connsiteX0" fmla="*/ 247965 w 249465"/>
              <a:gd name="connsiteY0" fmla="*/ 65469 h 245213"/>
              <a:gd name="connsiteX1" fmla="*/ 231076 w 249465"/>
              <a:gd name="connsiteY1" fmla="*/ 163765 h 245213"/>
              <a:gd name="connsiteX2" fmla="*/ 127038 w 249465"/>
              <a:gd name="connsiteY2" fmla="*/ 245171 h 245213"/>
              <a:gd name="connsiteX3" fmla="*/ 24351 w 249465"/>
              <a:gd name="connsiteY3" fmla="*/ 175587 h 245213"/>
              <a:gd name="connsiteX4" fmla="*/ 31 w 249465"/>
              <a:gd name="connsiteY4" fmla="*/ 52633 h 245213"/>
              <a:gd name="connsiteX5" fmla="*/ 23000 w 249465"/>
              <a:gd name="connsiteY5" fmla="*/ 33380 h 245213"/>
              <a:gd name="connsiteX6" fmla="*/ 113864 w 249465"/>
              <a:gd name="connsiteY6" fmla="*/ 4330 h 245213"/>
              <a:gd name="connsiteX7" fmla="*/ 136158 w 249465"/>
              <a:gd name="connsiteY7" fmla="*/ 6695 h 245213"/>
              <a:gd name="connsiteX8" fmla="*/ 214862 w 249465"/>
              <a:gd name="connsiteY8" fmla="*/ 32366 h 245213"/>
              <a:gd name="connsiteX9" fmla="*/ 247965 w 249465"/>
              <a:gd name="connsiteY9" fmla="*/ 65469 h 24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465" h="245213">
                <a:moveTo>
                  <a:pt x="247965" y="65469"/>
                </a:moveTo>
                <a:cubicBezTo>
                  <a:pt x="244249" y="102288"/>
                  <a:pt x="242898" y="134040"/>
                  <a:pt x="231076" y="163765"/>
                </a:cubicBezTo>
                <a:cubicBezTo>
                  <a:pt x="211822" y="211055"/>
                  <a:pt x="176355" y="243820"/>
                  <a:pt x="127038" y="245171"/>
                </a:cubicBezTo>
                <a:cubicBezTo>
                  <a:pt x="81775" y="246522"/>
                  <a:pt x="46645" y="215784"/>
                  <a:pt x="24351" y="175587"/>
                </a:cubicBezTo>
                <a:cubicBezTo>
                  <a:pt x="3071" y="137418"/>
                  <a:pt x="1382" y="94857"/>
                  <a:pt x="31" y="52633"/>
                </a:cubicBezTo>
                <a:cubicBezTo>
                  <a:pt x="-645" y="35407"/>
                  <a:pt x="9827" y="33718"/>
                  <a:pt x="23000" y="33380"/>
                </a:cubicBezTo>
                <a:cubicBezTo>
                  <a:pt x="56103" y="32704"/>
                  <a:pt x="87855" y="27638"/>
                  <a:pt x="113864" y="4330"/>
                </a:cubicBezTo>
                <a:cubicBezTo>
                  <a:pt x="122985" y="-3776"/>
                  <a:pt x="129065" y="952"/>
                  <a:pt x="136158" y="6695"/>
                </a:cubicBezTo>
                <a:cubicBezTo>
                  <a:pt x="159128" y="25273"/>
                  <a:pt x="186150" y="33380"/>
                  <a:pt x="214862" y="32366"/>
                </a:cubicBezTo>
                <a:cubicBezTo>
                  <a:pt x="244587" y="31015"/>
                  <a:pt x="253370" y="43851"/>
                  <a:pt x="247965" y="65469"/>
                </a:cubicBezTo>
                <a:close/>
              </a:path>
            </a:pathLst>
          </a:custGeom>
          <a:solidFill>
            <a:srgbClr val="DCDCDC"/>
          </a:solidFill>
          <a:ln w="33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8EB9C2B5-F5BD-4262-BB16-61F706959064}"/>
              </a:ext>
            </a:extLst>
          </p:cNvPr>
          <p:cNvGrpSpPr/>
          <p:nvPr/>
        </p:nvGrpSpPr>
        <p:grpSpPr>
          <a:xfrm>
            <a:off x="6987293" y="3516916"/>
            <a:ext cx="768487" cy="1530159"/>
            <a:chOff x="6987293" y="3516916"/>
            <a:chExt cx="768487" cy="1530159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29DA826-1475-4873-986D-1E14275FE458}"/>
                </a:ext>
              </a:extLst>
            </p:cNvPr>
            <p:cNvSpPr/>
            <p:nvPr/>
          </p:nvSpPr>
          <p:spPr>
            <a:xfrm>
              <a:off x="7031020" y="3826542"/>
              <a:ext cx="724760" cy="1220533"/>
            </a:xfrm>
            <a:custGeom>
              <a:avLst/>
              <a:gdLst>
                <a:gd name="connsiteX0" fmla="*/ 604713 w 632113"/>
                <a:gd name="connsiteY0" fmla="*/ 174215 h 1064510"/>
                <a:gd name="connsiteX1" fmla="*/ 588499 w 632113"/>
                <a:gd name="connsiteY1" fmla="*/ 201913 h 1064510"/>
                <a:gd name="connsiteX2" fmla="*/ 578028 w 632113"/>
                <a:gd name="connsiteY2" fmla="*/ 240420 h 1064510"/>
                <a:gd name="connsiteX3" fmla="*/ 551680 w 632113"/>
                <a:gd name="connsiteY3" fmla="*/ 85039 h 1064510"/>
                <a:gd name="connsiteX4" fmla="*/ 426362 w 632113"/>
                <a:gd name="connsiteY4" fmla="*/ 15118 h 1064510"/>
                <a:gd name="connsiteX5" fmla="*/ 423322 w 632113"/>
                <a:gd name="connsiteY5" fmla="*/ 16469 h 1064510"/>
                <a:gd name="connsiteX6" fmla="*/ 117965 w 632113"/>
                <a:gd name="connsiteY6" fmla="*/ 51599 h 1064510"/>
                <a:gd name="connsiteX7" fmla="*/ 44328 w 632113"/>
                <a:gd name="connsiteY7" fmla="*/ 112738 h 1064510"/>
                <a:gd name="connsiteX8" fmla="*/ 59866 w 632113"/>
                <a:gd name="connsiteY8" fmla="*/ 288048 h 1064510"/>
                <a:gd name="connsiteX9" fmla="*/ 47368 w 632113"/>
                <a:gd name="connsiteY9" fmla="*/ 249203 h 1064510"/>
                <a:gd name="connsiteX10" fmla="*/ 24736 w 632113"/>
                <a:gd name="connsiteY10" fmla="*/ 199549 h 1064510"/>
                <a:gd name="connsiteX11" fmla="*/ 7171 w 632113"/>
                <a:gd name="connsiteY11" fmla="*/ 217451 h 1064510"/>
                <a:gd name="connsiteX12" fmla="*/ 60204 w 632113"/>
                <a:gd name="connsiteY12" fmla="*/ 401882 h 1064510"/>
                <a:gd name="connsiteX13" fmla="*/ 80471 w 632113"/>
                <a:gd name="connsiteY13" fmla="*/ 425864 h 1064510"/>
                <a:gd name="connsiteX14" fmla="*/ 136543 w 632113"/>
                <a:gd name="connsiteY14" fmla="*/ 577192 h 1064510"/>
                <a:gd name="connsiteX15" fmla="*/ 129787 w 632113"/>
                <a:gd name="connsiteY15" fmla="*/ 618064 h 1064510"/>
                <a:gd name="connsiteX16" fmla="*/ 128436 w 632113"/>
                <a:gd name="connsiteY16" fmla="*/ 617388 h 1064510"/>
                <a:gd name="connsiteX17" fmla="*/ 92293 w 632113"/>
                <a:gd name="connsiteY17" fmla="*/ 795401 h 1064510"/>
                <a:gd name="connsiteX18" fmla="*/ 344281 w 632113"/>
                <a:gd name="connsiteY18" fmla="*/ 1063602 h 1064510"/>
                <a:gd name="connsiteX19" fmla="*/ 353401 w 632113"/>
                <a:gd name="connsiteY19" fmla="*/ 1060900 h 1064510"/>
                <a:gd name="connsiteX20" fmla="*/ 551005 w 632113"/>
                <a:gd name="connsiteY20" fmla="*/ 745746 h 1064510"/>
                <a:gd name="connsiteX21" fmla="*/ 534454 w 632113"/>
                <a:gd name="connsiteY21" fmla="*/ 617051 h 1064510"/>
                <a:gd name="connsiteX22" fmla="*/ 535805 w 632113"/>
                <a:gd name="connsiteY22" fmla="*/ 558614 h 1064510"/>
                <a:gd name="connsiteX23" fmla="*/ 605388 w 632113"/>
                <a:gd name="connsiteY23" fmla="*/ 352903 h 1064510"/>
                <a:gd name="connsiteX24" fmla="*/ 620927 w 632113"/>
                <a:gd name="connsiteY24" fmla="*/ 314395 h 1064510"/>
                <a:gd name="connsiteX25" fmla="*/ 632073 w 632113"/>
                <a:gd name="connsiteY25" fmla="*/ 210695 h 1064510"/>
                <a:gd name="connsiteX26" fmla="*/ 604713 w 632113"/>
                <a:gd name="connsiteY26" fmla="*/ 174215 h 1064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32113" h="1064510">
                  <a:moveTo>
                    <a:pt x="604713" y="174215"/>
                  </a:moveTo>
                  <a:cubicBezTo>
                    <a:pt x="595593" y="181308"/>
                    <a:pt x="591539" y="191442"/>
                    <a:pt x="588499" y="201913"/>
                  </a:cubicBezTo>
                  <a:cubicBezTo>
                    <a:pt x="584783" y="214749"/>
                    <a:pt x="581406" y="227585"/>
                    <a:pt x="578028" y="240420"/>
                  </a:cubicBezTo>
                  <a:cubicBezTo>
                    <a:pt x="576339" y="232651"/>
                    <a:pt x="556410" y="115102"/>
                    <a:pt x="551680" y="85039"/>
                  </a:cubicBezTo>
                  <a:cubicBezTo>
                    <a:pt x="538169" y="1607"/>
                    <a:pt x="503040" y="-17647"/>
                    <a:pt x="426362" y="15118"/>
                  </a:cubicBezTo>
                  <a:cubicBezTo>
                    <a:pt x="425349" y="15456"/>
                    <a:pt x="424336" y="16131"/>
                    <a:pt x="423322" y="16469"/>
                  </a:cubicBezTo>
                  <a:cubicBezTo>
                    <a:pt x="325703" y="63421"/>
                    <a:pt x="223016" y="68488"/>
                    <a:pt x="117965" y="51599"/>
                  </a:cubicBezTo>
                  <a:cubicBezTo>
                    <a:pt x="73039" y="44168"/>
                    <a:pt x="39261" y="67812"/>
                    <a:pt x="44328" y="112738"/>
                  </a:cubicBezTo>
                  <a:cubicBezTo>
                    <a:pt x="50070" y="161717"/>
                    <a:pt x="59866" y="288048"/>
                    <a:pt x="59866" y="288048"/>
                  </a:cubicBezTo>
                  <a:cubicBezTo>
                    <a:pt x="55812" y="275212"/>
                    <a:pt x="51759" y="262039"/>
                    <a:pt x="47368" y="249203"/>
                  </a:cubicBezTo>
                  <a:cubicBezTo>
                    <a:pt x="41288" y="231976"/>
                    <a:pt x="38586" y="213060"/>
                    <a:pt x="24736" y="199549"/>
                  </a:cubicBezTo>
                  <a:cubicBezTo>
                    <a:pt x="16292" y="203264"/>
                    <a:pt x="10212" y="209006"/>
                    <a:pt x="7171" y="217451"/>
                  </a:cubicBezTo>
                  <a:cubicBezTo>
                    <a:pt x="-13433" y="273861"/>
                    <a:pt x="12238" y="364050"/>
                    <a:pt x="60204" y="401882"/>
                  </a:cubicBezTo>
                  <a:cubicBezTo>
                    <a:pt x="68648" y="408637"/>
                    <a:pt x="77768" y="414042"/>
                    <a:pt x="80471" y="425864"/>
                  </a:cubicBezTo>
                  <a:cubicBezTo>
                    <a:pt x="87902" y="460318"/>
                    <a:pt x="98373" y="508284"/>
                    <a:pt x="136543" y="577192"/>
                  </a:cubicBezTo>
                  <a:cubicBezTo>
                    <a:pt x="134854" y="592730"/>
                    <a:pt x="133165" y="611308"/>
                    <a:pt x="129787" y="618064"/>
                  </a:cubicBezTo>
                  <a:lnTo>
                    <a:pt x="128436" y="617388"/>
                  </a:lnTo>
                  <a:cubicBezTo>
                    <a:pt x="102089" y="659274"/>
                    <a:pt x="75066" y="753516"/>
                    <a:pt x="92293" y="795401"/>
                  </a:cubicBezTo>
                  <a:cubicBezTo>
                    <a:pt x="116614" y="854851"/>
                    <a:pt x="339889" y="1059549"/>
                    <a:pt x="344281" y="1063602"/>
                  </a:cubicBezTo>
                  <a:cubicBezTo>
                    <a:pt x="345632" y="1066304"/>
                    <a:pt x="350699" y="1062251"/>
                    <a:pt x="353401" y="1060900"/>
                  </a:cubicBezTo>
                  <a:cubicBezTo>
                    <a:pt x="368601" y="1047388"/>
                    <a:pt x="524658" y="949093"/>
                    <a:pt x="551005" y="745746"/>
                  </a:cubicBezTo>
                  <a:cubicBezTo>
                    <a:pt x="556747" y="702510"/>
                    <a:pt x="569583" y="655896"/>
                    <a:pt x="534454" y="617051"/>
                  </a:cubicBezTo>
                  <a:cubicBezTo>
                    <a:pt x="533778" y="614010"/>
                    <a:pt x="533440" y="597459"/>
                    <a:pt x="535805" y="558614"/>
                  </a:cubicBezTo>
                  <a:cubicBezTo>
                    <a:pt x="566205" y="469439"/>
                    <a:pt x="569921" y="380601"/>
                    <a:pt x="605388" y="352903"/>
                  </a:cubicBezTo>
                  <a:cubicBezTo>
                    <a:pt x="614846" y="345472"/>
                    <a:pt x="618224" y="327907"/>
                    <a:pt x="620927" y="314395"/>
                  </a:cubicBezTo>
                  <a:cubicBezTo>
                    <a:pt x="627682" y="280279"/>
                    <a:pt x="630384" y="245487"/>
                    <a:pt x="632073" y="210695"/>
                  </a:cubicBezTo>
                  <a:cubicBezTo>
                    <a:pt x="632749" y="190428"/>
                    <a:pt x="624980" y="178268"/>
                    <a:pt x="604713" y="174215"/>
                  </a:cubicBezTo>
                  <a:close/>
                </a:path>
              </a:pathLst>
            </a:custGeom>
            <a:gradFill>
              <a:gsLst>
                <a:gs pos="41000">
                  <a:schemeClr val="bg1">
                    <a:lumMod val="9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90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0B06B24-30FC-4235-84FD-EAA4A9C27844}"/>
                </a:ext>
              </a:extLst>
            </p:cNvPr>
            <p:cNvSpPr/>
            <p:nvPr/>
          </p:nvSpPr>
          <p:spPr>
            <a:xfrm>
              <a:off x="6987293" y="3516916"/>
              <a:ext cx="758758" cy="645701"/>
            </a:xfrm>
            <a:custGeom>
              <a:avLst/>
              <a:gdLst>
                <a:gd name="connsiteX0" fmla="*/ 85505 w 661765"/>
                <a:gd name="connsiteY0" fmla="*/ 524315 h 563160"/>
                <a:gd name="connsiteX1" fmla="*/ 98003 w 661765"/>
                <a:gd name="connsiteY1" fmla="*/ 563160 h 563160"/>
                <a:gd name="connsiteX2" fmla="*/ 82464 w 661765"/>
                <a:gd name="connsiteY2" fmla="*/ 387850 h 563160"/>
                <a:gd name="connsiteX3" fmla="*/ 156102 w 661765"/>
                <a:gd name="connsiteY3" fmla="*/ 326711 h 563160"/>
                <a:gd name="connsiteX4" fmla="*/ 461459 w 661765"/>
                <a:gd name="connsiteY4" fmla="*/ 291582 h 563160"/>
                <a:gd name="connsiteX5" fmla="*/ 464499 w 661765"/>
                <a:gd name="connsiteY5" fmla="*/ 290230 h 563160"/>
                <a:gd name="connsiteX6" fmla="*/ 589817 w 661765"/>
                <a:gd name="connsiteY6" fmla="*/ 360152 h 563160"/>
                <a:gd name="connsiteX7" fmla="*/ 616164 w 661765"/>
                <a:gd name="connsiteY7" fmla="*/ 515533 h 563160"/>
                <a:gd name="connsiteX8" fmla="*/ 626636 w 661765"/>
                <a:gd name="connsiteY8" fmla="*/ 477025 h 563160"/>
                <a:gd name="connsiteX9" fmla="*/ 642849 w 661765"/>
                <a:gd name="connsiteY9" fmla="*/ 449327 h 563160"/>
                <a:gd name="connsiteX10" fmla="*/ 658387 w 661765"/>
                <a:gd name="connsiteY10" fmla="*/ 333467 h 563160"/>
                <a:gd name="connsiteX11" fmla="*/ 624609 w 661765"/>
                <a:gd name="connsiteY11" fmla="*/ 138903 h 563160"/>
                <a:gd name="connsiteX12" fmla="*/ 472606 w 661765"/>
                <a:gd name="connsiteY12" fmla="*/ 25069 h 563160"/>
                <a:gd name="connsiteX13" fmla="*/ 288851 w 661765"/>
                <a:gd name="connsiteY13" fmla="*/ 8180 h 563160"/>
                <a:gd name="connsiteX14" fmla="*/ 69629 w 661765"/>
                <a:gd name="connsiteY14" fmla="*/ 118636 h 563160"/>
                <a:gd name="connsiteX15" fmla="*/ 2072 w 661765"/>
                <a:gd name="connsiteY15" fmla="*/ 228078 h 563160"/>
                <a:gd name="connsiteX16" fmla="*/ 22677 w 661765"/>
                <a:gd name="connsiteY16" fmla="*/ 351707 h 563160"/>
                <a:gd name="connsiteX17" fmla="*/ 62535 w 661765"/>
                <a:gd name="connsiteY17" fmla="*/ 474999 h 563160"/>
                <a:gd name="connsiteX18" fmla="*/ 62535 w 661765"/>
                <a:gd name="connsiteY18" fmla="*/ 474999 h 563160"/>
                <a:gd name="connsiteX19" fmla="*/ 85505 w 661765"/>
                <a:gd name="connsiteY19" fmla="*/ 524315 h 563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61765" h="563160">
                  <a:moveTo>
                    <a:pt x="85505" y="524315"/>
                  </a:moveTo>
                  <a:cubicBezTo>
                    <a:pt x="89896" y="537151"/>
                    <a:pt x="93949" y="550325"/>
                    <a:pt x="98003" y="563160"/>
                  </a:cubicBezTo>
                  <a:cubicBezTo>
                    <a:pt x="98003" y="563160"/>
                    <a:pt x="88207" y="436829"/>
                    <a:pt x="82464" y="387850"/>
                  </a:cubicBezTo>
                  <a:cubicBezTo>
                    <a:pt x="77398" y="342925"/>
                    <a:pt x="111176" y="319618"/>
                    <a:pt x="156102" y="326711"/>
                  </a:cubicBezTo>
                  <a:cubicBezTo>
                    <a:pt x="261153" y="343600"/>
                    <a:pt x="363501" y="338534"/>
                    <a:pt x="461459" y="291582"/>
                  </a:cubicBezTo>
                  <a:cubicBezTo>
                    <a:pt x="462472" y="291244"/>
                    <a:pt x="463486" y="290568"/>
                    <a:pt x="464499" y="290230"/>
                  </a:cubicBezTo>
                  <a:cubicBezTo>
                    <a:pt x="541176" y="257465"/>
                    <a:pt x="576306" y="276381"/>
                    <a:pt x="589817" y="360152"/>
                  </a:cubicBezTo>
                  <a:cubicBezTo>
                    <a:pt x="594546" y="390215"/>
                    <a:pt x="614475" y="507764"/>
                    <a:pt x="616164" y="515533"/>
                  </a:cubicBezTo>
                  <a:cubicBezTo>
                    <a:pt x="619542" y="502697"/>
                    <a:pt x="622920" y="489861"/>
                    <a:pt x="626636" y="477025"/>
                  </a:cubicBezTo>
                  <a:cubicBezTo>
                    <a:pt x="629676" y="466554"/>
                    <a:pt x="633729" y="456420"/>
                    <a:pt x="642849" y="449327"/>
                  </a:cubicBezTo>
                  <a:cubicBezTo>
                    <a:pt x="641498" y="409806"/>
                    <a:pt x="654334" y="371974"/>
                    <a:pt x="658387" y="333467"/>
                  </a:cubicBezTo>
                  <a:cubicBezTo>
                    <a:pt x="665481" y="265572"/>
                    <a:pt x="664468" y="194637"/>
                    <a:pt x="624609" y="138903"/>
                  </a:cubicBezTo>
                  <a:cubicBezTo>
                    <a:pt x="587791" y="87560"/>
                    <a:pt x="535096" y="46012"/>
                    <a:pt x="472606" y="25069"/>
                  </a:cubicBezTo>
                  <a:cubicBezTo>
                    <a:pt x="413493" y="5140"/>
                    <a:pt x="357421" y="-10060"/>
                    <a:pt x="288851" y="8180"/>
                  </a:cubicBezTo>
                  <a:cubicBezTo>
                    <a:pt x="205418" y="30474"/>
                    <a:pt x="127052" y="49052"/>
                    <a:pt x="69629" y="118636"/>
                  </a:cubicBezTo>
                  <a:cubicBezTo>
                    <a:pt x="41930" y="152414"/>
                    <a:pt x="8152" y="186868"/>
                    <a:pt x="2072" y="228078"/>
                  </a:cubicBezTo>
                  <a:cubicBezTo>
                    <a:pt x="-4008" y="267599"/>
                    <a:pt x="3423" y="312186"/>
                    <a:pt x="22677" y="351707"/>
                  </a:cubicBezTo>
                  <a:cubicBezTo>
                    <a:pt x="41930" y="390552"/>
                    <a:pt x="58144" y="431087"/>
                    <a:pt x="62535" y="474999"/>
                  </a:cubicBezTo>
                  <a:lnTo>
                    <a:pt x="62535" y="474999"/>
                  </a:lnTo>
                  <a:cubicBezTo>
                    <a:pt x="77060" y="488172"/>
                    <a:pt x="79424" y="507088"/>
                    <a:pt x="85505" y="524315"/>
                  </a:cubicBezTo>
                  <a:close/>
                </a:path>
              </a:pathLst>
            </a:custGeom>
            <a:solidFill>
              <a:srgbClr val="4149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DB7FB0B-AABF-4747-AA1F-42A852DCC37A}"/>
                </a:ext>
              </a:extLst>
            </p:cNvPr>
            <p:cNvSpPr/>
            <p:nvPr/>
          </p:nvSpPr>
          <p:spPr>
            <a:xfrm>
              <a:off x="7056165" y="4023044"/>
              <a:ext cx="679584" cy="290281"/>
            </a:xfrm>
            <a:custGeom>
              <a:avLst/>
              <a:gdLst>
                <a:gd name="connsiteX0" fmla="*/ 590212 w 592712"/>
                <a:gd name="connsiteY0" fmla="*/ 3507 h 253174"/>
                <a:gd name="connsiteX1" fmla="*/ 579066 w 592712"/>
                <a:gd name="connsiteY1" fmla="*/ 2156 h 253174"/>
                <a:gd name="connsiteX2" fmla="*/ 562176 w 592712"/>
                <a:gd name="connsiteY2" fmla="*/ 48432 h 253174"/>
                <a:gd name="connsiteX3" fmla="*/ 519615 w 592712"/>
                <a:gd name="connsiteY3" fmla="*/ 85926 h 253174"/>
                <a:gd name="connsiteX4" fmla="*/ 446316 w 592712"/>
                <a:gd name="connsiteY4" fmla="*/ 90318 h 253174"/>
                <a:gd name="connsiteX5" fmla="*/ 323025 w 592712"/>
                <a:gd name="connsiteY5" fmla="*/ 118691 h 253174"/>
                <a:gd name="connsiteX6" fmla="*/ 303433 w 592712"/>
                <a:gd name="connsiteY6" fmla="*/ 131527 h 253174"/>
                <a:gd name="connsiteX7" fmla="*/ 263575 w 592712"/>
                <a:gd name="connsiteY7" fmla="*/ 132541 h 253174"/>
                <a:gd name="connsiteX8" fmla="*/ 244321 w 592712"/>
                <a:gd name="connsiteY8" fmla="*/ 121056 h 253174"/>
                <a:gd name="connsiteX9" fmla="*/ 160213 w 592712"/>
                <a:gd name="connsiteY9" fmla="*/ 108220 h 253174"/>
                <a:gd name="connsiteX10" fmla="*/ 62593 w 592712"/>
                <a:gd name="connsiteY10" fmla="*/ 106531 h 253174"/>
                <a:gd name="connsiteX11" fmla="*/ 27801 w 592712"/>
                <a:gd name="connsiteY11" fmla="*/ 83562 h 253174"/>
                <a:gd name="connsiteX12" fmla="*/ 1116 w 592712"/>
                <a:gd name="connsiteY12" fmla="*/ 15667 h 253174"/>
                <a:gd name="connsiteX13" fmla="*/ 2805 w 592712"/>
                <a:gd name="connsiteY13" fmla="*/ 27490 h 253174"/>
                <a:gd name="connsiteX14" fmla="*/ 778 w 592712"/>
                <a:gd name="connsiteY14" fmla="*/ 51810 h 253174"/>
                <a:gd name="connsiteX15" fmla="*/ 39285 w 592712"/>
                <a:gd name="connsiteY15" fmla="*/ 175777 h 253174"/>
                <a:gd name="connsiteX16" fmla="*/ 131501 w 592712"/>
                <a:gd name="connsiteY16" fmla="*/ 252116 h 253174"/>
                <a:gd name="connsiteX17" fmla="*/ 198720 w 592712"/>
                <a:gd name="connsiteY17" fmla="*/ 253130 h 253174"/>
                <a:gd name="connsiteX18" fmla="*/ 268641 w 592712"/>
                <a:gd name="connsiteY18" fmla="*/ 206853 h 253174"/>
                <a:gd name="connsiteX19" fmla="*/ 310189 w 592712"/>
                <a:gd name="connsiteY19" fmla="*/ 206178 h 253174"/>
                <a:gd name="connsiteX20" fmla="*/ 360181 w 592712"/>
                <a:gd name="connsiteY20" fmla="*/ 245699 h 253174"/>
                <a:gd name="connsiteX21" fmla="*/ 454423 w 592712"/>
                <a:gd name="connsiteY21" fmla="*/ 245699 h 253174"/>
                <a:gd name="connsiteX22" fmla="*/ 538531 w 592712"/>
                <a:gd name="connsiteY22" fmla="*/ 185573 h 253174"/>
                <a:gd name="connsiteX23" fmla="*/ 585146 w 592712"/>
                <a:gd name="connsiteY23" fmla="*/ 30192 h 253174"/>
                <a:gd name="connsiteX24" fmla="*/ 591564 w 592712"/>
                <a:gd name="connsiteY24" fmla="*/ 4182 h 253174"/>
                <a:gd name="connsiteX25" fmla="*/ 590212 w 592712"/>
                <a:gd name="connsiteY25" fmla="*/ 3507 h 25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2712" h="253174">
                  <a:moveTo>
                    <a:pt x="590212" y="3507"/>
                  </a:moveTo>
                  <a:cubicBezTo>
                    <a:pt x="587510" y="467"/>
                    <a:pt x="580755" y="-1898"/>
                    <a:pt x="579066" y="2156"/>
                  </a:cubicBezTo>
                  <a:lnTo>
                    <a:pt x="562176" y="48432"/>
                  </a:lnTo>
                  <a:cubicBezTo>
                    <a:pt x="554745" y="68024"/>
                    <a:pt x="540220" y="85251"/>
                    <a:pt x="519615" y="85926"/>
                  </a:cubicBezTo>
                  <a:lnTo>
                    <a:pt x="446316" y="90318"/>
                  </a:lnTo>
                  <a:cubicBezTo>
                    <a:pt x="405444" y="96735"/>
                    <a:pt x="358154" y="101127"/>
                    <a:pt x="323025" y="118691"/>
                  </a:cubicBezTo>
                  <a:lnTo>
                    <a:pt x="303433" y="131527"/>
                  </a:lnTo>
                  <a:cubicBezTo>
                    <a:pt x="291273" y="139296"/>
                    <a:pt x="276073" y="139972"/>
                    <a:pt x="263575" y="132541"/>
                  </a:cubicBezTo>
                  <a:lnTo>
                    <a:pt x="244321" y="121056"/>
                  </a:lnTo>
                  <a:cubicBezTo>
                    <a:pt x="219325" y="110247"/>
                    <a:pt x="187235" y="108220"/>
                    <a:pt x="160213" y="108220"/>
                  </a:cubicBezTo>
                  <a:lnTo>
                    <a:pt x="62593" y="106531"/>
                  </a:lnTo>
                  <a:cubicBezTo>
                    <a:pt x="45703" y="106531"/>
                    <a:pt x="35908" y="98424"/>
                    <a:pt x="27801" y="83562"/>
                  </a:cubicBezTo>
                  <a:lnTo>
                    <a:pt x="1116" y="15667"/>
                  </a:lnTo>
                  <a:cubicBezTo>
                    <a:pt x="1791" y="19721"/>
                    <a:pt x="2129" y="23436"/>
                    <a:pt x="2805" y="27490"/>
                  </a:cubicBezTo>
                  <a:cubicBezTo>
                    <a:pt x="2129" y="35596"/>
                    <a:pt x="-1586" y="44041"/>
                    <a:pt x="778" y="51810"/>
                  </a:cubicBezTo>
                  <a:cubicBezTo>
                    <a:pt x="12938" y="93358"/>
                    <a:pt x="23747" y="135243"/>
                    <a:pt x="39285" y="175777"/>
                  </a:cubicBezTo>
                  <a:cubicBezTo>
                    <a:pt x="61241" y="232525"/>
                    <a:pt x="71713" y="252792"/>
                    <a:pt x="131501" y="252116"/>
                  </a:cubicBezTo>
                  <a:cubicBezTo>
                    <a:pt x="143323" y="251779"/>
                    <a:pt x="186897" y="253468"/>
                    <a:pt x="198720" y="253130"/>
                  </a:cubicBezTo>
                  <a:cubicBezTo>
                    <a:pt x="227094" y="252792"/>
                    <a:pt x="252090" y="233201"/>
                    <a:pt x="268641" y="206853"/>
                  </a:cubicBezTo>
                  <a:cubicBezTo>
                    <a:pt x="280802" y="187600"/>
                    <a:pt x="297015" y="186924"/>
                    <a:pt x="310189" y="206178"/>
                  </a:cubicBezTo>
                  <a:cubicBezTo>
                    <a:pt x="322687" y="224418"/>
                    <a:pt x="340252" y="244347"/>
                    <a:pt x="360181" y="245699"/>
                  </a:cubicBezTo>
                  <a:cubicBezTo>
                    <a:pt x="391595" y="247725"/>
                    <a:pt x="423347" y="249076"/>
                    <a:pt x="454423" y="245699"/>
                  </a:cubicBezTo>
                  <a:cubicBezTo>
                    <a:pt x="492593" y="241645"/>
                    <a:pt x="520967" y="226445"/>
                    <a:pt x="538531" y="185573"/>
                  </a:cubicBezTo>
                  <a:cubicBezTo>
                    <a:pt x="559812" y="134905"/>
                    <a:pt x="570959" y="82549"/>
                    <a:pt x="585146" y="30192"/>
                  </a:cubicBezTo>
                  <a:cubicBezTo>
                    <a:pt x="587848" y="20058"/>
                    <a:pt x="595617" y="13640"/>
                    <a:pt x="591564" y="4182"/>
                  </a:cubicBezTo>
                  <a:cubicBezTo>
                    <a:pt x="590888" y="4858"/>
                    <a:pt x="590550" y="4182"/>
                    <a:pt x="590212" y="3507"/>
                  </a:cubicBezTo>
                  <a:close/>
                </a:path>
              </a:pathLst>
            </a:custGeom>
            <a:solidFill>
              <a:srgbClr val="363636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3BF7E9-EB3F-4D30-85CD-5B05E5ECD363}"/>
                </a:ext>
              </a:extLst>
            </p:cNvPr>
            <p:cNvSpPr/>
            <p:nvPr/>
          </p:nvSpPr>
          <p:spPr>
            <a:xfrm>
              <a:off x="7179056" y="4479811"/>
              <a:ext cx="463245" cy="263572"/>
            </a:xfrm>
            <a:custGeom>
              <a:avLst/>
              <a:gdLst>
                <a:gd name="connsiteX0" fmla="*/ 402639 w 404028"/>
                <a:gd name="connsiteY0" fmla="*/ 36481 h 229879"/>
                <a:gd name="connsiteX1" fmla="*/ 330016 w 404028"/>
                <a:gd name="connsiteY1" fmla="*/ 155381 h 229879"/>
                <a:gd name="connsiteX2" fmla="*/ 264148 w 404028"/>
                <a:gd name="connsiteY2" fmla="*/ 212467 h 229879"/>
                <a:gd name="connsiteX3" fmla="*/ 139167 w 404028"/>
                <a:gd name="connsiteY3" fmla="*/ 209089 h 229879"/>
                <a:gd name="connsiteX4" fmla="*/ 21618 w 404028"/>
                <a:gd name="connsiteY4" fmla="*/ 73975 h 229879"/>
                <a:gd name="connsiteX5" fmla="*/ 0 w 404028"/>
                <a:gd name="connsiteY5" fmla="*/ 48641 h 229879"/>
                <a:gd name="connsiteX6" fmla="*/ 5404 w 404028"/>
                <a:gd name="connsiteY6" fmla="*/ 5067 h 229879"/>
                <a:gd name="connsiteX7" fmla="*/ 111131 w 404028"/>
                <a:gd name="connsiteY7" fmla="*/ 148625 h 229879"/>
                <a:gd name="connsiteX8" fmla="*/ 317180 w 404028"/>
                <a:gd name="connsiteY8" fmla="*/ 130047 h 229879"/>
                <a:gd name="connsiteX9" fmla="*/ 402977 w 404028"/>
                <a:gd name="connsiteY9" fmla="*/ 0 h 229879"/>
                <a:gd name="connsiteX10" fmla="*/ 402639 w 404028"/>
                <a:gd name="connsiteY10" fmla="*/ 36481 h 229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4028" h="229879">
                  <a:moveTo>
                    <a:pt x="402639" y="36481"/>
                  </a:moveTo>
                  <a:cubicBezTo>
                    <a:pt x="383723" y="79379"/>
                    <a:pt x="359403" y="118562"/>
                    <a:pt x="330016" y="155381"/>
                  </a:cubicBezTo>
                  <a:cubicBezTo>
                    <a:pt x="311438" y="178350"/>
                    <a:pt x="289819" y="197266"/>
                    <a:pt x="264148" y="212467"/>
                  </a:cubicBezTo>
                  <a:cubicBezTo>
                    <a:pt x="221249" y="238138"/>
                    <a:pt x="181390" y="234085"/>
                    <a:pt x="139167" y="209089"/>
                  </a:cubicBezTo>
                  <a:cubicBezTo>
                    <a:pt x="84784" y="176661"/>
                    <a:pt x="49316" y="129372"/>
                    <a:pt x="21618" y="73975"/>
                  </a:cubicBezTo>
                  <a:cubicBezTo>
                    <a:pt x="16551" y="64179"/>
                    <a:pt x="15538" y="49654"/>
                    <a:pt x="0" y="48641"/>
                  </a:cubicBezTo>
                  <a:cubicBezTo>
                    <a:pt x="1689" y="32090"/>
                    <a:pt x="4391" y="25334"/>
                    <a:pt x="5404" y="5067"/>
                  </a:cubicBezTo>
                  <a:cubicBezTo>
                    <a:pt x="37156" y="48303"/>
                    <a:pt x="74313" y="114509"/>
                    <a:pt x="111131" y="148625"/>
                  </a:cubicBezTo>
                  <a:cubicBezTo>
                    <a:pt x="170919" y="203684"/>
                    <a:pt x="259081" y="185782"/>
                    <a:pt x="317180" y="130047"/>
                  </a:cubicBezTo>
                  <a:cubicBezTo>
                    <a:pt x="353323" y="95255"/>
                    <a:pt x="380683" y="54721"/>
                    <a:pt x="402977" y="0"/>
                  </a:cubicBezTo>
                  <a:cubicBezTo>
                    <a:pt x="405004" y="14187"/>
                    <a:pt x="403653" y="26685"/>
                    <a:pt x="402639" y="364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C28E92D-3FF9-4C03-8948-5233BA5BCA52}"/>
                </a:ext>
              </a:extLst>
            </p:cNvPr>
            <p:cNvSpPr/>
            <p:nvPr/>
          </p:nvSpPr>
          <p:spPr>
            <a:xfrm>
              <a:off x="7423089" y="4154960"/>
              <a:ext cx="214859" cy="115954"/>
            </a:xfrm>
            <a:custGeom>
              <a:avLst/>
              <a:gdLst>
                <a:gd name="connsiteX0" fmla="*/ 140484 w 187393"/>
                <a:gd name="connsiteY0" fmla="*/ 3301 h 101131"/>
                <a:gd name="connsiteX1" fmla="*/ 186761 w 187393"/>
                <a:gd name="connsiteY1" fmla="*/ 24919 h 101131"/>
                <a:gd name="connsiteX2" fmla="*/ 145213 w 187393"/>
                <a:gd name="connsiteY2" fmla="*/ 93152 h 101131"/>
                <a:gd name="connsiteX3" fmla="*/ 48269 w 187393"/>
                <a:gd name="connsiteY3" fmla="*/ 99907 h 101131"/>
                <a:gd name="connsiteX4" fmla="*/ 8411 w 187393"/>
                <a:gd name="connsiteY4" fmla="*/ 71533 h 101131"/>
                <a:gd name="connsiteX5" fmla="*/ 34758 w 187393"/>
                <a:gd name="connsiteY5" fmla="*/ 17826 h 101131"/>
                <a:gd name="connsiteX6" fmla="*/ 140484 w 187393"/>
                <a:gd name="connsiteY6" fmla="*/ 3301 h 101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393" h="101131">
                  <a:moveTo>
                    <a:pt x="140484" y="3301"/>
                  </a:moveTo>
                  <a:cubicBezTo>
                    <a:pt x="156698" y="1274"/>
                    <a:pt x="183721" y="-9873"/>
                    <a:pt x="186761" y="24919"/>
                  </a:cubicBezTo>
                  <a:cubicBezTo>
                    <a:pt x="190476" y="65791"/>
                    <a:pt x="177979" y="87072"/>
                    <a:pt x="145213" y="93152"/>
                  </a:cubicBezTo>
                  <a:cubicBezTo>
                    <a:pt x="113124" y="99232"/>
                    <a:pt x="81034" y="103285"/>
                    <a:pt x="48269" y="99907"/>
                  </a:cubicBezTo>
                  <a:cubicBezTo>
                    <a:pt x="28678" y="97881"/>
                    <a:pt x="16855" y="88423"/>
                    <a:pt x="8411" y="71533"/>
                  </a:cubicBezTo>
                  <a:cubicBezTo>
                    <a:pt x="-7803" y="38430"/>
                    <a:pt x="-1385" y="23568"/>
                    <a:pt x="34758" y="17826"/>
                  </a:cubicBezTo>
                  <a:cubicBezTo>
                    <a:pt x="70225" y="11746"/>
                    <a:pt x="105692" y="8030"/>
                    <a:pt x="140484" y="3301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EC4215-66BA-44B0-BEFF-12A32CDE60B2}"/>
                </a:ext>
              </a:extLst>
            </p:cNvPr>
            <p:cNvSpPr/>
            <p:nvPr/>
          </p:nvSpPr>
          <p:spPr>
            <a:xfrm>
              <a:off x="7137931" y="4176073"/>
              <a:ext cx="203906" cy="103788"/>
            </a:xfrm>
            <a:custGeom>
              <a:avLst/>
              <a:gdLst>
                <a:gd name="connsiteX0" fmla="*/ 145648 w 177840"/>
                <a:gd name="connsiteY0" fmla="*/ 3465 h 90521"/>
                <a:gd name="connsiteX1" fmla="*/ 177399 w 177840"/>
                <a:gd name="connsiteY1" fmla="*/ 34879 h 90521"/>
                <a:gd name="connsiteX2" fmla="*/ 145310 w 177840"/>
                <a:gd name="connsiteY2" fmla="*/ 84534 h 90521"/>
                <a:gd name="connsiteX3" fmla="*/ 64579 w 177840"/>
                <a:gd name="connsiteY3" fmla="*/ 89600 h 90521"/>
                <a:gd name="connsiteX4" fmla="*/ 400 w 177840"/>
                <a:gd name="connsiteY4" fmla="*/ 25421 h 90521"/>
                <a:gd name="connsiteX5" fmla="*/ 22694 w 177840"/>
                <a:gd name="connsiteY5" fmla="*/ 87 h 90521"/>
                <a:gd name="connsiteX6" fmla="*/ 145648 w 177840"/>
                <a:gd name="connsiteY6" fmla="*/ 3465 h 9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840" h="90521">
                  <a:moveTo>
                    <a:pt x="145648" y="3465"/>
                  </a:moveTo>
                  <a:cubicBezTo>
                    <a:pt x="164226" y="5492"/>
                    <a:pt x="180777" y="11234"/>
                    <a:pt x="177399" y="34879"/>
                  </a:cubicBezTo>
                  <a:cubicBezTo>
                    <a:pt x="174359" y="56160"/>
                    <a:pt x="173684" y="80142"/>
                    <a:pt x="145310" y="84534"/>
                  </a:cubicBezTo>
                  <a:cubicBezTo>
                    <a:pt x="118625" y="88587"/>
                    <a:pt x="91602" y="92303"/>
                    <a:pt x="64579" y="89600"/>
                  </a:cubicBezTo>
                  <a:cubicBezTo>
                    <a:pt x="26410" y="85547"/>
                    <a:pt x="4791" y="63253"/>
                    <a:pt x="400" y="25421"/>
                  </a:cubicBezTo>
                  <a:cubicBezTo>
                    <a:pt x="-1626" y="6843"/>
                    <a:pt x="3778" y="-926"/>
                    <a:pt x="22694" y="87"/>
                  </a:cubicBezTo>
                  <a:cubicBezTo>
                    <a:pt x="39583" y="763"/>
                    <a:pt x="121665" y="1101"/>
                    <a:pt x="145648" y="3465"/>
                  </a:cubicBezTo>
                  <a:close/>
                </a:path>
              </a:pathLst>
            </a:custGeom>
            <a:solidFill>
              <a:srgbClr val="FDFDFD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4A5BD4-47B4-463C-8C9B-B3A73FEEB59E}"/>
                </a:ext>
              </a:extLst>
            </p:cNvPr>
            <p:cNvSpPr/>
            <p:nvPr/>
          </p:nvSpPr>
          <p:spPr>
            <a:xfrm>
              <a:off x="7448611" y="4083444"/>
              <a:ext cx="188224" cy="58760"/>
            </a:xfrm>
            <a:custGeom>
              <a:avLst/>
              <a:gdLst>
                <a:gd name="connsiteX0" fmla="*/ 0 w 164163"/>
                <a:gd name="connsiteY0" fmla="*/ 50812 h 51249"/>
                <a:gd name="connsiteX1" fmla="*/ 164164 w 164163"/>
                <a:gd name="connsiteY1" fmla="*/ 8589 h 51249"/>
                <a:gd name="connsiteX2" fmla="*/ 0 w 164163"/>
                <a:gd name="connsiteY2" fmla="*/ 50812 h 5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163" h="51249">
                  <a:moveTo>
                    <a:pt x="0" y="50812"/>
                  </a:moveTo>
                  <a:cubicBezTo>
                    <a:pt x="51006" y="23451"/>
                    <a:pt x="98295" y="-18096"/>
                    <a:pt x="164164" y="8589"/>
                  </a:cubicBezTo>
                  <a:cubicBezTo>
                    <a:pt x="104376" y="3860"/>
                    <a:pt x="60126" y="56554"/>
                    <a:pt x="0" y="50812"/>
                  </a:cubicBezTo>
                  <a:close/>
                </a:path>
              </a:pathLst>
            </a:custGeom>
            <a:solidFill>
              <a:srgbClr val="3F3F3F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9B540CB-E4EE-409F-9E15-9F935744DE1E}"/>
                </a:ext>
              </a:extLst>
            </p:cNvPr>
            <p:cNvSpPr/>
            <p:nvPr/>
          </p:nvSpPr>
          <p:spPr>
            <a:xfrm>
              <a:off x="7113990" y="4097650"/>
              <a:ext cx="192484" cy="48572"/>
            </a:xfrm>
            <a:custGeom>
              <a:avLst/>
              <a:gdLst>
                <a:gd name="connsiteX0" fmla="*/ 0 w 167878"/>
                <a:gd name="connsiteY0" fmla="*/ 15115 h 42363"/>
                <a:gd name="connsiteX1" fmla="*/ 167879 w 167878"/>
                <a:gd name="connsiteY1" fmla="*/ 40449 h 42363"/>
                <a:gd name="connsiteX2" fmla="*/ 0 w 167878"/>
                <a:gd name="connsiteY2" fmla="*/ 15115 h 4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7878" h="42363">
                  <a:moveTo>
                    <a:pt x="0" y="15115"/>
                  </a:moveTo>
                  <a:cubicBezTo>
                    <a:pt x="36143" y="-12584"/>
                    <a:pt x="102349" y="-1099"/>
                    <a:pt x="167879" y="40449"/>
                  </a:cubicBezTo>
                  <a:cubicBezTo>
                    <a:pt x="106402" y="52947"/>
                    <a:pt x="58774" y="-423"/>
                    <a:pt x="0" y="15115"/>
                  </a:cubicBezTo>
                  <a:close/>
                </a:path>
              </a:pathLst>
            </a:custGeom>
            <a:solidFill>
              <a:srgbClr val="3E3E3E"/>
            </a:solidFill>
            <a:ln w="33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015EEEBD-2ADF-4A24-9485-7D3F82B8A796}"/>
              </a:ext>
            </a:extLst>
          </p:cNvPr>
          <p:cNvSpPr/>
          <p:nvPr/>
        </p:nvSpPr>
        <p:spPr>
          <a:xfrm>
            <a:off x="6423446" y="6469335"/>
            <a:ext cx="1924847" cy="75135"/>
          </a:xfrm>
          <a:custGeom>
            <a:avLst/>
            <a:gdLst>
              <a:gd name="connsiteX0" fmla="*/ 1631838 w 1678790"/>
              <a:gd name="connsiteY0" fmla="*/ 65530 h 65530"/>
              <a:gd name="connsiteX1" fmla="*/ 46952 w 1678790"/>
              <a:gd name="connsiteY1" fmla="*/ 65530 h 65530"/>
              <a:gd name="connsiteX2" fmla="*/ 0 w 1678790"/>
              <a:gd name="connsiteY2" fmla="*/ 18578 h 65530"/>
              <a:gd name="connsiteX3" fmla="*/ 0 w 1678790"/>
              <a:gd name="connsiteY3" fmla="*/ 13511 h 65530"/>
              <a:gd name="connsiteX4" fmla="*/ 13511 w 1678790"/>
              <a:gd name="connsiteY4" fmla="*/ 0 h 65530"/>
              <a:gd name="connsiteX5" fmla="*/ 1665279 w 1678790"/>
              <a:gd name="connsiteY5" fmla="*/ 0 h 65530"/>
              <a:gd name="connsiteX6" fmla="*/ 1678790 w 1678790"/>
              <a:gd name="connsiteY6" fmla="*/ 13511 h 65530"/>
              <a:gd name="connsiteX7" fmla="*/ 1678790 w 1678790"/>
              <a:gd name="connsiteY7" fmla="*/ 18578 h 65530"/>
              <a:gd name="connsiteX8" fmla="*/ 1631838 w 1678790"/>
              <a:gd name="connsiteY8" fmla="*/ 65530 h 6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8790" h="65530">
                <a:moveTo>
                  <a:pt x="1631838" y="65530"/>
                </a:moveTo>
                <a:lnTo>
                  <a:pt x="46952" y="65530"/>
                </a:lnTo>
                <a:cubicBezTo>
                  <a:pt x="20943" y="65530"/>
                  <a:pt x="0" y="44587"/>
                  <a:pt x="0" y="18578"/>
                </a:cubicBezTo>
                <a:lnTo>
                  <a:pt x="0" y="13511"/>
                </a:lnTo>
                <a:cubicBezTo>
                  <a:pt x="0" y="6080"/>
                  <a:pt x="6080" y="0"/>
                  <a:pt x="13511" y="0"/>
                </a:cubicBezTo>
                <a:lnTo>
                  <a:pt x="1665279" y="0"/>
                </a:lnTo>
                <a:cubicBezTo>
                  <a:pt x="1672710" y="0"/>
                  <a:pt x="1678790" y="6080"/>
                  <a:pt x="1678790" y="13511"/>
                </a:cubicBezTo>
                <a:lnTo>
                  <a:pt x="1678790" y="18578"/>
                </a:lnTo>
                <a:cubicBezTo>
                  <a:pt x="1678790" y="44587"/>
                  <a:pt x="1657848" y="65530"/>
                  <a:pt x="1631838" y="65530"/>
                </a:cubicBezTo>
                <a:close/>
              </a:path>
            </a:pathLst>
          </a:custGeom>
          <a:gradFill>
            <a:gsLst>
              <a:gs pos="63000">
                <a:schemeClr val="tx1">
                  <a:lumMod val="65000"/>
                  <a:lumOff val="35000"/>
                </a:schemeClr>
              </a:gs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A1DDBF0-8236-4C58-A7A6-E4F1FBFD2F07}"/>
              </a:ext>
            </a:extLst>
          </p:cNvPr>
          <p:cNvSpPr/>
          <p:nvPr/>
        </p:nvSpPr>
        <p:spPr>
          <a:xfrm>
            <a:off x="8434250" y="6109362"/>
            <a:ext cx="734449" cy="413871"/>
          </a:xfrm>
          <a:custGeom>
            <a:avLst/>
            <a:gdLst>
              <a:gd name="connsiteX0" fmla="*/ 0 w 734449"/>
              <a:gd name="connsiteY0" fmla="*/ 337449 h 413871"/>
              <a:gd name="connsiteX1" fmla="*/ 734449 w 734449"/>
              <a:gd name="connsiteY1" fmla="*/ 337449 h 413871"/>
              <a:gd name="connsiteX2" fmla="*/ 367225 w 734449"/>
              <a:gd name="connsiteY2" fmla="*/ 413871 h 413871"/>
              <a:gd name="connsiteX3" fmla="*/ 0 w 734449"/>
              <a:gd name="connsiteY3" fmla="*/ 337449 h 413871"/>
              <a:gd name="connsiteX4" fmla="*/ 536941 w 734449"/>
              <a:gd name="connsiteY4" fmla="*/ 89325 h 413871"/>
              <a:gd name="connsiteX5" fmla="*/ 528009 w 734449"/>
              <a:gd name="connsiteY5" fmla="*/ 97265 h 413871"/>
              <a:gd name="connsiteX6" fmla="*/ 520069 w 734449"/>
              <a:gd name="connsiteY6" fmla="*/ 189567 h 413871"/>
              <a:gd name="connsiteX7" fmla="*/ 527016 w 734449"/>
              <a:gd name="connsiteY7" fmla="*/ 200485 h 413871"/>
              <a:gd name="connsiteX8" fmla="*/ 596491 w 734449"/>
              <a:gd name="connsiteY8" fmla="*/ 160785 h 413871"/>
              <a:gd name="connsiteX9" fmla="*/ 590536 w 734449"/>
              <a:gd name="connsiteY9" fmla="*/ 110167 h 413871"/>
              <a:gd name="connsiteX10" fmla="*/ 536941 w 734449"/>
              <a:gd name="connsiteY10" fmla="*/ 89325 h 413871"/>
              <a:gd name="connsiteX11" fmla="*/ 208425 w 734449"/>
              <a:gd name="connsiteY11" fmla="*/ 0 h 413871"/>
              <a:gd name="connsiteX12" fmla="*/ 523046 w 734449"/>
              <a:gd name="connsiteY12" fmla="*/ 0 h 413871"/>
              <a:gd name="connsiteX13" fmla="*/ 528009 w 734449"/>
              <a:gd name="connsiteY13" fmla="*/ 50617 h 413871"/>
              <a:gd name="connsiteX14" fmla="*/ 535949 w 734449"/>
              <a:gd name="connsiteY14" fmla="*/ 53595 h 413871"/>
              <a:gd name="connsiteX15" fmla="*/ 607409 w 734449"/>
              <a:gd name="connsiteY15" fmla="*/ 81385 h 413871"/>
              <a:gd name="connsiteX16" fmla="*/ 617334 w 734449"/>
              <a:gd name="connsiteY16" fmla="*/ 185598 h 413871"/>
              <a:gd name="connsiteX17" fmla="*/ 523046 w 734449"/>
              <a:gd name="connsiteY17" fmla="*/ 233238 h 413871"/>
              <a:gd name="connsiteX18" fmla="*/ 503196 w 734449"/>
              <a:gd name="connsiteY18" fmla="*/ 252094 h 413871"/>
              <a:gd name="connsiteX19" fmla="*/ 462504 w 734449"/>
              <a:gd name="connsiteY19" fmla="*/ 319584 h 413871"/>
              <a:gd name="connsiteX20" fmla="*/ 446624 w 734449"/>
              <a:gd name="connsiteY20" fmla="*/ 329509 h 413871"/>
              <a:gd name="connsiteX21" fmla="*/ 268967 w 734449"/>
              <a:gd name="connsiteY21" fmla="*/ 328517 h 413871"/>
              <a:gd name="connsiteX22" fmla="*/ 262020 w 734449"/>
              <a:gd name="connsiteY22" fmla="*/ 319584 h 413871"/>
              <a:gd name="connsiteX23" fmla="*/ 200485 w 734449"/>
              <a:gd name="connsiteY23" fmla="*/ 139942 h 413871"/>
              <a:gd name="connsiteX24" fmla="*/ 199492 w 734449"/>
              <a:gd name="connsiteY24" fmla="*/ 22828 h 413871"/>
              <a:gd name="connsiteX25" fmla="*/ 208425 w 734449"/>
              <a:gd name="connsiteY25" fmla="*/ 0 h 41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4449" h="413871">
                <a:moveTo>
                  <a:pt x="0" y="337449"/>
                </a:moveTo>
                <a:lnTo>
                  <a:pt x="734449" y="337449"/>
                </a:lnTo>
                <a:cubicBezTo>
                  <a:pt x="622297" y="387074"/>
                  <a:pt x="498234" y="413871"/>
                  <a:pt x="367225" y="413871"/>
                </a:cubicBezTo>
                <a:cubicBezTo>
                  <a:pt x="236215" y="413871"/>
                  <a:pt x="112153" y="386081"/>
                  <a:pt x="0" y="337449"/>
                </a:cubicBezTo>
                <a:close/>
                <a:moveTo>
                  <a:pt x="536941" y="89325"/>
                </a:moveTo>
                <a:cubicBezTo>
                  <a:pt x="529994" y="88333"/>
                  <a:pt x="528009" y="90317"/>
                  <a:pt x="528009" y="97265"/>
                </a:cubicBezTo>
                <a:cubicBezTo>
                  <a:pt x="528009" y="128033"/>
                  <a:pt x="524039" y="158800"/>
                  <a:pt x="520069" y="189567"/>
                </a:cubicBezTo>
                <a:cubicBezTo>
                  <a:pt x="520069" y="194530"/>
                  <a:pt x="515107" y="202470"/>
                  <a:pt x="527016" y="200485"/>
                </a:cubicBezTo>
                <a:cubicBezTo>
                  <a:pt x="554807" y="195523"/>
                  <a:pt x="580611" y="185598"/>
                  <a:pt x="596491" y="160785"/>
                </a:cubicBezTo>
                <a:cubicBezTo>
                  <a:pt x="607409" y="143913"/>
                  <a:pt x="605424" y="123070"/>
                  <a:pt x="590536" y="110167"/>
                </a:cubicBezTo>
                <a:cubicBezTo>
                  <a:pt x="574657" y="96273"/>
                  <a:pt x="556791" y="91310"/>
                  <a:pt x="536941" y="89325"/>
                </a:cubicBezTo>
                <a:close/>
                <a:moveTo>
                  <a:pt x="208425" y="0"/>
                </a:moveTo>
                <a:cubicBezTo>
                  <a:pt x="309659" y="0"/>
                  <a:pt x="421811" y="0"/>
                  <a:pt x="523046" y="0"/>
                </a:cubicBezTo>
                <a:cubicBezTo>
                  <a:pt x="529994" y="5955"/>
                  <a:pt x="523046" y="44663"/>
                  <a:pt x="528009" y="50617"/>
                </a:cubicBezTo>
                <a:cubicBezTo>
                  <a:pt x="529001" y="55580"/>
                  <a:pt x="532971" y="53595"/>
                  <a:pt x="535949" y="53595"/>
                </a:cubicBezTo>
                <a:cubicBezTo>
                  <a:pt x="566716" y="53595"/>
                  <a:pt x="591529" y="69475"/>
                  <a:pt x="607409" y="81385"/>
                </a:cubicBezTo>
                <a:cubicBezTo>
                  <a:pt x="641154" y="108183"/>
                  <a:pt x="647109" y="154830"/>
                  <a:pt x="617334" y="185598"/>
                </a:cubicBezTo>
                <a:cubicBezTo>
                  <a:pt x="592521" y="214380"/>
                  <a:pt x="560761" y="230260"/>
                  <a:pt x="523046" y="233238"/>
                </a:cubicBezTo>
                <a:cubicBezTo>
                  <a:pt x="513121" y="234230"/>
                  <a:pt x="508159" y="242170"/>
                  <a:pt x="503196" y="252094"/>
                </a:cubicBezTo>
                <a:cubicBezTo>
                  <a:pt x="490294" y="275914"/>
                  <a:pt x="485332" y="280876"/>
                  <a:pt x="462504" y="319584"/>
                </a:cubicBezTo>
                <a:cubicBezTo>
                  <a:pt x="460519" y="327524"/>
                  <a:pt x="453571" y="329509"/>
                  <a:pt x="446624" y="329509"/>
                </a:cubicBezTo>
                <a:cubicBezTo>
                  <a:pt x="387074" y="329509"/>
                  <a:pt x="328516" y="332487"/>
                  <a:pt x="268967" y="328517"/>
                </a:cubicBezTo>
                <a:cubicBezTo>
                  <a:pt x="264997" y="326532"/>
                  <a:pt x="263012" y="323554"/>
                  <a:pt x="262020" y="319584"/>
                </a:cubicBezTo>
                <a:cubicBezTo>
                  <a:pt x="231252" y="246139"/>
                  <a:pt x="207432" y="220335"/>
                  <a:pt x="200485" y="139942"/>
                </a:cubicBezTo>
                <a:cubicBezTo>
                  <a:pt x="198500" y="108183"/>
                  <a:pt x="197506" y="38708"/>
                  <a:pt x="199492" y="22828"/>
                </a:cubicBezTo>
                <a:cubicBezTo>
                  <a:pt x="198500" y="19850"/>
                  <a:pt x="198500" y="0"/>
                  <a:pt x="208425" y="0"/>
                </a:cubicBezTo>
                <a:close/>
              </a:path>
            </a:pathLst>
          </a:custGeom>
          <a:gradFill>
            <a:gsLst>
              <a:gs pos="41000">
                <a:schemeClr val="bg1">
                  <a:lumMod val="95000"/>
                </a:schemeClr>
              </a:gs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90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14F865-EBFB-4BF4-8BEE-0146385BFADB}"/>
              </a:ext>
            </a:extLst>
          </p:cNvPr>
          <p:cNvGrpSpPr/>
          <p:nvPr/>
        </p:nvGrpSpPr>
        <p:grpSpPr>
          <a:xfrm flipH="1">
            <a:off x="5187241" y="4900406"/>
            <a:ext cx="1390302" cy="1655492"/>
            <a:chOff x="-269682" y="2392932"/>
            <a:chExt cx="3796368" cy="4520497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F2344D0-F67B-48AD-8B78-7EBE9F277A50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AAF1E3B-EADA-42E0-AB11-705281A8311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5AA146B-3A3D-4FD8-8EEE-4E6B8BF4AD2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ACF2B15-5661-4B43-B2B5-43DD11B51D4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4445533F-D999-401D-99DB-10D197186DC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8DDE007-6ECF-443B-9D5E-9CD71EE6EFDE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66D6E6B-C4F8-43C9-BFF2-4071160FD63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C0BFD3-78FE-4278-B2B7-0904EBFC832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6542291-B973-4056-A526-CC775C77B4D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9D36220-A765-40F5-8B42-0479818D158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AD13BCA-A506-40CE-B984-72D13FBC891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A51CAC59-B44E-4A7D-9F89-2C6DD19BF7D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68B2AD5-C89E-45EE-B77B-FDE5A41DB3FE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535AA5C7-CCE0-4063-9698-3C2015E5BF91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4DD565-5A68-41EB-8CDD-18A5C6036F4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884419C-B1F9-4A61-9143-2E244906C1A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35A83B-F5DB-4E64-88C9-35EA2198488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04005DF-CCAF-44CA-B3DC-199615AC25A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7F62E4-B4F7-4D09-A060-BC06526DF8DB}"/>
              </a:ext>
            </a:extLst>
          </p:cNvPr>
          <p:cNvGrpSpPr/>
          <p:nvPr/>
        </p:nvGrpSpPr>
        <p:grpSpPr>
          <a:xfrm>
            <a:off x="241077" y="670419"/>
            <a:ext cx="2222354" cy="2908063"/>
            <a:chOff x="504255" y="2118035"/>
            <a:chExt cx="3316520" cy="4339835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9C317AD-4CB8-4364-A1A8-8156DE1E578D}"/>
                </a:ext>
              </a:extLst>
            </p:cNvPr>
            <p:cNvSpPr/>
            <p:nvPr/>
          </p:nvSpPr>
          <p:spPr>
            <a:xfrm>
              <a:off x="521514" y="3587117"/>
              <a:ext cx="3299261" cy="2855212"/>
            </a:xfrm>
            <a:custGeom>
              <a:avLst/>
              <a:gdLst>
                <a:gd name="connsiteX0" fmla="*/ 2601863 w 2608174"/>
                <a:gd name="connsiteY0" fmla="*/ 1488729 h 2257139"/>
                <a:gd name="connsiteX1" fmla="*/ 2598713 w 2608174"/>
                <a:gd name="connsiteY1" fmla="*/ 1465329 h 2257139"/>
                <a:gd name="connsiteX2" fmla="*/ 2501063 w 2608174"/>
                <a:gd name="connsiteY2" fmla="*/ 1155279 h 2257139"/>
                <a:gd name="connsiteX3" fmla="*/ 2437613 w 2608174"/>
                <a:gd name="connsiteY3" fmla="*/ 1049529 h 2257139"/>
                <a:gd name="connsiteX4" fmla="*/ 2371013 w 2608174"/>
                <a:gd name="connsiteY4" fmla="*/ 932079 h 2257139"/>
                <a:gd name="connsiteX5" fmla="*/ 2325113 w 2608174"/>
                <a:gd name="connsiteY5" fmla="*/ 877629 h 2257139"/>
                <a:gd name="connsiteX6" fmla="*/ 2275613 w 2608174"/>
                <a:gd name="connsiteY6" fmla="*/ 806979 h 2257139"/>
                <a:gd name="connsiteX7" fmla="*/ 2196863 w 2608174"/>
                <a:gd name="connsiteY7" fmla="*/ 670179 h 2257139"/>
                <a:gd name="connsiteX8" fmla="*/ 2145563 w 2608174"/>
                <a:gd name="connsiteY8" fmla="*/ 558129 h 2257139"/>
                <a:gd name="connsiteX9" fmla="*/ 2096963 w 2608174"/>
                <a:gd name="connsiteY9" fmla="*/ 433929 h 2257139"/>
                <a:gd name="connsiteX10" fmla="*/ 2057813 w 2608174"/>
                <a:gd name="connsiteY10" fmla="*/ 312879 h 2257139"/>
                <a:gd name="connsiteX11" fmla="*/ 2038463 w 2608174"/>
                <a:gd name="connsiteY11" fmla="*/ 218829 h 2257139"/>
                <a:gd name="connsiteX12" fmla="*/ 2011463 w 2608174"/>
                <a:gd name="connsiteY12" fmla="*/ 88779 h 2257139"/>
                <a:gd name="connsiteX13" fmla="*/ 1879613 w 2608174"/>
                <a:gd name="connsiteY13" fmla="*/ 2379 h 2257139"/>
                <a:gd name="connsiteX14" fmla="*/ 231263 w 2608174"/>
                <a:gd name="connsiteY14" fmla="*/ 361029 h 2257139"/>
                <a:gd name="connsiteX15" fmla="*/ 119213 w 2608174"/>
                <a:gd name="connsiteY15" fmla="*/ 447429 h 2257139"/>
                <a:gd name="connsiteX16" fmla="*/ 115613 w 2608174"/>
                <a:gd name="connsiteY16" fmla="*/ 443379 h 2257139"/>
                <a:gd name="connsiteX17" fmla="*/ 80513 w 2608174"/>
                <a:gd name="connsiteY17" fmla="*/ 651729 h 2257139"/>
                <a:gd name="connsiteX18" fmla="*/ 52613 w 2608174"/>
                <a:gd name="connsiteY18" fmla="*/ 802479 h 2257139"/>
                <a:gd name="connsiteX19" fmla="*/ 27863 w 2608174"/>
                <a:gd name="connsiteY19" fmla="*/ 1013979 h 2257139"/>
                <a:gd name="connsiteX20" fmla="*/ 22013 w 2608174"/>
                <a:gd name="connsiteY20" fmla="*/ 1264179 h 2257139"/>
                <a:gd name="connsiteX21" fmla="*/ 26063 w 2608174"/>
                <a:gd name="connsiteY21" fmla="*/ 1686279 h 2257139"/>
                <a:gd name="connsiteX22" fmla="*/ 16613 w 2608174"/>
                <a:gd name="connsiteY22" fmla="*/ 1805079 h 2257139"/>
                <a:gd name="connsiteX23" fmla="*/ 19313 w 2608174"/>
                <a:gd name="connsiteY23" fmla="*/ 1863579 h 2257139"/>
                <a:gd name="connsiteX24" fmla="*/ 33713 w 2608174"/>
                <a:gd name="connsiteY24" fmla="*/ 1911729 h 2257139"/>
                <a:gd name="connsiteX25" fmla="*/ 20663 w 2608174"/>
                <a:gd name="connsiteY25" fmla="*/ 1965279 h 2257139"/>
                <a:gd name="connsiteX26" fmla="*/ 3563 w 2608174"/>
                <a:gd name="connsiteY26" fmla="*/ 2116479 h 2257139"/>
                <a:gd name="connsiteX27" fmla="*/ 14363 w 2608174"/>
                <a:gd name="connsiteY27" fmla="*/ 2245179 h 2257139"/>
                <a:gd name="connsiteX28" fmla="*/ 131363 w 2608174"/>
                <a:gd name="connsiteY28" fmla="*/ 2241129 h 2257139"/>
                <a:gd name="connsiteX29" fmla="*/ 271313 w 2608174"/>
                <a:gd name="connsiteY29" fmla="*/ 2210079 h 2257139"/>
                <a:gd name="connsiteX30" fmla="*/ 707363 w 2608174"/>
                <a:gd name="connsiteY30" fmla="*/ 2111979 h 2257139"/>
                <a:gd name="connsiteX31" fmla="*/ 1808963 w 2608174"/>
                <a:gd name="connsiteY31" fmla="*/ 1852329 h 2257139"/>
                <a:gd name="connsiteX32" fmla="*/ 2550563 w 2608174"/>
                <a:gd name="connsiteY32" fmla="*/ 1684479 h 2257139"/>
                <a:gd name="connsiteX33" fmla="*/ 2582063 w 2608174"/>
                <a:gd name="connsiteY33" fmla="*/ 1662429 h 2257139"/>
                <a:gd name="connsiteX34" fmla="*/ 2594213 w 2608174"/>
                <a:gd name="connsiteY34" fmla="*/ 1648479 h 2257139"/>
                <a:gd name="connsiteX35" fmla="*/ 2601863 w 2608174"/>
                <a:gd name="connsiteY35" fmla="*/ 1488729 h 2257139"/>
                <a:gd name="connsiteX36" fmla="*/ 29663 w 2608174"/>
                <a:gd name="connsiteY36" fmla="*/ 1160229 h 2257139"/>
                <a:gd name="connsiteX37" fmla="*/ 29663 w 2608174"/>
                <a:gd name="connsiteY37" fmla="*/ 1160229 h 2257139"/>
                <a:gd name="connsiteX38" fmla="*/ 29663 w 2608174"/>
                <a:gd name="connsiteY38" fmla="*/ 1159779 h 2257139"/>
                <a:gd name="connsiteX39" fmla="*/ 29663 w 2608174"/>
                <a:gd name="connsiteY39" fmla="*/ 1160229 h 2257139"/>
                <a:gd name="connsiteX40" fmla="*/ 52613 w 2608174"/>
                <a:gd name="connsiteY40" fmla="*/ 2251029 h 2257139"/>
                <a:gd name="connsiteX41" fmla="*/ 52613 w 2608174"/>
                <a:gd name="connsiteY41" fmla="*/ 2251029 h 2257139"/>
                <a:gd name="connsiteX42" fmla="*/ 53063 w 2608174"/>
                <a:gd name="connsiteY42" fmla="*/ 2250129 h 2257139"/>
                <a:gd name="connsiteX43" fmla="*/ 54413 w 2608174"/>
                <a:gd name="connsiteY43" fmla="*/ 2251029 h 2257139"/>
                <a:gd name="connsiteX44" fmla="*/ 52613 w 2608174"/>
                <a:gd name="connsiteY44" fmla="*/ 2251029 h 2257139"/>
                <a:gd name="connsiteX45" fmla="*/ 52613 w 2608174"/>
                <a:gd name="connsiteY45" fmla="*/ 2251029 h 2257139"/>
                <a:gd name="connsiteX46" fmla="*/ 2029013 w 2608174"/>
                <a:gd name="connsiteY46" fmla="*/ 1417179 h 2257139"/>
                <a:gd name="connsiteX47" fmla="*/ 1971863 w 2608174"/>
                <a:gd name="connsiteY47" fmla="*/ 1433379 h 2257139"/>
                <a:gd name="connsiteX48" fmla="*/ 1966463 w 2608174"/>
                <a:gd name="connsiteY48" fmla="*/ 1435629 h 2257139"/>
                <a:gd name="connsiteX49" fmla="*/ 1938563 w 2608174"/>
                <a:gd name="connsiteY49" fmla="*/ 1414929 h 2257139"/>
                <a:gd name="connsiteX50" fmla="*/ 1929113 w 2608174"/>
                <a:gd name="connsiteY50" fmla="*/ 1358679 h 2257139"/>
                <a:gd name="connsiteX51" fmla="*/ 1925513 w 2608174"/>
                <a:gd name="connsiteY51" fmla="*/ 1284879 h 2257139"/>
                <a:gd name="connsiteX52" fmla="*/ 1927763 w 2608174"/>
                <a:gd name="connsiteY52" fmla="*/ 1247979 h 2257139"/>
                <a:gd name="connsiteX53" fmla="*/ 1939463 w 2608174"/>
                <a:gd name="connsiteY53" fmla="*/ 1223679 h 2257139"/>
                <a:gd name="connsiteX54" fmla="*/ 1952963 w 2608174"/>
                <a:gd name="connsiteY54" fmla="*/ 1219629 h 2257139"/>
                <a:gd name="connsiteX55" fmla="*/ 1958813 w 2608174"/>
                <a:gd name="connsiteY55" fmla="*/ 1225929 h 2257139"/>
                <a:gd name="connsiteX56" fmla="*/ 2033963 w 2608174"/>
                <a:gd name="connsiteY56" fmla="*/ 1384779 h 2257139"/>
                <a:gd name="connsiteX57" fmla="*/ 2034863 w 2608174"/>
                <a:gd name="connsiteY57" fmla="*/ 1387479 h 2257139"/>
                <a:gd name="connsiteX58" fmla="*/ 2029013 w 2608174"/>
                <a:gd name="connsiteY58" fmla="*/ 1417179 h 2257139"/>
                <a:gd name="connsiteX59" fmla="*/ 2208563 w 2608174"/>
                <a:gd name="connsiteY59" fmla="*/ 1761879 h 2257139"/>
                <a:gd name="connsiteX60" fmla="*/ 2208563 w 2608174"/>
                <a:gd name="connsiteY60" fmla="*/ 1761879 h 2257139"/>
                <a:gd name="connsiteX61" fmla="*/ 2208563 w 2608174"/>
                <a:gd name="connsiteY61" fmla="*/ 1761879 h 2257139"/>
                <a:gd name="connsiteX62" fmla="*/ 2208563 w 2608174"/>
                <a:gd name="connsiteY62" fmla="*/ 1761879 h 2257139"/>
                <a:gd name="connsiteX63" fmla="*/ 2379113 w 2608174"/>
                <a:gd name="connsiteY63" fmla="*/ 1726779 h 2257139"/>
                <a:gd name="connsiteX64" fmla="*/ 2379113 w 2608174"/>
                <a:gd name="connsiteY64" fmla="*/ 1726779 h 2257139"/>
                <a:gd name="connsiteX65" fmla="*/ 2379113 w 2608174"/>
                <a:gd name="connsiteY65" fmla="*/ 1726779 h 2257139"/>
                <a:gd name="connsiteX66" fmla="*/ 2379113 w 2608174"/>
                <a:gd name="connsiteY66" fmla="*/ 1726779 h 2257139"/>
                <a:gd name="connsiteX67" fmla="*/ 2379113 w 2608174"/>
                <a:gd name="connsiteY67" fmla="*/ 1726779 h 2257139"/>
                <a:gd name="connsiteX68" fmla="*/ 2590613 w 2608174"/>
                <a:gd name="connsiteY68" fmla="*/ 1444629 h 2257139"/>
                <a:gd name="connsiteX69" fmla="*/ 2590613 w 2608174"/>
                <a:gd name="connsiteY69" fmla="*/ 1443729 h 2257139"/>
                <a:gd name="connsiteX70" fmla="*/ 2591063 w 2608174"/>
                <a:gd name="connsiteY70" fmla="*/ 1443729 h 2257139"/>
                <a:gd name="connsiteX71" fmla="*/ 2590613 w 2608174"/>
                <a:gd name="connsiteY71" fmla="*/ 1444629 h 225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8174" h="2257139">
                  <a:moveTo>
                    <a:pt x="2601863" y="1488729"/>
                  </a:moveTo>
                  <a:cubicBezTo>
                    <a:pt x="2600963" y="1480629"/>
                    <a:pt x="2599613" y="1472979"/>
                    <a:pt x="2598713" y="1465329"/>
                  </a:cubicBezTo>
                  <a:cubicBezTo>
                    <a:pt x="2585213" y="1359129"/>
                    <a:pt x="2556413" y="1247979"/>
                    <a:pt x="2501063" y="1155279"/>
                  </a:cubicBezTo>
                  <a:cubicBezTo>
                    <a:pt x="2479913" y="1120179"/>
                    <a:pt x="2459213" y="1084629"/>
                    <a:pt x="2437613" y="1049529"/>
                  </a:cubicBezTo>
                  <a:cubicBezTo>
                    <a:pt x="2422763" y="1025229"/>
                    <a:pt x="2371463" y="940629"/>
                    <a:pt x="2371013" y="932079"/>
                  </a:cubicBezTo>
                  <a:cubicBezTo>
                    <a:pt x="2370563" y="923529"/>
                    <a:pt x="2337713" y="889329"/>
                    <a:pt x="2325113" y="877629"/>
                  </a:cubicBezTo>
                  <a:cubicBezTo>
                    <a:pt x="2304863" y="858729"/>
                    <a:pt x="2290013" y="829929"/>
                    <a:pt x="2275613" y="806979"/>
                  </a:cubicBezTo>
                  <a:cubicBezTo>
                    <a:pt x="2247713" y="762429"/>
                    <a:pt x="2222063" y="716079"/>
                    <a:pt x="2196863" y="670179"/>
                  </a:cubicBezTo>
                  <a:cubicBezTo>
                    <a:pt x="2177063" y="634179"/>
                    <a:pt x="2159963" y="596829"/>
                    <a:pt x="2145563" y="558129"/>
                  </a:cubicBezTo>
                  <a:cubicBezTo>
                    <a:pt x="2130263" y="518079"/>
                    <a:pt x="2107763" y="475329"/>
                    <a:pt x="2096963" y="433929"/>
                  </a:cubicBezTo>
                  <a:cubicBezTo>
                    <a:pt x="2086613" y="392529"/>
                    <a:pt x="2066813" y="354729"/>
                    <a:pt x="2057813" y="312879"/>
                  </a:cubicBezTo>
                  <a:cubicBezTo>
                    <a:pt x="2051063" y="281829"/>
                    <a:pt x="2044763" y="250329"/>
                    <a:pt x="2038463" y="218829"/>
                  </a:cubicBezTo>
                  <a:cubicBezTo>
                    <a:pt x="2029463" y="175629"/>
                    <a:pt x="2020463" y="131979"/>
                    <a:pt x="2011463" y="88779"/>
                  </a:cubicBezTo>
                  <a:cubicBezTo>
                    <a:pt x="1998863" y="28479"/>
                    <a:pt x="1939913" y="-10221"/>
                    <a:pt x="1879613" y="2379"/>
                  </a:cubicBezTo>
                  <a:cubicBezTo>
                    <a:pt x="1879613" y="2379"/>
                    <a:pt x="259163" y="351579"/>
                    <a:pt x="231263" y="361029"/>
                  </a:cubicBezTo>
                  <a:cubicBezTo>
                    <a:pt x="184913" y="376329"/>
                    <a:pt x="130463" y="393429"/>
                    <a:pt x="119213" y="447429"/>
                  </a:cubicBezTo>
                  <a:cubicBezTo>
                    <a:pt x="117413" y="446529"/>
                    <a:pt x="116063" y="445629"/>
                    <a:pt x="115613" y="443379"/>
                  </a:cubicBezTo>
                  <a:cubicBezTo>
                    <a:pt x="102113" y="512679"/>
                    <a:pt x="71513" y="581529"/>
                    <a:pt x="80513" y="651729"/>
                  </a:cubicBezTo>
                  <a:cubicBezTo>
                    <a:pt x="88163" y="711579"/>
                    <a:pt x="63413" y="752079"/>
                    <a:pt x="52613" y="802479"/>
                  </a:cubicBezTo>
                  <a:cubicBezTo>
                    <a:pt x="40463" y="872229"/>
                    <a:pt x="34613" y="943329"/>
                    <a:pt x="27863" y="1013979"/>
                  </a:cubicBezTo>
                  <a:cubicBezTo>
                    <a:pt x="19313" y="1102179"/>
                    <a:pt x="18413" y="1175529"/>
                    <a:pt x="22013" y="1264179"/>
                  </a:cubicBezTo>
                  <a:cubicBezTo>
                    <a:pt x="27863" y="1398279"/>
                    <a:pt x="-23437" y="1558929"/>
                    <a:pt x="26063" y="1686279"/>
                  </a:cubicBezTo>
                  <a:cubicBezTo>
                    <a:pt x="41813" y="1726779"/>
                    <a:pt x="23813" y="1765479"/>
                    <a:pt x="16613" y="1805079"/>
                  </a:cubicBezTo>
                  <a:cubicBezTo>
                    <a:pt x="13013" y="1824879"/>
                    <a:pt x="11663" y="1844679"/>
                    <a:pt x="19313" y="1863579"/>
                  </a:cubicBezTo>
                  <a:cubicBezTo>
                    <a:pt x="26513" y="1882029"/>
                    <a:pt x="35063" y="1891929"/>
                    <a:pt x="33713" y="1911729"/>
                  </a:cubicBezTo>
                  <a:cubicBezTo>
                    <a:pt x="32363" y="1930179"/>
                    <a:pt x="26063" y="1947729"/>
                    <a:pt x="20663" y="1965279"/>
                  </a:cubicBezTo>
                  <a:cubicBezTo>
                    <a:pt x="5813" y="2014329"/>
                    <a:pt x="4013" y="2065629"/>
                    <a:pt x="3563" y="2116479"/>
                  </a:cubicBezTo>
                  <a:cubicBezTo>
                    <a:pt x="3563" y="2148429"/>
                    <a:pt x="-9487" y="2220429"/>
                    <a:pt x="14363" y="2245179"/>
                  </a:cubicBezTo>
                  <a:cubicBezTo>
                    <a:pt x="38663" y="2270829"/>
                    <a:pt x="99413" y="2248329"/>
                    <a:pt x="131363" y="2241129"/>
                  </a:cubicBezTo>
                  <a:cubicBezTo>
                    <a:pt x="178163" y="2230779"/>
                    <a:pt x="224513" y="2220429"/>
                    <a:pt x="271313" y="2210079"/>
                  </a:cubicBezTo>
                  <a:cubicBezTo>
                    <a:pt x="416663" y="2177679"/>
                    <a:pt x="562013" y="2144829"/>
                    <a:pt x="707363" y="2111979"/>
                  </a:cubicBezTo>
                  <a:cubicBezTo>
                    <a:pt x="891413" y="2070579"/>
                    <a:pt x="1622663" y="1895079"/>
                    <a:pt x="1808963" y="1852329"/>
                  </a:cubicBezTo>
                  <a:cubicBezTo>
                    <a:pt x="1960613" y="1817679"/>
                    <a:pt x="2542913" y="1687179"/>
                    <a:pt x="2550563" y="1684479"/>
                  </a:cubicBezTo>
                  <a:cubicBezTo>
                    <a:pt x="2562713" y="1679979"/>
                    <a:pt x="2573963" y="1673679"/>
                    <a:pt x="2582063" y="1662429"/>
                  </a:cubicBezTo>
                  <a:cubicBezTo>
                    <a:pt x="2586113" y="1657929"/>
                    <a:pt x="2590163" y="1653429"/>
                    <a:pt x="2594213" y="1648479"/>
                  </a:cubicBezTo>
                  <a:cubicBezTo>
                    <a:pt x="2614463" y="1601229"/>
                    <a:pt x="2608613" y="1542279"/>
                    <a:pt x="2601863" y="1488729"/>
                  </a:cubicBezTo>
                  <a:close/>
                  <a:moveTo>
                    <a:pt x="29663" y="1160229"/>
                  </a:moveTo>
                  <a:cubicBezTo>
                    <a:pt x="29663" y="1160229"/>
                    <a:pt x="29663" y="1160229"/>
                    <a:pt x="29663" y="1160229"/>
                  </a:cubicBezTo>
                  <a:cubicBezTo>
                    <a:pt x="29213" y="1160229"/>
                    <a:pt x="29663" y="1159779"/>
                    <a:pt x="29663" y="1159779"/>
                  </a:cubicBezTo>
                  <a:cubicBezTo>
                    <a:pt x="29663" y="1159779"/>
                    <a:pt x="29663" y="1160229"/>
                    <a:pt x="29663" y="1160229"/>
                  </a:cubicBezTo>
                  <a:close/>
                  <a:moveTo>
                    <a:pt x="52613" y="2251029"/>
                  </a:moveTo>
                  <a:cubicBezTo>
                    <a:pt x="52613" y="2251029"/>
                    <a:pt x="52613" y="2251029"/>
                    <a:pt x="52613" y="2251029"/>
                  </a:cubicBezTo>
                  <a:lnTo>
                    <a:pt x="53063" y="2250129"/>
                  </a:lnTo>
                  <a:cubicBezTo>
                    <a:pt x="53513" y="2250579"/>
                    <a:pt x="53963" y="2250579"/>
                    <a:pt x="54413" y="2251029"/>
                  </a:cubicBezTo>
                  <a:cubicBezTo>
                    <a:pt x="53513" y="2251029"/>
                    <a:pt x="53063" y="2251029"/>
                    <a:pt x="52613" y="2251029"/>
                  </a:cubicBezTo>
                  <a:cubicBezTo>
                    <a:pt x="52613" y="2251029"/>
                    <a:pt x="52613" y="2251029"/>
                    <a:pt x="52613" y="2251029"/>
                  </a:cubicBezTo>
                  <a:close/>
                  <a:moveTo>
                    <a:pt x="2029013" y="1417179"/>
                  </a:moveTo>
                  <a:cubicBezTo>
                    <a:pt x="2010113" y="1422579"/>
                    <a:pt x="1990763" y="1427979"/>
                    <a:pt x="1971863" y="1433379"/>
                  </a:cubicBezTo>
                  <a:cubicBezTo>
                    <a:pt x="1970063" y="1433829"/>
                    <a:pt x="1968263" y="1434729"/>
                    <a:pt x="1966463" y="1435629"/>
                  </a:cubicBezTo>
                  <a:cubicBezTo>
                    <a:pt x="1946663" y="1448229"/>
                    <a:pt x="1942163" y="1430679"/>
                    <a:pt x="1938563" y="1414929"/>
                  </a:cubicBezTo>
                  <a:cubicBezTo>
                    <a:pt x="1934513" y="1396479"/>
                    <a:pt x="1931363" y="1377579"/>
                    <a:pt x="1929113" y="1358679"/>
                  </a:cubicBezTo>
                  <a:cubicBezTo>
                    <a:pt x="1926413" y="1333929"/>
                    <a:pt x="1925063" y="1309629"/>
                    <a:pt x="1925513" y="1284879"/>
                  </a:cubicBezTo>
                  <a:cubicBezTo>
                    <a:pt x="1925963" y="1273629"/>
                    <a:pt x="1924163" y="1258779"/>
                    <a:pt x="1927763" y="1247979"/>
                  </a:cubicBezTo>
                  <a:cubicBezTo>
                    <a:pt x="1930463" y="1239879"/>
                    <a:pt x="1935863" y="1231779"/>
                    <a:pt x="1939463" y="1223679"/>
                  </a:cubicBezTo>
                  <a:cubicBezTo>
                    <a:pt x="1942163" y="1216929"/>
                    <a:pt x="1946663" y="1215579"/>
                    <a:pt x="1952963" y="1219629"/>
                  </a:cubicBezTo>
                  <a:cubicBezTo>
                    <a:pt x="1955213" y="1220979"/>
                    <a:pt x="1957463" y="1223229"/>
                    <a:pt x="1958813" y="1225929"/>
                  </a:cubicBezTo>
                  <a:cubicBezTo>
                    <a:pt x="1987613" y="1277229"/>
                    <a:pt x="2019563" y="1327179"/>
                    <a:pt x="2033963" y="1384779"/>
                  </a:cubicBezTo>
                  <a:cubicBezTo>
                    <a:pt x="2034413" y="1385679"/>
                    <a:pt x="2034413" y="1386579"/>
                    <a:pt x="2034863" y="1387479"/>
                  </a:cubicBezTo>
                  <a:cubicBezTo>
                    <a:pt x="2039813" y="1398279"/>
                    <a:pt x="2049263" y="1409979"/>
                    <a:pt x="2029013" y="1417179"/>
                  </a:cubicBezTo>
                  <a:close/>
                  <a:moveTo>
                    <a:pt x="2208563" y="1761879"/>
                  </a:moveTo>
                  <a:cubicBezTo>
                    <a:pt x="2208563" y="1761879"/>
                    <a:pt x="2208563" y="1761879"/>
                    <a:pt x="2208563" y="1761879"/>
                  </a:cubicBezTo>
                  <a:cubicBezTo>
                    <a:pt x="2208563" y="1761879"/>
                    <a:pt x="2208563" y="1762329"/>
                    <a:pt x="2208563" y="1761879"/>
                  </a:cubicBezTo>
                  <a:cubicBezTo>
                    <a:pt x="2208563" y="1762329"/>
                    <a:pt x="2208563" y="1761879"/>
                    <a:pt x="2208563" y="1761879"/>
                  </a:cubicBezTo>
                  <a:close/>
                  <a:moveTo>
                    <a:pt x="2379113" y="1726779"/>
                  </a:moveTo>
                  <a:lnTo>
                    <a:pt x="2379113" y="1726779"/>
                  </a:ln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ubicBezTo>
                    <a:pt x="2379113" y="1726779"/>
                    <a:pt x="2379113" y="1726779"/>
                    <a:pt x="2379113" y="1726779"/>
                  </a:cubicBezTo>
                  <a:close/>
                  <a:moveTo>
                    <a:pt x="2590613" y="1444629"/>
                  </a:moveTo>
                  <a:cubicBezTo>
                    <a:pt x="2590613" y="1444179"/>
                    <a:pt x="2590613" y="1444179"/>
                    <a:pt x="2590613" y="1443729"/>
                  </a:cubicBezTo>
                  <a:cubicBezTo>
                    <a:pt x="2590613" y="1443729"/>
                    <a:pt x="2590613" y="1443729"/>
                    <a:pt x="2591063" y="1443729"/>
                  </a:cubicBezTo>
                  <a:cubicBezTo>
                    <a:pt x="2590613" y="1443729"/>
                    <a:pt x="2590613" y="1444179"/>
                    <a:pt x="2590613" y="1444629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6083A8-48D8-4313-AF1B-45CFB41BC31E}"/>
                </a:ext>
              </a:extLst>
            </p:cNvPr>
            <p:cNvSpPr/>
            <p:nvPr/>
          </p:nvSpPr>
          <p:spPr>
            <a:xfrm>
              <a:off x="504255" y="3979477"/>
              <a:ext cx="1440380" cy="2478393"/>
            </a:xfrm>
            <a:custGeom>
              <a:avLst/>
              <a:gdLst>
                <a:gd name="connsiteX0" fmla="*/ 1118358 w 1138668"/>
                <a:gd name="connsiteY0" fmla="*/ 1243355 h 1959251"/>
                <a:gd name="connsiteX1" fmla="*/ 1103508 w 1138668"/>
                <a:gd name="connsiteY1" fmla="*/ 992255 h 1959251"/>
                <a:gd name="connsiteX2" fmla="*/ 1085508 w 1138668"/>
                <a:gd name="connsiteY2" fmla="*/ 825755 h 1959251"/>
                <a:gd name="connsiteX3" fmla="*/ 1044108 w 1138668"/>
                <a:gd name="connsiteY3" fmla="*/ 532805 h 1959251"/>
                <a:gd name="connsiteX4" fmla="*/ 951858 w 1138668"/>
                <a:gd name="connsiteY4" fmla="*/ 166955 h 1959251"/>
                <a:gd name="connsiteX5" fmla="*/ 939708 w 1138668"/>
                <a:gd name="connsiteY5" fmla="*/ 151655 h 1959251"/>
                <a:gd name="connsiteX6" fmla="*/ 918108 w 1138668"/>
                <a:gd name="connsiteY6" fmla="*/ 190805 h 1959251"/>
                <a:gd name="connsiteX7" fmla="*/ 981108 w 1138668"/>
                <a:gd name="connsiteY7" fmla="*/ 556205 h 1959251"/>
                <a:gd name="connsiteX8" fmla="*/ 1010808 w 1138668"/>
                <a:gd name="connsiteY8" fmla="*/ 951305 h 1959251"/>
                <a:gd name="connsiteX9" fmla="*/ 977508 w 1138668"/>
                <a:gd name="connsiteY9" fmla="*/ 1159205 h 1959251"/>
                <a:gd name="connsiteX10" fmla="*/ 940608 w 1138668"/>
                <a:gd name="connsiteY10" fmla="*/ 1235705 h 1959251"/>
                <a:gd name="connsiteX11" fmla="*/ 907758 w 1138668"/>
                <a:gd name="connsiteY11" fmla="*/ 1254605 h 1959251"/>
                <a:gd name="connsiteX12" fmla="*/ 884808 w 1138668"/>
                <a:gd name="connsiteY12" fmla="*/ 1224005 h 1959251"/>
                <a:gd name="connsiteX13" fmla="*/ 874908 w 1138668"/>
                <a:gd name="connsiteY13" fmla="*/ 1155155 h 1959251"/>
                <a:gd name="connsiteX14" fmla="*/ 856458 w 1138668"/>
                <a:gd name="connsiteY14" fmla="*/ 1008455 h 1959251"/>
                <a:gd name="connsiteX15" fmla="*/ 820908 w 1138668"/>
                <a:gd name="connsiteY15" fmla="*/ 913055 h 1959251"/>
                <a:gd name="connsiteX16" fmla="*/ 681408 w 1138668"/>
                <a:gd name="connsiteY16" fmla="*/ 1120505 h 1959251"/>
                <a:gd name="connsiteX17" fmla="*/ 622908 w 1138668"/>
                <a:gd name="connsiteY17" fmla="*/ 1231205 h 1959251"/>
                <a:gd name="connsiteX18" fmla="*/ 571158 w 1138668"/>
                <a:gd name="connsiteY18" fmla="*/ 1261355 h 1959251"/>
                <a:gd name="connsiteX19" fmla="*/ 534708 w 1138668"/>
                <a:gd name="connsiteY19" fmla="*/ 1214105 h 1959251"/>
                <a:gd name="connsiteX20" fmla="*/ 513558 w 1138668"/>
                <a:gd name="connsiteY20" fmla="*/ 1099355 h 1959251"/>
                <a:gd name="connsiteX21" fmla="*/ 502758 w 1138668"/>
                <a:gd name="connsiteY21" fmla="*/ 1017005 h 1959251"/>
                <a:gd name="connsiteX22" fmla="*/ 459558 w 1138668"/>
                <a:gd name="connsiteY22" fmla="*/ 1000805 h 1959251"/>
                <a:gd name="connsiteX23" fmla="*/ 430758 w 1138668"/>
                <a:gd name="connsiteY23" fmla="*/ 1025555 h 1959251"/>
                <a:gd name="connsiteX24" fmla="*/ 307908 w 1138668"/>
                <a:gd name="connsiteY24" fmla="*/ 1210505 h 1959251"/>
                <a:gd name="connsiteX25" fmla="*/ 260658 w 1138668"/>
                <a:gd name="connsiteY25" fmla="*/ 1372955 h 1959251"/>
                <a:gd name="connsiteX26" fmla="*/ 296208 w 1138668"/>
                <a:gd name="connsiteY26" fmla="*/ 1399505 h 1959251"/>
                <a:gd name="connsiteX27" fmla="*/ 341208 w 1138668"/>
                <a:gd name="connsiteY27" fmla="*/ 1377005 h 1959251"/>
                <a:gd name="connsiteX28" fmla="*/ 455508 w 1138668"/>
                <a:gd name="connsiteY28" fmla="*/ 1294205 h 1959251"/>
                <a:gd name="connsiteX29" fmla="*/ 472158 w 1138668"/>
                <a:gd name="connsiteY29" fmla="*/ 1287455 h 1959251"/>
                <a:gd name="connsiteX30" fmla="*/ 473508 w 1138668"/>
                <a:gd name="connsiteY30" fmla="*/ 1306355 h 1959251"/>
                <a:gd name="connsiteX31" fmla="*/ 424908 w 1138668"/>
                <a:gd name="connsiteY31" fmla="*/ 1390055 h 1959251"/>
                <a:gd name="connsiteX32" fmla="*/ 342558 w 1138668"/>
                <a:gd name="connsiteY32" fmla="*/ 1448105 h 1959251"/>
                <a:gd name="connsiteX33" fmla="*/ 286308 w 1138668"/>
                <a:gd name="connsiteY33" fmla="*/ 1476005 h 1959251"/>
                <a:gd name="connsiteX34" fmla="*/ 178758 w 1138668"/>
                <a:gd name="connsiteY34" fmla="*/ 1515155 h 1959251"/>
                <a:gd name="connsiteX35" fmla="*/ 96408 w 1138668"/>
                <a:gd name="connsiteY35" fmla="*/ 1460255 h 1959251"/>
                <a:gd name="connsiteX36" fmla="*/ 105858 w 1138668"/>
                <a:gd name="connsiteY36" fmla="*/ 1336055 h 1959251"/>
                <a:gd name="connsiteX37" fmla="*/ 185058 w 1138668"/>
                <a:gd name="connsiteY37" fmla="*/ 1201505 h 1959251"/>
                <a:gd name="connsiteX38" fmla="*/ 330858 w 1138668"/>
                <a:gd name="connsiteY38" fmla="*/ 1075955 h 1959251"/>
                <a:gd name="connsiteX39" fmla="*/ 342108 w 1138668"/>
                <a:gd name="connsiteY39" fmla="*/ 1053455 h 1959251"/>
                <a:gd name="connsiteX40" fmla="*/ 320058 w 1138668"/>
                <a:gd name="connsiteY40" fmla="*/ 1040855 h 1959251"/>
                <a:gd name="connsiteX41" fmla="*/ 273258 w 1138668"/>
                <a:gd name="connsiteY41" fmla="*/ 1035455 h 1959251"/>
                <a:gd name="connsiteX42" fmla="*/ 166608 w 1138668"/>
                <a:gd name="connsiteY42" fmla="*/ 1011155 h 1959251"/>
                <a:gd name="connsiteX43" fmla="*/ 73458 w 1138668"/>
                <a:gd name="connsiteY43" fmla="*/ 872105 h 1959251"/>
                <a:gd name="connsiteX44" fmla="*/ 100458 w 1138668"/>
                <a:gd name="connsiteY44" fmla="*/ 897755 h 1959251"/>
                <a:gd name="connsiteX45" fmla="*/ 158508 w 1138668"/>
                <a:gd name="connsiteY45" fmla="*/ 966155 h 1959251"/>
                <a:gd name="connsiteX46" fmla="*/ 188208 w 1138668"/>
                <a:gd name="connsiteY46" fmla="*/ 985955 h 1959251"/>
                <a:gd name="connsiteX47" fmla="*/ 219708 w 1138668"/>
                <a:gd name="connsiteY47" fmla="*/ 960305 h 1959251"/>
                <a:gd name="connsiteX48" fmla="*/ 209358 w 1138668"/>
                <a:gd name="connsiteY48" fmla="*/ 933305 h 1959251"/>
                <a:gd name="connsiteX49" fmla="*/ 181458 w 1138668"/>
                <a:gd name="connsiteY49" fmla="*/ 884705 h 1959251"/>
                <a:gd name="connsiteX50" fmla="*/ 109008 w 1138668"/>
                <a:gd name="connsiteY50" fmla="*/ 653405 h 1959251"/>
                <a:gd name="connsiteX51" fmla="*/ 117108 w 1138668"/>
                <a:gd name="connsiteY51" fmla="*/ 427055 h 1959251"/>
                <a:gd name="connsiteX52" fmla="*/ 155808 w 1138668"/>
                <a:gd name="connsiteY52" fmla="*/ 238055 h 1959251"/>
                <a:gd name="connsiteX53" fmla="*/ 179208 w 1138668"/>
                <a:gd name="connsiteY53" fmla="*/ 205655 h 1959251"/>
                <a:gd name="connsiteX54" fmla="*/ 205308 w 1138668"/>
                <a:gd name="connsiteY54" fmla="*/ 235355 h 1959251"/>
                <a:gd name="connsiteX55" fmla="*/ 235008 w 1138668"/>
                <a:gd name="connsiteY55" fmla="*/ 341105 h 1959251"/>
                <a:gd name="connsiteX56" fmla="*/ 250308 w 1138668"/>
                <a:gd name="connsiteY56" fmla="*/ 369455 h 1959251"/>
                <a:gd name="connsiteX57" fmla="*/ 260658 w 1138668"/>
                <a:gd name="connsiteY57" fmla="*/ 312755 h 1959251"/>
                <a:gd name="connsiteX58" fmla="*/ 365958 w 1138668"/>
                <a:gd name="connsiteY58" fmla="*/ 120155 h 1959251"/>
                <a:gd name="connsiteX59" fmla="*/ 420408 w 1138668"/>
                <a:gd name="connsiteY59" fmla="*/ 80105 h 1959251"/>
                <a:gd name="connsiteX60" fmla="*/ 421758 w 1138668"/>
                <a:gd name="connsiteY60" fmla="*/ 75605 h 1959251"/>
                <a:gd name="connsiteX61" fmla="*/ 422208 w 1138668"/>
                <a:gd name="connsiteY61" fmla="*/ 73805 h 1959251"/>
                <a:gd name="connsiteX62" fmla="*/ 422208 w 1138668"/>
                <a:gd name="connsiteY62" fmla="*/ 29255 h 1959251"/>
                <a:gd name="connsiteX63" fmla="*/ 421758 w 1138668"/>
                <a:gd name="connsiteY63" fmla="*/ 25205 h 1959251"/>
                <a:gd name="connsiteX64" fmla="*/ 417258 w 1138668"/>
                <a:gd name="connsiteY64" fmla="*/ 3605 h 1959251"/>
                <a:gd name="connsiteX65" fmla="*/ 347058 w 1138668"/>
                <a:gd name="connsiteY65" fmla="*/ 15305 h 1959251"/>
                <a:gd name="connsiteX66" fmla="*/ 201708 w 1138668"/>
                <a:gd name="connsiteY66" fmla="*/ 55805 h 1959251"/>
                <a:gd name="connsiteX67" fmla="*/ 130158 w 1138668"/>
                <a:gd name="connsiteY67" fmla="*/ 103055 h 1959251"/>
                <a:gd name="connsiteX68" fmla="*/ 108558 w 1138668"/>
                <a:gd name="connsiteY68" fmla="*/ 183605 h 1959251"/>
                <a:gd name="connsiteX69" fmla="*/ 100908 w 1138668"/>
                <a:gd name="connsiteY69" fmla="*/ 213305 h 1959251"/>
                <a:gd name="connsiteX70" fmla="*/ 88308 w 1138668"/>
                <a:gd name="connsiteY70" fmla="*/ 294755 h 1959251"/>
                <a:gd name="connsiteX71" fmla="*/ 71658 w 1138668"/>
                <a:gd name="connsiteY71" fmla="*/ 383405 h 1959251"/>
                <a:gd name="connsiteX72" fmla="*/ 37008 w 1138668"/>
                <a:gd name="connsiteY72" fmla="*/ 676355 h 1959251"/>
                <a:gd name="connsiteX73" fmla="*/ 22608 w 1138668"/>
                <a:gd name="connsiteY73" fmla="*/ 825305 h 1959251"/>
                <a:gd name="connsiteX74" fmla="*/ 30258 w 1138668"/>
                <a:gd name="connsiteY74" fmla="*/ 972455 h 1959251"/>
                <a:gd name="connsiteX75" fmla="*/ 19908 w 1138668"/>
                <a:gd name="connsiteY75" fmla="*/ 1148855 h 1959251"/>
                <a:gd name="connsiteX76" fmla="*/ 15858 w 1138668"/>
                <a:gd name="connsiteY76" fmla="*/ 1309505 h 1959251"/>
                <a:gd name="connsiteX77" fmla="*/ 31158 w 1138668"/>
                <a:gd name="connsiteY77" fmla="*/ 1397255 h 1959251"/>
                <a:gd name="connsiteX78" fmla="*/ 19908 w 1138668"/>
                <a:gd name="connsiteY78" fmla="*/ 1490855 h 1959251"/>
                <a:gd name="connsiteX79" fmla="*/ 30258 w 1138668"/>
                <a:gd name="connsiteY79" fmla="*/ 1581755 h 1959251"/>
                <a:gd name="connsiteX80" fmla="*/ 15408 w 1138668"/>
                <a:gd name="connsiteY80" fmla="*/ 1667255 h 1959251"/>
                <a:gd name="connsiteX81" fmla="*/ 3708 w 1138668"/>
                <a:gd name="connsiteY81" fmla="*/ 1831055 h 1959251"/>
                <a:gd name="connsiteX82" fmla="*/ 8658 w 1138668"/>
                <a:gd name="connsiteY82" fmla="*/ 1935005 h 1959251"/>
                <a:gd name="connsiteX83" fmla="*/ 78408 w 1138668"/>
                <a:gd name="connsiteY83" fmla="*/ 1955255 h 1959251"/>
                <a:gd name="connsiteX84" fmla="*/ 222858 w 1138668"/>
                <a:gd name="connsiteY84" fmla="*/ 1897655 h 1959251"/>
                <a:gd name="connsiteX85" fmla="*/ 788058 w 1138668"/>
                <a:gd name="connsiteY85" fmla="*/ 1727555 h 1959251"/>
                <a:gd name="connsiteX86" fmla="*/ 1138608 w 1138668"/>
                <a:gd name="connsiteY86" fmla="*/ 1663655 h 1959251"/>
                <a:gd name="connsiteX87" fmla="*/ 1118358 w 1138668"/>
                <a:gd name="connsiteY87" fmla="*/ 1243355 h 195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38668" h="1959251">
                  <a:moveTo>
                    <a:pt x="1118358" y="1243355"/>
                  </a:moveTo>
                  <a:cubicBezTo>
                    <a:pt x="1119258" y="1159205"/>
                    <a:pt x="1108458" y="1075955"/>
                    <a:pt x="1103508" y="992255"/>
                  </a:cubicBezTo>
                  <a:cubicBezTo>
                    <a:pt x="1096758" y="936905"/>
                    <a:pt x="1090458" y="881555"/>
                    <a:pt x="1085508" y="825755"/>
                  </a:cubicBezTo>
                  <a:cubicBezTo>
                    <a:pt x="1080558" y="803255"/>
                    <a:pt x="1039608" y="545405"/>
                    <a:pt x="1044108" y="532805"/>
                  </a:cubicBezTo>
                  <a:cubicBezTo>
                    <a:pt x="1042308" y="499055"/>
                    <a:pt x="971658" y="230855"/>
                    <a:pt x="951858" y="166955"/>
                  </a:cubicBezTo>
                  <a:cubicBezTo>
                    <a:pt x="950058" y="160655"/>
                    <a:pt x="946458" y="154805"/>
                    <a:pt x="939708" y="151655"/>
                  </a:cubicBezTo>
                  <a:cubicBezTo>
                    <a:pt x="917658" y="156605"/>
                    <a:pt x="919458" y="174605"/>
                    <a:pt x="918108" y="190805"/>
                  </a:cubicBezTo>
                  <a:cubicBezTo>
                    <a:pt x="938808" y="312755"/>
                    <a:pt x="963558" y="433805"/>
                    <a:pt x="981108" y="556205"/>
                  </a:cubicBezTo>
                  <a:cubicBezTo>
                    <a:pt x="999558" y="687155"/>
                    <a:pt x="1019358" y="818105"/>
                    <a:pt x="1010808" y="951305"/>
                  </a:cubicBezTo>
                  <a:cubicBezTo>
                    <a:pt x="1006308" y="1021955"/>
                    <a:pt x="997758" y="1091255"/>
                    <a:pt x="977508" y="1159205"/>
                  </a:cubicBezTo>
                  <a:cubicBezTo>
                    <a:pt x="969408" y="1186655"/>
                    <a:pt x="958608" y="1212755"/>
                    <a:pt x="940608" y="1235705"/>
                  </a:cubicBezTo>
                  <a:cubicBezTo>
                    <a:pt x="932058" y="1246505"/>
                    <a:pt x="923058" y="1258205"/>
                    <a:pt x="907758" y="1254605"/>
                  </a:cubicBezTo>
                  <a:cubicBezTo>
                    <a:pt x="892908" y="1251455"/>
                    <a:pt x="887958" y="1237505"/>
                    <a:pt x="884808" y="1224005"/>
                  </a:cubicBezTo>
                  <a:cubicBezTo>
                    <a:pt x="879408" y="1201505"/>
                    <a:pt x="877158" y="1178555"/>
                    <a:pt x="874908" y="1155155"/>
                  </a:cubicBezTo>
                  <a:cubicBezTo>
                    <a:pt x="870858" y="1106105"/>
                    <a:pt x="868158" y="1056605"/>
                    <a:pt x="856458" y="1008455"/>
                  </a:cubicBezTo>
                  <a:cubicBezTo>
                    <a:pt x="848808" y="976955"/>
                    <a:pt x="837108" y="946805"/>
                    <a:pt x="820908" y="913055"/>
                  </a:cubicBezTo>
                  <a:cubicBezTo>
                    <a:pt x="809658" y="935555"/>
                    <a:pt x="684108" y="1112855"/>
                    <a:pt x="681408" y="1120505"/>
                  </a:cubicBezTo>
                  <a:cubicBezTo>
                    <a:pt x="667458" y="1160555"/>
                    <a:pt x="649908" y="1198355"/>
                    <a:pt x="622908" y="1231205"/>
                  </a:cubicBezTo>
                  <a:cubicBezTo>
                    <a:pt x="609408" y="1247405"/>
                    <a:pt x="594558" y="1264955"/>
                    <a:pt x="571158" y="1261355"/>
                  </a:cubicBezTo>
                  <a:cubicBezTo>
                    <a:pt x="546858" y="1257305"/>
                    <a:pt x="541008" y="1233905"/>
                    <a:pt x="534708" y="1214105"/>
                  </a:cubicBezTo>
                  <a:cubicBezTo>
                    <a:pt x="523008" y="1176755"/>
                    <a:pt x="517608" y="1138055"/>
                    <a:pt x="513558" y="1099355"/>
                  </a:cubicBezTo>
                  <a:cubicBezTo>
                    <a:pt x="510858" y="1071905"/>
                    <a:pt x="509508" y="1044005"/>
                    <a:pt x="502758" y="1017005"/>
                  </a:cubicBezTo>
                  <a:cubicBezTo>
                    <a:pt x="496458" y="991805"/>
                    <a:pt x="480708" y="985955"/>
                    <a:pt x="459558" y="1000805"/>
                  </a:cubicBezTo>
                  <a:cubicBezTo>
                    <a:pt x="449208" y="1008005"/>
                    <a:pt x="439308" y="1016105"/>
                    <a:pt x="430758" y="1025555"/>
                  </a:cubicBezTo>
                  <a:cubicBezTo>
                    <a:pt x="382158" y="1081805"/>
                    <a:pt x="340308" y="1143005"/>
                    <a:pt x="307908" y="1210505"/>
                  </a:cubicBezTo>
                  <a:cubicBezTo>
                    <a:pt x="303858" y="1219055"/>
                    <a:pt x="262008" y="1325705"/>
                    <a:pt x="260658" y="1372955"/>
                  </a:cubicBezTo>
                  <a:cubicBezTo>
                    <a:pt x="259758" y="1399505"/>
                    <a:pt x="271008" y="1407155"/>
                    <a:pt x="296208" y="1399505"/>
                  </a:cubicBezTo>
                  <a:cubicBezTo>
                    <a:pt x="312858" y="1394555"/>
                    <a:pt x="326358" y="1388705"/>
                    <a:pt x="341208" y="1377005"/>
                  </a:cubicBezTo>
                  <a:cubicBezTo>
                    <a:pt x="375858" y="1356755"/>
                    <a:pt x="430758" y="1309955"/>
                    <a:pt x="455508" y="1294205"/>
                  </a:cubicBezTo>
                  <a:cubicBezTo>
                    <a:pt x="460908" y="1291055"/>
                    <a:pt x="465408" y="1282055"/>
                    <a:pt x="472158" y="1287455"/>
                  </a:cubicBezTo>
                  <a:cubicBezTo>
                    <a:pt x="477558" y="1291505"/>
                    <a:pt x="475308" y="1300055"/>
                    <a:pt x="473508" y="1306355"/>
                  </a:cubicBezTo>
                  <a:cubicBezTo>
                    <a:pt x="464958" y="1338755"/>
                    <a:pt x="449658" y="1367105"/>
                    <a:pt x="424908" y="1390055"/>
                  </a:cubicBezTo>
                  <a:cubicBezTo>
                    <a:pt x="425808" y="1395005"/>
                    <a:pt x="354258" y="1442705"/>
                    <a:pt x="342558" y="1448105"/>
                  </a:cubicBezTo>
                  <a:cubicBezTo>
                    <a:pt x="323658" y="1456655"/>
                    <a:pt x="305658" y="1467905"/>
                    <a:pt x="286308" y="1476005"/>
                  </a:cubicBezTo>
                  <a:cubicBezTo>
                    <a:pt x="251208" y="1490405"/>
                    <a:pt x="216558" y="1507955"/>
                    <a:pt x="178758" y="1515155"/>
                  </a:cubicBezTo>
                  <a:cubicBezTo>
                    <a:pt x="131508" y="1524155"/>
                    <a:pt x="102258" y="1505255"/>
                    <a:pt x="96408" y="1460255"/>
                  </a:cubicBezTo>
                  <a:cubicBezTo>
                    <a:pt x="90558" y="1418405"/>
                    <a:pt x="93258" y="1376555"/>
                    <a:pt x="105858" y="1336055"/>
                  </a:cubicBezTo>
                  <a:cubicBezTo>
                    <a:pt x="121608" y="1285205"/>
                    <a:pt x="150408" y="1241555"/>
                    <a:pt x="185058" y="1201505"/>
                  </a:cubicBezTo>
                  <a:cubicBezTo>
                    <a:pt x="197208" y="1183505"/>
                    <a:pt x="294858" y="1102505"/>
                    <a:pt x="330858" y="1075955"/>
                  </a:cubicBezTo>
                  <a:cubicBezTo>
                    <a:pt x="337608" y="1070555"/>
                    <a:pt x="345258" y="1063355"/>
                    <a:pt x="342108" y="1053455"/>
                  </a:cubicBezTo>
                  <a:cubicBezTo>
                    <a:pt x="338958" y="1043555"/>
                    <a:pt x="329058" y="1041755"/>
                    <a:pt x="320058" y="1040855"/>
                  </a:cubicBezTo>
                  <a:cubicBezTo>
                    <a:pt x="304308" y="1039505"/>
                    <a:pt x="289008" y="1036805"/>
                    <a:pt x="273258" y="1035455"/>
                  </a:cubicBezTo>
                  <a:cubicBezTo>
                    <a:pt x="236808" y="1031855"/>
                    <a:pt x="200358" y="1027805"/>
                    <a:pt x="166608" y="1011155"/>
                  </a:cubicBezTo>
                  <a:cubicBezTo>
                    <a:pt x="110358" y="983255"/>
                    <a:pt x="87408" y="933305"/>
                    <a:pt x="73458" y="872105"/>
                  </a:cubicBezTo>
                  <a:cubicBezTo>
                    <a:pt x="88308" y="879305"/>
                    <a:pt x="93708" y="889205"/>
                    <a:pt x="100458" y="897755"/>
                  </a:cubicBezTo>
                  <a:cubicBezTo>
                    <a:pt x="118908" y="921605"/>
                    <a:pt x="136458" y="945455"/>
                    <a:pt x="158508" y="966155"/>
                  </a:cubicBezTo>
                  <a:cubicBezTo>
                    <a:pt x="167508" y="974255"/>
                    <a:pt x="176508" y="981905"/>
                    <a:pt x="188208" y="985955"/>
                  </a:cubicBezTo>
                  <a:cubicBezTo>
                    <a:pt x="208908" y="993155"/>
                    <a:pt x="222408" y="982355"/>
                    <a:pt x="219708" y="960305"/>
                  </a:cubicBezTo>
                  <a:cubicBezTo>
                    <a:pt x="218808" y="950405"/>
                    <a:pt x="214308" y="941405"/>
                    <a:pt x="209358" y="933305"/>
                  </a:cubicBezTo>
                  <a:cubicBezTo>
                    <a:pt x="200358" y="917105"/>
                    <a:pt x="191358" y="900455"/>
                    <a:pt x="181458" y="884705"/>
                  </a:cubicBezTo>
                  <a:cubicBezTo>
                    <a:pt x="136908" y="814055"/>
                    <a:pt x="112158" y="736205"/>
                    <a:pt x="109008" y="653405"/>
                  </a:cubicBezTo>
                  <a:cubicBezTo>
                    <a:pt x="106308" y="577805"/>
                    <a:pt x="105858" y="502205"/>
                    <a:pt x="117108" y="427055"/>
                  </a:cubicBezTo>
                  <a:cubicBezTo>
                    <a:pt x="126558" y="363155"/>
                    <a:pt x="135558" y="299255"/>
                    <a:pt x="155808" y="238055"/>
                  </a:cubicBezTo>
                  <a:cubicBezTo>
                    <a:pt x="160308" y="225005"/>
                    <a:pt x="163008" y="207005"/>
                    <a:pt x="179208" y="205655"/>
                  </a:cubicBezTo>
                  <a:cubicBezTo>
                    <a:pt x="196308" y="204305"/>
                    <a:pt x="199458" y="223205"/>
                    <a:pt x="205308" y="235355"/>
                  </a:cubicBezTo>
                  <a:cubicBezTo>
                    <a:pt x="220608" y="269105"/>
                    <a:pt x="226908" y="305555"/>
                    <a:pt x="235008" y="341105"/>
                  </a:cubicBezTo>
                  <a:cubicBezTo>
                    <a:pt x="237258" y="351005"/>
                    <a:pt x="236808" y="362255"/>
                    <a:pt x="250308" y="369455"/>
                  </a:cubicBezTo>
                  <a:cubicBezTo>
                    <a:pt x="258408" y="351005"/>
                    <a:pt x="258858" y="331655"/>
                    <a:pt x="260658" y="312755"/>
                  </a:cubicBezTo>
                  <a:cubicBezTo>
                    <a:pt x="268758" y="233555"/>
                    <a:pt x="299358" y="167405"/>
                    <a:pt x="365958" y="120155"/>
                  </a:cubicBezTo>
                  <a:cubicBezTo>
                    <a:pt x="384408" y="107105"/>
                    <a:pt x="403758" y="95405"/>
                    <a:pt x="420408" y="80105"/>
                  </a:cubicBezTo>
                  <a:cubicBezTo>
                    <a:pt x="420858" y="78755"/>
                    <a:pt x="421308" y="77405"/>
                    <a:pt x="421758" y="75605"/>
                  </a:cubicBezTo>
                  <a:cubicBezTo>
                    <a:pt x="421758" y="75155"/>
                    <a:pt x="422208" y="74255"/>
                    <a:pt x="422208" y="73805"/>
                  </a:cubicBezTo>
                  <a:cubicBezTo>
                    <a:pt x="422658" y="58955"/>
                    <a:pt x="422658" y="44105"/>
                    <a:pt x="422208" y="29255"/>
                  </a:cubicBezTo>
                  <a:cubicBezTo>
                    <a:pt x="422208" y="28355"/>
                    <a:pt x="421758" y="26555"/>
                    <a:pt x="421758" y="25205"/>
                  </a:cubicBezTo>
                  <a:cubicBezTo>
                    <a:pt x="420408" y="18005"/>
                    <a:pt x="422658" y="9905"/>
                    <a:pt x="417258" y="3605"/>
                  </a:cubicBezTo>
                  <a:cubicBezTo>
                    <a:pt x="407358" y="-8095"/>
                    <a:pt x="357858" y="12155"/>
                    <a:pt x="347058" y="15305"/>
                  </a:cubicBezTo>
                  <a:cubicBezTo>
                    <a:pt x="318258" y="23405"/>
                    <a:pt x="222408" y="49505"/>
                    <a:pt x="201708" y="55805"/>
                  </a:cubicBezTo>
                  <a:cubicBezTo>
                    <a:pt x="172908" y="64805"/>
                    <a:pt x="148608" y="76955"/>
                    <a:pt x="130158" y="103055"/>
                  </a:cubicBezTo>
                  <a:cubicBezTo>
                    <a:pt x="112158" y="128705"/>
                    <a:pt x="114858" y="154355"/>
                    <a:pt x="108558" y="183605"/>
                  </a:cubicBezTo>
                  <a:cubicBezTo>
                    <a:pt x="106308" y="193955"/>
                    <a:pt x="100908" y="214655"/>
                    <a:pt x="100908" y="213305"/>
                  </a:cubicBezTo>
                  <a:cubicBezTo>
                    <a:pt x="86508" y="220955"/>
                    <a:pt x="91908" y="277655"/>
                    <a:pt x="88308" y="294755"/>
                  </a:cubicBezTo>
                  <a:cubicBezTo>
                    <a:pt x="82008" y="324005"/>
                    <a:pt x="76608" y="353705"/>
                    <a:pt x="71658" y="383405"/>
                  </a:cubicBezTo>
                  <a:cubicBezTo>
                    <a:pt x="55908" y="480605"/>
                    <a:pt x="47358" y="578255"/>
                    <a:pt x="37008" y="676355"/>
                  </a:cubicBezTo>
                  <a:cubicBezTo>
                    <a:pt x="31608" y="725855"/>
                    <a:pt x="24858" y="775355"/>
                    <a:pt x="22608" y="825305"/>
                  </a:cubicBezTo>
                  <a:cubicBezTo>
                    <a:pt x="20808" y="868505"/>
                    <a:pt x="16308" y="931955"/>
                    <a:pt x="30258" y="972455"/>
                  </a:cubicBezTo>
                  <a:cubicBezTo>
                    <a:pt x="33408" y="1030505"/>
                    <a:pt x="23958" y="1090805"/>
                    <a:pt x="19908" y="1148855"/>
                  </a:cubicBezTo>
                  <a:cubicBezTo>
                    <a:pt x="15858" y="1202405"/>
                    <a:pt x="12708" y="1255505"/>
                    <a:pt x="15858" y="1309505"/>
                  </a:cubicBezTo>
                  <a:cubicBezTo>
                    <a:pt x="17658" y="1339205"/>
                    <a:pt x="26658" y="1367555"/>
                    <a:pt x="31158" y="1397255"/>
                  </a:cubicBezTo>
                  <a:cubicBezTo>
                    <a:pt x="36108" y="1429655"/>
                    <a:pt x="23508" y="1458905"/>
                    <a:pt x="19908" y="1490855"/>
                  </a:cubicBezTo>
                  <a:cubicBezTo>
                    <a:pt x="16758" y="1521905"/>
                    <a:pt x="27108" y="1551155"/>
                    <a:pt x="30258" y="1581755"/>
                  </a:cubicBezTo>
                  <a:cubicBezTo>
                    <a:pt x="33408" y="1612355"/>
                    <a:pt x="22158" y="1637555"/>
                    <a:pt x="15408" y="1667255"/>
                  </a:cubicBezTo>
                  <a:cubicBezTo>
                    <a:pt x="3258" y="1721255"/>
                    <a:pt x="5058" y="1776155"/>
                    <a:pt x="3708" y="1831055"/>
                  </a:cubicBezTo>
                  <a:cubicBezTo>
                    <a:pt x="2808" y="1864805"/>
                    <a:pt x="-6642" y="1903055"/>
                    <a:pt x="8658" y="1935005"/>
                  </a:cubicBezTo>
                  <a:cubicBezTo>
                    <a:pt x="23058" y="1964705"/>
                    <a:pt x="50058" y="1961105"/>
                    <a:pt x="78408" y="1955255"/>
                  </a:cubicBezTo>
                  <a:cubicBezTo>
                    <a:pt x="127908" y="1945355"/>
                    <a:pt x="179658" y="1923305"/>
                    <a:pt x="222858" y="1897655"/>
                  </a:cubicBezTo>
                  <a:lnTo>
                    <a:pt x="788058" y="1727555"/>
                  </a:lnTo>
                  <a:cubicBezTo>
                    <a:pt x="811908" y="1713605"/>
                    <a:pt x="1138158" y="1666355"/>
                    <a:pt x="1138608" y="1663655"/>
                  </a:cubicBezTo>
                  <a:cubicBezTo>
                    <a:pt x="1139958" y="1634405"/>
                    <a:pt x="1118358" y="1249205"/>
                    <a:pt x="1118358" y="1243355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511B88CB-1A82-4930-9C8E-9C2CB6EEF507}"/>
                </a:ext>
              </a:extLst>
            </p:cNvPr>
            <p:cNvSpPr/>
            <p:nvPr/>
          </p:nvSpPr>
          <p:spPr>
            <a:xfrm>
              <a:off x="1690657" y="4053458"/>
              <a:ext cx="961462" cy="1823289"/>
            </a:xfrm>
            <a:custGeom>
              <a:avLst/>
              <a:gdLst>
                <a:gd name="connsiteX0" fmla="*/ 732618 w 760067"/>
                <a:gd name="connsiteY0" fmla="*/ 1033671 h 1441370"/>
                <a:gd name="connsiteX1" fmla="*/ 656568 w 760067"/>
                <a:gd name="connsiteY1" fmla="*/ 732171 h 1441370"/>
                <a:gd name="connsiteX2" fmla="*/ 622368 w 760067"/>
                <a:gd name="connsiteY2" fmla="*/ 561621 h 1441370"/>
                <a:gd name="connsiteX3" fmla="*/ 602118 w 760067"/>
                <a:gd name="connsiteY3" fmla="*/ 443271 h 1441370"/>
                <a:gd name="connsiteX4" fmla="*/ 456318 w 760067"/>
                <a:gd name="connsiteY4" fmla="*/ 178671 h 1441370"/>
                <a:gd name="connsiteX5" fmla="*/ 32868 w 760067"/>
                <a:gd name="connsiteY5" fmla="*/ 21 h 1441370"/>
                <a:gd name="connsiteX6" fmla="*/ 468 w 760067"/>
                <a:gd name="connsiteY6" fmla="*/ 102621 h 1441370"/>
                <a:gd name="connsiteX7" fmla="*/ 127818 w 760067"/>
                <a:gd name="connsiteY7" fmla="*/ 661521 h 1441370"/>
                <a:gd name="connsiteX8" fmla="*/ 161568 w 760067"/>
                <a:gd name="connsiteY8" fmla="*/ 934221 h 1441370"/>
                <a:gd name="connsiteX9" fmla="*/ 185868 w 760067"/>
                <a:gd name="connsiteY9" fmla="*/ 1279371 h 1441370"/>
                <a:gd name="connsiteX10" fmla="*/ 188568 w 760067"/>
                <a:gd name="connsiteY10" fmla="*/ 1381971 h 1441370"/>
                <a:gd name="connsiteX11" fmla="*/ 188568 w 760067"/>
                <a:gd name="connsiteY11" fmla="*/ 1441371 h 1441370"/>
                <a:gd name="connsiteX12" fmla="*/ 391068 w 760067"/>
                <a:gd name="connsiteY12" fmla="*/ 1393221 h 1441370"/>
                <a:gd name="connsiteX13" fmla="*/ 380268 w 760067"/>
                <a:gd name="connsiteY13" fmla="*/ 1318071 h 1441370"/>
                <a:gd name="connsiteX14" fmla="*/ 406818 w 760067"/>
                <a:gd name="connsiteY14" fmla="*/ 1295121 h 1441370"/>
                <a:gd name="connsiteX15" fmla="*/ 437868 w 760067"/>
                <a:gd name="connsiteY15" fmla="*/ 1285671 h 1441370"/>
                <a:gd name="connsiteX16" fmla="*/ 496818 w 760067"/>
                <a:gd name="connsiteY16" fmla="*/ 1264071 h 1441370"/>
                <a:gd name="connsiteX17" fmla="*/ 555768 w 760067"/>
                <a:gd name="connsiteY17" fmla="*/ 1246971 h 1441370"/>
                <a:gd name="connsiteX18" fmla="*/ 581418 w 760067"/>
                <a:gd name="connsiteY18" fmla="*/ 1240221 h 1441370"/>
                <a:gd name="connsiteX19" fmla="*/ 615168 w 760067"/>
                <a:gd name="connsiteY19" fmla="*/ 1228971 h 1441370"/>
                <a:gd name="connsiteX20" fmla="*/ 690768 w 760067"/>
                <a:gd name="connsiteY20" fmla="*/ 1202871 h 1441370"/>
                <a:gd name="connsiteX21" fmla="*/ 760068 w 760067"/>
                <a:gd name="connsiteY21" fmla="*/ 1180371 h 1441370"/>
                <a:gd name="connsiteX22" fmla="*/ 732618 w 760067"/>
                <a:gd name="connsiteY22" fmla="*/ 1033671 h 144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60067" h="1441370">
                  <a:moveTo>
                    <a:pt x="732618" y="1033671"/>
                  </a:moveTo>
                  <a:cubicBezTo>
                    <a:pt x="707418" y="932871"/>
                    <a:pt x="681768" y="832521"/>
                    <a:pt x="656568" y="732171"/>
                  </a:cubicBezTo>
                  <a:cubicBezTo>
                    <a:pt x="645318" y="675471"/>
                    <a:pt x="633618" y="618771"/>
                    <a:pt x="622368" y="561621"/>
                  </a:cubicBezTo>
                  <a:cubicBezTo>
                    <a:pt x="616968" y="521571"/>
                    <a:pt x="613368" y="481971"/>
                    <a:pt x="602118" y="443271"/>
                  </a:cubicBezTo>
                  <a:cubicBezTo>
                    <a:pt x="594018" y="414921"/>
                    <a:pt x="471168" y="206571"/>
                    <a:pt x="456318" y="178671"/>
                  </a:cubicBezTo>
                  <a:cubicBezTo>
                    <a:pt x="444618" y="176871"/>
                    <a:pt x="40968" y="-2229"/>
                    <a:pt x="32868" y="21"/>
                  </a:cubicBezTo>
                  <a:cubicBezTo>
                    <a:pt x="25218" y="20271"/>
                    <a:pt x="-4032" y="86871"/>
                    <a:pt x="468" y="102621"/>
                  </a:cubicBezTo>
                  <a:cubicBezTo>
                    <a:pt x="62568" y="282171"/>
                    <a:pt x="98568" y="473871"/>
                    <a:pt x="127818" y="661521"/>
                  </a:cubicBezTo>
                  <a:cubicBezTo>
                    <a:pt x="141768" y="751971"/>
                    <a:pt x="153018" y="842871"/>
                    <a:pt x="161568" y="934221"/>
                  </a:cubicBezTo>
                  <a:cubicBezTo>
                    <a:pt x="165618" y="979671"/>
                    <a:pt x="183618" y="1226271"/>
                    <a:pt x="185868" y="1279371"/>
                  </a:cubicBezTo>
                  <a:cubicBezTo>
                    <a:pt x="187218" y="1313571"/>
                    <a:pt x="187218" y="1347771"/>
                    <a:pt x="188568" y="1381971"/>
                  </a:cubicBezTo>
                  <a:cubicBezTo>
                    <a:pt x="189018" y="1393671"/>
                    <a:pt x="188118" y="1422021"/>
                    <a:pt x="188568" y="1441371"/>
                  </a:cubicBezTo>
                  <a:cubicBezTo>
                    <a:pt x="202518" y="1441371"/>
                    <a:pt x="370818" y="1402671"/>
                    <a:pt x="391068" y="1393221"/>
                  </a:cubicBezTo>
                  <a:cubicBezTo>
                    <a:pt x="391068" y="1389621"/>
                    <a:pt x="381168" y="1326621"/>
                    <a:pt x="380268" y="1318071"/>
                  </a:cubicBezTo>
                  <a:cubicBezTo>
                    <a:pt x="384318" y="1304571"/>
                    <a:pt x="394218" y="1297821"/>
                    <a:pt x="406818" y="1295121"/>
                  </a:cubicBezTo>
                  <a:cubicBezTo>
                    <a:pt x="418068" y="1292871"/>
                    <a:pt x="427968" y="1289721"/>
                    <a:pt x="437868" y="1285671"/>
                  </a:cubicBezTo>
                  <a:cubicBezTo>
                    <a:pt x="453618" y="1278921"/>
                    <a:pt x="480168" y="1269021"/>
                    <a:pt x="496818" y="1264071"/>
                  </a:cubicBezTo>
                  <a:lnTo>
                    <a:pt x="555768" y="1246971"/>
                  </a:lnTo>
                  <a:cubicBezTo>
                    <a:pt x="564318" y="1244721"/>
                    <a:pt x="572868" y="1242471"/>
                    <a:pt x="581418" y="1240221"/>
                  </a:cubicBezTo>
                  <a:cubicBezTo>
                    <a:pt x="594468" y="1237071"/>
                    <a:pt x="613818" y="1228971"/>
                    <a:pt x="615168" y="1228971"/>
                  </a:cubicBezTo>
                  <a:cubicBezTo>
                    <a:pt x="643968" y="1224021"/>
                    <a:pt x="662868" y="1208721"/>
                    <a:pt x="690768" y="1202871"/>
                  </a:cubicBezTo>
                  <a:cubicBezTo>
                    <a:pt x="712368" y="1197921"/>
                    <a:pt x="722268" y="1189821"/>
                    <a:pt x="760068" y="1180371"/>
                  </a:cubicBezTo>
                  <a:cubicBezTo>
                    <a:pt x="747018" y="1120071"/>
                    <a:pt x="742068" y="1065621"/>
                    <a:pt x="732618" y="1033671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CA0AF82C-931D-4944-8662-4A0A7BD45AA3}"/>
                </a:ext>
              </a:extLst>
            </p:cNvPr>
            <p:cNvSpPr/>
            <p:nvPr/>
          </p:nvSpPr>
          <p:spPr>
            <a:xfrm>
              <a:off x="1916492" y="4385918"/>
              <a:ext cx="733919" cy="1491968"/>
            </a:xfrm>
            <a:custGeom>
              <a:avLst/>
              <a:gdLst>
                <a:gd name="connsiteX0" fmla="*/ 401987 w 580187"/>
                <a:gd name="connsiteY0" fmla="*/ 978300 h 1179450"/>
                <a:gd name="connsiteX1" fmla="*/ 376337 w 580187"/>
                <a:gd name="connsiteY1" fmla="*/ 985050 h 1179450"/>
                <a:gd name="connsiteX2" fmla="*/ 317387 w 580187"/>
                <a:gd name="connsiteY2" fmla="*/ 1002150 h 1179450"/>
                <a:gd name="connsiteX3" fmla="*/ 258437 w 580187"/>
                <a:gd name="connsiteY3" fmla="*/ 1023750 h 1179450"/>
                <a:gd name="connsiteX4" fmla="*/ 227387 w 580187"/>
                <a:gd name="connsiteY4" fmla="*/ 1033200 h 1179450"/>
                <a:gd name="connsiteX5" fmla="*/ 200837 w 580187"/>
                <a:gd name="connsiteY5" fmla="*/ 1056150 h 1179450"/>
                <a:gd name="connsiteX6" fmla="*/ 211637 w 580187"/>
                <a:gd name="connsiteY6" fmla="*/ 1131300 h 1179450"/>
                <a:gd name="connsiteX7" fmla="*/ 9137 w 580187"/>
                <a:gd name="connsiteY7" fmla="*/ 1179450 h 1179450"/>
                <a:gd name="connsiteX8" fmla="*/ 9137 w 580187"/>
                <a:gd name="connsiteY8" fmla="*/ 1120050 h 1179450"/>
                <a:gd name="connsiteX9" fmla="*/ 6437 w 580187"/>
                <a:gd name="connsiteY9" fmla="*/ 1017450 h 1179450"/>
                <a:gd name="connsiteX10" fmla="*/ 1037 w 580187"/>
                <a:gd name="connsiteY10" fmla="*/ 859050 h 1179450"/>
                <a:gd name="connsiteX11" fmla="*/ 18137 w 580187"/>
                <a:gd name="connsiteY11" fmla="*/ 840150 h 1179450"/>
                <a:gd name="connsiteX12" fmla="*/ 94187 w 580187"/>
                <a:gd name="connsiteY12" fmla="*/ 810000 h 1179450"/>
                <a:gd name="connsiteX13" fmla="*/ 165287 w 580187"/>
                <a:gd name="connsiteY13" fmla="*/ 814050 h 1179450"/>
                <a:gd name="connsiteX14" fmla="*/ 159437 w 580187"/>
                <a:gd name="connsiteY14" fmla="*/ 851850 h 1179450"/>
                <a:gd name="connsiteX15" fmla="*/ 103637 w 580187"/>
                <a:gd name="connsiteY15" fmla="*/ 927900 h 1179450"/>
                <a:gd name="connsiteX16" fmla="*/ 93737 w 580187"/>
                <a:gd name="connsiteY16" fmla="*/ 960300 h 1179450"/>
                <a:gd name="connsiteX17" fmla="*/ 145937 w 580187"/>
                <a:gd name="connsiteY17" fmla="*/ 974250 h 1179450"/>
                <a:gd name="connsiteX18" fmla="*/ 196337 w 580187"/>
                <a:gd name="connsiteY18" fmla="*/ 963000 h 1179450"/>
                <a:gd name="connsiteX19" fmla="*/ 227837 w 580187"/>
                <a:gd name="connsiteY19" fmla="*/ 871650 h 1179450"/>
                <a:gd name="connsiteX20" fmla="*/ 207587 w 580187"/>
                <a:gd name="connsiteY20" fmla="*/ 720900 h 1179450"/>
                <a:gd name="connsiteX21" fmla="*/ 250337 w 580187"/>
                <a:gd name="connsiteY21" fmla="*/ 686700 h 1179450"/>
                <a:gd name="connsiteX22" fmla="*/ 311087 w 580187"/>
                <a:gd name="connsiteY22" fmla="*/ 702450 h 1179450"/>
                <a:gd name="connsiteX23" fmla="*/ 333137 w 580187"/>
                <a:gd name="connsiteY23" fmla="*/ 759600 h 1179450"/>
                <a:gd name="connsiteX24" fmla="*/ 300287 w 580187"/>
                <a:gd name="connsiteY24" fmla="*/ 807750 h 1179450"/>
                <a:gd name="connsiteX25" fmla="*/ 316937 w 580187"/>
                <a:gd name="connsiteY25" fmla="*/ 837900 h 1179450"/>
                <a:gd name="connsiteX26" fmla="*/ 428987 w 580187"/>
                <a:gd name="connsiteY26" fmla="*/ 809550 h 1179450"/>
                <a:gd name="connsiteX27" fmla="*/ 476237 w 580187"/>
                <a:gd name="connsiteY27" fmla="*/ 727650 h 1179450"/>
                <a:gd name="connsiteX28" fmla="*/ 430337 w 580187"/>
                <a:gd name="connsiteY28" fmla="*/ 465750 h 1179450"/>
                <a:gd name="connsiteX29" fmla="*/ 385787 w 580187"/>
                <a:gd name="connsiteY29" fmla="*/ 454050 h 1179450"/>
                <a:gd name="connsiteX30" fmla="*/ 284537 w 580187"/>
                <a:gd name="connsiteY30" fmla="*/ 535950 h 1179450"/>
                <a:gd name="connsiteX31" fmla="*/ 247187 w 580187"/>
                <a:gd name="connsiteY31" fmla="*/ 548100 h 1179450"/>
                <a:gd name="connsiteX32" fmla="*/ 249887 w 580187"/>
                <a:gd name="connsiteY32" fmla="*/ 508950 h 1179450"/>
                <a:gd name="connsiteX33" fmla="*/ 323237 w 580187"/>
                <a:gd name="connsiteY33" fmla="*/ 335250 h 1179450"/>
                <a:gd name="connsiteX34" fmla="*/ 353387 w 580187"/>
                <a:gd name="connsiteY34" fmla="*/ 215550 h 1179450"/>
                <a:gd name="connsiteX35" fmla="*/ 303887 w 580187"/>
                <a:gd name="connsiteY35" fmla="*/ 107100 h 1179450"/>
                <a:gd name="connsiteX36" fmla="*/ 297137 w 580187"/>
                <a:gd name="connsiteY36" fmla="*/ 15300 h 1179450"/>
                <a:gd name="connsiteX37" fmla="*/ 318737 w 580187"/>
                <a:gd name="connsiteY37" fmla="*/ 0 h 1179450"/>
                <a:gd name="connsiteX38" fmla="*/ 422237 w 580187"/>
                <a:gd name="connsiteY38" fmla="*/ 180900 h 1179450"/>
                <a:gd name="connsiteX39" fmla="*/ 442487 w 580187"/>
                <a:gd name="connsiteY39" fmla="*/ 299250 h 1179450"/>
                <a:gd name="connsiteX40" fmla="*/ 476687 w 580187"/>
                <a:gd name="connsiteY40" fmla="*/ 469800 h 1179450"/>
                <a:gd name="connsiteX41" fmla="*/ 552737 w 580187"/>
                <a:gd name="connsiteY41" fmla="*/ 771300 h 1179450"/>
                <a:gd name="connsiteX42" fmla="*/ 580187 w 580187"/>
                <a:gd name="connsiteY42" fmla="*/ 918900 h 1179450"/>
                <a:gd name="connsiteX43" fmla="*/ 510887 w 580187"/>
                <a:gd name="connsiteY43" fmla="*/ 941400 h 1179450"/>
                <a:gd name="connsiteX44" fmla="*/ 435287 w 580187"/>
                <a:gd name="connsiteY44" fmla="*/ 967500 h 1179450"/>
                <a:gd name="connsiteX45" fmla="*/ 401987 w 580187"/>
                <a:gd name="connsiteY45" fmla="*/ 978300 h 1179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580187" h="1179450">
                  <a:moveTo>
                    <a:pt x="401987" y="978300"/>
                  </a:moveTo>
                  <a:cubicBezTo>
                    <a:pt x="393437" y="980550"/>
                    <a:pt x="384887" y="982800"/>
                    <a:pt x="376337" y="985050"/>
                  </a:cubicBezTo>
                  <a:lnTo>
                    <a:pt x="317387" y="1002150"/>
                  </a:lnTo>
                  <a:cubicBezTo>
                    <a:pt x="300737" y="1007100"/>
                    <a:pt x="274187" y="1017000"/>
                    <a:pt x="258437" y="1023750"/>
                  </a:cubicBezTo>
                  <a:cubicBezTo>
                    <a:pt x="248537" y="1027800"/>
                    <a:pt x="238637" y="1030950"/>
                    <a:pt x="227387" y="1033200"/>
                  </a:cubicBezTo>
                  <a:cubicBezTo>
                    <a:pt x="214787" y="1035900"/>
                    <a:pt x="204887" y="1042650"/>
                    <a:pt x="200837" y="1056150"/>
                  </a:cubicBezTo>
                  <a:cubicBezTo>
                    <a:pt x="201737" y="1064250"/>
                    <a:pt x="211637" y="1127700"/>
                    <a:pt x="211637" y="1131300"/>
                  </a:cubicBezTo>
                  <a:cubicBezTo>
                    <a:pt x="191387" y="1140750"/>
                    <a:pt x="23087" y="1179450"/>
                    <a:pt x="9137" y="1179450"/>
                  </a:cubicBezTo>
                  <a:cubicBezTo>
                    <a:pt x="9137" y="1160100"/>
                    <a:pt x="9587" y="1131750"/>
                    <a:pt x="9137" y="1120050"/>
                  </a:cubicBezTo>
                  <a:cubicBezTo>
                    <a:pt x="7787" y="1085850"/>
                    <a:pt x="7787" y="1051650"/>
                    <a:pt x="6437" y="1017450"/>
                  </a:cubicBezTo>
                  <a:cubicBezTo>
                    <a:pt x="4187" y="964800"/>
                    <a:pt x="-2563" y="911700"/>
                    <a:pt x="1037" y="859050"/>
                  </a:cubicBezTo>
                  <a:cubicBezTo>
                    <a:pt x="2837" y="849150"/>
                    <a:pt x="10037" y="843750"/>
                    <a:pt x="18137" y="840150"/>
                  </a:cubicBezTo>
                  <a:cubicBezTo>
                    <a:pt x="42887" y="828450"/>
                    <a:pt x="68087" y="817200"/>
                    <a:pt x="94187" y="810000"/>
                  </a:cubicBezTo>
                  <a:cubicBezTo>
                    <a:pt x="112637" y="805050"/>
                    <a:pt x="152687" y="793350"/>
                    <a:pt x="165287" y="814050"/>
                  </a:cubicBezTo>
                  <a:cubicBezTo>
                    <a:pt x="173387" y="827550"/>
                    <a:pt x="166637" y="840150"/>
                    <a:pt x="159437" y="851850"/>
                  </a:cubicBezTo>
                  <a:cubicBezTo>
                    <a:pt x="143237" y="878850"/>
                    <a:pt x="121637" y="902250"/>
                    <a:pt x="103637" y="927900"/>
                  </a:cubicBezTo>
                  <a:cubicBezTo>
                    <a:pt x="96887" y="937350"/>
                    <a:pt x="86987" y="947700"/>
                    <a:pt x="93737" y="960300"/>
                  </a:cubicBezTo>
                  <a:cubicBezTo>
                    <a:pt x="102737" y="976500"/>
                    <a:pt x="130187" y="974700"/>
                    <a:pt x="145937" y="974250"/>
                  </a:cubicBezTo>
                  <a:cubicBezTo>
                    <a:pt x="163037" y="974250"/>
                    <a:pt x="181487" y="971550"/>
                    <a:pt x="196337" y="963000"/>
                  </a:cubicBezTo>
                  <a:cubicBezTo>
                    <a:pt x="229637" y="944550"/>
                    <a:pt x="230537" y="904950"/>
                    <a:pt x="227837" y="871650"/>
                  </a:cubicBezTo>
                  <a:cubicBezTo>
                    <a:pt x="223787" y="821250"/>
                    <a:pt x="211637" y="771300"/>
                    <a:pt x="207587" y="720900"/>
                  </a:cubicBezTo>
                  <a:cubicBezTo>
                    <a:pt x="203987" y="679050"/>
                    <a:pt x="211187" y="673200"/>
                    <a:pt x="250337" y="686700"/>
                  </a:cubicBezTo>
                  <a:cubicBezTo>
                    <a:pt x="270137" y="693450"/>
                    <a:pt x="291287" y="696150"/>
                    <a:pt x="311087" y="702450"/>
                  </a:cubicBezTo>
                  <a:cubicBezTo>
                    <a:pt x="344837" y="713700"/>
                    <a:pt x="350687" y="729450"/>
                    <a:pt x="333137" y="759600"/>
                  </a:cubicBezTo>
                  <a:cubicBezTo>
                    <a:pt x="323237" y="776250"/>
                    <a:pt x="309737" y="790650"/>
                    <a:pt x="300287" y="807750"/>
                  </a:cubicBezTo>
                  <a:cubicBezTo>
                    <a:pt x="289037" y="828000"/>
                    <a:pt x="293987" y="837900"/>
                    <a:pt x="316937" y="837900"/>
                  </a:cubicBezTo>
                  <a:cubicBezTo>
                    <a:pt x="356537" y="837900"/>
                    <a:pt x="394337" y="828900"/>
                    <a:pt x="428987" y="809550"/>
                  </a:cubicBezTo>
                  <a:cubicBezTo>
                    <a:pt x="460937" y="792000"/>
                    <a:pt x="474887" y="762750"/>
                    <a:pt x="476237" y="727650"/>
                  </a:cubicBezTo>
                  <a:cubicBezTo>
                    <a:pt x="480737" y="637200"/>
                    <a:pt x="459137" y="550800"/>
                    <a:pt x="430337" y="465750"/>
                  </a:cubicBezTo>
                  <a:cubicBezTo>
                    <a:pt x="421337" y="439650"/>
                    <a:pt x="407837" y="436950"/>
                    <a:pt x="385787" y="454050"/>
                  </a:cubicBezTo>
                  <a:cubicBezTo>
                    <a:pt x="351587" y="480600"/>
                    <a:pt x="319637" y="510300"/>
                    <a:pt x="284537" y="535950"/>
                  </a:cubicBezTo>
                  <a:cubicBezTo>
                    <a:pt x="273287" y="544050"/>
                    <a:pt x="260687" y="558450"/>
                    <a:pt x="247187" y="548100"/>
                  </a:cubicBezTo>
                  <a:cubicBezTo>
                    <a:pt x="233237" y="537300"/>
                    <a:pt x="244487" y="521550"/>
                    <a:pt x="249887" y="508950"/>
                  </a:cubicBezTo>
                  <a:cubicBezTo>
                    <a:pt x="274637" y="450900"/>
                    <a:pt x="300737" y="393750"/>
                    <a:pt x="323237" y="335250"/>
                  </a:cubicBezTo>
                  <a:cubicBezTo>
                    <a:pt x="338087" y="296550"/>
                    <a:pt x="349787" y="256950"/>
                    <a:pt x="353387" y="215550"/>
                  </a:cubicBezTo>
                  <a:cubicBezTo>
                    <a:pt x="356987" y="171000"/>
                    <a:pt x="344387" y="131400"/>
                    <a:pt x="303887" y="107100"/>
                  </a:cubicBezTo>
                  <a:cubicBezTo>
                    <a:pt x="248087" y="73800"/>
                    <a:pt x="261137" y="47700"/>
                    <a:pt x="297137" y="15300"/>
                  </a:cubicBezTo>
                  <a:cubicBezTo>
                    <a:pt x="303887" y="9450"/>
                    <a:pt x="309287" y="2250"/>
                    <a:pt x="318737" y="0"/>
                  </a:cubicBezTo>
                  <a:cubicBezTo>
                    <a:pt x="355637" y="67950"/>
                    <a:pt x="414137" y="151650"/>
                    <a:pt x="422237" y="180900"/>
                  </a:cubicBezTo>
                  <a:cubicBezTo>
                    <a:pt x="433037" y="219600"/>
                    <a:pt x="437087" y="259200"/>
                    <a:pt x="442487" y="299250"/>
                  </a:cubicBezTo>
                  <a:cubicBezTo>
                    <a:pt x="453737" y="355950"/>
                    <a:pt x="465437" y="412650"/>
                    <a:pt x="476687" y="469800"/>
                  </a:cubicBezTo>
                  <a:cubicBezTo>
                    <a:pt x="501887" y="570600"/>
                    <a:pt x="527537" y="670950"/>
                    <a:pt x="552737" y="771300"/>
                  </a:cubicBezTo>
                  <a:cubicBezTo>
                    <a:pt x="562187" y="803250"/>
                    <a:pt x="567137" y="857700"/>
                    <a:pt x="580187" y="918900"/>
                  </a:cubicBezTo>
                  <a:cubicBezTo>
                    <a:pt x="542837" y="928350"/>
                    <a:pt x="532487" y="936450"/>
                    <a:pt x="510887" y="941400"/>
                  </a:cubicBezTo>
                  <a:cubicBezTo>
                    <a:pt x="482987" y="947700"/>
                    <a:pt x="463637" y="962550"/>
                    <a:pt x="435287" y="967500"/>
                  </a:cubicBezTo>
                  <a:cubicBezTo>
                    <a:pt x="434387" y="967500"/>
                    <a:pt x="415037" y="975150"/>
                    <a:pt x="401987" y="978300"/>
                  </a:cubicBezTo>
                  <a:close/>
                </a:path>
              </a:pathLst>
            </a:custGeom>
            <a:solidFill>
              <a:srgbClr val="E5E5E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AFB53AF-EB1D-471F-AEBC-64019E7A0453}"/>
                </a:ext>
              </a:extLst>
            </p:cNvPr>
            <p:cNvSpPr/>
            <p:nvPr/>
          </p:nvSpPr>
          <p:spPr>
            <a:xfrm>
              <a:off x="2442072" y="4615890"/>
              <a:ext cx="1342462" cy="946071"/>
            </a:xfrm>
            <a:custGeom>
              <a:avLst/>
              <a:gdLst>
                <a:gd name="connsiteX0" fmla="*/ 0 w 1061260"/>
                <a:gd name="connsiteY0" fmla="*/ 0 h 747900"/>
                <a:gd name="connsiteX1" fmla="*/ 544050 w 1061260"/>
                <a:gd name="connsiteY1" fmla="*/ 277200 h 747900"/>
                <a:gd name="connsiteX2" fmla="*/ 548550 w 1061260"/>
                <a:gd name="connsiteY2" fmla="*/ 278100 h 747900"/>
                <a:gd name="connsiteX3" fmla="*/ 731700 w 1061260"/>
                <a:gd name="connsiteY3" fmla="*/ 239850 h 747900"/>
                <a:gd name="connsiteX4" fmla="*/ 760500 w 1061260"/>
                <a:gd name="connsiteY4" fmla="*/ 239850 h 747900"/>
                <a:gd name="connsiteX5" fmla="*/ 747900 w 1061260"/>
                <a:gd name="connsiteY5" fmla="*/ 265950 h 747900"/>
                <a:gd name="connsiteX6" fmla="*/ 676800 w 1061260"/>
                <a:gd name="connsiteY6" fmla="*/ 324900 h 747900"/>
                <a:gd name="connsiteX7" fmla="*/ 652950 w 1061260"/>
                <a:gd name="connsiteY7" fmla="*/ 359550 h 747900"/>
                <a:gd name="connsiteX8" fmla="*/ 695250 w 1061260"/>
                <a:gd name="connsiteY8" fmla="*/ 370350 h 747900"/>
                <a:gd name="connsiteX9" fmla="*/ 823050 w 1061260"/>
                <a:gd name="connsiteY9" fmla="*/ 361800 h 747900"/>
                <a:gd name="connsiteX10" fmla="*/ 948600 w 1061260"/>
                <a:gd name="connsiteY10" fmla="*/ 400050 h 747900"/>
                <a:gd name="connsiteX11" fmla="*/ 972000 w 1061260"/>
                <a:gd name="connsiteY11" fmla="*/ 433350 h 747900"/>
                <a:gd name="connsiteX12" fmla="*/ 933750 w 1061260"/>
                <a:gd name="connsiteY12" fmla="*/ 433350 h 747900"/>
                <a:gd name="connsiteX13" fmla="*/ 779850 w 1061260"/>
                <a:gd name="connsiteY13" fmla="*/ 406350 h 747900"/>
                <a:gd name="connsiteX14" fmla="*/ 718200 w 1061260"/>
                <a:gd name="connsiteY14" fmla="*/ 426150 h 747900"/>
                <a:gd name="connsiteX15" fmla="*/ 793800 w 1061260"/>
                <a:gd name="connsiteY15" fmla="*/ 427500 h 747900"/>
                <a:gd name="connsiteX16" fmla="*/ 881100 w 1061260"/>
                <a:gd name="connsiteY16" fmla="*/ 429300 h 747900"/>
                <a:gd name="connsiteX17" fmla="*/ 905850 w 1061260"/>
                <a:gd name="connsiteY17" fmla="*/ 444150 h 747900"/>
                <a:gd name="connsiteX18" fmla="*/ 882000 w 1061260"/>
                <a:gd name="connsiteY18" fmla="*/ 459450 h 747900"/>
                <a:gd name="connsiteX19" fmla="*/ 760950 w 1061260"/>
                <a:gd name="connsiteY19" fmla="*/ 475200 h 747900"/>
                <a:gd name="connsiteX20" fmla="*/ 954000 w 1061260"/>
                <a:gd name="connsiteY20" fmla="*/ 556650 h 747900"/>
                <a:gd name="connsiteX21" fmla="*/ 1057050 w 1061260"/>
                <a:gd name="connsiteY21" fmla="*/ 663750 h 747900"/>
                <a:gd name="connsiteX22" fmla="*/ 1057950 w 1061260"/>
                <a:gd name="connsiteY22" fmla="*/ 691650 h 747900"/>
                <a:gd name="connsiteX23" fmla="*/ 1053900 w 1061260"/>
                <a:gd name="connsiteY23" fmla="*/ 747900 h 747900"/>
                <a:gd name="connsiteX24" fmla="*/ 992250 w 1061260"/>
                <a:gd name="connsiteY24" fmla="*/ 630450 h 747900"/>
                <a:gd name="connsiteX25" fmla="*/ 830250 w 1061260"/>
                <a:gd name="connsiteY25" fmla="*/ 516150 h 747900"/>
                <a:gd name="connsiteX26" fmla="*/ 744750 w 1061260"/>
                <a:gd name="connsiteY26" fmla="*/ 502200 h 747900"/>
                <a:gd name="connsiteX27" fmla="*/ 711450 w 1061260"/>
                <a:gd name="connsiteY27" fmla="*/ 536850 h 747900"/>
                <a:gd name="connsiteX28" fmla="*/ 682650 w 1061260"/>
                <a:gd name="connsiteY28" fmla="*/ 559800 h 747900"/>
                <a:gd name="connsiteX29" fmla="*/ 565200 w 1061260"/>
                <a:gd name="connsiteY29" fmla="*/ 587700 h 747900"/>
                <a:gd name="connsiteX30" fmla="*/ 522900 w 1061260"/>
                <a:gd name="connsiteY30" fmla="*/ 596250 h 747900"/>
                <a:gd name="connsiteX31" fmla="*/ 439650 w 1061260"/>
                <a:gd name="connsiteY31" fmla="*/ 402750 h 747900"/>
                <a:gd name="connsiteX32" fmla="*/ 426600 w 1061260"/>
                <a:gd name="connsiteY32" fmla="*/ 405000 h 747900"/>
                <a:gd name="connsiteX33" fmla="*/ 417600 w 1061260"/>
                <a:gd name="connsiteY33" fmla="*/ 420750 h 747900"/>
                <a:gd name="connsiteX34" fmla="*/ 415350 w 1061260"/>
                <a:gd name="connsiteY34" fmla="*/ 502650 h 747900"/>
                <a:gd name="connsiteX35" fmla="*/ 435600 w 1061260"/>
                <a:gd name="connsiteY35" fmla="*/ 628200 h 747900"/>
                <a:gd name="connsiteX36" fmla="*/ 166500 w 1061260"/>
                <a:gd name="connsiteY36" fmla="*/ 734850 h 747900"/>
                <a:gd name="connsiteX37" fmla="*/ 104400 w 1061260"/>
                <a:gd name="connsiteY37" fmla="*/ 468900 h 747900"/>
                <a:gd name="connsiteX38" fmla="*/ 0 w 1061260"/>
                <a:gd name="connsiteY38" fmla="*/ 0 h 7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61260" h="747900">
                  <a:moveTo>
                    <a:pt x="0" y="0"/>
                  </a:moveTo>
                  <a:cubicBezTo>
                    <a:pt x="16200" y="11700"/>
                    <a:pt x="542700" y="278550"/>
                    <a:pt x="544050" y="277200"/>
                  </a:cubicBezTo>
                  <a:cubicBezTo>
                    <a:pt x="545850" y="276750"/>
                    <a:pt x="547200" y="276750"/>
                    <a:pt x="548550" y="278100"/>
                  </a:cubicBezTo>
                  <a:cubicBezTo>
                    <a:pt x="570600" y="278550"/>
                    <a:pt x="692550" y="253800"/>
                    <a:pt x="731700" y="239850"/>
                  </a:cubicBezTo>
                  <a:cubicBezTo>
                    <a:pt x="741150" y="236700"/>
                    <a:pt x="753750" y="228600"/>
                    <a:pt x="760500" y="239850"/>
                  </a:cubicBezTo>
                  <a:cubicBezTo>
                    <a:pt x="766800" y="250650"/>
                    <a:pt x="754650" y="258750"/>
                    <a:pt x="747900" y="265950"/>
                  </a:cubicBezTo>
                  <a:cubicBezTo>
                    <a:pt x="726300" y="288000"/>
                    <a:pt x="699750" y="303750"/>
                    <a:pt x="676800" y="324900"/>
                  </a:cubicBezTo>
                  <a:cubicBezTo>
                    <a:pt x="666450" y="334350"/>
                    <a:pt x="647100" y="343800"/>
                    <a:pt x="652950" y="359550"/>
                  </a:cubicBezTo>
                  <a:cubicBezTo>
                    <a:pt x="659250" y="377550"/>
                    <a:pt x="680400" y="371700"/>
                    <a:pt x="695250" y="370350"/>
                  </a:cubicBezTo>
                  <a:cubicBezTo>
                    <a:pt x="737550" y="366750"/>
                    <a:pt x="779850" y="359550"/>
                    <a:pt x="823050" y="361800"/>
                  </a:cubicBezTo>
                  <a:cubicBezTo>
                    <a:pt x="868500" y="364050"/>
                    <a:pt x="910350" y="376200"/>
                    <a:pt x="948600" y="400050"/>
                  </a:cubicBezTo>
                  <a:cubicBezTo>
                    <a:pt x="960750" y="407700"/>
                    <a:pt x="979650" y="418050"/>
                    <a:pt x="972000" y="433350"/>
                  </a:cubicBezTo>
                  <a:cubicBezTo>
                    <a:pt x="964350" y="449100"/>
                    <a:pt x="946350" y="437400"/>
                    <a:pt x="933750" y="433350"/>
                  </a:cubicBezTo>
                  <a:cubicBezTo>
                    <a:pt x="883800" y="416700"/>
                    <a:pt x="832950" y="403200"/>
                    <a:pt x="779850" y="406350"/>
                  </a:cubicBezTo>
                  <a:cubicBezTo>
                    <a:pt x="757800" y="407700"/>
                    <a:pt x="737100" y="411300"/>
                    <a:pt x="718200" y="426150"/>
                  </a:cubicBezTo>
                  <a:cubicBezTo>
                    <a:pt x="743400" y="430200"/>
                    <a:pt x="768600" y="431100"/>
                    <a:pt x="793800" y="427500"/>
                  </a:cubicBezTo>
                  <a:cubicBezTo>
                    <a:pt x="823050" y="423450"/>
                    <a:pt x="852300" y="423450"/>
                    <a:pt x="881100" y="429300"/>
                  </a:cubicBezTo>
                  <a:cubicBezTo>
                    <a:pt x="891000" y="431100"/>
                    <a:pt x="905400" y="431550"/>
                    <a:pt x="905850" y="444150"/>
                  </a:cubicBezTo>
                  <a:cubicBezTo>
                    <a:pt x="906300" y="457650"/>
                    <a:pt x="891900" y="457650"/>
                    <a:pt x="882000" y="459450"/>
                  </a:cubicBezTo>
                  <a:cubicBezTo>
                    <a:pt x="843300" y="467100"/>
                    <a:pt x="803700" y="468450"/>
                    <a:pt x="760950" y="475200"/>
                  </a:cubicBezTo>
                  <a:cubicBezTo>
                    <a:pt x="830700" y="495900"/>
                    <a:pt x="893700" y="522900"/>
                    <a:pt x="954000" y="556650"/>
                  </a:cubicBezTo>
                  <a:cubicBezTo>
                    <a:pt x="997650" y="580950"/>
                    <a:pt x="1042200" y="612900"/>
                    <a:pt x="1057050" y="663750"/>
                  </a:cubicBezTo>
                  <a:cubicBezTo>
                    <a:pt x="1057950" y="673200"/>
                    <a:pt x="1063350" y="682200"/>
                    <a:pt x="1057950" y="691650"/>
                  </a:cubicBezTo>
                  <a:cubicBezTo>
                    <a:pt x="1053900" y="709650"/>
                    <a:pt x="1070100" y="729000"/>
                    <a:pt x="1053900" y="747900"/>
                  </a:cubicBezTo>
                  <a:cubicBezTo>
                    <a:pt x="1034100" y="707400"/>
                    <a:pt x="1014750" y="668250"/>
                    <a:pt x="992250" y="630450"/>
                  </a:cubicBezTo>
                  <a:cubicBezTo>
                    <a:pt x="954900" y="567900"/>
                    <a:pt x="898200" y="534600"/>
                    <a:pt x="830250" y="516150"/>
                  </a:cubicBezTo>
                  <a:cubicBezTo>
                    <a:pt x="802350" y="508500"/>
                    <a:pt x="774450" y="500400"/>
                    <a:pt x="744750" y="502200"/>
                  </a:cubicBezTo>
                  <a:cubicBezTo>
                    <a:pt x="716400" y="504000"/>
                    <a:pt x="711900" y="508950"/>
                    <a:pt x="711450" y="536850"/>
                  </a:cubicBezTo>
                  <a:cubicBezTo>
                    <a:pt x="711000" y="555300"/>
                    <a:pt x="694800" y="557100"/>
                    <a:pt x="682650" y="559800"/>
                  </a:cubicBezTo>
                  <a:cubicBezTo>
                    <a:pt x="643500" y="568800"/>
                    <a:pt x="604350" y="576900"/>
                    <a:pt x="565200" y="587700"/>
                  </a:cubicBezTo>
                  <a:cubicBezTo>
                    <a:pt x="551250" y="591300"/>
                    <a:pt x="537750" y="598950"/>
                    <a:pt x="522900" y="596250"/>
                  </a:cubicBezTo>
                  <a:cubicBezTo>
                    <a:pt x="517950" y="585000"/>
                    <a:pt x="468450" y="454050"/>
                    <a:pt x="439650" y="402750"/>
                  </a:cubicBezTo>
                  <a:cubicBezTo>
                    <a:pt x="433800" y="395550"/>
                    <a:pt x="429300" y="394650"/>
                    <a:pt x="426600" y="405000"/>
                  </a:cubicBezTo>
                  <a:cubicBezTo>
                    <a:pt x="425250" y="411300"/>
                    <a:pt x="421650" y="416250"/>
                    <a:pt x="417600" y="420750"/>
                  </a:cubicBezTo>
                  <a:cubicBezTo>
                    <a:pt x="407700" y="447750"/>
                    <a:pt x="411750" y="475200"/>
                    <a:pt x="415350" y="502650"/>
                  </a:cubicBezTo>
                  <a:cubicBezTo>
                    <a:pt x="418500" y="516600"/>
                    <a:pt x="439200" y="622800"/>
                    <a:pt x="435600" y="628200"/>
                  </a:cubicBezTo>
                  <a:cubicBezTo>
                    <a:pt x="414000" y="644850"/>
                    <a:pt x="184950" y="728100"/>
                    <a:pt x="166500" y="734850"/>
                  </a:cubicBezTo>
                  <a:cubicBezTo>
                    <a:pt x="160200" y="705600"/>
                    <a:pt x="120600" y="541350"/>
                    <a:pt x="104400" y="468900"/>
                  </a:cubicBezTo>
                  <a:cubicBezTo>
                    <a:pt x="67500" y="314550"/>
                    <a:pt x="40500" y="153900"/>
                    <a:pt x="0" y="0"/>
                  </a:cubicBezTo>
                  <a:close/>
                </a:path>
              </a:pathLst>
            </a:custGeom>
            <a:solidFill>
              <a:srgbClr val="40352F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7" name="Graphic 2">
              <a:extLst>
                <a:ext uri="{FF2B5EF4-FFF2-40B4-BE49-F238E27FC236}">
                  <a16:creationId xmlns:a16="http://schemas.microsoft.com/office/drawing/2014/main" id="{266A589A-1CC8-4BED-B1D5-3910126FE68B}"/>
                </a:ext>
              </a:extLst>
            </p:cNvPr>
            <p:cNvGrpSpPr/>
            <p:nvPr/>
          </p:nvGrpSpPr>
          <p:grpSpPr>
            <a:xfrm>
              <a:off x="810242" y="2118035"/>
              <a:ext cx="2579113" cy="3290531"/>
              <a:chOff x="554148" y="170374"/>
              <a:chExt cx="2038873" cy="2601273"/>
            </a:xfrm>
            <a:solidFill>
              <a:srgbClr val="BE7E56"/>
            </a:solidFill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3564963E-CE91-48E1-81F7-E5C24BC55E1B}"/>
                  </a:ext>
                </a:extLst>
              </p:cNvPr>
              <p:cNvSpPr/>
              <p:nvPr/>
            </p:nvSpPr>
            <p:spPr>
              <a:xfrm>
                <a:off x="554148" y="170374"/>
                <a:ext cx="2038873" cy="2601273"/>
              </a:xfrm>
              <a:custGeom>
                <a:avLst/>
                <a:gdLst>
                  <a:gd name="connsiteX0" fmla="*/ 2037914 w 2038873"/>
                  <a:gd name="connsiteY0" fmla="*/ 2055187 h 2601273"/>
                  <a:gd name="connsiteX1" fmla="*/ 1980765 w 2038873"/>
                  <a:gd name="connsiteY1" fmla="*/ 2055637 h 2601273"/>
                  <a:gd name="connsiteX2" fmla="*/ 1883114 w 2038873"/>
                  <a:gd name="connsiteY2" fmla="*/ 2121787 h 2601273"/>
                  <a:gd name="connsiteX3" fmla="*/ 1848465 w 2038873"/>
                  <a:gd name="connsiteY3" fmla="*/ 2125837 h 2601273"/>
                  <a:gd name="connsiteX4" fmla="*/ 1825965 w 2038873"/>
                  <a:gd name="connsiteY4" fmla="*/ 2101537 h 2601273"/>
                  <a:gd name="connsiteX5" fmla="*/ 1842614 w 2038873"/>
                  <a:gd name="connsiteY5" fmla="*/ 2077237 h 2601273"/>
                  <a:gd name="connsiteX6" fmla="*/ 1871414 w 2038873"/>
                  <a:gd name="connsiteY6" fmla="*/ 2066887 h 2601273"/>
                  <a:gd name="connsiteX7" fmla="*/ 1942515 w 2038873"/>
                  <a:gd name="connsiteY7" fmla="*/ 2013337 h 2601273"/>
                  <a:gd name="connsiteX8" fmla="*/ 1964114 w 2038873"/>
                  <a:gd name="connsiteY8" fmla="*/ 1931437 h 2601273"/>
                  <a:gd name="connsiteX9" fmla="*/ 1937565 w 2038873"/>
                  <a:gd name="connsiteY9" fmla="*/ 1947187 h 2601273"/>
                  <a:gd name="connsiteX10" fmla="*/ 1690965 w 2038873"/>
                  <a:gd name="connsiteY10" fmla="*/ 1797787 h 2601273"/>
                  <a:gd name="connsiteX11" fmla="*/ 1718864 w 2038873"/>
                  <a:gd name="connsiteY11" fmla="*/ 1669087 h 2601273"/>
                  <a:gd name="connsiteX12" fmla="*/ 1802114 w 2038873"/>
                  <a:gd name="connsiteY12" fmla="*/ 1569637 h 2601273"/>
                  <a:gd name="connsiteX13" fmla="*/ 1763864 w 2038873"/>
                  <a:gd name="connsiteY13" fmla="*/ 1367587 h 2601273"/>
                  <a:gd name="connsiteX14" fmla="*/ 1674315 w 2038873"/>
                  <a:gd name="connsiteY14" fmla="*/ 1292437 h 2601273"/>
                  <a:gd name="connsiteX15" fmla="*/ 1640565 w 2038873"/>
                  <a:gd name="connsiteY15" fmla="*/ 1246987 h 2601273"/>
                  <a:gd name="connsiteX16" fmla="*/ 1681965 w 2038873"/>
                  <a:gd name="connsiteY16" fmla="*/ 1212787 h 2601273"/>
                  <a:gd name="connsiteX17" fmla="*/ 1726065 w 2038873"/>
                  <a:gd name="connsiteY17" fmla="*/ 1141687 h 2601273"/>
                  <a:gd name="connsiteX18" fmla="*/ 1702664 w 2038873"/>
                  <a:gd name="connsiteY18" fmla="*/ 1018837 h 2601273"/>
                  <a:gd name="connsiteX19" fmla="*/ 1625715 w 2038873"/>
                  <a:gd name="connsiteY19" fmla="*/ 914887 h 2601273"/>
                  <a:gd name="connsiteX20" fmla="*/ 1587465 w 2038873"/>
                  <a:gd name="connsiteY20" fmla="*/ 794737 h 2601273"/>
                  <a:gd name="connsiteX21" fmla="*/ 1526265 w 2038873"/>
                  <a:gd name="connsiteY21" fmla="*/ 635887 h 2601273"/>
                  <a:gd name="connsiteX22" fmla="*/ 1431765 w 2038873"/>
                  <a:gd name="connsiteY22" fmla="*/ 488737 h 2601273"/>
                  <a:gd name="connsiteX23" fmla="*/ 1308015 w 2038873"/>
                  <a:gd name="connsiteY23" fmla="*/ 363187 h 2601273"/>
                  <a:gd name="connsiteX24" fmla="*/ 1096965 w 2038873"/>
                  <a:gd name="connsiteY24" fmla="*/ 86437 h 2601273"/>
                  <a:gd name="connsiteX25" fmla="*/ 778364 w 2038873"/>
                  <a:gd name="connsiteY25" fmla="*/ 1387 h 2601273"/>
                  <a:gd name="connsiteX26" fmla="*/ 789614 w 2038873"/>
                  <a:gd name="connsiteY26" fmla="*/ 1837 h 2601273"/>
                  <a:gd name="connsiteX27" fmla="*/ 678914 w 2038873"/>
                  <a:gd name="connsiteY27" fmla="*/ 25687 h 2601273"/>
                  <a:gd name="connsiteX28" fmla="*/ 566864 w 2038873"/>
                  <a:gd name="connsiteY28" fmla="*/ 30187 h 2601273"/>
                  <a:gd name="connsiteX29" fmla="*/ 497114 w 2038873"/>
                  <a:gd name="connsiteY29" fmla="*/ 87787 h 2601273"/>
                  <a:gd name="connsiteX30" fmla="*/ 417464 w 2038873"/>
                  <a:gd name="connsiteY30" fmla="*/ 194887 h 2601273"/>
                  <a:gd name="connsiteX31" fmla="*/ 331514 w 2038873"/>
                  <a:gd name="connsiteY31" fmla="*/ 328087 h 2601273"/>
                  <a:gd name="connsiteX32" fmla="*/ 214964 w 2038873"/>
                  <a:gd name="connsiteY32" fmla="*/ 622387 h 2601273"/>
                  <a:gd name="connsiteX33" fmla="*/ 234764 w 2038873"/>
                  <a:gd name="connsiteY33" fmla="*/ 942337 h 2601273"/>
                  <a:gd name="connsiteX34" fmla="*/ 250964 w 2038873"/>
                  <a:gd name="connsiteY34" fmla="*/ 1066537 h 2601273"/>
                  <a:gd name="connsiteX35" fmla="*/ 192464 w 2038873"/>
                  <a:gd name="connsiteY35" fmla="*/ 1266337 h 2601273"/>
                  <a:gd name="connsiteX36" fmla="*/ 189764 w 2038873"/>
                  <a:gd name="connsiteY36" fmla="*/ 1498987 h 2601273"/>
                  <a:gd name="connsiteX37" fmla="*/ 143864 w 2038873"/>
                  <a:gd name="connsiteY37" fmla="*/ 1606987 h 2601273"/>
                  <a:gd name="connsiteX38" fmla="*/ 67814 w 2038873"/>
                  <a:gd name="connsiteY38" fmla="*/ 1699237 h 2601273"/>
                  <a:gd name="connsiteX39" fmla="*/ 63314 w 2038873"/>
                  <a:gd name="connsiteY39" fmla="*/ 1933687 h 2601273"/>
                  <a:gd name="connsiteX40" fmla="*/ 14714 w 2038873"/>
                  <a:gd name="connsiteY40" fmla="*/ 2010187 h 2601273"/>
                  <a:gd name="connsiteX41" fmla="*/ 91214 w 2038873"/>
                  <a:gd name="connsiteY41" fmla="*/ 2329687 h 2601273"/>
                  <a:gd name="connsiteX42" fmla="*/ 77714 w 2038873"/>
                  <a:gd name="connsiteY42" fmla="*/ 2377837 h 2601273"/>
                  <a:gd name="connsiteX43" fmla="*/ 46214 w 2038873"/>
                  <a:gd name="connsiteY43" fmla="*/ 2423737 h 2601273"/>
                  <a:gd name="connsiteX44" fmla="*/ 116864 w 2038873"/>
                  <a:gd name="connsiteY44" fmla="*/ 2422387 h 2601273"/>
                  <a:gd name="connsiteX45" fmla="*/ 177164 w 2038873"/>
                  <a:gd name="connsiteY45" fmla="*/ 2358037 h 2601273"/>
                  <a:gd name="connsiteX46" fmla="*/ 183914 w 2038873"/>
                  <a:gd name="connsiteY46" fmla="*/ 2263987 h 2601273"/>
                  <a:gd name="connsiteX47" fmla="*/ 166364 w 2038873"/>
                  <a:gd name="connsiteY47" fmla="*/ 2087137 h 2601273"/>
                  <a:gd name="connsiteX48" fmla="*/ 241964 w 2038873"/>
                  <a:gd name="connsiteY48" fmla="*/ 2082637 h 2601273"/>
                  <a:gd name="connsiteX49" fmla="*/ 286964 w 2038873"/>
                  <a:gd name="connsiteY49" fmla="*/ 2149687 h 2601273"/>
                  <a:gd name="connsiteX50" fmla="*/ 406214 w 2038873"/>
                  <a:gd name="connsiteY50" fmla="*/ 2377387 h 2601273"/>
                  <a:gd name="connsiteX51" fmla="*/ 408014 w 2038873"/>
                  <a:gd name="connsiteY51" fmla="*/ 2499787 h 2601273"/>
                  <a:gd name="connsiteX52" fmla="*/ 378764 w 2038873"/>
                  <a:gd name="connsiteY52" fmla="*/ 2558737 h 2601273"/>
                  <a:gd name="connsiteX53" fmla="*/ 377864 w 2038873"/>
                  <a:gd name="connsiteY53" fmla="*/ 2601037 h 2601273"/>
                  <a:gd name="connsiteX54" fmla="*/ 397664 w 2038873"/>
                  <a:gd name="connsiteY54" fmla="*/ 2597887 h 2601273"/>
                  <a:gd name="connsiteX55" fmla="*/ 522314 w 2038873"/>
                  <a:gd name="connsiteY55" fmla="*/ 2533087 h 2601273"/>
                  <a:gd name="connsiteX56" fmla="*/ 535364 w 2038873"/>
                  <a:gd name="connsiteY56" fmla="*/ 2264887 h 2601273"/>
                  <a:gd name="connsiteX57" fmla="*/ 478664 w 2038873"/>
                  <a:gd name="connsiteY57" fmla="*/ 2108287 h 2601273"/>
                  <a:gd name="connsiteX58" fmla="*/ 516014 w 2038873"/>
                  <a:gd name="connsiteY58" fmla="*/ 2028187 h 2601273"/>
                  <a:gd name="connsiteX59" fmla="*/ 575864 w 2038873"/>
                  <a:gd name="connsiteY59" fmla="*/ 2098837 h 2601273"/>
                  <a:gd name="connsiteX60" fmla="*/ 668564 w 2038873"/>
                  <a:gd name="connsiteY60" fmla="*/ 2166337 h 2601273"/>
                  <a:gd name="connsiteX61" fmla="*/ 720764 w 2038873"/>
                  <a:gd name="connsiteY61" fmla="*/ 2190187 h 2601273"/>
                  <a:gd name="connsiteX62" fmla="*/ 727064 w 2038873"/>
                  <a:gd name="connsiteY62" fmla="*/ 2173087 h 2601273"/>
                  <a:gd name="connsiteX63" fmla="*/ 652814 w 2038873"/>
                  <a:gd name="connsiteY63" fmla="*/ 2060137 h 2601273"/>
                  <a:gd name="connsiteX64" fmla="*/ 615014 w 2038873"/>
                  <a:gd name="connsiteY64" fmla="*/ 1882387 h 2601273"/>
                  <a:gd name="connsiteX65" fmla="*/ 655964 w 2038873"/>
                  <a:gd name="connsiteY65" fmla="*/ 1695187 h 2601273"/>
                  <a:gd name="connsiteX66" fmla="*/ 704564 w 2038873"/>
                  <a:gd name="connsiteY66" fmla="*/ 1610587 h 2601273"/>
                  <a:gd name="connsiteX67" fmla="*/ 731564 w 2038873"/>
                  <a:gd name="connsiteY67" fmla="*/ 1528237 h 2601273"/>
                  <a:gd name="connsiteX68" fmla="*/ 1146465 w 2038873"/>
                  <a:gd name="connsiteY68" fmla="*/ 1707787 h 2601273"/>
                  <a:gd name="connsiteX69" fmla="*/ 1217565 w 2038873"/>
                  <a:gd name="connsiteY69" fmla="*/ 1829737 h 2601273"/>
                  <a:gd name="connsiteX70" fmla="*/ 1298565 w 2038873"/>
                  <a:gd name="connsiteY70" fmla="*/ 1988587 h 2601273"/>
                  <a:gd name="connsiteX71" fmla="*/ 1486664 w 2038873"/>
                  <a:gd name="connsiteY71" fmla="*/ 2448937 h 2601273"/>
                  <a:gd name="connsiteX72" fmla="*/ 1489364 w 2038873"/>
                  <a:gd name="connsiteY72" fmla="*/ 2553787 h 2601273"/>
                  <a:gd name="connsiteX73" fmla="*/ 1581614 w 2038873"/>
                  <a:gd name="connsiteY73" fmla="*/ 2449387 h 2601273"/>
                  <a:gd name="connsiteX74" fmla="*/ 1516815 w 2038873"/>
                  <a:gd name="connsiteY74" fmla="*/ 2154187 h 2601273"/>
                  <a:gd name="connsiteX75" fmla="*/ 1565864 w 2038873"/>
                  <a:gd name="connsiteY75" fmla="*/ 2184337 h 2601273"/>
                  <a:gd name="connsiteX76" fmla="*/ 1863765 w 2038873"/>
                  <a:gd name="connsiteY76" fmla="*/ 2246437 h 2601273"/>
                  <a:gd name="connsiteX77" fmla="*/ 2037914 w 2038873"/>
                  <a:gd name="connsiteY77" fmla="*/ 2055187 h 2601273"/>
                  <a:gd name="connsiteX78" fmla="*/ 209114 w 2038873"/>
                  <a:gd name="connsiteY78" fmla="*/ 823987 h 2601273"/>
                  <a:gd name="connsiteX79" fmla="*/ 209114 w 2038873"/>
                  <a:gd name="connsiteY79" fmla="*/ 823987 h 2601273"/>
                  <a:gd name="connsiteX80" fmla="*/ 209114 w 2038873"/>
                  <a:gd name="connsiteY80" fmla="*/ 823987 h 2601273"/>
                  <a:gd name="connsiteX81" fmla="*/ 209114 w 2038873"/>
                  <a:gd name="connsiteY81" fmla="*/ 823987 h 2601273"/>
                  <a:gd name="connsiteX82" fmla="*/ 209114 w 2038873"/>
                  <a:gd name="connsiteY82" fmla="*/ 823987 h 2601273"/>
                  <a:gd name="connsiteX83" fmla="*/ 209114 w 2038873"/>
                  <a:gd name="connsiteY83" fmla="*/ 823987 h 2601273"/>
                  <a:gd name="connsiteX84" fmla="*/ 846314 w 2038873"/>
                  <a:gd name="connsiteY84" fmla="*/ 1749187 h 2601273"/>
                  <a:gd name="connsiteX85" fmla="*/ 844964 w 2038873"/>
                  <a:gd name="connsiteY85" fmla="*/ 1725337 h 2601273"/>
                  <a:gd name="connsiteX86" fmla="*/ 844514 w 2038873"/>
                  <a:gd name="connsiteY86" fmla="*/ 1724437 h 2601273"/>
                  <a:gd name="connsiteX87" fmla="*/ 846764 w 2038873"/>
                  <a:gd name="connsiteY87" fmla="*/ 1727137 h 2601273"/>
                  <a:gd name="connsiteX88" fmla="*/ 846314 w 2038873"/>
                  <a:gd name="connsiteY88" fmla="*/ 1749187 h 2601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2038873" h="2601273">
                    <a:moveTo>
                      <a:pt x="2037914" y="2055187"/>
                    </a:moveTo>
                    <a:cubicBezTo>
                      <a:pt x="2032965" y="2008837"/>
                      <a:pt x="1997414" y="2036737"/>
                      <a:pt x="1980765" y="2055637"/>
                    </a:cubicBezTo>
                    <a:cubicBezTo>
                      <a:pt x="1954664" y="2085787"/>
                      <a:pt x="1920914" y="2108737"/>
                      <a:pt x="1883114" y="2121787"/>
                    </a:cubicBezTo>
                    <a:cubicBezTo>
                      <a:pt x="1871864" y="2125387"/>
                      <a:pt x="1859715" y="2128537"/>
                      <a:pt x="1848465" y="2125837"/>
                    </a:cubicBezTo>
                    <a:cubicBezTo>
                      <a:pt x="1836765" y="2123137"/>
                      <a:pt x="1826414" y="2113237"/>
                      <a:pt x="1825965" y="2101537"/>
                    </a:cubicBezTo>
                    <a:cubicBezTo>
                      <a:pt x="1825965" y="2091187"/>
                      <a:pt x="1833614" y="2082187"/>
                      <a:pt x="1842614" y="2077237"/>
                    </a:cubicBezTo>
                    <a:cubicBezTo>
                      <a:pt x="1851614" y="2072287"/>
                      <a:pt x="1861965" y="2070037"/>
                      <a:pt x="1871414" y="2066887"/>
                    </a:cubicBezTo>
                    <a:cubicBezTo>
                      <a:pt x="1900215" y="2057887"/>
                      <a:pt x="1925414" y="2038087"/>
                      <a:pt x="1942515" y="2013337"/>
                    </a:cubicBezTo>
                    <a:cubicBezTo>
                      <a:pt x="1950614" y="2001637"/>
                      <a:pt x="1982565" y="1941787"/>
                      <a:pt x="1964114" y="1931437"/>
                    </a:cubicBezTo>
                    <a:cubicBezTo>
                      <a:pt x="1952864" y="1925137"/>
                      <a:pt x="1944315" y="1939087"/>
                      <a:pt x="1937565" y="1947187"/>
                    </a:cubicBezTo>
                    <a:cubicBezTo>
                      <a:pt x="1836765" y="2064187"/>
                      <a:pt x="1699965" y="1899487"/>
                      <a:pt x="1690965" y="1797787"/>
                    </a:cubicBezTo>
                    <a:cubicBezTo>
                      <a:pt x="1686914" y="1753237"/>
                      <a:pt x="1697265" y="1708237"/>
                      <a:pt x="1718864" y="1669087"/>
                    </a:cubicBezTo>
                    <a:cubicBezTo>
                      <a:pt x="1740015" y="1630837"/>
                      <a:pt x="1785465" y="1607887"/>
                      <a:pt x="1802114" y="1569637"/>
                    </a:cubicBezTo>
                    <a:cubicBezTo>
                      <a:pt x="1830015" y="1503937"/>
                      <a:pt x="1811565" y="1418887"/>
                      <a:pt x="1763864" y="1367587"/>
                    </a:cubicBezTo>
                    <a:cubicBezTo>
                      <a:pt x="1737315" y="1338787"/>
                      <a:pt x="1702664" y="1318987"/>
                      <a:pt x="1674315" y="1292437"/>
                    </a:cubicBezTo>
                    <a:cubicBezTo>
                      <a:pt x="1664414" y="1282987"/>
                      <a:pt x="1639664" y="1262737"/>
                      <a:pt x="1640565" y="1246987"/>
                    </a:cubicBezTo>
                    <a:cubicBezTo>
                      <a:pt x="1641914" y="1228087"/>
                      <a:pt x="1668914" y="1222237"/>
                      <a:pt x="1681965" y="1212787"/>
                    </a:cubicBezTo>
                    <a:cubicBezTo>
                      <a:pt x="1704914" y="1195687"/>
                      <a:pt x="1720664" y="1169587"/>
                      <a:pt x="1726065" y="1141687"/>
                    </a:cubicBezTo>
                    <a:cubicBezTo>
                      <a:pt x="1734614" y="1099837"/>
                      <a:pt x="1722914" y="1056187"/>
                      <a:pt x="1702664" y="1018837"/>
                    </a:cubicBezTo>
                    <a:cubicBezTo>
                      <a:pt x="1681965" y="980587"/>
                      <a:pt x="1646414" y="951787"/>
                      <a:pt x="1625715" y="914887"/>
                    </a:cubicBezTo>
                    <a:cubicBezTo>
                      <a:pt x="1605465" y="878437"/>
                      <a:pt x="1598265" y="834337"/>
                      <a:pt x="1587465" y="794737"/>
                    </a:cubicBezTo>
                    <a:cubicBezTo>
                      <a:pt x="1572614" y="739837"/>
                      <a:pt x="1551914" y="686287"/>
                      <a:pt x="1526265" y="635887"/>
                    </a:cubicBezTo>
                    <a:cubicBezTo>
                      <a:pt x="1500164" y="583687"/>
                      <a:pt x="1468215" y="534637"/>
                      <a:pt x="1431765" y="488737"/>
                    </a:cubicBezTo>
                    <a:cubicBezTo>
                      <a:pt x="1394414" y="441937"/>
                      <a:pt x="1348515" y="406387"/>
                      <a:pt x="1308015" y="363187"/>
                    </a:cubicBezTo>
                    <a:cubicBezTo>
                      <a:pt x="1227914" y="277687"/>
                      <a:pt x="1191914" y="161587"/>
                      <a:pt x="1096965" y="86437"/>
                    </a:cubicBezTo>
                    <a:cubicBezTo>
                      <a:pt x="1009215" y="17137"/>
                      <a:pt x="887264" y="-6263"/>
                      <a:pt x="778364" y="1387"/>
                    </a:cubicBezTo>
                    <a:cubicBezTo>
                      <a:pt x="781964" y="1387"/>
                      <a:pt x="786014" y="1837"/>
                      <a:pt x="789614" y="1837"/>
                    </a:cubicBezTo>
                    <a:cubicBezTo>
                      <a:pt x="754514" y="37"/>
                      <a:pt x="714014" y="22087"/>
                      <a:pt x="678914" y="25687"/>
                    </a:cubicBezTo>
                    <a:cubicBezTo>
                      <a:pt x="641564" y="29737"/>
                      <a:pt x="603314" y="20287"/>
                      <a:pt x="566864" y="30187"/>
                    </a:cubicBezTo>
                    <a:cubicBezTo>
                      <a:pt x="534464" y="39187"/>
                      <a:pt x="517814" y="63487"/>
                      <a:pt x="497114" y="87787"/>
                    </a:cubicBezTo>
                    <a:cubicBezTo>
                      <a:pt x="468314" y="121987"/>
                      <a:pt x="441314" y="157087"/>
                      <a:pt x="417464" y="194887"/>
                    </a:cubicBezTo>
                    <a:cubicBezTo>
                      <a:pt x="389114" y="239437"/>
                      <a:pt x="360314" y="283987"/>
                      <a:pt x="331514" y="328087"/>
                    </a:cubicBezTo>
                    <a:cubicBezTo>
                      <a:pt x="273914" y="417187"/>
                      <a:pt x="232964" y="517537"/>
                      <a:pt x="214964" y="622387"/>
                    </a:cubicBezTo>
                    <a:cubicBezTo>
                      <a:pt x="195614" y="733537"/>
                      <a:pt x="213164" y="833437"/>
                      <a:pt x="234764" y="942337"/>
                    </a:cubicBezTo>
                    <a:cubicBezTo>
                      <a:pt x="242864" y="983287"/>
                      <a:pt x="250964" y="1024687"/>
                      <a:pt x="250964" y="1066537"/>
                    </a:cubicBezTo>
                    <a:cubicBezTo>
                      <a:pt x="250514" y="1141687"/>
                      <a:pt x="212714" y="1197487"/>
                      <a:pt x="192464" y="1266337"/>
                    </a:cubicBezTo>
                    <a:cubicBezTo>
                      <a:pt x="169514" y="1343287"/>
                      <a:pt x="164564" y="1422037"/>
                      <a:pt x="189764" y="1498987"/>
                    </a:cubicBezTo>
                    <a:cubicBezTo>
                      <a:pt x="197864" y="1523287"/>
                      <a:pt x="156464" y="1586737"/>
                      <a:pt x="143864" y="1606987"/>
                    </a:cubicBezTo>
                    <a:cubicBezTo>
                      <a:pt x="123614" y="1639837"/>
                      <a:pt x="84464" y="1666387"/>
                      <a:pt x="67814" y="1699237"/>
                    </a:cubicBezTo>
                    <a:cubicBezTo>
                      <a:pt x="30914" y="1771237"/>
                      <a:pt x="100214" y="1858087"/>
                      <a:pt x="63314" y="1933687"/>
                    </a:cubicBezTo>
                    <a:cubicBezTo>
                      <a:pt x="50264" y="1960687"/>
                      <a:pt x="29564" y="1983637"/>
                      <a:pt x="14714" y="2010187"/>
                    </a:cubicBezTo>
                    <a:cubicBezTo>
                      <a:pt x="-46486" y="2119087"/>
                      <a:pt x="103814" y="2215837"/>
                      <a:pt x="91214" y="2329687"/>
                    </a:cubicBezTo>
                    <a:cubicBezTo>
                      <a:pt x="89414" y="2346337"/>
                      <a:pt x="84914" y="2362987"/>
                      <a:pt x="77714" y="2377837"/>
                    </a:cubicBezTo>
                    <a:cubicBezTo>
                      <a:pt x="71864" y="2389987"/>
                      <a:pt x="46214" y="2411587"/>
                      <a:pt x="46214" y="2423737"/>
                    </a:cubicBezTo>
                    <a:cubicBezTo>
                      <a:pt x="46664" y="2454787"/>
                      <a:pt x="102464" y="2429587"/>
                      <a:pt x="116864" y="2422387"/>
                    </a:cubicBezTo>
                    <a:cubicBezTo>
                      <a:pt x="143414" y="2408887"/>
                      <a:pt x="165464" y="2385487"/>
                      <a:pt x="177164" y="2358037"/>
                    </a:cubicBezTo>
                    <a:cubicBezTo>
                      <a:pt x="189314" y="2328337"/>
                      <a:pt x="189764" y="2295487"/>
                      <a:pt x="183914" y="2263987"/>
                    </a:cubicBezTo>
                    <a:cubicBezTo>
                      <a:pt x="173564" y="2207737"/>
                      <a:pt x="129914" y="2142487"/>
                      <a:pt x="166364" y="2087137"/>
                    </a:cubicBezTo>
                    <a:cubicBezTo>
                      <a:pt x="187514" y="2055187"/>
                      <a:pt x="217214" y="2053387"/>
                      <a:pt x="241964" y="2082637"/>
                    </a:cubicBezTo>
                    <a:cubicBezTo>
                      <a:pt x="259514" y="2103337"/>
                      <a:pt x="272564" y="2126737"/>
                      <a:pt x="286964" y="2149687"/>
                    </a:cubicBezTo>
                    <a:cubicBezTo>
                      <a:pt x="332414" y="2221687"/>
                      <a:pt x="383714" y="2294137"/>
                      <a:pt x="406214" y="2377387"/>
                    </a:cubicBezTo>
                    <a:cubicBezTo>
                      <a:pt x="417014" y="2417437"/>
                      <a:pt x="419714" y="2459737"/>
                      <a:pt x="408014" y="2499787"/>
                    </a:cubicBezTo>
                    <a:cubicBezTo>
                      <a:pt x="401714" y="2520937"/>
                      <a:pt x="391364" y="2540737"/>
                      <a:pt x="378764" y="2558737"/>
                    </a:cubicBezTo>
                    <a:cubicBezTo>
                      <a:pt x="369314" y="2571787"/>
                      <a:pt x="346364" y="2597437"/>
                      <a:pt x="377864" y="2601037"/>
                    </a:cubicBezTo>
                    <a:cubicBezTo>
                      <a:pt x="384614" y="2601937"/>
                      <a:pt x="391364" y="2600137"/>
                      <a:pt x="397664" y="2597887"/>
                    </a:cubicBezTo>
                    <a:cubicBezTo>
                      <a:pt x="442664" y="2584387"/>
                      <a:pt x="485864" y="2562787"/>
                      <a:pt x="522314" y="2533087"/>
                    </a:cubicBezTo>
                    <a:cubicBezTo>
                      <a:pt x="605114" y="2466037"/>
                      <a:pt x="570914" y="2349037"/>
                      <a:pt x="535364" y="2264887"/>
                    </a:cubicBezTo>
                    <a:cubicBezTo>
                      <a:pt x="513764" y="2214037"/>
                      <a:pt x="489464" y="2163187"/>
                      <a:pt x="478664" y="2108287"/>
                    </a:cubicBezTo>
                    <a:cubicBezTo>
                      <a:pt x="474164" y="2085337"/>
                      <a:pt x="466514" y="1971487"/>
                      <a:pt x="516014" y="2028187"/>
                    </a:cubicBezTo>
                    <a:cubicBezTo>
                      <a:pt x="536264" y="2051587"/>
                      <a:pt x="552914" y="2077237"/>
                      <a:pt x="575864" y="2098837"/>
                    </a:cubicBezTo>
                    <a:cubicBezTo>
                      <a:pt x="603764" y="2125387"/>
                      <a:pt x="634814" y="2147887"/>
                      <a:pt x="668564" y="2166337"/>
                    </a:cubicBezTo>
                    <a:cubicBezTo>
                      <a:pt x="680714" y="2173087"/>
                      <a:pt x="706814" y="2191087"/>
                      <a:pt x="720764" y="2190187"/>
                    </a:cubicBezTo>
                    <a:cubicBezTo>
                      <a:pt x="740114" y="2188837"/>
                      <a:pt x="732014" y="2185237"/>
                      <a:pt x="727064" y="2173087"/>
                    </a:cubicBezTo>
                    <a:cubicBezTo>
                      <a:pt x="711764" y="2132587"/>
                      <a:pt x="670814" y="2100637"/>
                      <a:pt x="652814" y="2060137"/>
                    </a:cubicBezTo>
                    <a:cubicBezTo>
                      <a:pt x="628064" y="2004337"/>
                      <a:pt x="615014" y="1943587"/>
                      <a:pt x="615014" y="1882387"/>
                    </a:cubicBezTo>
                    <a:cubicBezTo>
                      <a:pt x="615014" y="1818037"/>
                      <a:pt x="628964" y="1753687"/>
                      <a:pt x="655964" y="1695187"/>
                    </a:cubicBezTo>
                    <a:cubicBezTo>
                      <a:pt x="669464" y="1665937"/>
                      <a:pt x="692414" y="1640287"/>
                      <a:pt x="704564" y="1610587"/>
                    </a:cubicBezTo>
                    <a:cubicBezTo>
                      <a:pt x="715364" y="1584487"/>
                      <a:pt x="721214" y="1554787"/>
                      <a:pt x="731564" y="1528237"/>
                    </a:cubicBezTo>
                    <a:cubicBezTo>
                      <a:pt x="773864" y="1478737"/>
                      <a:pt x="1018215" y="1589437"/>
                      <a:pt x="1146465" y="1707787"/>
                    </a:cubicBezTo>
                    <a:cubicBezTo>
                      <a:pt x="1142414" y="1712737"/>
                      <a:pt x="1213065" y="1820737"/>
                      <a:pt x="1217565" y="1829737"/>
                    </a:cubicBezTo>
                    <a:cubicBezTo>
                      <a:pt x="1244565" y="1882837"/>
                      <a:pt x="1271565" y="1935487"/>
                      <a:pt x="1298565" y="1988587"/>
                    </a:cubicBezTo>
                    <a:cubicBezTo>
                      <a:pt x="1371015" y="2133487"/>
                      <a:pt x="1479465" y="2282887"/>
                      <a:pt x="1486664" y="2448937"/>
                    </a:cubicBezTo>
                    <a:cubicBezTo>
                      <a:pt x="1487565" y="2470987"/>
                      <a:pt x="1468215" y="2541637"/>
                      <a:pt x="1489364" y="2553787"/>
                    </a:cubicBezTo>
                    <a:cubicBezTo>
                      <a:pt x="1524914" y="2574487"/>
                      <a:pt x="1573515" y="2474137"/>
                      <a:pt x="1581614" y="2449387"/>
                    </a:cubicBezTo>
                    <a:cubicBezTo>
                      <a:pt x="1615815" y="2343637"/>
                      <a:pt x="1552364" y="2250037"/>
                      <a:pt x="1516815" y="2154187"/>
                    </a:cubicBezTo>
                    <a:cubicBezTo>
                      <a:pt x="1537965" y="2164087"/>
                      <a:pt x="1551914" y="2174437"/>
                      <a:pt x="1565864" y="2184337"/>
                    </a:cubicBezTo>
                    <a:cubicBezTo>
                      <a:pt x="1651815" y="2243287"/>
                      <a:pt x="1761164" y="2268487"/>
                      <a:pt x="1863765" y="2246437"/>
                    </a:cubicBezTo>
                    <a:cubicBezTo>
                      <a:pt x="1959614" y="2226637"/>
                      <a:pt x="2049164" y="2161837"/>
                      <a:pt x="2037914" y="2055187"/>
                    </a:cubicBezTo>
                    <a:close/>
                    <a:moveTo>
                      <a:pt x="209114" y="823987"/>
                    </a:move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9114" y="823987"/>
                      <a:pt x="209114" y="823987"/>
                    </a:cubicBezTo>
                    <a:cubicBezTo>
                      <a:pt x="209114" y="823987"/>
                      <a:pt x="208664" y="823987"/>
                      <a:pt x="209114" y="823987"/>
                    </a:cubicBezTo>
                    <a:cubicBezTo>
                      <a:pt x="208664" y="823987"/>
                      <a:pt x="209114" y="823987"/>
                      <a:pt x="209114" y="823987"/>
                    </a:cubicBezTo>
                    <a:close/>
                    <a:moveTo>
                      <a:pt x="846314" y="1749187"/>
                    </a:moveTo>
                    <a:cubicBezTo>
                      <a:pt x="845864" y="1741087"/>
                      <a:pt x="845414" y="1732987"/>
                      <a:pt x="844964" y="1725337"/>
                    </a:cubicBezTo>
                    <a:cubicBezTo>
                      <a:pt x="844964" y="1724437"/>
                      <a:pt x="844514" y="1723987"/>
                      <a:pt x="844514" y="1724437"/>
                    </a:cubicBezTo>
                    <a:cubicBezTo>
                      <a:pt x="841814" y="1725337"/>
                      <a:pt x="846764" y="1721737"/>
                      <a:pt x="846764" y="1727137"/>
                    </a:cubicBezTo>
                    <a:cubicBezTo>
                      <a:pt x="846314" y="1733887"/>
                      <a:pt x="846314" y="1741537"/>
                      <a:pt x="846314" y="1749187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9D18605-82F2-4B76-869E-B212C14DB647}"/>
                  </a:ext>
                </a:extLst>
              </p:cNvPr>
              <p:cNvSpPr/>
              <p:nvPr/>
            </p:nvSpPr>
            <p:spPr>
              <a:xfrm>
                <a:off x="2099762" y="997060"/>
                <a:ext cx="8200" cy="21149"/>
              </a:xfrm>
              <a:custGeom>
                <a:avLst/>
                <a:gdLst>
                  <a:gd name="connsiteX0" fmla="*/ 0 w 8200"/>
                  <a:gd name="connsiteY0" fmla="*/ 0 h 21149"/>
                  <a:gd name="connsiteX1" fmla="*/ 6750 w 8200"/>
                  <a:gd name="connsiteY1" fmla="*/ 21150 h 21149"/>
                  <a:gd name="connsiteX2" fmla="*/ 0 w 8200"/>
                  <a:gd name="connsiteY2" fmla="*/ 0 h 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200" h="21149">
                    <a:moveTo>
                      <a:pt x="0" y="0"/>
                    </a:moveTo>
                    <a:cubicBezTo>
                      <a:pt x="2700" y="8100"/>
                      <a:pt x="4050" y="12600"/>
                      <a:pt x="6750" y="21150"/>
                    </a:cubicBezTo>
                    <a:cubicBezTo>
                      <a:pt x="9450" y="9900"/>
                      <a:pt x="9000" y="4950"/>
                      <a:pt x="0" y="0"/>
                    </a:cubicBezTo>
                    <a:close/>
                  </a:path>
                </a:pathLst>
              </a:custGeom>
              <a:solidFill>
                <a:srgbClr val="BE7E56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0884273-DDD7-4CE8-B3D3-A7F830E7E41F}"/>
                </a:ext>
              </a:extLst>
            </p:cNvPr>
            <p:cNvSpPr/>
            <p:nvPr/>
          </p:nvSpPr>
          <p:spPr>
            <a:xfrm>
              <a:off x="541376" y="6213430"/>
              <a:ext cx="124107" cy="240868"/>
            </a:xfrm>
            <a:custGeom>
              <a:avLst/>
              <a:gdLst>
                <a:gd name="connsiteX0" fmla="*/ 81912 w 98111"/>
                <a:gd name="connsiteY0" fmla="*/ 242 h 190414"/>
                <a:gd name="connsiteX1" fmla="*/ 98112 w 98111"/>
                <a:gd name="connsiteY1" fmla="*/ 181143 h 190414"/>
                <a:gd name="connsiteX2" fmla="*/ 36462 w 98111"/>
                <a:gd name="connsiteY2" fmla="*/ 188793 h 190414"/>
                <a:gd name="connsiteX3" fmla="*/ 13062 w 98111"/>
                <a:gd name="connsiteY3" fmla="*/ 188793 h 190414"/>
                <a:gd name="connsiteX4" fmla="*/ 12 w 98111"/>
                <a:gd name="connsiteY4" fmla="*/ 148293 h 190414"/>
                <a:gd name="connsiteX5" fmla="*/ 9912 w 98111"/>
                <a:gd name="connsiteY5" fmla="*/ 107342 h 190414"/>
                <a:gd name="connsiteX6" fmla="*/ 59412 w 98111"/>
                <a:gd name="connsiteY6" fmla="*/ 15092 h 190414"/>
                <a:gd name="connsiteX7" fmla="*/ 81912 w 98111"/>
                <a:gd name="connsiteY7" fmla="*/ 242 h 19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11" h="190414">
                  <a:moveTo>
                    <a:pt x="81912" y="242"/>
                  </a:moveTo>
                  <a:cubicBezTo>
                    <a:pt x="66162" y="59642"/>
                    <a:pt x="76962" y="123543"/>
                    <a:pt x="98112" y="181143"/>
                  </a:cubicBezTo>
                  <a:cubicBezTo>
                    <a:pt x="94062" y="185192"/>
                    <a:pt x="45462" y="187442"/>
                    <a:pt x="36462" y="188793"/>
                  </a:cubicBezTo>
                  <a:cubicBezTo>
                    <a:pt x="28812" y="189692"/>
                    <a:pt x="20712" y="191942"/>
                    <a:pt x="13062" y="188793"/>
                  </a:cubicBezTo>
                  <a:cubicBezTo>
                    <a:pt x="-888" y="178442"/>
                    <a:pt x="12" y="162692"/>
                    <a:pt x="12" y="148293"/>
                  </a:cubicBezTo>
                  <a:cubicBezTo>
                    <a:pt x="12" y="134342"/>
                    <a:pt x="2712" y="119942"/>
                    <a:pt x="9912" y="107342"/>
                  </a:cubicBezTo>
                  <a:cubicBezTo>
                    <a:pt x="27462" y="77192"/>
                    <a:pt x="46812" y="47942"/>
                    <a:pt x="59412" y="15092"/>
                  </a:cubicBezTo>
                  <a:cubicBezTo>
                    <a:pt x="63012" y="6992"/>
                    <a:pt x="69762" y="-1558"/>
                    <a:pt x="81912" y="242"/>
                  </a:cubicBezTo>
                  <a:close/>
                </a:path>
              </a:pathLst>
            </a:custGeom>
            <a:solidFill>
              <a:srgbClr val="CBCBCB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EE6136-7F85-4961-B1DB-B6731D04AF76}"/>
                </a:ext>
              </a:extLst>
            </p:cNvPr>
            <p:cNvSpPr/>
            <p:nvPr/>
          </p:nvSpPr>
          <p:spPr>
            <a:xfrm>
              <a:off x="691101" y="5412253"/>
              <a:ext cx="421326" cy="483280"/>
            </a:xfrm>
            <a:custGeom>
              <a:avLst/>
              <a:gdLst>
                <a:gd name="connsiteX0" fmla="*/ 318600 w 333072"/>
                <a:gd name="connsiteY0" fmla="*/ 351000 h 382049"/>
                <a:gd name="connsiteX1" fmla="*/ 327150 w 333072"/>
                <a:gd name="connsiteY1" fmla="*/ 382050 h 382049"/>
                <a:gd name="connsiteX2" fmla="*/ 189450 w 333072"/>
                <a:gd name="connsiteY2" fmla="*/ 252000 h 382049"/>
                <a:gd name="connsiteX3" fmla="*/ 22050 w 333072"/>
                <a:gd name="connsiteY3" fmla="*/ 47250 h 382049"/>
                <a:gd name="connsiteX4" fmla="*/ 0 w 333072"/>
                <a:gd name="connsiteY4" fmla="*/ 21150 h 382049"/>
                <a:gd name="connsiteX5" fmla="*/ 26550 w 333072"/>
                <a:gd name="connsiteY5" fmla="*/ 0 h 382049"/>
                <a:gd name="connsiteX6" fmla="*/ 318600 w 333072"/>
                <a:gd name="connsiteY6" fmla="*/ 351000 h 3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072" h="382049">
                  <a:moveTo>
                    <a:pt x="318600" y="351000"/>
                  </a:moveTo>
                  <a:cubicBezTo>
                    <a:pt x="327150" y="360900"/>
                    <a:pt x="341100" y="367200"/>
                    <a:pt x="327150" y="382050"/>
                  </a:cubicBezTo>
                  <a:cubicBezTo>
                    <a:pt x="270900" y="350100"/>
                    <a:pt x="230400" y="300600"/>
                    <a:pt x="189450" y="252000"/>
                  </a:cubicBezTo>
                  <a:cubicBezTo>
                    <a:pt x="132750" y="184500"/>
                    <a:pt x="78750" y="115200"/>
                    <a:pt x="22050" y="47250"/>
                  </a:cubicBezTo>
                  <a:cubicBezTo>
                    <a:pt x="16200" y="40500"/>
                    <a:pt x="5400" y="28800"/>
                    <a:pt x="0" y="21150"/>
                  </a:cubicBezTo>
                  <a:cubicBezTo>
                    <a:pt x="9450" y="12150"/>
                    <a:pt x="17100" y="5850"/>
                    <a:pt x="26550" y="0"/>
                  </a:cubicBezTo>
                  <a:cubicBezTo>
                    <a:pt x="38700" y="13500"/>
                    <a:pt x="313200" y="343800"/>
                    <a:pt x="318600" y="351000"/>
                  </a:cubicBezTo>
                  <a:close/>
                </a:path>
              </a:pathLst>
            </a:custGeom>
            <a:solidFill>
              <a:srgbClr val="FDDCA5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C3BE312-4D25-4EBD-8CEE-31BDDDD6ADEF}"/>
                </a:ext>
              </a:extLst>
            </p:cNvPr>
            <p:cNvSpPr/>
            <p:nvPr/>
          </p:nvSpPr>
          <p:spPr>
            <a:xfrm>
              <a:off x="673453" y="5433315"/>
              <a:ext cx="431480" cy="462219"/>
            </a:xfrm>
            <a:custGeom>
              <a:avLst/>
              <a:gdLst>
                <a:gd name="connsiteX0" fmla="*/ 18900 w 341099"/>
                <a:gd name="connsiteY0" fmla="*/ 0 h 365399"/>
                <a:gd name="connsiteX1" fmla="*/ 236250 w 341099"/>
                <a:gd name="connsiteY1" fmla="*/ 265050 h 365399"/>
                <a:gd name="connsiteX2" fmla="*/ 332100 w 341099"/>
                <a:gd name="connsiteY2" fmla="*/ 355950 h 365399"/>
                <a:gd name="connsiteX3" fmla="*/ 341100 w 341099"/>
                <a:gd name="connsiteY3" fmla="*/ 365400 h 365399"/>
                <a:gd name="connsiteX4" fmla="*/ 264600 w 341099"/>
                <a:gd name="connsiteY4" fmla="*/ 334800 h 365399"/>
                <a:gd name="connsiteX5" fmla="*/ 0 w 341099"/>
                <a:gd name="connsiteY5" fmla="*/ 14850 h 365399"/>
                <a:gd name="connsiteX6" fmla="*/ 18900 w 341099"/>
                <a:gd name="connsiteY6" fmla="*/ 0 h 36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1099" h="365399">
                  <a:moveTo>
                    <a:pt x="18900" y="0"/>
                  </a:moveTo>
                  <a:cubicBezTo>
                    <a:pt x="35550" y="19350"/>
                    <a:pt x="177300" y="194400"/>
                    <a:pt x="236250" y="265050"/>
                  </a:cubicBezTo>
                  <a:cubicBezTo>
                    <a:pt x="264600" y="298800"/>
                    <a:pt x="297000" y="328950"/>
                    <a:pt x="332100" y="355950"/>
                  </a:cubicBezTo>
                  <a:cubicBezTo>
                    <a:pt x="335700" y="358650"/>
                    <a:pt x="339750" y="360450"/>
                    <a:pt x="341100" y="365400"/>
                  </a:cubicBezTo>
                  <a:cubicBezTo>
                    <a:pt x="313650" y="360000"/>
                    <a:pt x="291150" y="342900"/>
                    <a:pt x="264600" y="334800"/>
                  </a:cubicBezTo>
                  <a:cubicBezTo>
                    <a:pt x="222750" y="294300"/>
                    <a:pt x="13950" y="32850"/>
                    <a:pt x="0" y="14850"/>
                  </a:cubicBezTo>
                  <a:cubicBezTo>
                    <a:pt x="4950" y="9000"/>
                    <a:pt x="12150" y="4950"/>
                    <a:pt x="18900" y="0"/>
                  </a:cubicBezTo>
                  <a:close/>
                </a:path>
              </a:pathLst>
            </a:custGeom>
            <a:solidFill>
              <a:srgbClr val="BCA17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D0B4980-8F21-48AB-BE1E-E6979003BCF7}"/>
                </a:ext>
              </a:extLst>
            </p:cNvPr>
            <p:cNvSpPr/>
            <p:nvPr/>
          </p:nvSpPr>
          <p:spPr>
            <a:xfrm>
              <a:off x="981979" y="5618173"/>
              <a:ext cx="119898" cy="147005"/>
            </a:xfrm>
            <a:custGeom>
              <a:avLst/>
              <a:gdLst>
                <a:gd name="connsiteX0" fmla="*/ 37800 w 94783"/>
                <a:gd name="connsiteY0" fmla="*/ 116213 h 116212"/>
                <a:gd name="connsiteX1" fmla="*/ 0 w 94783"/>
                <a:gd name="connsiteY1" fmla="*/ 70313 h 116212"/>
                <a:gd name="connsiteX2" fmla="*/ 80100 w 94783"/>
                <a:gd name="connsiteY2" fmla="*/ 3262 h 116212"/>
                <a:gd name="connsiteX3" fmla="*/ 93600 w 94783"/>
                <a:gd name="connsiteY3" fmla="*/ 6863 h 116212"/>
                <a:gd name="connsiteX4" fmla="*/ 37800 w 94783"/>
                <a:gd name="connsiteY4" fmla="*/ 116213 h 11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783" h="116212">
                  <a:moveTo>
                    <a:pt x="37800" y="116213"/>
                  </a:moveTo>
                  <a:cubicBezTo>
                    <a:pt x="25200" y="100912"/>
                    <a:pt x="12600" y="85613"/>
                    <a:pt x="0" y="70313"/>
                  </a:cubicBezTo>
                  <a:cubicBezTo>
                    <a:pt x="22950" y="43313"/>
                    <a:pt x="52200" y="24412"/>
                    <a:pt x="80100" y="3262"/>
                  </a:cubicBezTo>
                  <a:cubicBezTo>
                    <a:pt x="84600" y="113"/>
                    <a:pt x="90450" y="-3488"/>
                    <a:pt x="93600" y="6863"/>
                  </a:cubicBezTo>
                  <a:cubicBezTo>
                    <a:pt x="101700" y="35213"/>
                    <a:pt x="66600" y="104963"/>
                    <a:pt x="37800" y="116213"/>
                  </a:cubicBezTo>
                  <a:close/>
                </a:path>
              </a:pathLst>
            </a:custGeom>
            <a:solidFill>
              <a:srgbClr val="4D403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A1F7EF0-4B6F-436B-9956-B5A306EBD2C9}"/>
                </a:ext>
              </a:extLst>
            </p:cNvPr>
            <p:cNvSpPr/>
            <p:nvPr/>
          </p:nvSpPr>
          <p:spPr>
            <a:xfrm>
              <a:off x="1205604" y="2416015"/>
              <a:ext cx="1527537" cy="2908574"/>
            </a:xfrm>
            <a:custGeom>
              <a:avLst/>
              <a:gdLst>
                <a:gd name="connsiteX0" fmla="*/ 1196617 w 1207568"/>
                <a:gd name="connsiteY0" fmla="*/ 2076124 h 2299323"/>
                <a:gd name="connsiteX1" fmla="*/ 1035517 w 1207568"/>
                <a:gd name="connsiteY1" fmla="*/ 1650874 h 2299323"/>
                <a:gd name="connsiteX2" fmla="*/ 949567 w 1207568"/>
                <a:gd name="connsiteY2" fmla="*/ 1429474 h 2299323"/>
                <a:gd name="connsiteX3" fmla="*/ 938767 w 1207568"/>
                <a:gd name="connsiteY3" fmla="*/ 1213024 h 2299323"/>
                <a:gd name="connsiteX4" fmla="*/ 1037317 w 1207568"/>
                <a:gd name="connsiteY4" fmla="*/ 1175224 h 2299323"/>
                <a:gd name="connsiteX5" fmla="*/ 1096267 w 1207568"/>
                <a:gd name="connsiteY5" fmla="*/ 1232823 h 2299323"/>
                <a:gd name="connsiteX6" fmla="*/ 1179967 w 1207568"/>
                <a:gd name="connsiteY6" fmla="*/ 1373224 h 2299323"/>
                <a:gd name="connsiteX7" fmla="*/ 1193017 w 1207568"/>
                <a:gd name="connsiteY7" fmla="*/ 1385374 h 2299323"/>
                <a:gd name="connsiteX8" fmla="*/ 1099417 w 1207568"/>
                <a:gd name="connsiteY8" fmla="*/ 1091524 h 2299323"/>
                <a:gd name="connsiteX9" fmla="*/ 1023367 w 1207568"/>
                <a:gd name="connsiteY9" fmla="*/ 878674 h 2299323"/>
                <a:gd name="connsiteX10" fmla="*/ 1047217 w 1207568"/>
                <a:gd name="connsiteY10" fmla="*/ 714424 h 2299323"/>
                <a:gd name="connsiteX11" fmla="*/ 1077367 w 1207568"/>
                <a:gd name="connsiteY11" fmla="*/ 834123 h 2299323"/>
                <a:gd name="connsiteX12" fmla="*/ 1114267 w 1207568"/>
                <a:gd name="connsiteY12" fmla="*/ 763473 h 2299323"/>
                <a:gd name="connsiteX13" fmla="*/ 1037767 w 1207568"/>
                <a:gd name="connsiteY13" fmla="*/ 531273 h 2299323"/>
                <a:gd name="connsiteX14" fmla="*/ 851017 w 1207568"/>
                <a:gd name="connsiteY14" fmla="*/ 424174 h 2299323"/>
                <a:gd name="connsiteX15" fmla="*/ 622417 w 1207568"/>
                <a:gd name="connsiteY15" fmla="*/ 184323 h 2299323"/>
                <a:gd name="connsiteX16" fmla="*/ 513967 w 1207568"/>
                <a:gd name="connsiteY16" fmla="*/ 37623 h 2299323"/>
                <a:gd name="connsiteX17" fmla="*/ 313717 w 1207568"/>
                <a:gd name="connsiteY17" fmla="*/ 33123 h 2299323"/>
                <a:gd name="connsiteX18" fmla="*/ 239017 w 1207568"/>
                <a:gd name="connsiteY18" fmla="*/ 37173 h 2299323"/>
                <a:gd name="connsiteX19" fmla="*/ 182317 w 1207568"/>
                <a:gd name="connsiteY19" fmla="*/ 70923 h 2299323"/>
                <a:gd name="connsiteX20" fmla="*/ 114367 w 1207568"/>
                <a:gd name="connsiteY20" fmla="*/ 192423 h 2299323"/>
                <a:gd name="connsiteX21" fmla="*/ 113917 w 1207568"/>
                <a:gd name="connsiteY21" fmla="*/ 193773 h 2299323"/>
                <a:gd name="connsiteX22" fmla="*/ 65317 w 1207568"/>
                <a:gd name="connsiteY22" fmla="*/ 282423 h 2299323"/>
                <a:gd name="connsiteX23" fmla="*/ 41917 w 1207568"/>
                <a:gd name="connsiteY23" fmla="*/ 411573 h 2299323"/>
                <a:gd name="connsiteX24" fmla="*/ 2767 w 1207568"/>
                <a:gd name="connsiteY24" fmla="*/ 544324 h 2299323"/>
                <a:gd name="connsiteX25" fmla="*/ 1867 w 1207568"/>
                <a:gd name="connsiteY25" fmla="*/ 556924 h 2299323"/>
                <a:gd name="connsiteX26" fmla="*/ 15817 w 1207568"/>
                <a:gd name="connsiteY26" fmla="*/ 553773 h 2299323"/>
                <a:gd name="connsiteX27" fmla="*/ 83767 w 1207568"/>
                <a:gd name="connsiteY27" fmla="*/ 447573 h 2299323"/>
                <a:gd name="connsiteX28" fmla="*/ 95467 w 1207568"/>
                <a:gd name="connsiteY28" fmla="*/ 435873 h 2299323"/>
                <a:gd name="connsiteX29" fmla="*/ 107167 w 1207568"/>
                <a:gd name="connsiteY29" fmla="*/ 448023 h 2299323"/>
                <a:gd name="connsiteX30" fmla="*/ 123367 w 1207568"/>
                <a:gd name="connsiteY30" fmla="*/ 497973 h 2299323"/>
                <a:gd name="connsiteX31" fmla="*/ 173767 w 1207568"/>
                <a:gd name="connsiteY31" fmla="*/ 894873 h 2299323"/>
                <a:gd name="connsiteX32" fmla="*/ 343867 w 1207568"/>
                <a:gd name="connsiteY32" fmla="*/ 1233724 h 2299323"/>
                <a:gd name="connsiteX33" fmla="*/ 228217 w 1207568"/>
                <a:gd name="connsiteY33" fmla="*/ 1659424 h 2299323"/>
                <a:gd name="connsiteX34" fmla="*/ 292117 w 1207568"/>
                <a:gd name="connsiteY34" fmla="*/ 1826374 h 2299323"/>
                <a:gd name="connsiteX35" fmla="*/ 419017 w 1207568"/>
                <a:gd name="connsiteY35" fmla="*/ 1946073 h 2299323"/>
                <a:gd name="connsiteX36" fmla="*/ 351517 w 1207568"/>
                <a:gd name="connsiteY36" fmla="*/ 1845274 h 2299323"/>
                <a:gd name="connsiteX37" fmla="*/ 307417 w 1207568"/>
                <a:gd name="connsiteY37" fmla="*/ 1712974 h 2299323"/>
                <a:gd name="connsiteX38" fmla="*/ 370867 w 1207568"/>
                <a:gd name="connsiteY38" fmla="*/ 1428573 h 2299323"/>
                <a:gd name="connsiteX39" fmla="*/ 417217 w 1207568"/>
                <a:gd name="connsiteY39" fmla="*/ 1289974 h 2299323"/>
                <a:gd name="connsiteX40" fmla="*/ 828517 w 1207568"/>
                <a:gd name="connsiteY40" fmla="*/ 1469974 h 2299323"/>
                <a:gd name="connsiteX41" fmla="*/ 1008067 w 1207568"/>
                <a:gd name="connsiteY41" fmla="*/ 1794874 h 2299323"/>
                <a:gd name="connsiteX42" fmla="*/ 1150717 w 1207568"/>
                <a:gd name="connsiteY42" fmla="*/ 2087374 h 2299323"/>
                <a:gd name="connsiteX43" fmla="*/ 1176367 w 1207568"/>
                <a:gd name="connsiteY43" fmla="*/ 2196724 h 2299323"/>
                <a:gd name="connsiteX44" fmla="*/ 1170967 w 1207568"/>
                <a:gd name="connsiteY44" fmla="*/ 2299324 h 2299323"/>
                <a:gd name="connsiteX45" fmla="*/ 1196617 w 1207568"/>
                <a:gd name="connsiteY45" fmla="*/ 2076124 h 2299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207568" h="2299323">
                  <a:moveTo>
                    <a:pt x="1196617" y="2076124"/>
                  </a:moveTo>
                  <a:cubicBezTo>
                    <a:pt x="1157017" y="1928974"/>
                    <a:pt x="1100767" y="1788573"/>
                    <a:pt x="1035517" y="1650874"/>
                  </a:cubicBezTo>
                  <a:cubicBezTo>
                    <a:pt x="1001767" y="1579323"/>
                    <a:pt x="969817" y="1506424"/>
                    <a:pt x="949567" y="1429474"/>
                  </a:cubicBezTo>
                  <a:cubicBezTo>
                    <a:pt x="931117" y="1357924"/>
                    <a:pt x="920317" y="1285924"/>
                    <a:pt x="938767" y="1213024"/>
                  </a:cubicBezTo>
                  <a:cubicBezTo>
                    <a:pt x="952267" y="1159024"/>
                    <a:pt x="990967" y="1144624"/>
                    <a:pt x="1037317" y="1175224"/>
                  </a:cubicBezTo>
                  <a:cubicBezTo>
                    <a:pt x="1060717" y="1190974"/>
                    <a:pt x="1079617" y="1211224"/>
                    <a:pt x="1096267" y="1232823"/>
                  </a:cubicBezTo>
                  <a:cubicBezTo>
                    <a:pt x="1130017" y="1276024"/>
                    <a:pt x="1152517" y="1325974"/>
                    <a:pt x="1179967" y="1373224"/>
                  </a:cubicBezTo>
                  <a:cubicBezTo>
                    <a:pt x="1184017" y="1379974"/>
                    <a:pt x="1184917" y="1385374"/>
                    <a:pt x="1193017" y="1385374"/>
                  </a:cubicBezTo>
                  <a:cubicBezTo>
                    <a:pt x="1212367" y="1291323"/>
                    <a:pt x="1139467" y="1172524"/>
                    <a:pt x="1099417" y="1091524"/>
                  </a:cubicBezTo>
                  <a:cubicBezTo>
                    <a:pt x="1066117" y="1024023"/>
                    <a:pt x="1033717" y="953823"/>
                    <a:pt x="1023367" y="878674"/>
                  </a:cubicBezTo>
                  <a:cubicBezTo>
                    <a:pt x="1018867" y="846273"/>
                    <a:pt x="1006267" y="732873"/>
                    <a:pt x="1047217" y="714424"/>
                  </a:cubicBezTo>
                  <a:cubicBezTo>
                    <a:pt x="1088617" y="695523"/>
                    <a:pt x="1078717" y="812523"/>
                    <a:pt x="1077367" y="834123"/>
                  </a:cubicBezTo>
                  <a:cubicBezTo>
                    <a:pt x="1098967" y="817023"/>
                    <a:pt x="1106617" y="788674"/>
                    <a:pt x="1114267" y="763473"/>
                  </a:cubicBezTo>
                  <a:cubicBezTo>
                    <a:pt x="1140367" y="677523"/>
                    <a:pt x="1109767" y="584824"/>
                    <a:pt x="1037767" y="531273"/>
                  </a:cubicBezTo>
                  <a:cubicBezTo>
                    <a:pt x="979717" y="488073"/>
                    <a:pt x="915367" y="456123"/>
                    <a:pt x="851017" y="424174"/>
                  </a:cubicBezTo>
                  <a:cubicBezTo>
                    <a:pt x="751567" y="375123"/>
                    <a:pt x="675067" y="279273"/>
                    <a:pt x="622417" y="184323"/>
                  </a:cubicBezTo>
                  <a:cubicBezTo>
                    <a:pt x="592717" y="130773"/>
                    <a:pt x="562567" y="75423"/>
                    <a:pt x="513967" y="37623"/>
                  </a:cubicBezTo>
                  <a:cubicBezTo>
                    <a:pt x="462217" y="-2877"/>
                    <a:pt x="364567" y="-19527"/>
                    <a:pt x="313717" y="33123"/>
                  </a:cubicBezTo>
                  <a:cubicBezTo>
                    <a:pt x="288967" y="34923"/>
                    <a:pt x="264217" y="35823"/>
                    <a:pt x="239017" y="37173"/>
                  </a:cubicBezTo>
                  <a:cubicBezTo>
                    <a:pt x="214267" y="38523"/>
                    <a:pt x="198067" y="52023"/>
                    <a:pt x="182317" y="70923"/>
                  </a:cubicBezTo>
                  <a:cubicBezTo>
                    <a:pt x="152167" y="107373"/>
                    <a:pt x="129667" y="148323"/>
                    <a:pt x="114367" y="192423"/>
                  </a:cubicBezTo>
                  <a:cubicBezTo>
                    <a:pt x="114367" y="192873"/>
                    <a:pt x="113917" y="193323"/>
                    <a:pt x="113917" y="193773"/>
                  </a:cubicBezTo>
                  <a:cubicBezTo>
                    <a:pt x="88717" y="218523"/>
                    <a:pt x="75667" y="249573"/>
                    <a:pt x="65317" y="282423"/>
                  </a:cubicBezTo>
                  <a:cubicBezTo>
                    <a:pt x="51817" y="324273"/>
                    <a:pt x="48217" y="368373"/>
                    <a:pt x="41917" y="411573"/>
                  </a:cubicBezTo>
                  <a:cubicBezTo>
                    <a:pt x="35167" y="457473"/>
                    <a:pt x="18517" y="500674"/>
                    <a:pt x="2767" y="544324"/>
                  </a:cubicBezTo>
                  <a:cubicBezTo>
                    <a:pt x="1417" y="547924"/>
                    <a:pt x="-2183" y="553324"/>
                    <a:pt x="1867" y="556924"/>
                  </a:cubicBezTo>
                  <a:cubicBezTo>
                    <a:pt x="7267" y="561424"/>
                    <a:pt x="12217" y="556473"/>
                    <a:pt x="15817" y="553773"/>
                  </a:cubicBezTo>
                  <a:cubicBezTo>
                    <a:pt x="33367" y="538473"/>
                    <a:pt x="75667" y="465123"/>
                    <a:pt x="83767" y="447573"/>
                  </a:cubicBezTo>
                  <a:cubicBezTo>
                    <a:pt x="86017" y="442623"/>
                    <a:pt x="87817" y="435424"/>
                    <a:pt x="95467" y="435873"/>
                  </a:cubicBezTo>
                  <a:cubicBezTo>
                    <a:pt x="102667" y="436323"/>
                    <a:pt x="104917" y="442623"/>
                    <a:pt x="107167" y="448023"/>
                  </a:cubicBezTo>
                  <a:cubicBezTo>
                    <a:pt x="113017" y="461523"/>
                    <a:pt x="125167" y="494373"/>
                    <a:pt x="123367" y="497973"/>
                  </a:cubicBezTo>
                  <a:cubicBezTo>
                    <a:pt x="160717" y="628023"/>
                    <a:pt x="118867" y="767523"/>
                    <a:pt x="173767" y="894873"/>
                  </a:cubicBezTo>
                  <a:cubicBezTo>
                    <a:pt x="223267" y="1009624"/>
                    <a:pt x="358267" y="1096024"/>
                    <a:pt x="343867" y="1233724"/>
                  </a:cubicBezTo>
                  <a:cubicBezTo>
                    <a:pt x="328567" y="1381323"/>
                    <a:pt x="224167" y="1509124"/>
                    <a:pt x="228217" y="1659424"/>
                  </a:cubicBezTo>
                  <a:cubicBezTo>
                    <a:pt x="230017" y="1720174"/>
                    <a:pt x="253867" y="1779573"/>
                    <a:pt x="292117" y="1826374"/>
                  </a:cubicBezTo>
                  <a:cubicBezTo>
                    <a:pt x="313717" y="1852924"/>
                    <a:pt x="372217" y="1933924"/>
                    <a:pt x="419017" y="1946073"/>
                  </a:cubicBezTo>
                  <a:cubicBezTo>
                    <a:pt x="407317" y="1922674"/>
                    <a:pt x="370417" y="1880823"/>
                    <a:pt x="351517" y="1845274"/>
                  </a:cubicBezTo>
                  <a:cubicBezTo>
                    <a:pt x="330817" y="1806124"/>
                    <a:pt x="313267" y="1757073"/>
                    <a:pt x="307417" y="1712974"/>
                  </a:cubicBezTo>
                  <a:cubicBezTo>
                    <a:pt x="293467" y="1602724"/>
                    <a:pt x="334417" y="1526224"/>
                    <a:pt x="370867" y="1428573"/>
                  </a:cubicBezTo>
                  <a:cubicBezTo>
                    <a:pt x="387967" y="1382224"/>
                    <a:pt x="405067" y="1336774"/>
                    <a:pt x="417217" y="1289974"/>
                  </a:cubicBezTo>
                  <a:cubicBezTo>
                    <a:pt x="431167" y="1301224"/>
                    <a:pt x="828967" y="1472224"/>
                    <a:pt x="828517" y="1469974"/>
                  </a:cubicBezTo>
                  <a:cubicBezTo>
                    <a:pt x="890167" y="1570323"/>
                    <a:pt x="954517" y="1691374"/>
                    <a:pt x="1008067" y="1794874"/>
                  </a:cubicBezTo>
                  <a:cubicBezTo>
                    <a:pt x="1058467" y="1892073"/>
                    <a:pt x="1123717" y="1980724"/>
                    <a:pt x="1150717" y="2087374"/>
                  </a:cubicBezTo>
                  <a:cubicBezTo>
                    <a:pt x="1159717" y="2122923"/>
                    <a:pt x="1173217" y="2159824"/>
                    <a:pt x="1176367" y="2196724"/>
                  </a:cubicBezTo>
                  <a:cubicBezTo>
                    <a:pt x="1177717" y="2215173"/>
                    <a:pt x="1169617" y="2245324"/>
                    <a:pt x="1170967" y="2299324"/>
                  </a:cubicBezTo>
                  <a:cubicBezTo>
                    <a:pt x="1211017" y="2234074"/>
                    <a:pt x="1215967" y="2149024"/>
                    <a:pt x="1196617" y="2076124"/>
                  </a:cubicBezTo>
                  <a:close/>
                </a:path>
              </a:pathLst>
            </a:custGeom>
            <a:solidFill>
              <a:srgbClr val="A06A49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1FC722C-5B35-4323-9A7F-0E3F7FBA95F2}"/>
                </a:ext>
              </a:extLst>
            </p:cNvPr>
            <p:cNvSpPr/>
            <p:nvPr/>
          </p:nvSpPr>
          <p:spPr>
            <a:xfrm>
              <a:off x="1341544" y="2459929"/>
              <a:ext cx="971895" cy="1317055"/>
            </a:xfrm>
            <a:custGeom>
              <a:avLst/>
              <a:gdLst>
                <a:gd name="connsiteX0" fmla="*/ 14103 w 768315"/>
                <a:gd name="connsiteY0" fmla="*/ 166709 h 1041175"/>
                <a:gd name="connsiteX1" fmla="*/ 82053 w 768315"/>
                <a:gd name="connsiteY1" fmla="*/ 45209 h 1041175"/>
                <a:gd name="connsiteX2" fmla="*/ 138753 w 768315"/>
                <a:gd name="connsiteY2" fmla="*/ 11459 h 1041175"/>
                <a:gd name="connsiteX3" fmla="*/ 233703 w 768315"/>
                <a:gd name="connsiteY3" fmla="*/ 5609 h 1041175"/>
                <a:gd name="connsiteX4" fmla="*/ 312903 w 768315"/>
                <a:gd name="connsiteY4" fmla="*/ 2909 h 1041175"/>
                <a:gd name="connsiteX5" fmla="*/ 494253 w 768315"/>
                <a:gd name="connsiteY5" fmla="*/ 199559 h 1041175"/>
                <a:gd name="connsiteX6" fmla="*/ 589653 w 768315"/>
                <a:gd name="connsiteY6" fmla="*/ 305759 h 1041175"/>
                <a:gd name="connsiteX7" fmla="*/ 644553 w 768315"/>
                <a:gd name="connsiteY7" fmla="*/ 344009 h 1041175"/>
                <a:gd name="connsiteX8" fmla="*/ 702153 w 768315"/>
                <a:gd name="connsiteY8" fmla="*/ 867809 h 1041175"/>
                <a:gd name="connsiteX9" fmla="*/ 449703 w 768315"/>
                <a:gd name="connsiteY9" fmla="*/ 1041059 h 1041175"/>
                <a:gd name="connsiteX10" fmla="*/ 337653 w 768315"/>
                <a:gd name="connsiteY10" fmla="*/ 1003259 h 1041175"/>
                <a:gd name="connsiteX11" fmla="*/ 98703 w 768315"/>
                <a:gd name="connsiteY11" fmla="*/ 746759 h 1041175"/>
                <a:gd name="connsiteX12" fmla="*/ 46953 w 768315"/>
                <a:gd name="connsiteY12" fmla="*/ 537509 h 1041175"/>
                <a:gd name="connsiteX13" fmla="*/ 13203 w 768315"/>
                <a:gd name="connsiteY13" fmla="*/ 352109 h 1041175"/>
                <a:gd name="connsiteX14" fmla="*/ 8703 w 768315"/>
                <a:gd name="connsiteY14" fmla="*/ 182459 h 1041175"/>
                <a:gd name="connsiteX15" fmla="*/ 14103 w 768315"/>
                <a:gd name="connsiteY15" fmla="*/ 166709 h 1041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68315" h="1041175">
                  <a:moveTo>
                    <a:pt x="14103" y="166709"/>
                  </a:moveTo>
                  <a:cubicBezTo>
                    <a:pt x="29853" y="122609"/>
                    <a:pt x="51903" y="81209"/>
                    <a:pt x="82053" y="45209"/>
                  </a:cubicBezTo>
                  <a:cubicBezTo>
                    <a:pt x="97803" y="26309"/>
                    <a:pt x="114003" y="12809"/>
                    <a:pt x="138753" y="11459"/>
                  </a:cubicBezTo>
                  <a:cubicBezTo>
                    <a:pt x="170703" y="10109"/>
                    <a:pt x="202203" y="8759"/>
                    <a:pt x="233703" y="5609"/>
                  </a:cubicBezTo>
                  <a:cubicBezTo>
                    <a:pt x="259353" y="2909"/>
                    <a:pt x="287703" y="-3841"/>
                    <a:pt x="312903" y="2909"/>
                  </a:cubicBezTo>
                  <a:cubicBezTo>
                    <a:pt x="397953" y="26759"/>
                    <a:pt x="446103" y="133409"/>
                    <a:pt x="494253" y="199559"/>
                  </a:cubicBezTo>
                  <a:cubicBezTo>
                    <a:pt x="522153" y="238259"/>
                    <a:pt x="552753" y="275609"/>
                    <a:pt x="589653" y="305759"/>
                  </a:cubicBezTo>
                  <a:cubicBezTo>
                    <a:pt x="606753" y="319709"/>
                    <a:pt x="628803" y="329159"/>
                    <a:pt x="644553" y="344009"/>
                  </a:cubicBezTo>
                  <a:cubicBezTo>
                    <a:pt x="784953" y="478559"/>
                    <a:pt x="808353" y="705359"/>
                    <a:pt x="702153" y="867809"/>
                  </a:cubicBezTo>
                  <a:cubicBezTo>
                    <a:pt x="650403" y="947459"/>
                    <a:pt x="549153" y="1036559"/>
                    <a:pt x="449703" y="1041059"/>
                  </a:cubicBezTo>
                  <a:cubicBezTo>
                    <a:pt x="407853" y="1042859"/>
                    <a:pt x="373653" y="1023509"/>
                    <a:pt x="337653" y="1003259"/>
                  </a:cubicBezTo>
                  <a:cubicBezTo>
                    <a:pt x="231453" y="943859"/>
                    <a:pt x="142803" y="861959"/>
                    <a:pt x="98703" y="746759"/>
                  </a:cubicBezTo>
                  <a:cubicBezTo>
                    <a:pt x="73053" y="679709"/>
                    <a:pt x="60003" y="608609"/>
                    <a:pt x="46953" y="537509"/>
                  </a:cubicBezTo>
                  <a:cubicBezTo>
                    <a:pt x="35703" y="475859"/>
                    <a:pt x="24453" y="413759"/>
                    <a:pt x="13203" y="352109"/>
                  </a:cubicBezTo>
                  <a:cubicBezTo>
                    <a:pt x="3303" y="297659"/>
                    <a:pt x="-8397" y="236909"/>
                    <a:pt x="8703" y="182459"/>
                  </a:cubicBezTo>
                  <a:cubicBezTo>
                    <a:pt x="10503" y="177509"/>
                    <a:pt x="12303" y="172109"/>
                    <a:pt x="14103" y="166709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AABE40F-0A4E-491D-90C7-C0571497B680}"/>
                </a:ext>
              </a:extLst>
            </p:cNvPr>
            <p:cNvSpPr/>
            <p:nvPr/>
          </p:nvSpPr>
          <p:spPr>
            <a:xfrm>
              <a:off x="1598462" y="2911028"/>
              <a:ext cx="741437" cy="1864734"/>
            </a:xfrm>
            <a:custGeom>
              <a:avLst/>
              <a:gdLst>
                <a:gd name="connsiteX0" fmla="*/ 525150 w 586130"/>
                <a:gd name="connsiteY0" fmla="*/ 1090350 h 1474133"/>
                <a:gd name="connsiteX1" fmla="*/ 455400 w 586130"/>
                <a:gd name="connsiteY1" fmla="*/ 1223550 h 1474133"/>
                <a:gd name="connsiteX2" fmla="*/ 380700 w 586130"/>
                <a:gd name="connsiteY2" fmla="*/ 1473300 h 1474133"/>
                <a:gd name="connsiteX3" fmla="*/ 360000 w 586130"/>
                <a:gd name="connsiteY3" fmla="*/ 1459350 h 1474133"/>
                <a:gd name="connsiteX4" fmla="*/ 252900 w 586130"/>
                <a:gd name="connsiteY4" fmla="*/ 1296000 h 1474133"/>
                <a:gd name="connsiteX5" fmla="*/ 213750 w 586130"/>
                <a:gd name="connsiteY5" fmla="*/ 1056600 h 1474133"/>
                <a:gd name="connsiteX6" fmla="*/ 149850 w 586130"/>
                <a:gd name="connsiteY6" fmla="*/ 948150 h 1474133"/>
                <a:gd name="connsiteX7" fmla="*/ 108900 w 586130"/>
                <a:gd name="connsiteY7" fmla="*/ 904050 h 1474133"/>
                <a:gd name="connsiteX8" fmla="*/ 130500 w 586130"/>
                <a:gd name="connsiteY8" fmla="*/ 818100 h 1474133"/>
                <a:gd name="connsiteX9" fmla="*/ 130500 w 586130"/>
                <a:gd name="connsiteY9" fmla="*/ 750600 h 1474133"/>
                <a:gd name="connsiteX10" fmla="*/ 52200 w 586130"/>
                <a:gd name="connsiteY10" fmla="*/ 607500 h 1474133"/>
                <a:gd name="connsiteX11" fmla="*/ 0 w 586130"/>
                <a:gd name="connsiteY11" fmla="*/ 543600 h 1474133"/>
                <a:gd name="connsiteX12" fmla="*/ 140400 w 586130"/>
                <a:gd name="connsiteY12" fmla="*/ 648900 h 1474133"/>
                <a:gd name="connsiteX13" fmla="*/ 366300 w 586130"/>
                <a:gd name="connsiteY13" fmla="*/ 634050 h 1474133"/>
                <a:gd name="connsiteX14" fmla="*/ 504000 w 586130"/>
                <a:gd name="connsiteY14" fmla="*/ 496800 h 1474133"/>
                <a:gd name="connsiteX15" fmla="*/ 552600 w 586130"/>
                <a:gd name="connsiteY15" fmla="*/ 360900 h 1474133"/>
                <a:gd name="connsiteX16" fmla="*/ 544950 w 586130"/>
                <a:gd name="connsiteY16" fmla="*/ 167400 h 1474133"/>
                <a:gd name="connsiteX17" fmla="*/ 482400 w 586130"/>
                <a:gd name="connsiteY17" fmla="*/ 49050 h 1474133"/>
                <a:gd name="connsiteX18" fmla="*/ 445500 w 586130"/>
                <a:gd name="connsiteY18" fmla="*/ 0 h 1474133"/>
                <a:gd name="connsiteX19" fmla="*/ 546750 w 586130"/>
                <a:gd name="connsiteY19" fmla="*/ 54450 h 1474133"/>
                <a:gd name="connsiteX20" fmla="*/ 584100 w 586130"/>
                <a:gd name="connsiteY20" fmla="*/ 154800 h 1474133"/>
                <a:gd name="connsiteX21" fmla="*/ 582300 w 586130"/>
                <a:gd name="connsiteY21" fmla="*/ 285300 h 1474133"/>
                <a:gd name="connsiteX22" fmla="*/ 555750 w 586130"/>
                <a:gd name="connsiteY22" fmla="*/ 423450 h 1474133"/>
                <a:gd name="connsiteX23" fmla="*/ 506250 w 586130"/>
                <a:gd name="connsiteY23" fmla="*/ 556200 h 1474133"/>
                <a:gd name="connsiteX24" fmla="*/ 473850 w 586130"/>
                <a:gd name="connsiteY24" fmla="*/ 851400 h 1474133"/>
                <a:gd name="connsiteX25" fmla="*/ 488250 w 586130"/>
                <a:gd name="connsiteY25" fmla="*/ 980100 h 1474133"/>
                <a:gd name="connsiteX26" fmla="*/ 525150 w 586130"/>
                <a:gd name="connsiteY26" fmla="*/ 1090350 h 147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6130" h="1474133">
                  <a:moveTo>
                    <a:pt x="525150" y="1090350"/>
                  </a:moveTo>
                  <a:cubicBezTo>
                    <a:pt x="488700" y="1131300"/>
                    <a:pt x="474750" y="1173150"/>
                    <a:pt x="455400" y="1223550"/>
                  </a:cubicBezTo>
                  <a:cubicBezTo>
                    <a:pt x="426600" y="1296900"/>
                    <a:pt x="389700" y="1469700"/>
                    <a:pt x="380700" y="1473300"/>
                  </a:cubicBezTo>
                  <a:cubicBezTo>
                    <a:pt x="370350" y="1477350"/>
                    <a:pt x="364950" y="1465650"/>
                    <a:pt x="360000" y="1459350"/>
                  </a:cubicBezTo>
                  <a:cubicBezTo>
                    <a:pt x="319500" y="1407600"/>
                    <a:pt x="283950" y="1353600"/>
                    <a:pt x="252900" y="1296000"/>
                  </a:cubicBezTo>
                  <a:cubicBezTo>
                    <a:pt x="222750" y="1240200"/>
                    <a:pt x="225900" y="1098900"/>
                    <a:pt x="213750" y="1056600"/>
                  </a:cubicBezTo>
                  <a:cubicBezTo>
                    <a:pt x="202050" y="1015650"/>
                    <a:pt x="178200" y="979650"/>
                    <a:pt x="149850" y="948150"/>
                  </a:cubicBezTo>
                  <a:cubicBezTo>
                    <a:pt x="136350" y="933300"/>
                    <a:pt x="126000" y="915300"/>
                    <a:pt x="108900" y="904050"/>
                  </a:cubicBezTo>
                  <a:cubicBezTo>
                    <a:pt x="116100" y="875250"/>
                    <a:pt x="128250" y="847800"/>
                    <a:pt x="130500" y="818100"/>
                  </a:cubicBezTo>
                  <a:cubicBezTo>
                    <a:pt x="130050" y="795600"/>
                    <a:pt x="135450" y="777600"/>
                    <a:pt x="130500" y="750600"/>
                  </a:cubicBezTo>
                  <a:cubicBezTo>
                    <a:pt x="120600" y="693900"/>
                    <a:pt x="85950" y="651150"/>
                    <a:pt x="52200" y="607500"/>
                  </a:cubicBezTo>
                  <a:cubicBezTo>
                    <a:pt x="35550" y="585900"/>
                    <a:pt x="17550" y="564750"/>
                    <a:pt x="0" y="543600"/>
                  </a:cubicBezTo>
                  <a:cubicBezTo>
                    <a:pt x="37350" y="575100"/>
                    <a:pt x="102150" y="629100"/>
                    <a:pt x="140400" y="648900"/>
                  </a:cubicBezTo>
                  <a:cubicBezTo>
                    <a:pt x="214200" y="686700"/>
                    <a:pt x="296100" y="688050"/>
                    <a:pt x="366300" y="634050"/>
                  </a:cubicBezTo>
                  <a:cubicBezTo>
                    <a:pt x="418050" y="594450"/>
                    <a:pt x="464850" y="549000"/>
                    <a:pt x="504000" y="496800"/>
                  </a:cubicBezTo>
                  <a:cubicBezTo>
                    <a:pt x="534150" y="456300"/>
                    <a:pt x="545400" y="409050"/>
                    <a:pt x="552600" y="360900"/>
                  </a:cubicBezTo>
                  <a:cubicBezTo>
                    <a:pt x="562050" y="296100"/>
                    <a:pt x="562500" y="231300"/>
                    <a:pt x="544950" y="167400"/>
                  </a:cubicBezTo>
                  <a:cubicBezTo>
                    <a:pt x="531000" y="118350"/>
                    <a:pt x="516600" y="86400"/>
                    <a:pt x="482400" y="49050"/>
                  </a:cubicBezTo>
                  <a:cubicBezTo>
                    <a:pt x="472050" y="37350"/>
                    <a:pt x="464850" y="20250"/>
                    <a:pt x="445500" y="0"/>
                  </a:cubicBezTo>
                  <a:cubicBezTo>
                    <a:pt x="481950" y="13500"/>
                    <a:pt x="515700" y="31500"/>
                    <a:pt x="546750" y="54450"/>
                  </a:cubicBezTo>
                  <a:cubicBezTo>
                    <a:pt x="576450" y="76500"/>
                    <a:pt x="581850" y="120600"/>
                    <a:pt x="584100" y="154800"/>
                  </a:cubicBezTo>
                  <a:cubicBezTo>
                    <a:pt x="587250" y="198450"/>
                    <a:pt x="586800" y="242100"/>
                    <a:pt x="582300" y="285300"/>
                  </a:cubicBezTo>
                  <a:cubicBezTo>
                    <a:pt x="577800" y="332100"/>
                    <a:pt x="568800" y="378450"/>
                    <a:pt x="555750" y="423450"/>
                  </a:cubicBezTo>
                  <a:cubicBezTo>
                    <a:pt x="542250" y="469350"/>
                    <a:pt x="521550" y="511650"/>
                    <a:pt x="506250" y="556200"/>
                  </a:cubicBezTo>
                  <a:cubicBezTo>
                    <a:pt x="472500" y="655650"/>
                    <a:pt x="478350" y="747450"/>
                    <a:pt x="473850" y="851400"/>
                  </a:cubicBezTo>
                  <a:cubicBezTo>
                    <a:pt x="477450" y="891450"/>
                    <a:pt x="479250" y="940950"/>
                    <a:pt x="488250" y="980100"/>
                  </a:cubicBezTo>
                  <a:cubicBezTo>
                    <a:pt x="498600" y="1023300"/>
                    <a:pt x="517950" y="1067400"/>
                    <a:pt x="525150" y="1090350"/>
                  </a:cubicBezTo>
                  <a:close/>
                </a:path>
              </a:pathLst>
            </a:custGeom>
            <a:solidFill>
              <a:srgbClr val="E2C2A7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F004AFD-6468-4182-8BDE-449A3A80CB28}"/>
                </a:ext>
              </a:extLst>
            </p:cNvPr>
            <p:cNvSpPr/>
            <p:nvPr/>
          </p:nvSpPr>
          <p:spPr>
            <a:xfrm>
              <a:off x="623400" y="5802459"/>
              <a:ext cx="1699636" cy="653834"/>
            </a:xfrm>
            <a:custGeom>
              <a:avLst/>
              <a:gdLst>
                <a:gd name="connsiteX0" fmla="*/ 1338270 w 1343618"/>
                <a:gd name="connsiteY0" fmla="*/ 174828 h 516877"/>
                <a:gd name="connsiteX1" fmla="*/ 1263120 w 1343618"/>
                <a:gd name="connsiteY1" fmla="*/ 58728 h 516877"/>
                <a:gd name="connsiteX2" fmla="*/ 1194270 w 1343618"/>
                <a:gd name="connsiteY2" fmla="*/ 6078 h 516877"/>
                <a:gd name="connsiteX3" fmla="*/ 1045320 w 1343618"/>
                <a:gd name="connsiteY3" fmla="*/ 29028 h 516877"/>
                <a:gd name="connsiteX4" fmla="*/ 874320 w 1343618"/>
                <a:gd name="connsiteY4" fmla="*/ 73128 h 516877"/>
                <a:gd name="connsiteX5" fmla="*/ 830670 w 1343618"/>
                <a:gd name="connsiteY5" fmla="*/ 85728 h 516877"/>
                <a:gd name="connsiteX6" fmla="*/ 815820 w 1343618"/>
                <a:gd name="connsiteY6" fmla="*/ 90678 h 516877"/>
                <a:gd name="connsiteX7" fmla="*/ 794220 w 1343618"/>
                <a:gd name="connsiteY7" fmla="*/ 96978 h 516877"/>
                <a:gd name="connsiteX8" fmla="*/ 744270 w 1343618"/>
                <a:gd name="connsiteY8" fmla="*/ 119928 h 516877"/>
                <a:gd name="connsiteX9" fmla="*/ 699270 w 1343618"/>
                <a:gd name="connsiteY9" fmla="*/ 151428 h 516877"/>
                <a:gd name="connsiteX10" fmla="*/ 662370 w 1343618"/>
                <a:gd name="connsiteY10" fmla="*/ 184728 h 516877"/>
                <a:gd name="connsiteX11" fmla="*/ 628620 w 1343618"/>
                <a:gd name="connsiteY11" fmla="*/ 233778 h 516877"/>
                <a:gd name="connsiteX12" fmla="*/ 626370 w 1343618"/>
                <a:gd name="connsiteY12" fmla="*/ 234678 h 516877"/>
                <a:gd name="connsiteX13" fmla="*/ 624570 w 1343618"/>
                <a:gd name="connsiteY13" fmla="*/ 234228 h 516877"/>
                <a:gd name="connsiteX14" fmla="*/ 637170 w 1343618"/>
                <a:gd name="connsiteY14" fmla="*/ 201378 h 516877"/>
                <a:gd name="connsiteX15" fmla="*/ 676320 w 1343618"/>
                <a:gd name="connsiteY15" fmla="*/ 132078 h 516877"/>
                <a:gd name="connsiteX16" fmla="*/ 676320 w 1343618"/>
                <a:gd name="connsiteY16" fmla="*/ 125328 h 516877"/>
                <a:gd name="connsiteX17" fmla="*/ 629970 w 1343618"/>
                <a:gd name="connsiteY17" fmla="*/ 70428 h 516877"/>
                <a:gd name="connsiteX18" fmla="*/ 548070 w 1343618"/>
                <a:gd name="connsiteY18" fmla="*/ 33528 h 516877"/>
                <a:gd name="connsiteX19" fmla="*/ 529170 w 1343618"/>
                <a:gd name="connsiteY19" fmla="*/ 26778 h 516877"/>
                <a:gd name="connsiteX20" fmla="*/ 476070 w 1343618"/>
                <a:gd name="connsiteY20" fmla="*/ 15078 h 516877"/>
                <a:gd name="connsiteX21" fmla="*/ 443670 w 1343618"/>
                <a:gd name="connsiteY21" fmla="*/ 15528 h 516877"/>
                <a:gd name="connsiteX22" fmla="*/ 388320 w 1343618"/>
                <a:gd name="connsiteY22" fmla="*/ 35778 h 516877"/>
                <a:gd name="connsiteX23" fmla="*/ 375270 w 1343618"/>
                <a:gd name="connsiteY23" fmla="*/ 45228 h 516877"/>
                <a:gd name="connsiteX24" fmla="*/ 378420 w 1343618"/>
                <a:gd name="connsiteY24" fmla="*/ 68178 h 516877"/>
                <a:gd name="connsiteX25" fmla="*/ 353670 w 1343618"/>
                <a:gd name="connsiteY25" fmla="*/ 59628 h 516877"/>
                <a:gd name="connsiteX26" fmla="*/ 306420 w 1343618"/>
                <a:gd name="connsiteY26" fmla="*/ 43428 h 516877"/>
                <a:gd name="connsiteX27" fmla="*/ 255120 w 1343618"/>
                <a:gd name="connsiteY27" fmla="*/ 46578 h 516877"/>
                <a:gd name="connsiteX28" fmla="*/ 191220 w 1343618"/>
                <a:gd name="connsiteY28" fmla="*/ 96078 h 516877"/>
                <a:gd name="connsiteX29" fmla="*/ 97170 w 1343618"/>
                <a:gd name="connsiteY29" fmla="*/ 204528 h 516877"/>
                <a:gd name="connsiteX30" fmla="*/ 11220 w 1343618"/>
                <a:gd name="connsiteY30" fmla="*/ 337728 h 516877"/>
                <a:gd name="connsiteX31" fmla="*/ 19320 w 1343618"/>
                <a:gd name="connsiteY31" fmla="*/ 503778 h 516877"/>
                <a:gd name="connsiteX32" fmla="*/ 92220 w 1343618"/>
                <a:gd name="connsiteY32" fmla="*/ 512328 h 516877"/>
                <a:gd name="connsiteX33" fmla="*/ 192570 w 1343618"/>
                <a:gd name="connsiteY33" fmla="*/ 506928 h 516877"/>
                <a:gd name="connsiteX34" fmla="*/ 437820 w 1343618"/>
                <a:gd name="connsiteY34" fmla="*/ 487128 h 516877"/>
                <a:gd name="connsiteX35" fmla="*/ 517020 w 1343618"/>
                <a:gd name="connsiteY35" fmla="*/ 397128 h 516877"/>
                <a:gd name="connsiteX36" fmla="*/ 534570 w 1343618"/>
                <a:gd name="connsiteY36" fmla="*/ 379128 h 516877"/>
                <a:gd name="connsiteX37" fmla="*/ 539070 w 1343618"/>
                <a:gd name="connsiteY37" fmla="*/ 374178 h 516877"/>
                <a:gd name="connsiteX38" fmla="*/ 571020 w 1343618"/>
                <a:gd name="connsiteY38" fmla="*/ 389928 h 516877"/>
                <a:gd name="connsiteX39" fmla="*/ 599370 w 1343618"/>
                <a:gd name="connsiteY39" fmla="*/ 405678 h 516877"/>
                <a:gd name="connsiteX40" fmla="*/ 661920 w 1343618"/>
                <a:gd name="connsiteY40" fmla="*/ 403878 h 516877"/>
                <a:gd name="connsiteX41" fmla="*/ 794220 w 1343618"/>
                <a:gd name="connsiteY41" fmla="*/ 358878 h 516877"/>
                <a:gd name="connsiteX42" fmla="*/ 818970 w 1343618"/>
                <a:gd name="connsiteY42" fmla="*/ 360678 h 516877"/>
                <a:gd name="connsiteX43" fmla="*/ 845070 w 1343618"/>
                <a:gd name="connsiteY43" fmla="*/ 338628 h 516877"/>
                <a:gd name="connsiteX44" fmla="*/ 903570 w 1343618"/>
                <a:gd name="connsiteY44" fmla="*/ 301728 h 516877"/>
                <a:gd name="connsiteX45" fmla="*/ 913470 w 1343618"/>
                <a:gd name="connsiteY45" fmla="*/ 297228 h 516877"/>
                <a:gd name="connsiteX46" fmla="*/ 1196070 w 1343618"/>
                <a:gd name="connsiteY46" fmla="*/ 229728 h 516877"/>
                <a:gd name="connsiteX47" fmla="*/ 1340070 w 1343618"/>
                <a:gd name="connsiteY47" fmla="*/ 198228 h 516877"/>
                <a:gd name="connsiteX48" fmla="*/ 1338270 w 1343618"/>
                <a:gd name="connsiteY48" fmla="*/ 174828 h 516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43618" h="516877">
                  <a:moveTo>
                    <a:pt x="1338270" y="174828"/>
                  </a:moveTo>
                  <a:cubicBezTo>
                    <a:pt x="1319370" y="132078"/>
                    <a:pt x="1294170" y="93378"/>
                    <a:pt x="1263120" y="58728"/>
                  </a:cubicBezTo>
                  <a:cubicBezTo>
                    <a:pt x="1243770" y="37128"/>
                    <a:pt x="1221720" y="17778"/>
                    <a:pt x="1194270" y="6078"/>
                  </a:cubicBezTo>
                  <a:cubicBezTo>
                    <a:pt x="1151070" y="-12822"/>
                    <a:pt x="1087620" y="17328"/>
                    <a:pt x="1045320" y="29028"/>
                  </a:cubicBezTo>
                  <a:cubicBezTo>
                    <a:pt x="988620" y="44328"/>
                    <a:pt x="929670" y="55578"/>
                    <a:pt x="874320" y="73128"/>
                  </a:cubicBezTo>
                  <a:cubicBezTo>
                    <a:pt x="860370" y="79428"/>
                    <a:pt x="845070" y="80778"/>
                    <a:pt x="830670" y="85728"/>
                  </a:cubicBezTo>
                  <a:cubicBezTo>
                    <a:pt x="825720" y="87978"/>
                    <a:pt x="820770" y="89328"/>
                    <a:pt x="815820" y="90678"/>
                  </a:cubicBezTo>
                  <a:cubicBezTo>
                    <a:pt x="808620" y="92478"/>
                    <a:pt x="801420" y="94728"/>
                    <a:pt x="794220" y="96978"/>
                  </a:cubicBezTo>
                  <a:cubicBezTo>
                    <a:pt x="776670" y="102378"/>
                    <a:pt x="756870" y="105078"/>
                    <a:pt x="744270" y="119928"/>
                  </a:cubicBezTo>
                  <a:cubicBezTo>
                    <a:pt x="731670" y="134778"/>
                    <a:pt x="716370" y="143778"/>
                    <a:pt x="699270" y="151428"/>
                  </a:cubicBezTo>
                  <a:cubicBezTo>
                    <a:pt x="683070" y="158178"/>
                    <a:pt x="667770" y="167178"/>
                    <a:pt x="662370" y="184728"/>
                  </a:cubicBezTo>
                  <a:cubicBezTo>
                    <a:pt x="656520" y="204978"/>
                    <a:pt x="644370" y="220278"/>
                    <a:pt x="628620" y="233778"/>
                  </a:cubicBezTo>
                  <a:cubicBezTo>
                    <a:pt x="627720" y="234228"/>
                    <a:pt x="627270" y="234678"/>
                    <a:pt x="626370" y="234678"/>
                  </a:cubicBezTo>
                  <a:cubicBezTo>
                    <a:pt x="625920" y="234678"/>
                    <a:pt x="624570" y="234228"/>
                    <a:pt x="624570" y="234228"/>
                  </a:cubicBezTo>
                  <a:cubicBezTo>
                    <a:pt x="626370" y="222528"/>
                    <a:pt x="630420" y="211728"/>
                    <a:pt x="637170" y="201378"/>
                  </a:cubicBezTo>
                  <a:cubicBezTo>
                    <a:pt x="650220" y="178428"/>
                    <a:pt x="670020" y="159078"/>
                    <a:pt x="676320" y="132078"/>
                  </a:cubicBezTo>
                  <a:cubicBezTo>
                    <a:pt x="676770" y="129828"/>
                    <a:pt x="676320" y="127578"/>
                    <a:pt x="676320" y="125328"/>
                  </a:cubicBezTo>
                  <a:cubicBezTo>
                    <a:pt x="672270" y="97878"/>
                    <a:pt x="650670" y="83928"/>
                    <a:pt x="629970" y="70428"/>
                  </a:cubicBezTo>
                  <a:cubicBezTo>
                    <a:pt x="604770" y="54228"/>
                    <a:pt x="575520" y="45228"/>
                    <a:pt x="548070" y="33528"/>
                  </a:cubicBezTo>
                  <a:cubicBezTo>
                    <a:pt x="541770" y="31278"/>
                    <a:pt x="535470" y="29028"/>
                    <a:pt x="529170" y="26778"/>
                  </a:cubicBezTo>
                  <a:cubicBezTo>
                    <a:pt x="511620" y="21378"/>
                    <a:pt x="494970" y="13728"/>
                    <a:pt x="476070" y="15078"/>
                  </a:cubicBezTo>
                  <a:cubicBezTo>
                    <a:pt x="465270" y="18228"/>
                    <a:pt x="454470" y="18228"/>
                    <a:pt x="443670" y="15528"/>
                  </a:cubicBezTo>
                  <a:cubicBezTo>
                    <a:pt x="422520" y="15078"/>
                    <a:pt x="406320" y="28128"/>
                    <a:pt x="388320" y="35778"/>
                  </a:cubicBezTo>
                  <a:cubicBezTo>
                    <a:pt x="383370" y="38478"/>
                    <a:pt x="378870" y="40728"/>
                    <a:pt x="375270" y="45228"/>
                  </a:cubicBezTo>
                  <a:cubicBezTo>
                    <a:pt x="369420" y="53778"/>
                    <a:pt x="381120" y="60078"/>
                    <a:pt x="378420" y="68178"/>
                  </a:cubicBezTo>
                  <a:cubicBezTo>
                    <a:pt x="369420" y="68178"/>
                    <a:pt x="361770" y="63228"/>
                    <a:pt x="353670" y="59628"/>
                  </a:cubicBezTo>
                  <a:cubicBezTo>
                    <a:pt x="338370" y="52878"/>
                    <a:pt x="323970" y="43428"/>
                    <a:pt x="306420" y="43428"/>
                  </a:cubicBezTo>
                  <a:cubicBezTo>
                    <a:pt x="289770" y="47928"/>
                    <a:pt x="272220" y="45228"/>
                    <a:pt x="255120" y="46578"/>
                  </a:cubicBezTo>
                  <a:cubicBezTo>
                    <a:pt x="224970" y="51528"/>
                    <a:pt x="209220" y="75378"/>
                    <a:pt x="191220" y="96078"/>
                  </a:cubicBezTo>
                  <a:cubicBezTo>
                    <a:pt x="159270" y="132528"/>
                    <a:pt x="131820" y="170778"/>
                    <a:pt x="97170" y="204528"/>
                  </a:cubicBezTo>
                  <a:cubicBezTo>
                    <a:pt x="59820" y="240978"/>
                    <a:pt x="28770" y="288228"/>
                    <a:pt x="11220" y="337728"/>
                  </a:cubicBezTo>
                  <a:cubicBezTo>
                    <a:pt x="-5880" y="393978"/>
                    <a:pt x="-3630" y="449328"/>
                    <a:pt x="19320" y="503778"/>
                  </a:cubicBezTo>
                  <a:cubicBezTo>
                    <a:pt x="29220" y="525828"/>
                    <a:pt x="69720" y="513678"/>
                    <a:pt x="92220" y="512328"/>
                  </a:cubicBezTo>
                  <a:cubicBezTo>
                    <a:pt x="125520" y="510528"/>
                    <a:pt x="158820" y="508728"/>
                    <a:pt x="192570" y="506928"/>
                  </a:cubicBezTo>
                  <a:cubicBezTo>
                    <a:pt x="272670" y="506928"/>
                    <a:pt x="359520" y="503778"/>
                    <a:pt x="437820" y="487128"/>
                  </a:cubicBezTo>
                  <a:cubicBezTo>
                    <a:pt x="518820" y="469578"/>
                    <a:pt x="513870" y="460128"/>
                    <a:pt x="517020" y="397128"/>
                  </a:cubicBezTo>
                  <a:cubicBezTo>
                    <a:pt x="522870" y="391278"/>
                    <a:pt x="528720" y="384978"/>
                    <a:pt x="534570" y="379128"/>
                  </a:cubicBezTo>
                  <a:cubicBezTo>
                    <a:pt x="536370" y="377778"/>
                    <a:pt x="537720" y="375978"/>
                    <a:pt x="539070" y="374178"/>
                  </a:cubicBezTo>
                  <a:cubicBezTo>
                    <a:pt x="552570" y="372828"/>
                    <a:pt x="562920" y="377778"/>
                    <a:pt x="571020" y="389928"/>
                  </a:cubicBezTo>
                  <a:cubicBezTo>
                    <a:pt x="577320" y="399378"/>
                    <a:pt x="587220" y="405678"/>
                    <a:pt x="599370" y="405678"/>
                  </a:cubicBezTo>
                  <a:cubicBezTo>
                    <a:pt x="620070" y="406128"/>
                    <a:pt x="641220" y="404328"/>
                    <a:pt x="661920" y="403878"/>
                  </a:cubicBezTo>
                  <a:cubicBezTo>
                    <a:pt x="710520" y="402528"/>
                    <a:pt x="748770" y="368328"/>
                    <a:pt x="794220" y="358878"/>
                  </a:cubicBezTo>
                  <a:cubicBezTo>
                    <a:pt x="800970" y="361128"/>
                    <a:pt x="809070" y="361578"/>
                    <a:pt x="818970" y="360678"/>
                  </a:cubicBezTo>
                  <a:cubicBezTo>
                    <a:pt x="829320" y="355728"/>
                    <a:pt x="838770" y="348528"/>
                    <a:pt x="845070" y="338628"/>
                  </a:cubicBezTo>
                  <a:cubicBezTo>
                    <a:pt x="864420" y="326478"/>
                    <a:pt x="880170" y="307578"/>
                    <a:pt x="903570" y="301728"/>
                  </a:cubicBezTo>
                  <a:cubicBezTo>
                    <a:pt x="906720" y="300378"/>
                    <a:pt x="909870" y="298128"/>
                    <a:pt x="913470" y="297228"/>
                  </a:cubicBezTo>
                  <a:cubicBezTo>
                    <a:pt x="1006620" y="270678"/>
                    <a:pt x="1101570" y="251778"/>
                    <a:pt x="1196070" y="229728"/>
                  </a:cubicBezTo>
                  <a:cubicBezTo>
                    <a:pt x="1243770" y="218478"/>
                    <a:pt x="1291470" y="206328"/>
                    <a:pt x="1340070" y="198228"/>
                  </a:cubicBezTo>
                  <a:cubicBezTo>
                    <a:pt x="1347270" y="191028"/>
                    <a:pt x="1341870" y="182478"/>
                    <a:pt x="1338270" y="174828"/>
                  </a:cubicBezTo>
                  <a:close/>
                </a:path>
              </a:pathLst>
            </a:custGeom>
            <a:solidFill>
              <a:srgbClr val="F9D6BA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6" name="Graphic 2">
              <a:extLst>
                <a:ext uri="{FF2B5EF4-FFF2-40B4-BE49-F238E27FC236}">
                  <a16:creationId xmlns:a16="http://schemas.microsoft.com/office/drawing/2014/main" id="{FC93B116-40F0-47F1-9DE4-84BE2A182EFF}"/>
                </a:ext>
              </a:extLst>
            </p:cNvPr>
            <p:cNvGrpSpPr/>
            <p:nvPr/>
          </p:nvGrpSpPr>
          <p:grpSpPr>
            <a:xfrm>
              <a:off x="622274" y="5802176"/>
              <a:ext cx="1700616" cy="654400"/>
              <a:chOff x="405553" y="3082808"/>
              <a:chExt cx="1344393" cy="517325"/>
            </a:xfrm>
            <a:solidFill>
              <a:srgbClr val="E2C2A7"/>
            </a:solidFill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6C848313-2706-4326-88D5-22EB39D1998C}"/>
                  </a:ext>
                </a:extLst>
              </p:cNvPr>
              <p:cNvSpPr/>
              <p:nvPr/>
            </p:nvSpPr>
            <p:spPr>
              <a:xfrm>
                <a:off x="405553" y="3359561"/>
                <a:ext cx="517459" cy="240572"/>
              </a:xfrm>
              <a:custGeom>
                <a:avLst/>
                <a:gdLst>
                  <a:gd name="connsiteX0" fmla="*/ 472909 w 517459"/>
                  <a:gd name="connsiteY0" fmla="*/ 76500 h 240572"/>
                  <a:gd name="connsiteX1" fmla="*/ 308209 w 517459"/>
                  <a:gd name="connsiteY1" fmla="*/ 27000 h 240572"/>
                  <a:gd name="connsiteX2" fmla="*/ 260059 w 517459"/>
                  <a:gd name="connsiteY2" fmla="*/ 18450 h 240572"/>
                  <a:gd name="connsiteX3" fmla="*/ 275359 w 517459"/>
                  <a:gd name="connsiteY3" fmla="*/ 27450 h 240572"/>
                  <a:gd name="connsiteX4" fmla="*/ 408559 w 517459"/>
                  <a:gd name="connsiteY4" fmla="*/ 67050 h 240572"/>
                  <a:gd name="connsiteX5" fmla="*/ 482809 w 517459"/>
                  <a:gd name="connsiteY5" fmla="*/ 103050 h 240572"/>
                  <a:gd name="connsiteX6" fmla="*/ 501709 w 517459"/>
                  <a:gd name="connsiteY6" fmla="*/ 153000 h 240572"/>
                  <a:gd name="connsiteX7" fmla="*/ 460309 w 517459"/>
                  <a:gd name="connsiteY7" fmla="*/ 170550 h 240572"/>
                  <a:gd name="connsiteX8" fmla="*/ 409459 w 517459"/>
                  <a:gd name="connsiteY8" fmla="*/ 163800 h 240572"/>
                  <a:gd name="connsiteX9" fmla="*/ 278959 w 517459"/>
                  <a:gd name="connsiteY9" fmla="*/ 135900 h 240572"/>
                  <a:gd name="connsiteX10" fmla="*/ 343309 w 517459"/>
                  <a:gd name="connsiteY10" fmla="*/ 165150 h 240572"/>
                  <a:gd name="connsiteX11" fmla="*/ 371659 w 517459"/>
                  <a:gd name="connsiteY11" fmla="*/ 192600 h 240572"/>
                  <a:gd name="connsiteX12" fmla="*/ 336559 w 517459"/>
                  <a:gd name="connsiteY12" fmla="*/ 211050 h 240572"/>
                  <a:gd name="connsiteX13" fmla="*/ 181759 w 517459"/>
                  <a:gd name="connsiteY13" fmla="*/ 201150 h 240572"/>
                  <a:gd name="connsiteX14" fmla="*/ 80059 w 517459"/>
                  <a:gd name="connsiteY14" fmla="*/ 192600 h 240572"/>
                  <a:gd name="connsiteX15" fmla="*/ 62059 w 517459"/>
                  <a:gd name="connsiteY15" fmla="*/ 186300 h 240572"/>
                  <a:gd name="connsiteX16" fmla="*/ 35509 w 517459"/>
                  <a:gd name="connsiteY16" fmla="*/ 133200 h 240572"/>
                  <a:gd name="connsiteX17" fmla="*/ 34159 w 517459"/>
                  <a:gd name="connsiteY17" fmla="*/ 49050 h 240572"/>
                  <a:gd name="connsiteX18" fmla="*/ 41809 w 517459"/>
                  <a:gd name="connsiteY18" fmla="*/ 0 h 240572"/>
                  <a:gd name="connsiteX19" fmla="*/ 11659 w 517459"/>
                  <a:gd name="connsiteY19" fmla="*/ 62550 h 240572"/>
                  <a:gd name="connsiteX20" fmla="*/ 19759 w 517459"/>
                  <a:gd name="connsiteY20" fmla="*/ 228600 h 240572"/>
                  <a:gd name="connsiteX21" fmla="*/ 205609 w 517459"/>
                  <a:gd name="connsiteY21" fmla="*/ 231300 h 240572"/>
                  <a:gd name="connsiteX22" fmla="*/ 438259 w 517459"/>
                  <a:gd name="connsiteY22" fmla="*/ 211950 h 240572"/>
                  <a:gd name="connsiteX23" fmla="*/ 517459 w 517459"/>
                  <a:gd name="connsiteY23" fmla="*/ 121950 h 240572"/>
                  <a:gd name="connsiteX24" fmla="*/ 472909 w 517459"/>
                  <a:gd name="connsiteY24" fmla="*/ 76500 h 240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17459" h="240572">
                    <a:moveTo>
                      <a:pt x="472909" y="76500"/>
                    </a:moveTo>
                    <a:cubicBezTo>
                      <a:pt x="421159" y="49950"/>
                      <a:pt x="364009" y="40050"/>
                      <a:pt x="308209" y="27000"/>
                    </a:cubicBezTo>
                    <a:cubicBezTo>
                      <a:pt x="292909" y="23400"/>
                      <a:pt x="277609" y="15300"/>
                      <a:pt x="260059" y="18450"/>
                    </a:cubicBezTo>
                    <a:cubicBezTo>
                      <a:pt x="263659" y="25650"/>
                      <a:pt x="269959" y="25650"/>
                      <a:pt x="275359" y="27450"/>
                    </a:cubicBezTo>
                    <a:cubicBezTo>
                      <a:pt x="319909" y="40500"/>
                      <a:pt x="364009" y="54000"/>
                      <a:pt x="408559" y="67050"/>
                    </a:cubicBezTo>
                    <a:cubicBezTo>
                      <a:pt x="435109" y="75150"/>
                      <a:pt x="460759" y="85950"/>
                      <a:pt x="482809" y="103050"/>
                    </a:cubicBezTo>
                    <a:cubicBezTo>
                      <a:pt x="499009" y="115650"/>
                      <a:pt x="505759" y="135000"/>
                      <a:pt x="501709" y="153000"/>
                    </a:cubicBezTo>
                    <a:cubicBezTo>
                      <a:pt x="497209" y="171900"/>
                      <a:pt x="476959" y="171900"/>
                      <a:pt x="460309" y="170550"/>
                    </a:cubicBezTo>
                    <a:cubicBezTo>
                      <a:pt x="443209" y="169200"/>
                      <a:pt x="426109" y="166950"/>
                      <a:pt x="409459" y="163800"/>
                    </a:cubicBezTo>
                    <a:cubicBezTo>
                      <a:pt x="365809" y="154800"/>
                      <a:pt x="322609" y="145350"/>
                      <a:pt x="278959" y="135900"/>
                    </a:cubicBezTo>
                    <a:cubicBezTo>
                      <a:pt x="299659" y="147150"/>
                      <a:pt x="321709" y="155700"/>
                      <a:pt x="343309" y="165150"/>
                    </a:cubicBezTo>
                    <a:cubicBezTo>
                      <a:pt x="355909" y="171000"/>
                      <a:pt x="374359" y="176400"/>
                      <a:pt x="371659" y="192600"/>
                    </a:cubicBezTo>
                    <a:cubicBezTo>
                      <a:pt x="369409" y="208350"/>
                      <a:pt x="350059" y="208800"/>
                      <a:pt x="336559" y="211050"/>
                    </a:cubicBezTo>
                    <a:cubicBezTo>
                      <a:pt x="284359" y="221400"/>
                      <a:pt x="232609" y="216000"/>
                      <a:pt x="181759" y="201150"/>
                    </a:cubicBezTo>
                    <a:cubicBezTo>
                      <a:pt x="148459" y="191250"/>
                      <a:pt x="116059" y="173700"/>
                      <a:pt x="80059" y="192600"/>
                    </a:cubicBezTo>
                    <a:cubicBezTo>
                      <a:pt x="73759" y="196200"/>
                      <a:pt x="67459" y="191250"/>
                      <a:pt x="62059" y="186300"/>
                    </a:cubicBezTo>
                    <a:cubicBezTo>
                      <a:pt x="46309" y="171900"/>
                      <a:pt x="40009" y="153000"/>
                      <a:pt x="35509" y="133200"/>
                    </a:cubicBezTo>
                    <a:cubicBezTo>
                      <a:pt x="28309" y="101700"/>
                      <a:pt x="27409" y="79650"/>
                      <a:pt x="34159" y="49050"/>
                    </a:cubicBezTo>
                    <a:cubicBezTo>
                      <a:pt x="36409" y="38700"/>
                      <a:pt x="40459" y="16200"/>
                      <a:pt x="41809" y="0"/>
                    </a:cubicBezTo>
                    <a:cubicBezTo>
                      <a:pt x="34159" y="8550"/>
                      <a:pt x="14359" y="56250"/>
                      <a:pt x="11659" y="62550"/>
                    </a:cubicBezTo>
                    <a:cubicBezTo>
                      <a:pt x="-5441" y="118800"/>
                      <a:pt x="-4541" y="154350"/>
                      <a:pt x="19759" y="228600"/>
                    </a:cubicBezTo>
                    <a:cubicBezTo>
                      <a:pt x="27859" y="253350"/>
                      <a:pt x="152509" y="232200"/>
                      <a:pt x="205609" y="231300"/>
                    </a:cubicBezTo>
                    <a:cubicBezTo>
                      <a:pt x="283459" y="225450"/>
                      <a:pt x="361309" y="228600"/>
                      <a:pt x="438259" y="211950"/>
                    </a:cubicBezTo>
                    <a:cubicBezTo>
                      <a:pt x="519259" y="194400"/>
                      <a:pt x="514309" y="184950"/>
                      <a:pt x="517459" y="121950"/>
                    </a:cubicBezTo>
                    <a:cubicBezTo>
                      <a:pt x="508909" y="100350"/>
                      <a:pt x="492259" y="86400"/>
                      <a:pt x="472909" y="76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389695C0-7557-45DF-B164-19E60E8F9848}"/>
                  </a:ext>
                </a:extLst>
              </p:cNvPr>
              <p:cNvSpPr/>
              <p:nvPr/>
            </p:nvSpPr>
            <p:spPr>
              <a:xfrm>
                <a:off x="691713" y="3244811"/>
                <a:ext cx="533250" cy="244421"/>
              </a:xfrm>
              <a:custGeom>
                <a:avLst/>
                <a:gdLst>
                  <a:gd name="connsiteX0" fmla="*/ 497700 w 533250"/>
                  <a:gd name="connsiteY0" fmla="*/ 157500 h 244421"/>
                  <a:gd name="connsiteX1" fmla="*/ 515700 w 533250"/>
                  <a:gd name="connsiteY1" fmla="*/ 51750 h 244421"/>
                  <a:gd name="connsiteX2" fmla="*/ 522450 w 533250"/>
                  <a:gd name="connsiteY2" fmla="*/ 0 h 244421"/>
                  <a:gd name="connsiteX3" fmla="*/ 501300 w 533250"/>
                  <a:gd name="connsiteY3" fmla="*/ 97200 h 244421"/>
                  <a:gd name="connsiteX4" fmla="*/ 451800 w 533250"/>
                  <a:gd name="connsiteY4" fmla="*/ 192150 h 244421"/>
                  <a:gd name="connsiteX5" fmla="*/ 414900 w 533250"/>
                  <a:gd name="connsiteY5" fmla="*/ 198900 h 244421"/>
                  <a:gd name="connsiteX6" fmla="*/ 409500 w 533250"/>
                  <a:gd name="connsiteY6" fmla="*/ 164250 h 244421"/>
                  <a:gd name="connsiteX7" fmla="*/ 428400 w 533250"/>
                  <a:gd name="connsiteY7" fmla="*/ 102150 h 244421"/>
                  <a:gd name="connsiteX8" fmla="*/ 446400 w 533250"/>
                  <a:gd name="connsiteY8" fmla="*/ 37800 h 244421"/>
                  <a:gd name="connsiteX9" fmla="*/ 427050 w 533250"/>
                  <a:gd name="connsiteY9" fmla="*/ 75600 h 244421"/>
                  <a:gd name="connsiteX10" fmla="*/ 377100 w 533250"/>
                  <a:gd name="connsiteY10" fmla="*/ 192600 h 244421"/>
                  <a:gd name="connsiteX11" fmla="*/ 339300 w 533250"/>
                  <a:gd name="connsiteY11" fmla="*/ 207900 h 244421"/>
                  <a:gd name="connsiteX12" fmla="*/ 321300 w 533250"/>
                  <a:gd name="connsiteY12" fmla="*/ 176850 h 244421"/>
                  <a:gd name="connsiteX13" fmla="*/ 321300 w 533250"/>
                  <a:gd name="connsiteY13" fmla="*/ 147600 h 244421"/>
                  <a:gd name="connsiteX14" fmla="*/ 304650 w 533250"/>
                  <a:gd name="connsiteY14" fmla="*/ 137250 h 244421"/>
                  <a:gd name="connsiteX15" fmla="*/ 270900 w 533250"/>
                  <a:gd name="connsiteY15" fmla="*/ 126900 h 244421"/>
                  <a:gd name="connsiteX16" fmla="*/ 246600 w 533250"/>
                  <a:gd name="connsiteY16" fmla="*/ 59400 h 244421"/>
                  <a:gd name="connsiteX17" fmla="*/ 173700 w 533250"/>
                  <a:gd name="connsiteY17" fmla="*/ 70200 h 244421"/>
                  <a:gd name="connsiteX18" fmla="*/ 28800 w 533250"/>
                  <a:gd name="connsiteY18" fmla="*/ 10350 h 244421"/>
                  <a:gd name="connsiteX19" fmla="*/ 0 w 533250"/>
                  <a:gd name="connsiteY19" fmla="*/ 11700 h 244421"/>
                  <a:gd name="connsiteX20" fmla="*/ 57600 w 533250"/>
                  <a:gd name="connsiteY20" fmla="*/ 40500 h 244421"/>
                  <a:gd name="connsiteX21" fmla="*/ 218250 w 533250"/>
                  <a:gd name="connsiteY21" fmla="*/ 91800 h 244421"/>
                  <a:gd name="connsiteX22" fmla="*/ 241200 w 533250"/>
                  <a:gd name="connsiteY22" fmla="*/ 107100 h 244421"/>
                  <a:gd name="connsiteX23" fmla="*/ 248850 w 533250"/>
                  <a:gd name="connsiteY23" fmla="*/ 213300 h 244421"/>
                  <a:gd name="connsiteX24" fmla="*/ 285300 w 533250"/>
                  <a:gd name="connsiteY24" fmla="*/ 228600 h 244421"/>
                  <a:gd name="connsiteX25" fmla="*/ 313650 w 533250"/>
                  <a:gd name="connsiteY25" fmla="*/ 244350 h 244421"/>
                  <a:gd name="connsiteX26" fmla="*/ 376200 w 533250"/>
                  <a:gd name="connsiteY26" fmla="*/ 242550 h 244421"/>
                  <a:gd name="connsiteX27" fmla="*/ 533250 w 533250"/>
                  <a:gd name="connsiteY27" fmla="*/ 194850 h 244421"/>
                  <a:gd name="connsiteX28" fmla="*/ 497700 w 533250"/>
                  <a:gd name="connsiteY28" fmla="*/ 157500 h 24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33250" h="244421">
                    <a:moveTo>
                      <a:pt x="497700" y="157500"/>
                    </a:moveTo>
                    <a:cubicBezTo>
                      <a:pt x="508050" y="122850"/>
                      <a:pt x="509400" y="86850"/>
                      <a:pt x="515700" y="51750"/>
                    </a:cubicBezTo>
                    <a:cubicBezTo>
                      <a:pt x="518400" y="36900"/>
                      <a:pt x="524250" y="22050"/>
                      <a:pt x="522450" y="0"/>
                    </a:cubicBezTo>
                    <a:cubicBezTo>
                      <a:pt x="510750" y="36000"/>
                      <a:pt x="505800" y="66600"/>
                      <a:pt x="501300" y="97200"/>
                    </a:cubicBezTo>
                    <a:cubicBezTo>
                      <a:pt x="495900" y="134550"/>
                      <a:pt x="483300" y="168750"/>
                      <a:pt x="451800" y="192150"/>
                    </a:cubicBezTo>
                    <a:cubicBezTo>
                      <a:pt x="441450" y="199800"/>
                      <a:pt x="428400" y="208350"/>
                      <a:pt x="414900" y="198900"/>
                    </a:cubicBezTo>
                    <a:cubicBezTo>
                      <a:pt x="401400" y="189900"/>
                      <a:pt x="405900" y="176400"/>
                      <a:pt x="409500" y="164250"/>
                    </a:cubicBezTo>
                    <a:cubicBezTo>
                      <a:pt x="415350" y="143550"/>
                      <a:pt x="422550" y="122850"/>
                      <a:pt x="428400" y="102150"/>
                    </a:cubicBezTo>
                    <a:cubicBezTo>
                      <a:pt x="434700" y="81000"/>
                      <a:pt x="440550" y="59400"/>
                      <a:pt x="446400" y="37800"/>
                    </a:cubicBezTo>
                    <a:cubicBezTo>
                      <a:pt x="433800" y="48150"/>
                      <a:pt x="429750" y="62100"/>
                      <a:pt x="427050" y="75600"/>
                    </a:cubicBezTo>
                    <a:cubicBezTo>
                      <a:pt x="418950" y="118350"/>
                      <a:pt x="398250" y="155250"/>
                      <a:pt x="377100" y="192600"/>
                    </a:cubicBezTo>
                    <a:cubicBezTo>
                      <a:pt x="367650" y="209250"/>
                      <a:pt x="354600" y="211050"/>
                      <a:pt x="339300" y="207900"/>
                    </a:cubicBezTo>
                    <a:cubicBezTo>
                      <a:pt x="322200" y="204750"/>
                      <a:pt x="319950" y="191700"/>
                      <a:pt x="321300" y="176850"/>
                    </a:cubicBezTo>
                    <a:cubicBezTo>
                      <a:pt x="322200" y="166950"/>
                      <a:pt x="321750" y="157500"/>
                      <a:pt x="321300" y="147600"/>
                    </a:cubicBezTo>
                    <a:cubicBezTo>
                      <a:pt x="320850" y="137250"/>
                      <a:pt x="318150" y="129150"/>
                      <a:pt x="304650" y="137250"/>
                    </a:cubicBezTo>
                    <a:cubicBezTo>
                      <a:pt x="289800" y="146250"/>
                      <a:pt x="280350" y="139950"/>
                      <a:pt x="270900" y="126900"/>
                    </a:cubicBezTo>
                    <a:cubicBezTo>
                      <a:pt x="256950" y="107100"/>
                      <a:pt x="250200" y="85050"/>
                      <a:pt x="246600" y="59400"/>
                    </a:cubicBezTo>
                    <a:cubicBezTo>
                      <a:pt x="222750" y="77850"/>
                      <a:pt x="198450" y="75150"/>
                      <a:pt x="173700" y="70200"/>
                    </a:cubicBezTo>
                    <a:cubicBezTo>
                      <a:pt x="121500" y="59400"/>
                      <a:pt x="77400" y="29250"/>
                      <a:pt x="28800" y="10350"/>
                    </a:cubicBezTo>
                    <a:cubicBezTo>
                      <a:pt x="20700" y="7200"/>
                      <a:pt x="12600" y="3150"/>
                      <a:pt x="0" y="11700"/>
                    </a:cubicBezTo>
                    <a:cubicBezTo>
                      <a:pt x="20700" y="22500"/>
                      <a:pt x="38700" y="32850"/>
                      <a:pt x="57600" y="40500"/>
                    </a:cubicBezTo>
                    <a:cubicBezTo>
                      <a:pt x="109800" y="62100"/>
                      <a:pt x="159300" y="91800"/>
                      <a:pt x="218250" y="91800"/>
                    </a:cubicBezTo>
                    <a:cubicBezTo>
                      <a:pt x="228150" y="91800"/>
                      <a:pt x="236250" y="97650"/>
                      <a:pt x="241200" y="107100"/>
                    </a:cubicBezTo>
                    <a:cubicBezTo>
                      <a:pt x="259650" y="141300"/>
                      <a:pt x="269100" y="175950"/>
                      <a:pt x="248850" y="213300"/>
                    </a:cubicBezTo>
                    <a:cubicBezTo>
                      <a:pt x="264150" y="210150"/>
                      <a:pt x="276300" y="215100"/>
                      <a:pt x="285300" y="228600"/>
                    </a:cubicBezTo>
                    <a:cubicBezTo>
                      <a:pt x="291600" y="238050"/>
                      <a:pt x="301500" y="244350"/>
                      <a:pt x="313650" y="244350"/>
                    </a:cubicBezTo>
                    <a:cubicBezTo>
                      <a:pt x="334350" y="244800"/>
                      <a:pt x="355500" y="243000"/>
                      <a:pt x="376200" y="242550"/>
                    </a:cubicBezTo>
                    <a:cubicBezTo>
                      <a:pt x="433350" y="240750"/>
                      <a:pt x="476100" y="194400"/>
                      <a:pt x="533250" y="194850"/>
                    </a:cubicBezTo>
                    <a:cubicBezTo>
                      <a:pt x="500400" y="190350"/>
                      <a:pt x="490500" y="181800"/>
                      <a:pt x="497700" y="15750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614A10C-1262-425F-B6BB-3C100A319C6C}"/>
                  </a:ext>
                </a:extLst>
              </p:cNvPr>
              <p:cNvSpPr/>
              <p:nvPr/>
            </p:nvSpPr>
            <p:spPr>
              <a:xfrm>
                <a:off x="809162" y="3164711"/>
                <a:ext cx="178650" cy="136349"/>
              </a:xfrm>
              <a:custGeom>
                <a:avLst/>
                <a:gdLst>
                  <a:gd name="connsiteX0" fmla="*/ 178650 w 178650"/>
                  <a:gd name="connsiteY0" fmla="*/ 136350 h 136349"/>
                  <a:gd name="connsiteX1" fmla="*/ 168300 w 178650"/>
                  <a:gd name="connsiteY1" fmla="*/ 119250 h 136349"/>
                  <a:gd name="connsiteX2" fmla="*/ 173700 w 178650"/>
                  <a:gd name="connsiteY2" fmla="*/ 47250 h 136349"/>
                  <a:gd name="connsiteX3" fmla="*/ 177750 w 178650"/>
                  <a:gd name="connsiteY3" fmla="*/ 37800 h 136349"/>
                  <a:gd name="connsiteX4" fmla="*/ 166050 w 178650"/>
                  <a:gd name="connsiteY4" fmla="*/ 33300 h 136349"/>
                  <a:gd name="connsiteX5" fmla="*/ 93600 w 178650"/>
                  <a:gd name="connsiteY5" fmla="*/ 14850 h 136349"/>
                  <a:gd name="connsiteX6" fmla="*/ 0 w 178650"/>
                  <a:gd name="connsiteY6" fmla="*/ 0 h 136349"/>
                  <a:gd name="connsiteX7" fmla="*/ 102150 w 178650"/>
                  <a:gd name="connsiteY7" fmla="*/ 46800 h 136349"/>
                  <a:gd name="connsiteX8" fmla="*/ 178650 w 178650"/>
                  <a:gd name="connsiteY8" fmla="*/ 136350 h 136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8650" h="136349">
                    <a:moveTo>
                      <a:pt x="178650" y="136350"/>
                    </a:moveTo>
                    <a:cubicBezTo>
                      <a:pt x="173250" y="127350"/>
                      <a:pt x="170550" y="123300"/>
                      <a:pt x="168300" y="119250"/>
                    </a:cubicBezTo>
                    <a:cubicBezTo>
                      <a:pt x="149400" y="85950"/>
                      <a:pt x="149850" y="78300"/>
                      <a:pt x="173700" y="47250"/>
                    </a:cubicBezTo>
                    <a:cubicBezTo>
                      <a:pt x="175950" y="44550"/>
                      <a:pt x="180000" y="41850"/>
                      <a:pt x="177750" y="37800"/>
                    </a:cubicBezTo>
                    <a:cubicBezTo>
                      <a:pt x="175500" y="33300"/>
                      <a:pt x="170550" y="32400"/>
                      <a:pt x="166050" y="33300"/>
                    </a:cubicBezTo>
                    <a:cubicBezTo>
                      <a:pt x="139050" y="37350"/>
                      <a:pt x="117000" y="24750"/>
                      <a:pt x="93600" y="14850"/>
                    </a:cubicBezTo>
                    <a:cubicBezTo>
                      <a:pt x="64350" y="2250"/>
                      <a:pt x="31950" y="2700"/>
                      <a:pt x="0" y="0"/>
                    </a:cubicBezTo>
                    <a:cubicBezTo>
                      <a:pt x="34200" y="15750"/>
                      <a:pt x="72450" y="22500"/>
                      <a:pt x="102150" y="46800"/>
                    </a:cubicBezTo>
                    <a:cubicBezTo>
                      <a:pt x="131850" y="70200"/>
                      <a:pt x="140850" y="111150"/>
                      <a:pt x="178650" y="136350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466BC9D-61E1-4650-ACA8-D461A5394A60}"/>
                  </a:ext>
                </a:extLst>
              </p:cNvPr>
              <p:cNvSpPr/>
              <p:nvPr/>
            </p:nvSpPr>
            <p:spPr>
              <a:xfrm>
                <a:off x="1250554" y="3082808"/>
                <a:ext cx="499392" cy="340652"/>
              </a:xfrm>
              <a:custGeom>
                <a:avLst/>
                <a:gdLst>
                  <a:gd name="connsiteX0" fmla="*/ 494159 w 499392"/>
                  <a:gd name="connsiteY0" fmla="*/ 175053 h 340652"/>
                  <a:gd name="connsiteX1" fmla="*/ 419008 w 499392"/>
                  <a:gd name="connsiteY1" fmla="*/ 58953 h 340652"/>
                  <a:gd name="connsiteX2" fmla="*/ 350159 w 499392"/>
                  <a:gd name="connsiteY2" fmla="*/ 6303 h 340652"/>
                  <a:gd name="connsiteX3" fmla="*/ 293909 w 499392"/>
                  <a:gd name="connsiteY3" fmla="*/ 2253 h 340652"/>
                  <a:gd name="connsiteX4" fmla="*/ 337559 w 499392"/>
                  <a:gd name="connsiteY4" fmla="*/ 39603 h 340652"/>
                  <a:gd name="connsiteX5" fmla="*/ 392459 w 499392"/>
                  <a:gd name="connsiteY5" fmla="*/ 135903 h 340652"/>
                  <a:gd name="connsiteX6" fmla="*/ 372209 w 499392"/>
                  <a:gd name="connsiteY6" fmla="*/ 181353 h 340652"/>
                  <a:gd name="connsiteX7" fmla="*/ 333059 w 499392"/>
                  <a:gd name="connsiteY7" fmla="*/ 164253 h 340652"/>
                  <a:gd name="connsiteX8" fmla="*/ 319559 w 499392"/>
                  <a:gd name="connsiteY8" fmla="*/ 153903 h 340652"/>
                  <a:gd name="connsiteX9" fmla="*/ 309209 w 499392"/>
                  <a:gd name="connsiteY9" fmla="*/ 169203 h 340652"/>
                  <a:gd name="connsiteX10" fmla="*/ 256559 w 499392"/>
                  <a:gd name="connsiteY10" fmla="*/ 217803 h 340652"/>
                  <a:gd name="connsiteX11" fmla="*/ 96359 w 499392"/>
                  <a:gd name="connsiteY11" fmla="*/ 207453 h 340652"/>
                  <a:gd name="connsiteX12" fmla="*/ 72509 w 499392"/>
                  <a:gd name="connsiteY12" fmla="*/ 205653 h 340652"/>
                  <a:gd name="connsiteX13" fmla="*/ 509 w 499392"/>
                  <a:gd name="connsiteY13" fmla="*/ 340653 h 340652"/>
                  <a:gd name="connsiteX14" fmla="*/ 59009 w 499392"/>
                  <a:gd name="connsiteY14" fmla="*/ 301953 h 340652"/>
                  <a:gd name="connsiteX15" fmla="*/ 68909 w 499392"/>
                  <a:gd name="connsiteY15" fmla="*/ 299253 h 340652"/>
                  <a:gd name="connsiteX16" fmla="*/ 351508 w 499392"/>
                  <a:gd name="connsiteY16" fmla="*/ 231753 h 340652"/>
                  <a:gd name="connsiteX17" fmla="*/ 495508 w 499392"/>
                  <a:gd name="connsiteY17" fmla="*/ 200253 h 340652"/>
                  <a:gd name="connsiteX18" fmla="*/ 494159 w 499392"/>
                  <a:gd name="connsiteY18" fmla="*/ 175053 h 340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9392" h="340652">
                    <a:moveTo>
                      <a:pt x="494159" y="175053"/>
                    </a:moveTo>
                    <a:cubicBezTo>
                      <a:pt x="475258" y="132303"/>
                      <a:pt x="450059" y="93603"/>
                      <a:pt x="419008" y="58953"/>
                    </a:cubicBezTo>
                    <a:cubicBezTo>
                      <a:pt x="399659" y="37353"/>
                      <a:pt x="377609" y="18003"/>
                      <a:pt x="350159" y="6303"/>
                    </a:cubicBezTo>
                    <a:cubicBezTo>
                      <a:pt x="338459" y="1353"/>
                      <a:pt x="324959" y="-2697"/>
                      <a:pt x="293909" y="2253"/>
                    </a:cubicBezTo>
                    <a:cubicBezTo>
                      <a:pt x="319109" y="16653"/>
                      <a:pt x="328559" y="30153"/>
                      <a:pt x="337559" y="39603"/>
                    </a:cubicBezTo>
                    <a:cubicBezTo>
                      <a:pt x="363209" y="67503"/>
                      <a:pt x="384359" y="98103"/>
                      <a:pt x="392459" y="135903"/>
                    </a:cubicBezTo>
                    <a:cubicBezTo>
                      <a:pt x="396959" y="156603"/>
                      <a:pt x="387959" y="175053"/>
                      <a:pt x="372209" y="181353"/>
                    </a:cubicBezTo>
                    <a:cubicBezTo>
                      <a:pt x="353758" y="188553"/>
                      <a:pt x="342059" y="179553"/>
                      <a:pt x="333059" y="164253"/>
                    </a:cubicBezTo>
                    <a:cubicBezTo>
                      <a:pt x="329909" y="159303"/>
                      <a:pt x="326758" y="153003"/>
                      <a:pt x="319559" y="153903"/>
                    </a:cubicBezTo>
                    <a:cubicBezTo>
                      <a:pt x="311008" y="154803"/>
                      <a:pt x="309659" y="162903"/>
                      <a:pt x="309209" y="169203"/>
                    </a:cubicBezTo>
                    <a:cubicBezTo>
                      <a:pt x="305609" y="200703"/>
                      <a:pt x="285809" y="214203"/>
                      <a:pt x="256559" y="217803"/>
                    </a:cubicBezTo>
                    <a:cubicBezTo>
                      <a:pt x="202559" y="224103"/>
                      <a:pt x="149009" y="222303"/>
                      <a:pt x="96359" y="207453"/>
                    </a:cubicBezTo>
                    <a:cubicBezTo>
                      <a:pt x="88259" y="205203"/>
                      <a:pt x="81059" y="201603"/>
                      <a:pt x="72509" y="205653"/>
                    </a:cubicBezTo>
                    <a:cubicBezTo>
                      <a:pt x="40559" y="220053"/>
                      <a:pt x="-5341" y="305103"/>
                      <a:pt x="509" y="340653"/>
                    </a:cubicBezTo>
                    <a:cubicBezTo>
                      <a:pt x="19859" y="328503"/>
                      <a:pt x="30208" y="311403"/>
                      <a:pt x="59009" y="301953"/>
                    </a:cubicBezTo>
                    <a:cubicBezTo>
                      <a:pt x="62159" y="300603"/>
                      <a:pt x="65309" y="300153"/>
                      <a:pt x="68909" y="299253"/>
                    </a:cubicBezTo>
                    <a:cubicBezTo>
                      <a:pt x="162059" y="272703"/>
                      <a:pt x="257008" y="253803"/>
                      <a:pt x="351508" y="231753"/>
                    </a:cubicBezTo>
                    <a:cubicBezTo>
                      <a:pt x="399209" y="220503"/>
                      <a:pt x="446909" y="208353"/>
                      <a:pt x="495508" y="200253"/>
                    </a:cubicBezTo>
                    <a:cubicBezTo>
                      <a:pt x="503159" y="191253"/>
                      <a:pt x="497758" y="182703"/>
                      <a:pt x="494159" y="175053"/>
                    </a:cubicBezTo>
                    <a:close/>
                  </a:path>
                </a:pathLst>
              </a:custGeom>
              <a:solidFill>
                <a:srgbClr val="E2C2A7"/>
              </a:solidFill>
              <a:ln w="4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F80DBFC6-9075-48FD-9126-8734B12D4E4C}"/>
                </a:ext>
              </a:extLst>
            </p:cNvPr>
            <p:cNvSpPr/>
            <p:nvPr/>
          </p:nvSpPr>
          <p:spPr>
            <a:xfrm>
              <a:off x="2063940" y="5747308"/>
              <a:ext cx="273881" cy="307612"/>
            </a:xfrm>
            <a:custGeom>
              <a:avLst/>
              <a:gdLst>
                <a:gd name="connsiteX0" fmla="*/ 200825 w 216512"/>
                <a:gd name="connsiteY0" fmla="*/ 243177 h 243177"/>
                <a:gd name="connsiteX1" fmla="*/ 142775 w 216512"/>
                <a:gd name="connsiteY1" fmla="*/ 133827 h 243177"/>
                <a:gd name="connsiteX2" fmla="*/ 78875 w 216512"/>
                <a:gd name="connsiteY2" fmla="*/ 69027 h 243177"/>
                <a:gd name="connsiteX3" fmla="*/ 125 w 216512"/>
                <a:gd name="connsiteY3" fmla="*/ 45177 h 243177"/>
                <a:gd name="connsiteX4" fmla="*/ 12725 w 216512"/>
                <a:gd name="connsiteY4" fmla="*/ 31677 h 243177"/>
                <a:gd name="connsiteX5" fmla="*/ 68075 w 216512"/>
                <a:gd name="connsiteY5" fmla="*/ 8727 h 243177"/>
                <a:gd name="connsiteX6" fmla="*/ 86525 w 216512"/>
                <a:gd name="connsiteY6" fmla="*/ 3777 h 243177"/>
                <a:gd name="connsiteX7" fmla="*/ 98675 w 216512"/>
                <a:gd name="connsiteY7" fmla="*/ 627 h 243177"/>
                <a:gd name="connsiteX8" fmla="*/ 111275 w 216512"/>
                <a:gd name="connsiteY8" fmla="*/ 1077 h 243177"/>
                <a:gd name="connsiteX9" fmla="*/ 145025 w 216512"/>
                <a:gd name="connsiteY9" fmla="*/ 24927 h 243177"/>
                <a:gd name="connsiteX10" fmla="*/ 175625 w 216512"/>
                <a:gd name="connsiteY10" fmla="*/ 83877 h 243177"/>
                <a:gd name="connsiteX11" fmla="*/ 215225 w 216512"/>
                <a:gd name="connsiteY11" fmla="*/ 204927 h 243177"/>
                <a:gd name="connsiteX12" fmla="*/ 205775 w 216512"/>
                <a:gd name="connsiteY12" fmla="*/ 242727 h 243177"/>
                <a:gd name="connsiteX13" fmla="*/ 200825 w 216512"/>
                <a:gd name="connsiteY13" fmla="*/ 243177 h 243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512" h="243177">
                  <a:moveTo>
                    <a:pt x="200825" y="243177"/>
                  </a:moveTo>
                  <a:cubicBezTo>
                    <a:pt x="190925" y="201777"/>
                    <a:pt x="166625" y="168027"/>
                    <a:pt x="142775" y="133827"/>
                  </a:cubicBezTo>
                  <a:cubicBezTo>
                    <a:pt x="125225" y="108627"/>
                    <a:pt x="103625" y="87477"/>
                    <a:pt x="78875" y="69027"/>
                  </a:cubicBezTo>
                  <a:cubicBezTo>
                    <a:pt x="61775" y="56427"/>
                    <a:pt x="10475" y="45177"/>
                    <a:pt x="125" y="45177"/>
                  </a:cubicBezTo>
                  <a:cubicBezTo>
                    <a:pt x="-1225" y="39327"/>
                    <a:pt x="8675" y="34377"/>
                    <a:pt x="12725" y="31677"/>
                  </a:cubicBezTo>
                  <a:cubicBezTo>
                    <a:pt x="29825" y="21327"/>
                    <a:pt x="49175" y="14577"/>
                    <a:pt x="68075" y="8727"/>
                  </a:cubicBezTo>
                  <a:cubicBezTo>
                    <a:pt x="74375" y="6927"/>
                    <a:pt x="80225" y="5127"/>
                    <a:pt x="86525" y="3777"/>
                  </a:cubicBezTo>
                  <a:cubicBezTo>
                    <a:pt x="90575" y="2877"/>
                    <a:pt x="94625" y="1977"/>
                    <a:pt x="98675" y="627"/>
                  </a:cubicBezTo>
                  <a:cubicBezTo>
                    <a:pt x="103175" y="-273"/>
                    <a:pt x="107225" y="-273"/>
                    <a:pt x="111275" y="1077"/>
                  </a:cubicBezTo>
                  <a:cubicBezTo>
                    <a:pt x="125675" y="4677"/>
                    <a:pt x="136475" y="13677"/>
                    <a:pt x="145025" y="24927"/>
                  </a:cubicBezTo>
                  <a:cubicBezTo>
                    <a:pt x="152225" y="35277"/>
                    <a:pt x="171575" y="73077"/>
                    <a:pt x="175625" y="83877"/>
                  </a:cubicBezTo>
                  <a:cubicBezTo>
                    <a:pt x="185525" y="105927"/>
                    <a:pt x="213425" y="192777"/>
                    <a:pt x="215225" y="204927"/>
                  </a:cubicBezTo>
                  <a:cubicBezTo>
                    <a:pt x="215675" y="218427"/>
                    <a:pt x="221075" y="233277"/>
                    <a:pt x="205775" y="242727"/>
                  </a:cubicBezTo>
                  <a:cubicBezTo>
                    <a:pt x="203975" y="243177"/>
                    <a:pt x="202625" y="243177"/>
                    <a:pt x="200825" y="243177"/>
                  </a:cubicBezTo>
                  <a:close/>
                </a:path>
              </a:pathLst>
            </a:custGeom>
            <a:solidFill>
              <a:srgbClr val="FEFEFE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E10B0A-6209-4D88-AB90-CE6A36AD1E45}"/>
              </a:ext>
            </a:extLst>
          </p:cNvPr>
          <p:cNvGrpSpPr/>
          <p:nvPr/>
        </p:nvGrpSpPr>
        <p:grpSpPr>
          <a:xfrm>
            <a:off x="8976684" y="1974231"/>
            <a:ext cx="2939666" cy="4500460"/>
            <a:chOff x="4541135" y="1347759"/>
            <a:chExt cx="2995907" cy="458656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5818817-5DF5-40C7-8F82-676755963382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B91E589-24EC-4F4D-89CE-4327A73D7B4E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33946B5-ABAA-4795-B1BB-23535ABBDFA3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gradFill>
              <a:gsLst>
                <a:gs pos="72000">
                  <a:schemeClr val="accent4">
                    <a:lumMod val="75000"/>
                  </a:schemeClr>
                </a:gs>
                <a:gs pos="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3DB7096-4288-46A2-917D-75BEFB49985F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74040CB-0AC0-49D2-A2B4-DB61687F7D19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8E68409-A58A-4C52-B849-66F5261CE787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26EDA61D-202B-431E-BE59-C2DB0C7BBF8B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8A168FA1-FD47-4A44-927F-F92B4F4388D7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B46A1697-67CC-4079-9FB6-33615872BD48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E75971E-9534-4177-B302-F4891ADDB9AA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F49BB79F-952E-4655-9569-40779FA8CFD5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7F559BF-23B2-404E-9AE8-5F57DF9FE6A7}"/>
              </a:ext>
            </a:extLst>
          </p:cNvPr>
          <p:cNvGrpSpPr/>
          <p:nvPr/>
        </p:nvGrpSpPr>
        <p:grpSpPr>
          <a:xfrm>
            <a:off x="4055504" y="4341492"/>
            <a:ext cx="1094057" cy="2413328"/>
            <a:chOff x="3923928" y="2132856"/>
            <a:chExt cx="1296144" cy="2859100"/>
          </a:xfrm>
        </p:grpSpPr>
        <p:sp>
          <p:nvSpPr>
            <p:cNvPr id="167" name="Rounded Rectangle 3">
              <a:extLst>
                <a:ext uri="{FF2B5EF4-FFF2-40B4-BE49-F238E27FC236}">
                  <a16:creationId xmlns:a16="http://schemas.microsoft.com/office/drawing/2014/main" id="{028C3888-57B8-4582-BA32-232C4F0CDD76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8" name="Freeform 8">
              <a:extLst>
                <a:ext uri="{FF2B5EF4-FFF2-40B4-BE49-F238E27FC236}">
                  <a16:creationId xmlns:a16="http://schemas.microsoft.com/office/drawing/2014/main" id="{CAC2D950-2F53-45A6-B913-C01DABAA63D0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905D8E4-EB15-4EA3-8C43-E442DF6542D0}"/>
              </a:ext>
            </a:extLst>
          </p:cNvPr>
          <p:cNvGrpSpPr/>
          <p:nvPr/>
        </p:nvGrpSpPr>
        <p:grpSpPr>
          <a:xfrm>
            <a:off x="1476445" y="2069810"/>
            <a:ext cx="2076110" cy="1477328"/>
            <a:chOff x="3021553" y="4231522"/>
            <a:chExt cx="3075220" cy="2188279"/>
          </a:xfrm>
        </p:grpSpPr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8F4DB34-1E16-4194-BF4E-7E9013D33E90}"/>
                </a:ext>
              </a:extLst>
            </p:cNvPr>
            <p:cNvSpPr/>
            <p:nvPr/>
          </p:nvSpPr>
          <p:spPr>
            <a:xfrm>
              <a:off x="3021553" y="5856257"/>
              <a:ext cx="2510902" cy="563544"/>
            </a:xfrm>
            <a:custGeom>
              <a:avLst/>
              <a:gdLst>
                <a:gd name="connsiteX0" fmla="*/ 1075050 w 1984950"/>
                <a:gd name="connsiteY0" fmla="*/ 445500 h 445500"/>
                <a:gd name="connsiteX1" fmla="*/ 0 w 1984950"/>
                <a:gd name="connsiteY1" fmla="*/ 440100 h 445500"/>
                <a:gd name="connsiteX2" fmla="*/ 1154250 w 1984950"/>
                <a:gd name="connsiteY2" fmla="*/ 0 h 445500"/>
                <a:gd name="connsiteX3" fmla="*/ 1984950 w 1984950"/>
                <a:gd name="connsiteY3" fmla="*/ 59400 h 445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4950" h="445500">
                  <a:moveTo>
                    <a:pt x="1075050" y="445500"/>
                  </a:moveTo>
                  <a:lnTo>
                    <a:pt x="0" y="440100"/>
                  </a:lnTo>
                  <a:lnTo>
                    <a:pt x="1154250" y="0"/>
                  </a:lnTo>
                  <a:lnTo>
                    <a:pt x="1984950" y="59400"/>
                  </a:lnTo>
                  <a:close/>
                </a:path>
              </a:pathLst>
            </a:custGeom>
            <a:solidFill>
              <a:srgbClr val="949596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9EEE9E6C-45A4-4F22-A599-2E0519B6D875}"/>
                </a:ext>
              </a:extLst>
            </p:cNvPr>
            <p:cNvSpPr/>
            <p:nvPr/>
          </p:nvSpPr>
          <p:spPr>
            <a:xfrm>
              <a:off x="4393414" y="4232824"/>
              <a:ext cx="1703359" cy="2124929"/>
            </a:xfrm>
            <a:custGeom>
              <a:avLst/>
              <a:gdLst>
                <a:gd name="connsiteX0" fmla="*/ 1143900 w 1346561"/>
                <a:gd name="connsiteY0" fmla="*/ 1227127 h 1679826"/>
                <a:gd name="connsiteX1" fmla="*/ 0 w 1346561"/>
                <a:gd name="connsiteY1" fmla="*/ 1679826 h 1679826"/>
                <a:gd name="connsiteX2" fmla="*/ 178650 w 1346561"/>
                <a:gd name="connsiteY2" fmla="*/ 375726 h 1679826"/>
                <a:gd name="connsiteX3" fmla="*/ 272700 w 1346561"/>
                <a:gd name="connsiteY3" fmla="*/ 281676 h 1679826"/>
                <a:gd name="connsiteX4" fmla="*/ 1224900 w 1346561"/>
                <a:gd name="connsiteY4" fmla="*/ 32376 h 1679826"/>
                <a:gd name="connsiteX5" fmla="*/ 1340550 w 1346561"/>
                <a:gd name="connsiteY5" fmla="*/ 94926 h 1679826"/>
                <a:gd name="connsiteX6" fmla="*/ 1143900 w 1346561"/>
                <a:gd name="connsiteY6" fmla="*/ 1227127 h 167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6561" h="1679826">
                  <a:moveTo>
                    <a:pt x="1143900" y="1227127"/>
                  </a:moveTo>
                  <a:lnTo>
                    <a:pt x="0" y="1679826"/>
                  </a:lnTo>
                  <a:lnTo>
                    <a:pt x="178650" y="375726"/>
                  </a:lnTo>
                  <a:cubicBezTo>
                    <a:pt x="178650" y="308226"/>
                    <a:pt x="204750" y="281676"/>
                    <a:pt x="272700" y="281676"/>
                  </a:cubicBezTo>
                  <a:lnTo>
                    <a:pt x="1224900" y="32376"/>
                  </a:lnTo>
                  <a:cubicBezTo>
                    <a:pt x="1327950" y="6276"/>
                    <a:pt x="1361700" y="-48624"/>
                    <a:pt x="1340550" y="94926"/>
                  </a:cubicBezTo>
                  <a:lnTo>
                    <a:pt x="1143900" y="1227127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A16CBC6-1F13-40A6-A38A-F1DA3032712D}"/>
                </a:ext>
              </a:extLst>
            </p:cNvPr>
            <p:cNvSpPr/>
            <p:nvPr/>
          </p:nvSpPr>
          <p:spPr>
            <a:xfrm>
              <a:off x="4467984" y="4231522"/>
              <a:ext cx="1621467" cy="1528532"/>
            </a:xfrm>
            <a:custGeom>
              <a:avLst/>
              <a:gdLst>
                <a:gd name="connsiteX0" fmla="*/ 1160100 w 1281823"/>
                <a:gd name="connsiteY0" fmla="*/ 32505 h 1208355"/>
                <a:gd name="connsiteX1" fmla="*/ 207900 w 1281823"/>
                <a:gd name="connsiteY1" fmla="*/ 281805 h 1208355"/>
                <a:gd name="connsiteX2" fmla="*/ 113850 w 1281823"/>
                <a:gd name="connsiteY2" fmla="*/ 375855 h 1208355"/>
                <a:gd name="connsiteX3" fmla="*/ 0 w 1281823"/>
                <a:gd name="connsiteY3" fmla="*/ 1208355 h 1208355"/>
                <a:gd name="connsiteX4" fmla="*/ 1280250 w 1281823"/>
                <a:gd name="connsiteY4" fmla="*/ 60855 h 1208355"/>
                <a:gd name="connsiteX5" fmla="*/ 1160100 w 1281823"/>
                <a:gd name="connsiteY5" fmla="*/ 32505 h 120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1823" h="1208355">
                  <a:moveTo>
                    <a:pt x="1160100" y="32505"/>
                  </a:moveTo>
                  <a:lnTo>
                    <a:pt x="207900" y="281805"/>
                  </a:lnTo>
                  <a:cubicBezTo>
                    <a:pt x="140400" y="281805"/>
                    <a:pt x="113850" y="307905"/>
                    <a:pt x="113850" y="375855"/>
                  </a:cubicBezTo>
                  <a:lnTo>
                    <a:pt x="0" y="1208355"/>
                  </a:lnTo>
                  <a:lnTo>
                    <a:pt x="1280250" y="60855"/>
                  </a:lnTo>
                  <a:cubicBezTo>
                    <a:pt x="1290150" y="-39045"/>
                    <a:pt x="1253700" y="8655"/>
                    <a:pt x="1160100" y="32505"/>
                  </a:cubicBez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C88516C-6E09-4CCD-9CEA-F53762FC0268}"/>
                </a:ext>
              </a:extLst>
            </p:cNvPr>
            <p:cNvSpPr/>
            <p:nvPr/>
          </p:nvSpPr>
          <p:spPr>
            <a:xfrm>
              <a:off x="3056847" y="5800472"/>
              <a:ext cx="2506348" cy="562973"/>
            </a:xfrm>
            <a:custGeom>
              <a:avLst/>
              <a:gdLst>
                <a:gd name="connsiteX0" fmla="*/ 1071450 w 1981350"/>
                <a:gd name="connsiteY0" fmla="*/ 445050 h 445049"/>
                <a:gd name="connsiteX1" fmla="*/ 0 w 1981350"/>
                <a:gd name="connsiteY1" fmla="*/ 389250 h 445049"/>
                <a:gd name="connsiteX2" fmla="*/ 1150200 w 1981350"/>
                <a:gd name="connsiteY2" fmla="*/ 0 h 445049"/>
                <a:gd name="connsiteX3" fmla="*/ 1981350 w 1981350"/>
                <a:gd name="connsiteY3" fmla="*/ 58950 h 44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1350" h="445049">
                  <a:moveTo>
                    <a:pt x="1071450" y="445050"/>
                  </a:moveTo>
                  <a:lnTo>
                    <a:pt x="0" y="389250"/>
                  </a:lnTo>
                  <a:lnTo>
                    <a:pt x="1150200" y="0"/>
                  </a:lnTo>
                  <a:lnTo>
                    <a:pt x="1981350" y="58950"/>
                  </a:lnTo>
                  <a:close/>
                </a:path>
              </a:pathLst>
            </a:custGeom>
            <a:solidFill>
              <a:srgbClr val="D6D6E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46381F1-7CF5-470A-978C-BD6720FDB3FA}"/>
                </a:ext>
              </a:extLst>
            </p:cNvPr>
            <p:cNvSpPr/>
            <p:nvPr/>
          </p:nvSpPr>
          <p:spPr>
            <a:xfrm>
              <a:off x="3056847" y="5811857"/>
              <a:ext cx="1436183" cy="481005"/>
            </a:xfrm>
            <a:custGeom>
              <a:avLst/>
              <a:gdLst>
                <a:gd name="connsiteX0" fmla="*/ 1135350 w 1135350"/>
                <a:gd name="connsiteY0" fmla="*/ 0 h 380250"/>
                <a:gd name="connsiteX1" fmla="*/ 1094850 w 1135350"/>
                <a:gd name="connsiteY1" fmla="*/ 362250 h 380250"/>
                <a:gd name="connsiteX2" fmla="*/ 0 w 1135350"/>
                <a:gd name="connsiteY2" fmla="*/ 380250 h 38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5350" h="380250">
                  <a:moveTo>
                    <a:pt x="1135350" y="0"/>
                  </a:moveTo>
                  <a:lnTo>
                    <a:pt x="1094850" y="362250"/>
                  </a:lnTo>
                  <a:lnTo>
                    <a:pt x="0" y="380250"/>
                  </a:lnTo>
                  <a:close/>
                </a:path>
              </a:pathLst>
            </a:custGeom>
            <a:solidFill>
              <a:srgbClr val="C4C4D3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7B60716-B518-46FA-824E-B34D9D311F12}"/>
                </a:ext>
              </a:extLst>
            </p:cNvPr>
            <p:cNvSpPr/>
            <p:nvPr/>
          </p:nvSpPr>
          <p:spPr>
            <a:xfrm>
              <a:off x="3697237" y="5946196"/>
              <a:ext cx="776438" cy="306818"/>
            </a:xfrm>
            <a:custGeom>
              <a:avLst/>
              <a:gdLst>
                <a:gd name="connsiteX0" fmla="*/ 613800 w 613800"/>
                <a:gd name="connsiteY0" fmla="*/ 0 h 242550"/>
                <a:gd name="connsiteX1" fmla="*/ 590850 w 613800"/>
                <a:gd name="connsiteY1" fmla="*/ 229050 h 242550"/>
                <a:gd name="connsiteX2" fmla="*/ 0 w 613800"/>
                <a:gd name="connsiteY2" fmla="*/ 242550 h 24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800" h="242550">
                  <a:moveTo>
                    <a:pt x="613800" y="0"/>
                  </a:moveTo>
                  <a:lnTo>
                    <a:pt x="590850" y="229050"/>
                  </a:lnTo>
                  <a:lnTo>
                    <a:pt x="0" y="242550"/>
                  </a:lnTo>
                  <a:close/>
                </a:path>
              </a:pathLst>
            </a:custGeom>
            <a:solidFill>
              <a:srgbClr val="9599A2"/>
            </a:solidFill>
            <a:ln w="44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77" name="Oval 176">
            <a:extLst>
              <a:ext uri="{FF2B5EF4-FFF2-40B4-BE49-F238E27FC236}">
                <a16:creationId xmlns:a16="http://schemas.microsoft.com/office/drawing/2014/main" id="{7C6E54E5-582E-4F7B-B5FB-1C8DDC98045E}"/>
              </a:ext>
            </a:extLst>
          </p:cNvPr>
          <p:cNvSpPr/>
          <p:nvPr/>
        </p:nvSpPr>
        <p:spPr>
          <a:xfrm rot="248211">
            <a:off x="4255777" y="3669546"/>
            <a:ext cx="3209508" cy="31774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6F6B90E6-B7C0-412F-AAB2-BE80A3AAD55A}"/>
              </a:ext>
            </a:extLst>
          </p:cNvPr>
          <p:cNvGrpSpPr/>
          <p:nvPr/>
        </p:nvGrpSpPr>
        <p:grpSpPr>
          <a:xfrm>
            <a:off x="3736981" y="1089336"/>
            <a:ext cx="3964333" cy="2481204"/>
            <a:chOff x="3477066" y="1126131"/>
            <a:chExt cx="4712316" cy="2949353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7BD0271-2C5F-416A-8E73-C9232A57EE46}"/>
                </a:ext>
              </a:extLst>
            </p:cNvPr>
            <p:cNvGrpSpPr/>
            <p:nvPr/>
          </p:nvGrpSpPr>
          <p:grpSpPr>
            <a:xfrm>
              <a:off x="4921624" y="3614318"/>
              <a:ext cx="2175603" cy="343933"/>
              <a:chOff x="7072329" y="5919117"/>
              <a:chExt cx="3298812" cy="521496"/>
            </a:xfrm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80E1D01-8322-42BA-92DC-6DE3B62D09D6}"/>
                  </a:ext>
                </a:extLst>
              </p:cNvPr>
              <p:cNvSpPr/>
              <p:nvPr/>
            </p:nvSpPr>
            <p:spPr>
              <a:xfrm>
                <a:off x="9828617" y="6310685"/>
                <a:ext cx="173088" cy="129928"/>
              </a:xfrm>
              <a:custGeom>
                <a:avLst/>
                <a:gdLst>
                  <a:gd name="connsiteX0" fmla="*/ 218671 w 260644"/>
                  <a:gd name="connsiteY0" fmla="*/ 0 h 195652"/>
                  <a:gd name="connsiteX1" fmla="*/ 68378 w 260644"/>
                  <a:gd name="connsiteY1" fmla="*/ 0 h 195652"/>
                  <a:gd name="connsiteX2" fmla="*/ 26403 w 260644"/>
                  <a:gd name="connsiteY2" fmla="*/ 44005 h 195652"/>
                  <a:gd name="connsiteX3" fmla="*/ 0 w 260644"/>
                  <a:gd name="connsiteY3" fmla="*/ 142847 h 195652"/>
                  <a:gd name="connsiteX4" fmla="*/ 41974 w 260644"/>
                  <a:gd name="connsiteY4" fmla="*/ 186852 h 195652"/>
                  <a:gd name="connsiteX5" fmla="*/ 192268 w 260644"/>
                  <a:gd name="connsiteY5" fmla="*/ 195652 h 195652"/>
                  <a:gd name="connsiteX6" fmla="*/ 234242 w 260644"/>
                  <a:gd name="connsiteY6" fmla="*/ 151648 h 195652"/>
                  <a:gd name="connsiteX7" fmla="*/ 260645 w 260644"/>
                  <a:gd name="connsiteY7" fmla="*/ 44005 h 195652"/>
                  <a:gd name="connsiteX8" fmla="*/ 218671 w 260644"/>
                  <a:gd name="connsiteY8" fmla="*/ 0 h 195652"/>
                  <a:gd name="connsiteX9" fmla="*/ 218671 w 260644"/>
                  <a:gd name="connsiteY9" fmla="*/ 0 h 195652"/>
                  <a:gd name="connsiteX10" fmla="*/ 179405 w 260644"/>
                  <a:gd name="connsiteY10" fmla="*/ 171281 h 195652"/>
                  <a:gd name="connsiteX11" fmla="*/ 44005 w 260644"/>
                  <a:gd name="connsiteY11" fmla="*/ 162480 h 195652"/>
                  <a:gd name="connsiteX12" fmla="*/ 29111 w 260644"/>
                  <a:gd name="connsiteY12" fmla="*/ 144201 h 195652"/>
                  <a:gd name="connsiteX13" fmla="*/ 46713 w 260644"/>
                  <a:gd name="connsiteY13" fmla="*/ 128630 h 195652"/>
                  <a:gd name="connsiteX14" fmla="*/ 182113 w 260644"/>
                  <a:gd name="connsiteY14" fmla="*/ 137431 h 195652"/>
                  <a:gd name="connsiteX15" fmla="*/ 197007 w 260644"/>
                  <a:gd name="connsiteY15" fmla="*/ 155710 h 195652"/>
                  <a:gd name="connsiteX16" fmla="*/ 179405 w 260644"/>
                  <a:gd name="connsiteY16" fmla="*/ 171281 h 195652"/>
                  <a:gd name="connsiteX17" fmla="*/ 179405 w 260644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0644" h="195652">
                    <a:moveTo>
                      <a:pt x="218671" y="0"/>
                    </a:moveTo>
                    <a:lnTo>
                      <a:pt x="68378" y="0"/>
                    </a:lnTo>
                    <a:cubicBezTo>
                      <a:pt x="45359" y="0"/>
                      <a:pt x="26403" y="18956"/>
                      <a:pt x="26403" y="44005"/>
                    </a:cubicBezTo>
                    <a:lnTo>
                      <a:pt x="0" y="142847"/>
                    </a:lnTo>
                    <a:cubicBezTo>
                      <a:pt x="0" y="166542"/>
                      <a:pt x="18279" y="186852"/>
                      <a:pt x="41974" y="186852"/>
                    </a:cubicBezTo>
                    <a:lnTo>
                      <a:pt x="192268" y="195652"/>
                    </a:lnTo>
                    <a:cubicBezTo>
                      <a:pt x="215286" y="195652"/>
                      <a:pt x="234242" y="176697"/>
                      <a:pt x="234242" y="151648"/>
                    </a:cubicBezTo>
                    <a:lnTo>
                      <a:pt x="260645" y="44005"/>
                    </a:lnTo>
                    <a:cubicBezTo>
                      <a:pt x="260645" y="18956"/>
                      <a:pt x="242366" y="0"/>
                      <a:pt x="218671" y="0"/>
                    </a:cubicBezTo>
                    <a:lnTo>
                      <a:pt x="218671" y="0"/>
                    </a:lnTo>
                    <a:close/>
                    <a:moveTo>
                      <a:pt x="179405" y="171281"/>
                    </a:moveTo>
                    <a:lnTo>
                      <a:pt x="44005" y="162480"/>
                    </a:lnTo>
                    <a:cubicBezTo>
                      <a:pt x="35204" y="161803"/>
                      <a:pt x="28434" y="153678"/>
                      <a:pt x="29111" y="144201"/>
                    </a:cubicBezTo>
                    <a:cubicBezTo>
                      <a:pt x="29788" y="134723"/>
                      <a:pt x="37913" y="127953"/>
                      <a:pt x="46713" y="128630"/>
                    </a:cubicBezTo>
                    <a:lnTo>
                      <a:pt x="182113" y="137431"/>
                    </a:lnTo>
                    <a:cubicBezTo>
                      <a:pt x="190914" y="138108"/>
                      <a:pt x="197684" y="146232"/>
                      <a:pt x="197007" y="155710"/>
                    </a:cubicBezTo>
                    <a:cubicBezTo>
                      <a:pt x="196330" y="164511"/>
                      <a:pt x="188206" y="171958"/>
                      <a:pt x="179405" y="171281"/>
                    </a:cubicBezTo>
                    <a:lnTo>
                      <a:pt x="179405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0B986BA-4DEE-4060-AD75-EE1C84686252}"/>
                  </a:ext>
                </a:extLst>
              </p:cNvPr>
              <p:cNvSpPr/>
              <p:nvPr/>
            </p:nvSpPr>
            <p:spPr>
              <a:xfrm>
                <a:off x="7130324" y="6135417"/>
                <a:ext cx="187025" cy="129928"/>
              </a:xfrm>
              <a:custGeom>
                <a:avLst/>
                <a:gdLst>
                  <a:gd name="connsiteX0" fmla="*/ 236273 w 281631"/>
                  <a:gd name="connsiteY0" fmla="*/ 0 h 195652"/>
                  <a:gd name="connsiteX1" fmla="*/ 73793 w 281631"/>
                  <a:gd name="connsiteY1" fmla="*/ 0 h 195652"/>
                  <a:gd name="connsiteX2" fmla="*/ 28434 w 281631"/>
                  <a:gd name="connsiteY2" fmla="*/ 44005 h 195652"/>
                  <a:gd name="connsiteX3" fmla="*/ 0 w 281631"/>
                  <a:gd name="connsiteY3" fmla="*/ 142847 h 195652"/>
                  <a:gd name="connsiteX4" fmla="*/ 45359 w 281631"/>
                  <a:gd name="connsiteY4" fmla="*/ 186852 h 195652"/>
                  <a:gd name="connsiteX5" fmla="*/ 207839 w 281631"/>
                  <a:gd name="connsiteY5" fmla="*/ 195653 h 195652"/>
                  <a:gd name="connsiteX6" fmla="*/ 253198 w 281631"/>
                  <a:gd name="connsiteY6" fmla="*/ 151648 h 195652"/>
                  <a:gd name="connsiteX7" fmla="*/ 281632 w 281631"/>
                  <a:gd name="connsiteY7" fmla="*/ 44005 h 195652"/>
                  <a:gd name="connsiteX8" fmla="*/ 236273 w 281631"/>
                  <a:gd name="connsiteY8" fmla="*/ 0 h 195652"/>
                  <a:gd name="connsiteX9" fmla="*/ 236273 w 281631"/>
                  <a:gd name="connsiteY9" fmla="*/ 0 h 195652"/>
                  <a:gd name="connsiteX10" fmla="*/ 193622 w 281631"/>
                  <a:gd name="connsiteY10" fmla="*/ 171281 h 195652"/>
                  <a:gd name="connsiteX11" fmla="*/ 46713 w 281631"/>
                  <a:gd name="connsiteY11" fmla="*/ 162480 h 195652"/>
                  <a:gd name="connsiteX12" fmla="*/ 30465 w 281631"/>
                  <a:gd name="connsiteY12" fmla="*/ 144201 h 195652"/>
                  <a:gd name="connsiteX13" fmla="*/ 49421 w 281631"/>
                  <a:gd name="connsiteY13" fmla="*/ 128630 h 195652"/>
                  <a:gd name="connsiteX14" fmla="*/ 196330 w 281631"/>
                  <a:gd name="connsiteY14" fmla="*/ 137431 h 195652"/>
                  <a:gd name="connsiteX15" fmla="*/ 212578 w 281631"/>
                  <a:gd name="connsiteY15" fmla="*/ 155710 h 195652"/>
                  <a:gd name="connsiteX16" fmla="*/ 193622 w 281631"/>
                  <a:gd name="connsiteY16" fmla="*/ 171281 h 195652"/>
                  <a:gd name="connsiteX17" fmla="*/ 193622 w 281631"/>
                  <a:gd name="connsiteY17" fmla="*/ 171281 h 195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81631" h="195652">
                    <a:moveTo>
                      <a:pt x="236273" y="0"/>
                    </a:moveTo>
                    <a:lnTo>
                      <a:pt x="73793" y="0"/>
                    </a:lnTo>
                    <a:cubicBezTo>
                      <a:pt x="49421" y="0"/>
                      <a:pt x="28434" y="18956"/>
                      <a:pt x="28434" y="44005"/>
                    </a:cubicBezTo>
                    <a:lnTo>
                      <a:pt x="0" y="142847"/>
                    </a:lnTo>
                    <a:cubicBezTo>
                      <a:pt x="0" y="166542"/>
                      <a:pt x="19633" y="186852"/>
                      <a:pt x="45359" y="186852"/>
                    </a:cubicBezTo>
                    <a:lnTo>
                      <a:pt x="207839" y="195653"/>
                    </a:lnTo>
                    <a:cubicBezTo>
                      <a:pt x="232211" y="195653"/>
                      <a:pt x="253198" y="176697"/>
                      <a:pt x="253198" y="151648"/>
                    </a:cubicBezTo>
                    <a:lnTo>
                      <a:pt x="281632" y="44005"/>
                    </a:lnTo>
                    <a:cubicBezTo>
                      <a:pt x="281632" y="18956"/>
                      <a:pt x="260645" y="0"/>
                      <a:pt x="236273" y="0"/>
                    </a:cubicBezTo>
                    <a:lnTo>
                      <a:pt x="236273" y="0"/>
                    </a:lnTo>
                    <a:close/>
                    <a:moveTo>
                      <a:pt x="193622" y="171281"/>
                    </a:moveTo>
                    <a:lnTo>
                      <a:pt x="46713" y="162480"/>
                    </a:lnTo>
                    <a:cubicBezTo>
                      <a:pt x="37235" y="161803"/>
                      <a:pt x="29788" y="153679"/>
                      <a:pt x="30465" y="144201"/>
                    </a:cubicBezTo>
                    <a:cubicBezTo>
                      <a:pt x="31142" y="135400"/>
                      <a:pt x="39943" y="127953"/>
                      <a:pt x="49421" y="128630"/>
                    </a:cubicBezTo>
                    <a:lnTo>
                      <a:pt x="196330" y="137431"/>
                    </a:lnTo>
                    <a:cubicBezTo>
                      <a:pt x="205808" y="138108"/>
                      <a:pt x="213255" y="146232"/>
                      <a:pt x="212578" y="155710"/>
                    </a:cubicBezTo>
                    <a:cubicBezTo>
                      <a:pt x="211224" y="165188"/>
                      <a:pt x="203100" y="172635"/>
                      <a:pt x="193622" y="171281"/>
                    </a:cubicBezTo>
                    <a:lnTo>
                      <a:pt x="193622" y="1712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FC3618FF-B54D-44FD-B287-4ECB7F6D3624}"/>
                  </a:ext>
                </a:extLst>
              </p:cNvPr>
              <p:cNvSpPr/>
              <p:nvPr/>
            </p:nvSpPr>
            <p:spPr>
              <a:xfrm>
                <a:off x="7072329" y="5976839"/>
                <a:ext cx="3298565" cy="288211"/>
              </a:xfrm>
              <a:custGeom>
                <a:avLst/>
                <a:gdLst>
                  <a:gd name="connsiteX0" fmla="*/ 4964434 w 4967141"/>
                  <a:gd name="connsiteY0" fmla="*/ 334927 h 434003"/>
                  <a:gd name="connsiteX1" fmla="*/ 4617810 w 4967141"/>
                  <a:gd name="connsiteY1" fmla="*/ 424968 h 434003"/>
                  <a:gd name="connsiteX2" fmla="*/ 4551464 w 4967141"/>
                  <a:gd name="connsiteY2" fmla="*/ 433769 h 434003"/>
                  <a:gd name="connsiteX3" fmla="*/ 51452 w 4967141"/>
                  <a:gd name="connsiteY3" fmla="*/ 145368 h 434003"/>
                  <a:gd name="connsiteX4" fmla="*/ 16248 w 4967141"/>
                  <a:gd name="connsiteY4" fmla="*/ 120319 h 434003"/>
                  <a:gd name="connsiteX5" fmla="*/ 0 w 4967141"/>
                  <a:gd name="connsiteY5" fmla="*/ 1167 h 434003"/>
                  <a:gd name="connsiteX6" fmla="*/ 4384923 w 4967141"/>
                  <a:gd name="connsiteY6" fmla="*/ 276706 h 434003"/>
                  <a:gd name="connsiteX7" fmla="*/ 4714622 w 4967141"/>
                  <a:gd name="connsiteY7" fmla="*/ 244210 h 434003"/>
                  <a:gd name="connsiteX8" fmla="*/ 4967142 w 4967141"/>
                  <a:gd name="connsiteY8" fmla="*/ 253011 h 434003"/>
                  <a:gd name="connsiteX9" fmla="*/ 4964434 w 4967141"/>
                  <a:gd name="connsiteY9" fmla="*/ 334927 h 434003"/>
                  <a:gd name="connsiteX10" fmla="*/ 4964434 w 4967141"/>
                  <a:gd name="connsiteY10" fmla="*/ 334927 h 434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434003">
                    <a:moveTo>
                      <a:pt x="4964434" y="334927"/>
                    </a:moveTo>
                    <a:cubicBezTo>
                      <a:pt x="4848667" y="364715"/>
                      <a:pt x="4733577" y="393826"/>
                      <a:pt x="4617810" y="424968"/>
                    </a:cubicBezTo>
                    <a:cubicBezTo>
                      <a:pt x="4596147" y="430384"/>
                      <a:pt x="4573806" y="435123"/>
                      <a:pt x="4551464" y="433769"/>
                    </a:cubicBezTo>
                    <a:cubicBezTo>
                      <a:pt x="4321285" y="422937"/>
                      <a:pt x="252521" y="157553"/>
                      <a:pt x="51452" y="145368"/>
                    </a:cubicBezTo>
                    <a:cubicBezTo>
                      <a:pt x="33173" y="144691"/>
                      <a:pt x="18956" y="142660"/>
                      <a:pt x="16248" y="120319"/>
                    </a:cubicBezTo>
                    <a:cubicBezTo>
                      <a:pt x="11509" y="81053"/>
                      <a:pt x="5416" y="40433"/>
                      <a:pt x="0" y="1167"/>
                    </a:cubicBezTo>
                    <a:cubicBezTo>
                      <a:pt x="0" y="-20497"/>
                      <a:pt x="4329409" y="266551"/>
                      <a:pt x="4384923" y="276706"/>
                    </a:cubicBezTo>
                    <a:cubicBezTo>
                      <a:pt x="4505429" y="298370"/>
                      <a:pt x="4601562" y="282121"/>
                      <a:pt x="4714622" y="244210"/>
                    </a:cubicBezTo>
                    <a:cubicBezTo>
                      <a:pt x="4878455" y="189373"/>
                      <a:pt x="4967142" y="206297"/>
                      <a:pt x="4967142" y="253011"/>
                    </a:cubicBezTo>
                    <a:cubicBezTo>
                      <a:pt x="4966465" y="281445"/>
                      <a:pt x="4964434" y="308525"/>
                      <a:pt x="4964434" y="334927"/>
                    </a:cubicBezTo>
                    <a:lnTo>
                      <a:pt x="4964434" y="334927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01ECD20-9500-4C2B-9162-9513187DFFC6}"/>
                  </a:ext>
                </a:extLst>
              </p:cNvPr>
              <p:cNvSpPr/>
              <p:nvPr/>
            </p:nvSpPr>
            <p:spPr>
              <a:xfrm>
                <a:off x="7072329" y="5933512"/>
                <a:ext cx="3298565" cy="244786"/>
              </a:xfrm>
              <a:custGeom>
                <a:avLst/>
                <a:gdLst>
                  <a:gd name="connsiteX0" fmla="*/ 0 w 4967141"/>
                  <a:gd name="connsiteY0" fmla="*/ 65057 h 368611"/>
                  <a:gd name="connsiteX1" fmla="*/ 182113 w 4967141"/>
                  <a:gd name="connsiteY1" fmla="*/ 65 h 368611"/>
                  <a:gd name="connsiteX2" fmla="*/ 4425543 w 4967141"/>
                  <a:gd name="connsiteY2" fmla="*/ 270865 h 368611"/>
                  <a:gd name="connsiteX3" fmla="*/ 4692957 w 4967141"/>
                  <a:gd name="connsiteY3" fmla="*/ 244462 h 368611"/>
                  <a:gd name="connsiteX4" fmla="*/ 4838512 w 4967141"/>
                  <a:gd name="connsiteY4" fmla="*/ 234307 h 368611"/>
                  <a:gd name="connsiteX5" fmla="*/ 4967142 w 4967141"/>
                  <a:gd name="connsiteY5" fmla="*/ 331795 h 368611"/>
                  <a:gd name="connsiteX6" fmla="*/ 4831742 w 4967141"/>
                  <a:gd name="connsiteY6" fmla="*/ 294560 h 368611"/>
                  <a:gd name="connsiteX7" fmla="*/ 4611717 w 4967141"/>
                  <a:gd name="connsiteY7" fmla="*/ 352782 h 368611"/>
                  <a:gd name="connsiteX8" fmla="*/ 4447207 w 4967141"/>
                  <a:gd name="connsiteY8" fmla="*/ 364968 h 368611"/>
                  <a:gd name="connsiteX9" fmla="*/ 0 w 4967141"/>
                  <a:gd name="connsiteY9" fmla="*/ 65057 h 368611"/>
                  <a:gd name="connsiteX10" fmla="*/ 0 w 4967141"/>
                  <a:gd name="connsiteY10" fmla="*/ 65057 h 368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67141" h="368611">
                    <a:moveTo>
                      <a:pt x="0" y="65057"/>
                    </a:moveTo>
                    <a:cubicBezTo>
                      <a:pt x="0" y="18344"/>
                      <a:pt x="132692" y="-1289"/>
                      <a:pt x="182113" y="65"/>
                    </a:cubicBezTo>
                    <a:cubicBezTo>
                      <a:pt x="261998" y="12251"/>
                      <a:pt x="3679490" y="207904"/>
                      <a:pt x="4425543" y="270865"/>
                    </a:cubicBezTo>
                    <a:cubicBezTo>
                      <a:pt x="4562974" y="283051"/>
                      <a:pt x="4646244" y="255971"/>
                      <a:pt x="4692957" y="244462"/>
                    </a:cubicBezTo>
                    <a:cubicBezTo>
                      <a:pt x="4731547" y="228891"/>
                      <a:pt x="4828357" y="233630"/>
                      <a:pt x="4838512" y="234307"/>
                    </a:cubicBezTo>
                    <a:cubicBezTo>
                      <a:pt x="4874393" y="222121"/>
                      <a:pt x="4967142" y="331795"/>
                      <a:pt x="4967142" y="331795"/>
                    </a:cubicBezTo>
                    <a:cubicBezTo>
                      <a:pt x="4952925" y="337211"/>
                      <a:pt x="4904858" y="278312"/>
                      <a:pt x="4831742" y="294560"/>
                    </a:cubicBezTo>
                    <a:cubicBezTo>
                      <a:pt x="4757949" y="313516"/>
                      <a:pt x="4683479" y="329087"/>
                      <a:pt x="4611717" y="352782"/>
                    </a:cubicBezTo>
                    <a:cubicBezTo>
                      <a:pt x="4556881" y="371061"/>
                      <a:pt x="4501367" y="371061"/>
                      <a:pt x="4447207" y="364968"/>
                    </a:cubicBezTo>
                    <a:cubicBezTo>
                      <a:pt x="4092459" y="324348"/>
                      <a:pt x="199715" y="84690"/>
                      <a:pt x="0" y="65057"/>
                    </a:cubicBezTo>
                    <a:lnTo>
                      <a:pt x="0" y="65057"/>
                    </a:lnTo>
                    <a:close/>
                  </a:path>
                </a:pathLst>
              </a:custGeom>
              <a:solidFill>
                <a:srgbClr val="9E9C9A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94418690-46D7-4F9C-A37C-DD15784B1B71}"/>
                  </a:ext>
                </a:extLst>
              </p:cNvPr>
              <p:cNvSpPr/>
              <p:nvPr/>
            </p:nvSpPr>
            <p:spPr>
              <a:xfrm>
                <a:off x="7087165" y="6063034"/>
                <a:ext cx="3283976" cy="287854"/>
              </a:xfrm>
              <a:custGeom>
                <a:avLst/>
                <a:gdLst>
                  <a:gd name="connsiteX0" fmla="*/ 4942770 w 4945173"/>
                  <a:gd name="connsiteY0" fmla="*/ 212578 h 433465"/>
                  <a:gd name="connsiteX1" fmla="*/ 4896057 w 4945173"/>
                  <a:gd name="connsiteY1" fmla="*/ 209193 h 433465"/>
                  <a:gd name="connsiteX2" fmla="*/ 4796538 w 4945173"/>
                  <a:gd name="connsiteY2" fmla="*/ 233565 h 433465"/>
                  <a:gd name="connsiteX3" fmla="*/ 4468193 w 4945173"/>
                  <a:gd name="connsiteY3" fmla="*/ 293141 h 433465"/>
                  <a:gd name="connsiteX4" fmla="*/ 0 w 4945173"/>
                  <a:gd name="connsiteY4" fmla="*/ 0 h 433465"/>
                  <a:gd name="connsiteX5" fmla="*/ 27080 w 4945173"/>
                  <a:gd name="connsiteY5" fmla="*/ 118475 h 433465"/>
                  <a:gd name="connsiteX6" fmla="*/ 79886 w 4945173"/>
                  <a:gd name="connsiteY6" fmla="*/ 131338 h 433465"/>
                  <a:gd name="connsiteX7" fmla="*/ 4294882 w 4945173"/>
                  <a:gd name="connsiteY7" fmla="*/ 421093 h 433465"/>
                  <a:gd name="connsiteX8" fmla="*/ 4490535 w 4945173"/>
                  <a:gd name="connsiteY8" fmla="*/ 432603 h 433465"/>
                  <a:gd name="connsiteX9" fmla="*/ 4577868 w 4945173"/>
                  <a:gd name="connsiteY9" fmla="*/ 415678 h 433465"/>
                  <a:gd name="connsiteX10" fmla="*/ 4942770 w 4945173"/>
                  <a:gd name="connsiteY10" fmla="*/ 212578 h 433465"/>
                  <a:gd name="connsiteX11" fmla="*/ 4942770 w 4945173"/>
                  <a:gd name="connsiteY11" fmla="*/ 212578 h 433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45173" h="433465">
                    <a:moveTo>
                      <a:pt x="4942770" y="212578"/>
                    </a:moveTo>
                    <a:cubicBezTo>
                      <a:pt x="4928553" y="199715"/>
                      <a:pt x="4911628" y="206485"/>
                      <a:pt x="4896057" y="209193"/>
                    </a:cubicBezTo>
                    <a:cubicBezTo>
                      <a:pt x="4862884" y="215963"/>
                      <a:pt x="4829711" y="226795"/>
                      <a:pt x="4796538" y="233565"/>
                    </a:cubicBezTo>
                    <a:cubicBezTo>
                      <a:pt x="4688218" y="257260"/>
                      <a:pt x="4582606" y="301941"/>
                      <a:pt x="4468193" y="293141"/>
                    </a:cubicBezTo>
                    <a:cubicBezTo>
                      <a:pt x="4362582" y="285016"/>
                      <a:pt x="25049" y="7447"/>
                      <a:pt x="0" y="0"/>
                    </a:cubicBezTo>
                    <a:cubicBezTo>
                      <a:pt x="8124" y="46036"/>
                      <a:pt x="7447" y="100196"/>
                      <a:pt x="27080" y="118475"/>
                    </a:cubicBezTo>
                    <a:cubicBezTo>
                      <a:pt x="42651" y="131338"/>
                      <a:pt x="50098" y="127276"/>
                      <a:pt x="79886" y="131338"/>
                    </a:cubicBezTo>
                    <a:cubicBezTo>
                      <a:pt x="171281" y="140139"/>
                      <a:pt x="4220412" y="415678"/>
                      <a:pt x="4294882" y="421093"/>
                    </a:cubicBezTo>
                    <a:cubicBezTo>
                      <a:pt x="4360551" y="426509"/>
                      <a:pt x="4426220" y="425155"/>
                      <a:pt x="4490535" y="432603"/>
                    </a:cubicBezTo>
                    <a:cubicBezTo>
                      <a:pt x="4520323" y="435988"/>
                      <a:pt x="4550111" y="429218"/>
                      <a:pt x="4577868" y="415678"/>
                    </a:cubicBezTo>
                    <a:cubicBezTo>
                      <a:pt x="4642859" y="386566"/>
                      <a:pt x="4976620" y="253198"/>
                      <a:pt x="4942770" y="212578"/>
                    </a:cubicBezTo>
                    <a:lnTo>
                      <a:pt x="4942770" y="212578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44D4D9E-1A73-4016-9088-2FFAD210CC3D}"/>
                  </a:ext>
                </a:extLst>
              </p:cNvPr>
              <p:cNvSpPr/>
              <p:nvPr/>
            </p:nvSpPr>
            <p:spPr>
              <a:xfrm>
                <a:off x="7187421" y="5919117"/>
                <a:ext cx="3139864" cy="216494"/>
              </a:xfrm>
              <a:custGeom>
                <a:avLst/>
                <a:gdLst>
                  <a:gd name="connsiteX0" fmla="*/ 0 w 4728161"/>
                  <a:gd name="connsiteY0" fmla="*/ 40699 h 326007"/>
                  <a:gd name="connsiteX1" fmla="*/ 431925 w 4728161"/>
                  <a:gd name="connsiteY1" fmla="*/ 79 h 326007"/>
                  <a:gd name="connsiteX2" fmla="*/ 4185885 w 4728161"/>
                  <a:gd name="connsiteY2" fmla="*/ 232289 h 326007"/>
                  <a:gd name="connsiteX3" fmla="*/ 4454654 w 4728161"/>
                  <a:gd name="connsiteY3" fmla="*/ 188284 h 326007"/>
                  <a:gd name="connsiteX4" fmla="*/ 4615780 w 4728161"/>
                  <a:gd name="connsiteY4" fmla="*/ 181514 h 326007"/>
                  <a:gd name="connsiteX5" fmla="*/ 4728161 w 4728161"/>
                  <a:gd name="connsiteY5" fmla="*/ 290511 h 326007"/>
                  <a:gd name="connsiteX6" fmla="*/ 4599532 w 4728161"/>
                  <a:gd name="connsiteY6" fmla="*/ 270201 h 326007"/>
                  <a:gd name="connsiteX7" fmla="*/ 4372737 w 4728161"/>
                  <a:gd name="connsiteY7" fmla="*/ 310821 h 326007"/>
                  <a:gd name="connsiteX8" fmla="*/ 4208226 w 4728161"/>
                  <a:gd name="connsiteY8" fmla="*/ 322330 h 326007"/>
                  <a:gd name="connsiteX9" fmla="*/ 0 w 4728161"/>
                  <a:gd name="connsiteY9" fmla="*/ 40699 h 326007"/>
                  <a:gd name="connsiteX10" fmla="*/ 0 w 4728161"/>
                  <a:gd name="connsiteY10" fmla="*/ 40699 h 326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728161" h="326007">
                    <a:moveTo>
                      <a:pt x="0" y="40699"/>
                    </a:moveTo>
                    <a:cubicBezTo>
                      <a:pt x="90041" y="14973"/>
                      <a:pt x="382504" y="-1275"/>
                      <a:pt x="431925" y="79"/>
                    </a:cubicBezTo>
                    <a:cubicBezTo>
                      <a:pt x="511811" y="11588"/>
                      <a:pt x="3438478" y="171359"/>
                      <a:pt x="4185885" y="232289"/>
                    </a:cubicBezTo>
                    <a:cubicBezTo>
                      <a:pt x="4323316" y="243798"/>
                      <a:pt x="4407941" y="200470"/>
                      <a:pt x="4454654" y="188284"/>
                    </a:cubicBezTo>
                    <a:cubicBezTo>
                      <a:pt x="4493242" y="173390"/>
                      <a:pt x="4604947" y="180160"/>
                      <a:pt x="4615780" y="181514"/>
                    </a:cubicBezTo>
                    <a:cubicBezTo>
                      <a:pt x="4680771" y="193700"/>
                      <a:pt x="4728161" y="290511"/>
                      <a:pt x="4728161" y="290511"/>
                    </a:cubicBezTo>
                    <a:cubicBezTo>
                      <a:pt x="4713945" y="295927"/>
                      <a:pt x="4673325" y="254630"/>
                      <a:pt x="4599532" y="270201"/>
                    </a:cubicBezTo>
                    <a:cubicBezTo>
                      <a:pt x="4525739" y="288480"/>
                      <a:pt x="4443822" y="287803"/>
                      <a:pt x="4372737" y="310821"/>
                    </a:cubicBezTo>
                    <a:cubicBezTo>
                      <a:pt x="4317900" y="328423"/>
                      <a:pt x="4261709" y="328423"/>
                      <a:pt x="4208226" y="322330"/>
                    </a:cubicBezTo>
                    <a:cubicBezTo>
                      <a:pt x="3852124" y="282387"/>
                      <a:pt x="199038" y="58300"/>
                      <a:pt x="0" y="40699"/>
                    </a:cubicBezTo>
                    <a:lnTo>
                      <a:pt x="0" y="40699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1353AFCF-42CD-4814-AF7F-BF6267A7A535}"/>
                </a:ext>
              </a:extLst>
            </p:cNvPr>
            <p:cNvGrpSpPr/>
            <p:nvPr/>
          </p:nvGrpSpPr>
          <p:grpSpPr>
            <a:xfrm>
              <a:off x="3477066" y="1871235"/>
              <a:ext cx="1472429" cy="2204249"/>
              <a:chOff x="4854267" y="3354767"/>
              <a:chExt cx="2232607" cy="3342246"/>
            </a:xfrm>
            <a:effectLst/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5B94266-7E24-4007-A7CC-BDFED7E044FB}"/>
                  </a:ext>
                </a:extLst>
              </p:cNvPr>
              <p:cNvSpPr/>
              <p:nvPr/>
            </p:nvSpPr>
            <p:spPr>
              <a:xfrm>
                <a:off x="4854267" y="3354767"/>
                <a:ext cx="2232607" cy="2910128"/>
              </a:xfrm>
              <a:custGeom>
                <a:avLst/>
                <a:gdLst>
                  <a:gd name="connsiteX0" fmla="*/ 3157277 w 3361970"/>
                  <a:gd name="connsiteY0" fmla="*/ 4382215 h 4382214"/>
                  <a:gd name="connsiteX1" fmla="*/ 674721 w 3361970"/>
                  <a:gd name="connsiteY1" fmla="*/ 3821659 h 4382214"/>
                  <a:gd name="connsiteX2" fmla="*/ 586712 w 3361970"/>
                  <a:gd name="connsiteY2" fmla="*/ 3733649 h 4382214"/>
                  <a:gd name="connsiteX3" fmla="*/ 430 w 3361970"/>
                  <a:gd name="connsiteY3" fmla="*/ 178051 h 4382214"/>
                  <a:gd name="connsiteX4" fmla="*/ 149370 w 3361970"/>
                  <a:gd name="connsiteY4" fmla="*/ 83948 h 4382214"/>
                  <a:gd name="connsiteX5" fmla="*/ 2656298 w 3361970"/>
                  <a:gd name="connsiteY5" fmla="*/ 0 h 4382214"/>
                  <a:gd name="connsiteX6" fmla="*/ 2744307 w 3361970"/>
                  <a:gd name="connsiteY6" fmla="*/ 88010 h 4382214"/>
                  <a:gd name="connsiteX7" fmla="*/ 3359699 w 3361970"/>
                  <a:gd name="connsiteY7" fmla="*/ 4176407 h 4382214"/>
                  <a:gd name="connsiteX8" fmla="*/ 3157277 w 3361970"/>
                  <a:gd name="connsiteY8" fmla="*/ 4382215 h 4382214"/>
                  <a:gd name="connsiteX9" fmla="*/ 3157277 w 3361970"/>
                  <a:gd name="connsiteY9" fmla="*/ 4382215 h 4382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61970" h="4382214">
                    <a:moveTo>
                      <a:pt x="3157277" y="4382215"/>
                    </a:moveTo>
                    <a:lnTo>
                      <a:pt x="674721" y="3821659"/>
                    </a:lnTo>
                    <a:cubicBezTo>
                      <a:pt x="627331" y="3810151"/>
                      <a:pt x="619207" y="3832492"/>
                      <a:pt x="586712" y="3733649"/>
                    </a:cubicBezTo>
                    <a:cubicBezTo>
                      <a:pt x="361271" y="3043788"/>
                      <a:pt x="107396" y="1081167"/>
                      <a:pt x="430" y="178051"/>
                    </a:cubicBezTo>
                    <a:cubicBezTo>
                      <a:pt x="-7694" y="107643"/>
                      <a:pt x="101303" y="83948"/>
                      <a:pt x="149370" y="83948"/>
                    </a:cubicBezTo>
                    <a:lnTo>
                      <a:pt x="2656298" y="0"/>
                    </a:lnTo>
                    <a:cubicBezTo>
                      <a:pt x="2705042" y="0"/>
                      <a:pt x="2744307" y="39943"/>
                      <a:pt x="2744307" y="88010"/>
                    </a:cubicBezTo>
                    <a:lnTo>
                      <a:pt x="3359699" y="4176407"/>
                    </a:lnTo>
                    <a:cubicBezTo>
                      <a:pt x="3384071" y="4254939"/>
                      <a:pt x="3205344" y="4382215"/>
                      <a:pt x="3157277" y="4382215"/>
                    </a:cubicBezTo>
                    <a:lnTo>
                      <a:pt x="3157277" y="4382215"/>
                    </a:lnTo>
                    <a:close/>
                  </a:path>
                </a:pathLst>
              </a:custGeom>
              <a:solidFill>
                <a:srgbClr val="7A7979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3274988-4B30-441B-B4CA-BD8FFC463326}"/>
                  </a:ext>
                </a:extLst>
              </p:cNvPr>
              <p:cNvSpPr/>
              <p:nvPr/>
            </p:nvSpPr>
            <p:spPr>
              <a:xfrm>
                <a:off x="4854311" y="3398826"/>
                <a:ext cx="1987833" cy="2938919"/>
              </a:xfrm>
              <a:custGeom>
                <a:avLst/>
                <a:gdLst>
                  <a:gd name="connsiteX0" fmla="*/ 95821 w 2993377"/>
                  <a:gd name="connsiteY0" fmla="*/ 1229430 h 4425568"/>
                  <a:gd name="connsiteX1" fmla="*/ 57909 w 2993377"/>
                  <a:gd name="connsiteY1" fmla="*/ 855050 h 4425568"/>
                  <a:gd name="connsiteX2" fmla="*/ 365 w 2993377"/>
                  <a:gd name="connsiteY2" fmla="*/ 180759 h 4425568"/>
                  <a:gd name="connsiteX3" fmla="*/ 109361 w 2993377"/>
                  <a:gd name="connsiteY3" fmla="*/ 44682 h 4425568"/>
                  <a:gd name="connsiteX4" fmla="*/ 2393556 w 2993377"/>
                  <a:gd name="connsiteY4" fmla="*/ 0 h 4425568"/>
                  <a:gd name="connsiteX5" fmla="*/ 1987357 w 2993377"/>
                  <a:gd name="connsiteY5" fmla="*/ 1939602 h 4425568"/>
                  <a:gd name="connsiteX6" fmla="*/ 2865424 w 2993377"/>
                  <a:gd name="connsiteY6" fmla="*/ 4122924 h 4425568"/>
                  <a:gd name="connsiteX7" fmla="*/ 2993377 w 2993377"/>
                  <a:gd name="connsiteY7" fmla="*/ 4270510 h 4425568"/>
                  <a:gd name="connsiteX8" fmla="*/ 1806598 w 2993377"/>
                  <a:gd name="connsiteY8" fmla="*/ 4001064 h 4425568"/>
                  <a:gd name="connsiteX9" fmla="*/ 1772071 w 2993377"/>
                  <a:gd name="connsiteY9" fmla="*/ 4023405 h 4425568"/>
                  <a:gd name="connsiteX10" fmla="*/ 1860758 w 2993377"/>
                  <a:gd name="connsiteY10" fmla="*/ 4353104 h 4425568"/>
                  <a:gd name="connsiteX11" fmla="*/ 1814722 w 2993377"/>
                  <a:gd name="connsiteY11" fmla="*/ 4412680 h 4425568"/>
                  <a:gd name="connsiteX12" fmla="*/ 1587250 w 2993377"/>
                  <a:gd name="connsiteY12" fmla="*/ 4425543 h 4425568"/>
                  <a:gd name="connsiteX13" fmla="*/ 1506687 w 2993377"/>
                  <a:gd name="connsiteY13" fmla="*/ 4319254 h 4425568"/>
                  <a:gd name="connsiteX14" fmla="*/ 1533090 w 2993377"/>
                  <a:gd name="connsiteY14" fmla="*/ 3940811 h 4425568"/>
                  <a:gd name="connsiteX15" fmla="*/ 648930 w 2993377"/>
                  <a:gd name="connsiteY15" fmla="*/ 3752606 h 4425568"/>
                  <a:gd name="connsiteX16" fmla="*/ 594770 w 2993377"/>
                  <a:gd name="connsiteY16" fmla="*/ 3683552 h 4425568"/>
                  <a:gd name="connsiteX17" fmla="*/ 95821 w 2993377"/>
                  <a:gd name="connsiteY17" fmla="*/ 1229430 h 4425568"/>
                  <a:gd name="connsiteX18" fmla="*/ 95821 w 2993377"/>
                  <a:gd name="connsiteY18" fmla="*/ 1229430 h 4425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93377" h="4425568">
                    <a:moveTo>
                      <a:pt x="95821" y="1229430"/>
                    </a:moveTo>
                    <a:cubicBezTo>
                      <a:pt x="81604" y="1104863"/>
                      <a:pt x="68741" y="980295"/>
                      <a:pt x="57909" y="855050"/>
                    </a:cubicBezTo>
                    <a:cubicBezTo>
                      <a:pt x="38277" y="636379"/>
                      <a:pt x="8489" y="399429"/>
                      <a:pt x="365" y="180759"/>
                    </a:cubicBezTo>
                    <a:cubicBezTo>
                      <a:pt x="-3020" y="88687"/>
                      <a:pt x="15936" y="67023"/>
                      <a:pt x="109361" y="44682"/>
                    </a:cubicBezTo>
                    <a:cubicBezTo>
                      <a:pt x="504729" y="46713"/>
                      <a:pt x="2393556" y="677"/>
                      <a:pt x="2393556" y="0"/>
                    </a:cubicBezTo>
                    <a:cubicBezTo>
                      <a:pt x="2092969" y="580865"/>
                      <a:pt x="1955538" y="1288329"/>
                      <a:pt x="1987357" y="1939602"/>
                    </a:cubicBezTo>
                    <a:cubicBezTo>
                      <a:pt x="2027300" y="2739815"/>
                      <a:pt x="2325179" y="3524457"/>
                      <a:pt x="2865424" y="4122924"/>
                    </a:cubicBezTo>
                    <a:cubicBezTo>
                      <a:pt x="2904013" y="4166252"/>
                      <a:pt x="2960204" y="4223797"/>
                      <a:pt x="2993377" y="4270510"/>
                    </a:cubicBezTo>
                    <a:cubicBezTo>
                      <a:pt x="2755751" y="4227859"/>
                      <a:pt x="1992773" y="4044392"/>
                      <a:pt x="1806598" y="4001064"/>
                    </a:cubicBezTo>
                    <a:cubicBezTo>
                      <a:pt x="1772071" y="3992940"/>
                      <a:pt x="1765978" y="3992940"/>
                      <a:pt x="1772071" y="4023405"/>
                    </a:cubicBezTo>
                    <a:cubicBezTo>
                      <a:pt x="1777487" y="4051162"/>
                      <a:pt x="1852634" y="4309776"/>
                      <a:pt x="1860758" y="4353104"/>
                    </a:cubicBezTo>
                    <a:cubicBezTo>
                      <a:pt x="1869559" y="4397109"/>
                      <a:pt x="1860081" y="4409972"/>
                      <a:pt x="1814722" y="4412680"/>
                    </a:cubicBezTo>
                    <a:cubicBezTo>
                      <a:pt x="1796443" y="4413357"/>
                      <a:pt x="1593343" y="4426220"/>
                      <a:pt x="1587250" y="4425543"/>
                    </a:cubicBezTo>
                    <a:cubicBezTo>
                      <a:pt x="1498563" y="4412680"/>
                      <a:pt x="1497886" y="4412003"/>
                      <a:pt x="1506687" y="4319254"/>
                    </a:cubicBezTo>
                    <a:cubicBezTo>
                      <a:pt x="1516842" y="4287435"/>
                      <a:pt x="1517519" y="4114800"/>
                      <a:pt x="1533090" y="3940811"/>
                    </a:cubicBezTo>
                    <a:cubicBezTo>
                      <a:pt x="1535798" y="3908316"/>
                      <a:pt x="745740" y="3773593"/>
                      <a:pt x="648930" y="3752606"/>
                    </a:cubicBezTo>
                    <a:cubicBezTo>
                      <a:pt x="602217" y="3739743"/>
                      <a:pt x="602217" y="3708601"/>
                      <a:pt x="594770" y="3683552"/>
                    </a:cubicBezTo>
                    <a:cubicBezTo>
                      <a:pt x="358497" y="2881985"/>
                      <a:pt x="191278" y="2055369"/>
                      <a:pt x="95821" y="1229430"/>
                    </a:cubicBezTo>
                    <a:lnTo>
                      <a:pt x="95821" y="1229430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DCA7A9D-36A8-433B-B086-93098B6D39FD}"/>
                  </a:ext>
                </a:extLst>
              </p:cNvPr>
              <p:cNvSpPr/>
              <p:nvPr/>
            </p:nvSpPr>
            <p:spPr>
              <a:xfrm>
                <a:off x="4926017" y="5343420"/>
                <a:ext cx="1915606" cy="1252888"/>
              </a:xfrm>
              <a:custGeom>
                <a:avLst/>
                <a:gdLst>
                  <a:gd name="connsiteX0" fmla="*/ 940380 w 2884614"/>
                  <a:gd name="connsiteY0" fmla="*/ 27512 h 1886660"/>
                  <a:gd name="connsiteX1" fmla="*/ 970845 w 2884614"/>
                  <a:gd name="connsiteY1" fmla="*/ 432 h 1886660"/>
                  <a:gd name="connsiteX2" fmla="*/ 1500259 w 2884614"/>
                  <a:gd name="connsiteY2" fmla="*/ 99951 h 1886660"/>
                  <a:gd name="connsiteX3" fmla="*/ 1399386 w 2884614"/>
                  <a:gd name="connsiteY3" fmla="*/ 1382864 h 1886660"/>
                  <a:gd name="connsiteX4" fmla="*/ 1408187 w 2884614"/>
                  <a:gd name="connsiteY4" fmla="*/ 1481029 h 1886660"/>
                  <a:gd name="connsiteX5" fmla="*/ 1648521 w 2884614"/>
                  <a:gd name="connsiteY5" fmla="*/ 1487121 h 1886660"/>
                  <a:gd name="connsiteX6" fmla="*/ 1724345 w 2884614"/>
                  <a:gd name="connsiteY6" fmla="*/ 1374063 h 1886660"/>
                  <a:gd name="connsiteX7" fmla="*/ 1687110 w 2884614"/>
                  <a:gd name="connsiteY7" fmla="*/ 1212260 h 1886660"/>
                  <a:gd name="connsiteX8" fmla="*/ 2877952 w 2884614"/>
                  <a:gd name="connsiteY8" fmla="*/ 1525034 h 1886660"/>
                  <a:gd name="connsiteX9" fmla="*/ 2861704 w 2884614"/>
                  <a:gd name="connsiteY9" fmla="*/ 1544666 h 1886660"/>
                  <a:gd name="connsiteX10" fmla="*/ 1118431 w 2884614"/>
                  <a:gd name="connsiteY10" fmla="*/ 1883843 h 1886660"/>
                  <a:gd name="connsiteX11" fmla="*/ 1038545 w 2884614"/>
                  <a:gd name="connsiteY11" fmla="*/ 1878427 h 1886660"/>
                  <a:gd name="connsiteX12" fmla="*/ 29 w 2884614"/>
                  <a:gd name="connsiteY12" fmla="*/ 1543989 h 1886660"/>
                  <a:gd name="connsiteX13" fmla="*/ 754206 w 2884614"/>
                  <a:gd name="connsiteY13" fmla="*/ 1357138 h 1886660"/>
                  <a:gd name="connsiteX14" fmla="*/ 838831 w 2884614"/>
                  <a:gd name="connsiteY14" fmla="*/ 1253557 h 1886660"/>
                  <a:gd name="connsiteX15" fmla="*/ 940380 w 2884614"/>
                  <a:gd name="connsiteY15" fmla="*/ 27512 h 1886660"/>
                  <a:gd name="connsiteX16" fmla="*/ 940380 w 2884614"/>
                  <a:gd name="connsiteY16" fmla="*/ 27512 h 1886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84614" h="1886660">
                    <a:moveTo>
                      <a:pt x="940380" y="27512"/>
                    </a:moveTo>
                    <a:cubicBezTo>
                      <a:pt x="943089" y="7878"/>
                      <a:pt x="949181" y="-2277"/>
                      <a:pt x="970845" y="432"/>
                    </a:cubicBezTo>
                    <a:cubicBezTo>
                      <a:pt x="1026359" y="8556"/>
                      <a:pt x="1514476" y="-245"/>
                      <a:pt x="1500259" y="99951"/>
                    </a:cubicBezTo>
                    <a:cubicBezTo>
                      <a:pt x="1459639" y="376843"/>
                      <a:pt x="1404125" y="1241371"/>
                      <a:pt x="1399386" y="1382864"/>
                    </a:cubicBezTo>
                    <a:cubicBezTo>
                      <a:pt x="1398709" y="1411298"/>
                      <a:pt x="1383815" y="1456656"/>
                      <a:pt x="1408187" y="1481029"/>
                    </a:cubicBezTo>
                    <a:cubicBezTo>
                      <a:pt x="1443391" y="1516233"/>
                      <a:pt x="1612641" y="1489153"/>
                      <a:pt x="1648521" y="1487121"/>
                    </a:cubicBezTo>
                    <a:cubicBezTo>
                      <a:pt x="1720283" y="1484414"/>
                      <a:pt x="1733823" y="1436346"/>
                      <a:pt x="1724345" y="1374063"/>
                    </a:cubicBezTo>
                    <a:cubicBezTo>
                      <a:pt x="1719606" y="1345629"/>
                      <a:pt x="1699973" y="1264389"/>
                      <a:pt x="1687110" y="1212260"/>
                    </a:cubicBezTo>
                    <a:cubicBezTo>
                      <a:pt x="2068261" y="1311779"/>
                      <a:pt x="2498155" y="1422806"/>
                      <a:pt x="2877952" y="1525034"/>
                    </a:cubicBezTo>
                    <a:cubicBezTo>
                      <a:pt x="2888107" y="1533834"/>
                      <a:pt x="2889461" y="1539250"/>
                      <a:pt x="2861704" y="1544666"/>
                    </a:cubicBezTo>
                    <a:cubicBezTo>
                      <a:pt x="2803482" y="1556175"/>
                      <a:pt x="1321531" y="1843900"/>
                      <a:pt x="1118431" y="1883843"/>
                    </a:cubicBezTo>
                    <a:cubicBezTo>
                      <a:pt x="1090674" y="1889259"/>
                      <a:pt x="1064271" y="1886551"/>
                      <a:pt x="1038545" y="1878427"/>
                    </a:cubicBezTo>
                    <a:cubicBezTo>
                      <a:pt x="721033" y="1782293"/>
                      <a:pt x="7476" y="1575809"/>
                      <a:pt x="29" y="1543989"/>
                    </a:cubicBezTo>
                    <a:cubicBezTo>
                      <a:pt x="-5387" y="1522325"/>
                      <a:pt x="753529" y="1357138"/>
                      <a:pt x="754206" y="1357138"/>
                    </a:cubicBezTo>
                    <a:cubicBezTo>
                      <a:pt x="820552" y="1335474"/>
                      <a:pt x="827999" y="1321934"/>
                      <a:pt x="838831" y="1253557"/>
                    </a:cubicBezTo>
                    <a:cubicBezTo>
                      <a:pt x="843570" y="1265066"/>
                      <a:pt x="928195" y="110782"/>
                      <a:pt x="940380" y="27512"/>
                    </a:cubicBezTo>
                    <a:lnTo>
                      <a:pt x="940380" y="27512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289B5BD-B247-4E3F-BB82-5FA92C78D3CA}"/>
                  </a:ext>
                </a:extLst>
              </p:cNvPr>
              <p:cNvSpPr/>
              <p:nvPr/>
            </p:nvSpPr>
            <p:spPr>
              <a:xfrm>
                <a:off x="4897107" y="6351664"/>
                <a:ext cx="1973360" cy="345349"/>
              </a:xfrm>
              <a:custGeom>
                <a:avLst/>
                <a:gdLst>
                  <a:gd name="connsiteX0" fmla="*/ 86890 w 2971582"/>
                  <a:gd name="connsiteY0" fmla="*/ 35881 h 520043"/>
                  <a:gd name="connsiteX1" fmla="*/ 571621 w 2971582"/>
                  <a:gd name="connsiteY1" fmla="*/ 183467 h 520043"/>
                  <a:gd name="connsiteX2" fmla="*/ 992038 w 2971582"/>
                  <a:gd name="connsiteY2" fmla="*/ 311420 h 520043"/>
                  <a:gd name="connsiteX3" fmla="*/ 1289240 w 2971582"/>
                  <a:gd name="connsiteY3" fmla="*/ 324282 h 520043"/>
                  <a:gd name="connsiteX4" fmla="*/ 2911330 w 2971582"/>
                  <a:gd name="connsiteY4" fmla="*/ 16248 h 520043"/>
                  <a:gd name="connsiteX5" fmla="*/ 2925547 w 2971582"/>
                  <a:gd name="connsiteY5" fmla="*/ 0 h 520043"/>
                  <a:gd name="connsiteX6" fmla="*/ 2971583 w 2971582"/>
                  <a:gd name="connsiteY6" fmla="*/ 70408 h 520043"/>
                  <a:gd name="connsiteX7" fmla="*/ 2921485 w 2971582"/>
                  <a:gd name="connsiteY7" fmla="*/ 134723 h 520043"/>
                  <a:gd name="connsiteX8" fmla="*/ 2339943 w 2971582"/>
                  <a:gd name="connsiteY8" fmla="*/ 261321 h 520043"/>
                  <a:gd name="connsiteX9" fmla="*/ 1168734 w 2971582"/>
                  <a:gd name="connsiteY9" fmla="*/ 518581 h 520043"/>
                  <a:gd name="connsiteX10" fmla="*/ 1099681 w 2971582"/>
                  <a:gd name="connsiteY10" fmla="*/ 505718 h 520043"/>
                  <a:gd name="connsiteX11" fmla="*/ 51686 w 2971582"/>
                  <a:gd name="connsiteY11" fmla="*/ 197007 h 520043"/>
                  <a:gd name="connsiteX12" fmla="*/ 234 w 2971582"/>
                  <a:gd name="connsiteY12" fmla="*/ 96134 h 520043"/>
                  <a:gd name="connsiteX13" fmla="*/ 52363 w 2971582"/>
                  <a:gd name="connsiteY13" fmla="*/ 18956 h 520043"/>
                  <a:gd name="connsiteX14" fmla="*/ 86890 w 2971582"/>
                  <a:gd name="connsiteY14" fmla="*/ 35881 h 520043"/>
                  <a:gd name="connsiteX15" fmla="*/ 86890 w 2971582"/>
                  <a:gd name="connsiteY15" fmla="*/ 35881 h 52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71582" h="520043">
                    <a:moveTo>
                      <a:pt x="86890" y="35881"/>
                    </a:moveTo>
                    <a:cubicBezTo>
                      <a:pt x="248693" y="84625"/>
                      <a:pt x="410496" y="134723"/>
                      <a:pt x="571621" y="183467"/>
                    </a:cubicBezTo>
                    <a:cubicBezTo>
                      <a:pt x="711760" y="226117"/>
                      <a:pt x="854607" y="261321"/>
                      <a:pt x="992038" y="311420"/>
                    </a:cubicBezTo>
                    <a:cubicBezTo>
                      <a:pt x="1167381" y="375734"/>
                      <a:pt x="1150456" y="353394"/>
                      <a:pt x="1289240" y="324282"/>
                    </a:cubicBezTo>
                    <a:cubicBezTo>
                      <a:pt x="1829485" y="219347"/>
                      <a:pt x="2370408" y="118475"/>
                      <a:pt x="2911330" y="16248"/>
                    </a:cubicBezTo>
                    <a:cubicBezTo>
                      <a:pt x="2920131" y="14217"/>
                      <a:pt x="2937056" y="10832"/>
                      <a:pt x="2925547" y="0"/>
                    </a:cubicBezTo>
                    <a:cubicBezTo>
                      <a:pt x="2966844" y="6093"/>
                      <a:pt x="2970229" y="37912"/>
                      <a:pt x="2971583" y="70408"/>
                    </a:cubicBezTo>
                    <a:cubicBezTo>
                      <a:pt x="2971583" y="104935"/>
                      <a:pt x="2966844" y="125922"/>
                      <a:pt x="2921485" y="134723"/>
                    </a:cubicBezTo>
                    <a:cubicBezTo>
                      <a:pt x="2727186" y="176697"/>
                      <a:pt x="2534242" y="220025"/>
                      <a:pt x="2339943" y="261321"/>
                    </a:cubicBezTo>
                    <a:cubicBezTo>
                      <a:pt x="1949991" y="346624"/>
                      <a:pt x="1558686" y="432602"/>
                      <a:pt x="1168734" y="518581"/>
                    </a:cubicBezTo>
                    <a:cubicBezTo>
                      <a:pt x="1142332" y="523997"/>
                      <a:pt x="1122022" y="513165"/>
                      <a:pt x="1099681" y="505718"/>
                    </a:cubicBezTo>
                    <a:cubicBezTo>
                      <a:pt x="751026" y="404169"/>
                      <a:pt x="401018" y="301265"/>
                      <a:pt x="51686" y="197007"/>
                    </a:cubicBezTo>
                    <a:cubicBezTo>
                      <a:pt x="1588" y="181436"/>
                      <a:pt x="4296" y="133369"/>
                      <a:pt x="234" y="96134"/>
                    </a:cubicBezTo>
                    <a:cubicBezTo>
                      <a:pt x="-2474" y="61607"/>
                      <a:pt x="18513" y="21664"/>
                      <a:pt x="52363" y="18956"/>
                    </a:cubicBezTo>
                    <a:cubicBezTo>
                      <a:pt x="62518" y="27757"/>
                      <a:pt x="67257" y="29111"/>
                      <a:pt x="86890" y="35881"/>
                    </a:cubicBezTo>
                    <a:lnTo>
                      <a:pt x="86890" y="35881"/>
                    </a:lnTo>
                    <a:close/>
                  </a:path>
                </a:pathLst>
              </a:custGeom>
              <a:solidFill>
                <a:srgbClr val="B4B4B4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4462C3FB-9140-4198-AADF-C8B087F5A672}"/>
                  </a:ext>
                </a:extLst>
              </p:cNvPr>
              <p:cNvSpPr/>
              <p:nvPr/>
            </p:nvSpPr>
            <p:spPr>
              <a:xfrm>
                <a:off x="6553650" y="3384179"/>
                <a:ext cx="504545" cy="2809221"/>
              </a:xfrm>
              <a:custGeom>
                <a:avLst/>
                <a:gdLst>
                  <a:gd name="connsiteX0" fmla="*/ 1150 w 759768"/>
                  <a:gd name="connsiteY0" fmla="*/ 78923 h 4230262"/>
                  <a:gd name="connsiteX1" fmla="*/ 37708 w 759768"/>
                  <a:gd name="connsiteY1" fmla="*/ 23410 h 4230262"/>
                  <a:gd name="connsiteX2" fmla="*/ 111500 w 759768"/>
                  <a:gd name="connsiteY2" fmla="*/ 3777 h 4230262"/>
                  <a:gd name="connsiteX3" fmla="*/ 152797 w 759768"/>
                  <a:gd name="connsiteY3" fmla="*/ 32888 h 4230262"/>
                  <a:gd name="connsiteX4" fmla="*/ 756004 w 759768"/>
                  <a:gd name="connsiteY4" fmla="*/ 4103006 h 4230262"/>
                  <a:gd name="connsiteX5" fmla="*/ 705229 w 759768"/>
                  <a:gd name="connsiteY5" fmla="*/ 4207264 h 4230262"/>
                  <a:gd name="connsiteX6" fmla="*/ 618573 w 759768"/>
                  <a:gd name="connsiteY6" fmla="*/ 4165967 h 4230262"/>
                  <a:gd name="connsiteX7" fmla="*/ 1150 w 759768"/>
                  <a:gd name="connsiteY7" fmla="*/ 78923 h 4230262"/>
                  <a:gd name="connsiteX8" fmla="*/ 1150 w 759768"/>
                  <a:gd name="connsiteY8" fmla="*/ 78923 h 423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768" h="4230262">
                    <a:moveTo>
                      <a:pt x="1150" y="78923"/>
                    </a:moveTo>
                    <a:cubicBezTo>
                      <a:pt x="-3589" y="49813"/>
                      <a:pt x="5888" y="29503"/>
                      <a:pt x="37708" y="23410"/>
                    </a:cubicBezTo>
                    <a:cubicBezTo>
                      <a:pt x="62756" y="18671"/>
                      <a:pt x="87128" y="12578"/>
                      <a:pt x="111500" y="3777"/>
                    </a:cubicBezTo>
                    <a:cubicBezTo>
                      <a:pt x="141965" y="-7732"/>
                      <a:pt x="149412" y="8516"/>
                      <a:pt x="152797" y="32888"/>
                    </a:cubicBezTo>
                    <a:cubicBezTo>
                      <a:pt x="189355" y="282023"/>
                      <a:pt x="739755" y="4038014"/>
                      <a:pt x="756004" y="4103006"/>
                    </a:cubicBezTo>
                    <a:cubicBezTo>
                      <a:pt x="769544" y="4157843"/>
                      <a:pt x="745172" y="4184246"/>
                      <a:pt x="705229" y="4207264"/>
                    </a:cubicBezTo>
                    <a:cubicBezTo>
                      <a:pt x="641591" y="4244498"/>
                      <a:pt x="630082" y="4240437"/>
                      <a:pt x="618573" y="4165967"/>
                    </a:cubicBezTo>
                    <a:cubicBezTo>
                      <a:pt x="580661" y="3927663"/>
                      <a:pt x="23491" y="227863"/>
                      <a:pt x="1150" y="78923"/>
                    </a:cubicBezTo>
                    <a:lnTo>
                      <a:pt x="1150" y="7892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7497FAA-00BB-4EA9-A265-C143BCED75FF}"/>
                  </a:ext>
                </a:extLst>
              </p:cNvPr>
              <p:cNvSpPr/>
              <p:nvPr/>
            </p:nvSpPr>
            <p:spPr>
              <a:xfrm>
                <a:off x="5243093" y="4435404"/>
                <a:ext cx="633354" cy="806698"/>
              </a:xfrm>
              <a:custGeom>
                <a:avLst/>
                <a:gdLst>
                  <a:gd name="connsiteX0" fmla="*/ 4583 w 953735"/>
                  <a:gd name="connsiteY0" fmla="*/ 265613 h 1214766"/>
                  <a:gd name="connsiteX1" fmla="*/ 54004 w 953735"/>
                  <a:gd name="connsiteY1" fmla="*/ 19863 h 1214766"/>
                  <a:gd name="connsiteX2" fmla="*/ 718140 w 953735"/>
                  <a:gd name="connsiteY2" fmla="*/ 39496 h 1214766"/>
                  <a:gd name="connsiteX3" fmla="*/ 789225 w 953735"/>
                  <a:gd name="connsiteY3" fmla="*/ 98395 h 1214766"/>
                  <a:gd name="connsiteX4" fmla="*/ 777716 w 953735"/>
                  <a:gd name="connsiteY4" fmla="*/ 685353 h 1214766"/>
                  <a:gd name="connsiteX5" fmla="*/ 953736 w 953735"/>
                  <a:gd name="connsiteY5" fmla="*/ 1214766 h 1214766"/>
                  <a:gd name="connsiteX6" fmla="*/ 387765 w 953735"/>
                  <a:gd name="connsiteY6" fmla="*/ 1145712 h 1214766"/>
                  <a:gd name="connsiteX7" fmla="*/ 193466 w 953735"/>
                  <a:gd name="connsiteY7" fmla="*/ 1092906 h 1214766"/>
                  <a:gd name="connsiteX8" fmla="*/ 138629 w 953735"/>
                  <a:gd name="connsiteY8" fmla="*/ 1007604 h 1214766"/>
                  <a:gd name="connsiteX9" fmla="*/ 4583 w 953735"/>
                  <a:gd name="connsiteY9" fmla="*/ 265613 h 1214766"/>
                  <a:gd name="connsiteX10" fmla="*/ 4583 w 953735"/>
                  <a:gd name="connsiteY10" fmla="*/ 265613 h 1214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53735" h="1214766">
                    <a:moveTo>
                      <a:pt x="4583" y="265613"/>
                    </a:moveTo>
                    <a:cubicBezTo>
                      <a:pt x="12030" y="180311"/>
                      <a:pt x="28278" y="97718"/>
                      <a:pt x="54004" y="19863"/>
                    </a:cubicBezTo>
                    <a:cubicBezTo>
                      <a:pt x="69575" y="-27527"/>
                      <a:pt x="666688" y="22571"/>
                      <a:pt x="718140" y="39496"/>
                    </a:cubicBezTo>
                    <a:cubicBezTo>
                      <a:pt x="713401" y="41526"/>
                      <a:pt x="802765" y="47620"/>
                      <a:pt x="789225" y="98395"/>
                    </a:cubicBezTo>
                    <a:cubicBezTo>
                      <a:pt x="737096" y="286600"/>
                      <a:pt x="739804" y="494439"/>
                      <a:pt x="777716" y="685353"/>
                    </a:cubicBezTo>
                    <a:cubicBezTo>
                      <a:pt x="814951" y="870850"/>
                      <a:pt x="899576" y="1035361"/>
                      <a:pt x="953736" y="1214766"/>
                    </a:cubicBezTo>
                    <a:cubicBezTo>
                      <a:pt x="950351" y="1203934"/>
                      <a:pt x="464942" y="1159252"/>
                      <a:pt x="387765" y="1145712"/>
                    </a:cubicBezTo>
                    <a:cubicBezTo>
                      <a:pt x="327512" y="1134880"/>
                      <a:pt x="241533" y="1136911"/>
                      <a:pt x="193466" y="1092906"/>
                    </a:cubicBezTo>
                    <a:cubicBezTo>
                      <a:pt x="168417" y="1070565"/>
                      <a:pt x="152846" y="1038746"/>
                      <a:pt x="138629" y="1007604"/>
                    </a:cubicBezTo>
                    <a:cubicBezTo>
                      <a:pt x="39787" y="788934"/>
                      <a:pt x="-17081" y="518134"/>
                      <a:pt x="4583" y="265613"/>
                    </a:cubicBezTo>
                    <a:lnTo>
                      <a:pt x="4583" y="265613"/>
                    </a:lnTo>
                    <a:close/>
                  </a:path>
                </a:pathLst>
              </a:custGeom>
              <a:solidFill>
                <a:srgbClr val="4D4D4D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4022C3A-64E6-417E-9DB5-810021D42742}"/>
                  </a:ext>
                </a:extLst>
              </p:cNvPr>
              <p:cNvSpPr/>
              <p:nvPr/>
            </p:nvSpPr>
            <p:spPr>
              <a:xfrm>
                <a:off x="6165246" y="3398151"/>
                <a:ext cx="777651" cy="2852421"/>
              </a:xfrm>
              <a:custGeom>
                <a:avLst/>
                <a:gdLst>
                  <a:gd name="connsiteX0" fmla="*/ 1170955 w 1171025"/>
                  <a:gd name="connsiteY0" fmla="*/ 4251216 h 4295315"/>
                  <a:gd name="connsiteX1" fmla="*/ 556240 w 1171025"/>
                  <a:gd name="connsiteY1" fmla="*/ 71423 h 4295315"/>
                  <a:gd name="connsiteX2" fmla="*/ 501403 w 1171025"/>
                  <a:gd name="connsiteY2" fmla="*/ 2370 h 4295315"/>
                  <a:gd name="connsiteX3" fmla="*/ 416778 w 1171025"/>
                  <a:gd name="connsiteY3" fmla="*/ 5755 h 4295315"/>
                  <a:gd name="connsiteX4" fmla="*/ 371419 w 1171025"/>
                  <a:gd name="connsiteY4" fmla="*/ 76162 h 4295315"/>
                  <a:gd name="connsiteX5" fmla="*/ 250236 w 1171025"/>
                  <a:gd name="connsiteY5" fmla="*/ 380135 h 4295315"/>
                  <a:gd name="connsiteX6" fmla="*/ 3132 w 1171025"/>
                  <a:gd name="connsiteY6" fmla="*/ 1639353 h 4295315"/>
                  <a:gd name="connsiteX7" fmla="*/ 37659 w 1171025"/>
                  <a:gd name="connsiteY7" fmla="*/ 2314998 h 4295315"/>
                  <a:gd name="connsiteX8" fmla="*/ 562333 w 1171025"/>
                  <a:gd name="connsiteY8" fmla="*/ 3729249 h 4295315"/>
                  <a:gd name="connsiteX9" fmla="*/ 955669 w 1171025"/>
                  <a:gd name="connsiteY9" fmla="*/ 4250538 h 4295315"/>
                  <a:gd name="connsiteX10" fmla="*/ 1168247 w 1171025"/>
                  <a:gd name="connsiteY10" fmla="*/ 4295221 h 4295315"/>
                  <a:gd name="connsiteX11" fmla="*/ 1170955 w 1171025"/>
                  <a:gd name="connsiteY11" fmla="*/ 4251216 h 4295315"/>
                  <a:gd name="connsiteX12" fmla="*/ 1170955 w 1171025"/>
                  <a:gd name="connsiteY12" fmla="*/ 4251216 h 4295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71025" h="4295315">
                    <a:moveTo>
                      <a:pt x="1170955" y="4251216"/>
                    </a:moveTo>
                    <a:cubicBezTo>
                      <a:pt x="1178402" y="4174038"/>
                      <a:pt x="596860" y="298218"/>
                      <a:pt x="556240" y="71423"/>
                    </a:cubicBezTo>
                    <a:cubicBezTo>
                      <a:pt x="550147" y="38927"/>
                      <a:pt x="537284" y="11170"/>
                      <a:pt x="501403" y="2370"/>
                    </a:cubicBezTo>
                    <a:cubicBezTo>
                      <a:pt x="472969" y="338"/>
                      <a:pt x="444535" y="-3047"/>
                      <a:pt x="416778" y="5755"/>
                    </a:cubicBezTo>
                    <a:cubicBezTo>
                      <a:pt x="390375" y="22003"/>
                      <a:pt x="382251" y="49760"/>
                      <a:pt x="371419" y="76162"/>
                    </a:cubicBezTo>
                    <a:cubicBezTo>
                      <a:pt x="328091" y="175681"/>
                      <a:pt x="287471" y="277231"/>
                      <a:pt x="250236" y="380135"/>
                    </a:cubicBezTo>
                    <a:cubicBezTo>
                      <a:pt x="102650" y="786334"/>
                      <a:pt x="21410" y="1207428"/>
                      <a:pt x="3132" y="1639353"/>
                    </a:cubicBezTo>
                    <a:cubicBezTo>
                      <a:pt x="-6346" y="1864794"/>
                      <a:pt x="5840" y="2091589"/>
                      <a:pt x="37659" y="2314998"/>
                    </a:cubicBezTo>
                    <a:cubicBezTo>
                      <a:pt x="110774" y="2824779"/>
                      <a:pt x="281378" y="3298678"/>
                      <a:pt x="562333" y="3729249"/>
                    </a:cubicBezTo>
                    <a:cubicBezTo>
                      <a:pt x="676069" y="3904592"/>
                      <a:pt x="805375" y="4096183"/>
                      <a:pt x="955669" y="4250538"/>
                    </a:cubicBezTo>
                    <a:cubicBezTo>
                      <a:pt x="1022692" y="4266110"/>
                      <a:pt x="1101224" y="4297252"/>
                      <a:pt x="1168247" y="4295221"/>
                    </a:cubicBezTo>
                    <a:cubicBezTo>
                      <a:pt x="1168924" y="4289805"/>
                      <a:pt x="1169601" y="4257986"/>
                      <a:pt x="1170955" y="4251216"/>
                    </a:cubicBezTo>
                    <a:lnTo>
                      <a:pt x="1170955" y="4251216"/>
                    </a:lnTo>
                    <a:close/>
                  </a:path>
                </a:pathLst>
              </a:custGeom>
              <a:solidFill>
                <a:srgbClr val="E5E5E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BDFE6F41-BC64-4F6D-B87E-DE130B9E5E2D}"/>
                </a:ext>
              </a:extLst>
            </p:cNvPr>
            <p:cNvGrpSpPr/>
            <p:nvPr/>
          </p:nvGrpSpPr>
          <p:grpSpPr>
            <a:xfrm>
              <a:off x="5301749" y="1126131"/>
              <a:ext cx="2887633" cy="2640880"/>
              <a:chOff x="5301749" y="1126131"/>
              <a:chExt cx="2887633" cy="2640880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EBEF97A5-E4B4-4C47-A4A1-9C8C7C08FF4B}"/>
                  </a:ext>
                </a:extLst>
              </p:cNvPr>
              <p:cNvGrpSpPr/>
              <p:nvPr/>
            </p:nvGrpSpPr>
            <p:grpSpPr>
              <a:xfrm>
                <a:off x="5301749" y="2063533"/>
                <a:ext cx="2887633" cy="1702925"/>
                <a:chOff x="5301749" y="2063533"/>
                <a:chExt cx="2887633" cy="1702925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6E637960-A230-467F-B07D-EA392D66284B}"/>
                    </a:ext>
                  </a:extLst>
                </p:cNvPr>
                <p:cNvSpPr/>
                <p:nvPr/>
              </p:nvSpPr>
              <p:spPr>
                <a:xfrm>
                  <a:off x="5329561" y="2083206"/>
                  <a:ext cx="2859247" cy="1674228"/>
                </a:xfrm>
                <a:custGeom>
                  <a:avLst/>
                  <a:gdLst>
                    <a:gd name="connsiteX0" fmla="*/ 6344994 w 6528460"/>
                    <a:gd name="connsiteY0" fmla="*/ 2262547 h 3818030"/>
                    <a:gd name="connsiteX1" fmla="*/ 6144602 w 6528460"/>
                    <a:gd name="connsiteY1" fmla="*/ 1972792 h 3818030"/>
                    <a:gd name="connsiteX2" fmla="*/ 5445939 w 6528460"/>
                    <a:gd name="connsiteY2" fmla="*/ 890270 h 3818030"/>
                    <a:gd name="connsiteX3" fmla="*/ 5229977 w 6528460"/>
                    <a:gd name="connsiteY3" fmla="*/ 680401 h 3818030"/>
                    <a:gd name="connsiteX4" fmla="*/ 3865824 w 6528460"/>
                    <a:gd name="connsiteY4" fmla="*/ 107660 h 3818030"/>
                    <a:gd name="connsiteX5" fmla="*/ 3766982 w 6528460"/>
                    <a:gd name="connsiteY5" fmla="*/ 35898 h 3818030"/>
                    <a:gd name="connsiteX6" fmla="*/ 3748702 w 6528460"/>
                    <a:gd name="connsiteY6" fmla="*/ 16 h 3818030"/>
                    <a:gd name="connsiteX7" fmla="*/ 3731777 w 6528460"/>
                    <a:gd name="connsiteY7" fmla="*/ 16 h 3818030"/>
                    <a:gd name="connsiteX8" fmla="*/ 3712145 w 6528460"/>
                    <a:gd name="connsiteY8" fmla="*/ 32513 h 3818030"/>
                    <a:gd name="connsiteX9" fmla="*/ 3653923 w 6528460"/>
                    <a:gd name="connsiteY9" fmla="*/ 195669 h 3818030"/>
                    <a:gd name="connsiteX10" fmla="*/ 3180023 w 6528460"/>
                    <a:gd name="connsiteY10" fmla="*/ 645874 h 3818030"/>
                    <a:gd name="connsiteX11" fmla="*/ 3076443 w 6528460"/>
                    <a:gd name="connsiteY11" fmla="*/ 645874 h 3818030"/>
                    <a:gd name="connsiteX12" fmla="*/ 2645871 w 6528460"/>
                    <a:gd name="connsiteY12" fmla="*/ 100212 h 3818030"/>
                    <a:gd name="connsiteX13" fmla="*/ 2621499 w 6528460"/>
                    <a:gd name="connsiteY13" fmla="*/ 72455 h 3818030"/>
                    <a:gd name="connsiteX14" fmla="*/ 2594420 w 6528460"/>
                    <a:gd name="connsiteY14" fmla="*/ 137447 h 3818030"/>
                    <a:gd name="connsiteX15" fmla="*/ 2517919 w 6528460"/>
                    <a:gd name="connsiteY15" fmla="*/ 216656 h 3818030"/>
                    <a:gd name="connsiteX16" fmla="*/ 2366271 w 6528460"/>
                    <a:gd name="connsiteY16" fmla="*/ 254568 h 3818030"/>
                    <a:gd name="connsiteX17" fmla="*/ 2113750 w 6528460"/>
                    <a:gd name="connsiteY17" fmla="*/ 353410 h 3818030"/>
                    <a:gd name="connsiteX18" fmla="*/ 1872738 w 6528460"/>
                    <a:gd name="connsiteY18" fmla="*/ 467823 h 3818030"/>
                    <a:gd name="connsiteX19" fmla="*/ 1704843 w 6528460"/>
                    <a:gd name="connsiteY19" fmla="*/ 524691 h 3818030"/>
                    <a:gd name="connsiteX20" fmla="*/ 1379883 w 6528460"/>
                    <a:gd name="connsiteY20" fmla="*/ 749455 h 3818030"/>
                    <a:gd name="connsiteX21" fmla="*/ 1064402 w 6528460"/>
                    <a:gd name="connsiteY21" fmla="*/ 1079153 h 3818030"/>
                    <a:gd name="connsiteX22" fmla="*/ 826098 w 6528460"/>
                    <a:gd name="connsiteY22" fmla="*/ 1349953 h 3818030"/>
                    <a:gd name="connsiteX23" fmla="*/ 475413 w 6528460"/>
                    <a:gd name="connsiteY23" fmla="*/ 2016120 h 3818030"/>
                    <a:gd name="connsiteX24" fmla="*/ 254034 w 6528460"/>
                    <a:gd name="connsiteY24" fmla="*/ 2419611 h 3818030"/>
                    <a:gd name="connsiteX25" fmla="*/ 87492 w 6528460"/>
                    <a:gd name="connsiteY25" fmla="*/ 3492655 h 3818030"/>
                    <a:gd name="connsiteX26" fmla="*/ 2057559 w 6528460"/>
                    <a:gd name="connsiteY26" fmla="*/ 3477084 h 3818030"/>
                    <a:gd name="connsiteX27" fmla="*/ 3437283 w 6528460"/>
                    <a:gd name="connsiteY27" fmla="*/ 3564416 h 3818030"/>
                    <a:gd name="connsiteX28" fmla="*/ 4198230 w 6528460"/>
                    <a:gd name="connsiteY28" fmla="*/ 3807459 h 3818030"/>
                    <a:gd name="connsiteX29" fmla="*/ 4395914 w 6528460"/>
                    <a:gd name="connsiteY29" fmla="*/ 3798658 h 3818030"/>
                    <a:gd name="connsiteX30" fmla="*/ 5188003 w 6528460"/>
                    <a:gd name="connsiteY30" fmla="*/ 3708617 h 3818030"/>
                    <a:gd name="connsiteX31" fmla="*/ 5982799 w 6528460"/>
                    <a:gd name="connsiteY31" fmla="*/ 3600297 h 3818030"/>
                    <a:gd name="connsiteX32" fmla="*/ 6208240 w 6528460"/>
                    <a:gd name="connsiteY32" fmla="*/ 3570510 h 3818030"/>
                    <a:gd name="connsiteX33" fmla="*/ 6409986 w 6528460"/>
                    <a:gd name="connsiteY33" fmla="*/ 3411415 h 3818030"/>
                    <a:gd name="connsiteX34" fmla="*/ 6495288 w 6528460"/>
                    <a:gd name="connsiteY34" fmla="*/ 3106088 h 3818030"/>
                    <a:gd name="connsiteX35" fmla="*/ 6528461 w 6528460"/>
                    <a:gd name="connsiteY35" fmla="*/ 2878617 h 3818030"/>
                    <a:gd name="connsiteX36" fmla="*/ 6344994 w 6528460"/>
                    <a:gd name="connsiteY36" fmla="*/ 2262547 h 3818030"/>
                    <a:gd name="connsiteX37" fmla="*/ 6344994 w 6528460"/>
                    <a:gd name="connsiteY37" fmla="*/ 2262547 h 3818030"/>
                    <a:gd name="connsiteX0" fmla="*/ 6344994 w 6528462"/>
                    <a:gd name="connsiteY0" fmla="*/ 2262547 h 3798693"/>
                    <a:gd name="connsiteX1" fmla="*/ 6144602 w 6528462"/>
                    <a:gd name="connsiteY1" fmla="*/ 1972792 h 3798693"/>
                    <a:gd name="connsiteX2" fmla="*/ 5445939 w 6528462"/>
                    <a:gd name="connsiteY2" fmla="*/ 890270 h 3798693"/>
                    <a:gd name="connsiteX3" fmla="*/ 5229977 w 6528462"/>
                    <a:gd name="connsiteY3" fmla="*/ 680401 h 3798693"/>
                    <a:gd name="connsiteX4" fmla="*/ 3865824 w 6528462"/>
                    <a:gd name="connsiteY4" fmla="*/ 107660 h 3798693"/>
                    <a:gd name="connsiteX5" fmla="*/ 3766982 w 6528462"/>
                    <a:gd name="connsiteY5" fmla="*/ 35898 h 3798693"/>
                    <a:gd name="connsiteX6" fmla="*/ 3748702 w 6528462"/>
                    <a:gd name="connsiteY6" fmla="*/ 16 h 3798693"/>
                    <a:gd name="connsiteX7" fmla="*/ 3731777 w 6528462"/>
                    <a:gd name="connsiteY7" fmla="*/ 16 h 3798693"/>
                    <a:gd name="connsiteX8" fmla="*/ 3712145 w 6528462"/>
                    <a:gd name="connsiteY8" fmla="*/ 32513 h 3798693"/>
                    <a:gd name="connsiteX9" fmla="*/ 3653923 w 6528462"/>
                    <a:gd name="connsiteY9" fmla="*/ 195669 h 3798693"/>
                    <a:gd name="connsiteX10" fmla="*/ 3180023 w 6528462"/>
                    <a:gd name="connsiteY10" fmla="*/ 645874 h 3798693"/>
                    <a:gd name="connsiteX11" fmla="*/ 3076443 w 6528462"/>
                    <a:gd name="connsiteY11" fmla="*/ 645874 h 3798693"/>
                    <a:gd name="connsiteX12" fmla="*/ 2645871 w 6528462"/>
                    <a:gd name="connsiteY12" fmla="*/ 100212 h 3798693"/>
                    <a:gd name="connsiteX13" fmla="*/ 2621499 w 6528462"/>
                    <a:gd name="connsiteY13" fmla="*/ 72455 h 3798693"/>
                    <a:gd name="connsiteX14" fmla="*/ 2594420 w 6528462"/>
                    <a:gd name="connsiteY14" fmla="*/ 137447 h 3798693"/>
                    <a:gd name="connsiteX15" fmla="*/ 2517919 w 6528462"/>
                    <a:gd name="connsiteY15" fmla="*/ 216656 h 3798693"/>
                    <a:gd name="connsiteX16" fmla="*/ 2366271 w 6528462"/>
                    <a:gd name="connsiteY16" fmla="*/ 254568 h 3798693"/>
                    <a:gd name="connsiteX17" fmla="*/ 2113750 w 6528462"/>
                    <a:gd name="connsiteY17" fmla="*/ 353410 h 3798693"/>
                    <a:gd name="connsiteX18" fmla="*/ 1872738 w 6528462"/>
                    <a:gd name="connsiteY18" fmla="*/ 467823 h 3798693"/>
                    <a:gd name="connsiteX19" fmla="*/ 1704843 w 6528462"/>
                    <a:gd name="connsiteY19" fmla="*/ 524691 h 3798693"/>
                    <a:gd name="connsiteX20" fmla="*/ 1379883 w 6528462"/>
                    <a:gd name="connsiteY20" fmla="*/ 749455 h 3798693"/>
                    <a:gd name="connsiteX21" fmla="*/ 1064402 w 6528462"/>
                    <a:gd name="connsiteY21" fmla="*/ 1079153 h 3798693"/>
                    <a:gd name="connsiteX22" fmla="*/ 826098 w 6528462"/>
                    <a:gd name="connsiteY22" fmla="*/ 1349953 h 3798693"/>
                    <a:gd name="connsiteX23" fmla="*/ 475413 w 6528462"/>
                    <a:gd name="connsiteY23" fmla="*/ 2016120 h 3798693"/>
                    <a:gd name="connsiteX24" fmla="*/ 254034 w 6528462"/>
                    <a:gd name="connsiteY24" fmla="*/ 2419611 h 3798693"/>
                    <a:gd name="connsiteX25" fmla="*/ 87492 w 6528462"/>
                    <a:gd name="connsiteY25" fmla="*/ 3492655 h 3798693"/>
                    <a:gd name="connsiteX26" fmla="*/ 2057559 w 6528462"/>
                    <a:gd name="connsiteY26" fmla="*/ 3477084 h 3798693"/>
                    <a:gd name="connsiteX27" fmla="*/ 3437283 w 6528462"/>
                    <a:gd name="connsiteY27" fmla="*/ 3564416 h 3798693"/>
                    <a:gd name="connsiteX28" fmla="*/ 4299808 w 6528462"/>
                    <a:gd name="connsiteY28" fmla="*/ 3626876 h 3798693"/>
                    <a:gd name="connsiteX29" fmla="*/ 4395914 w 6528462"/>
                    <a:gd name="connsiteY29" fmla="*/ 3798658 h 3798693"/>
                    <a:gd name="connsiteX30" fmla="*/ 5188003 w 6528462"/>
                    <a:gd name="connsiteY30" fmla="*/ 3708617 h 3798693"/>
                    <a:gd name="connsiteX31" fmla="*/ 5982799 w 6528462"/>
                    <a:gd name="connsiteY31" fmla="*/ 3600297 h 3798693"/>
                    <a:gd name="connsiteX32" fmla="*/ 6208240 w 6528462"/>
                    <a:gd name="connsiteY32" fmla="*/ 3570510 h 3798693"/>
                    <a:gd name="connsiteX33" fmla="*/ 6409986 w 6528462"/>
                    <a:gd name="connsiteY33" fmla="*/ 3411415 h 3798693"/>
                    <a:gd name="connsiteX34" fmla="*/ 6495288 w 6528462"/>
                    <a:gd name="connsiteY34" fmla="*/ 3106088 h 3798693"/>
                    <a:gd name="connsiteX35" fmla="*/ 6528461 w 6528462"/>
                    <a:gd name="connsiteY35" fmla="*/ 2878617 h 3798693"/>
                    <a:gd name="connsiteX36" fmla="*/ 6344994 w 6528462"/>
                    <a:gd name="connsiteY36" fmla="*/ 2262547 h 3798693"/>
                    <a:gd name="connsiteX37" fmla="*/ 6344994 w 6528462"/>
                    <a:gd name="connsiteY37" fmla="*/ 2262547 h 3798693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57559 w 6528460"/>
                    <a:gd name="connsiteY26" fmla="*/ 3477084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057559 w 6528462"/>
                    <a:gd name="connsiteY26" fmla="*/ 3477084 h 3798658"/>
                    <a:gd name="connsiteX27" fmla="*/ 3437283 w 6528462"/>
                    <a:gd name="connsiteY27" fmla="*/ 3564416 h 3798658"/>
                    <a:gd name="connsiteX28" fmla="*/ 4395914 w 6528462"/>
                    <a:gd name="connsiteY28" fmla="*/ 3798658 h 3798658"/>
                    <a:gd name="connsiteX29" fmla="*/ 5188003 w 6528462"/>
                    <a:gd name="connsiteY29" fmla="*/ 3708617 h 3798658"/>
                    <a:gd name="connsiteX30" fmla="*/ 5982799 w 6528462"/>
                    <a:gd name="connsiteY30" fmla="*/ 3600297 h 3798658"/>
                    <a:gd name="connsiteX31" fmla="*/ 6208240 w 6528462"/>
                    <a:gd name="connsiteY31" fmla="*/ 3570510 h 3798658"/>
                    <a:gd name="connsiteX32" fmla="*/ 6409986 w 6528462"/>
                    <a:gd name="connsiteY32" fmla="*/ 3411415 h 3798658"/>
                    <a:gd name="connsiteX33" fmla="*/ 6495288 w 6528462"/>
                    <a:gd name="connsiteY33" fmla="*/ 3106088 h 3798658"/>
                    <a:gd name="connsiteX34" fmla="*/ 6528461 w 6528462"/>
                    <a:gd name="connsiteY34" fmla="*/ 2878617 h 3798658"/>
                    <a:gd name="connsiteX35" fmla="*/ 6344994 w 6528462"/>
                    <a:gd name="connsiteY35" fmla="*/ 2262547 h 3798658"/>
                    <a:gd name="connsiteX36" fmla="*/ 6344994 w 6528462"/>
                    <a:gd name="connsiteY36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2061322 w 6528460"/>
                    <a:gd name="connsiteY26" fmla="*/ 3270167 h 3798658"/>
                    <a:gd name="connsiteX27" fmla="*/ 3437283 w 6528460"/>
                    <a:gd name="connsiteY27" fmla="*/ 3564416 h 3798658"/>
                    <a:gd name="connsiteX28" fmla="*/ 4395914 w 6528460"/>
                    <a:gd name="connsiteY28" fmla="*/ 3798658 h 3798658"/>
                    <a:gd name="connsiteX29" fmla="*/ 5188003 w 6528460"/>
                    <a:gd name="connsiteY29" fmla="*/ 3708617 h 3798658"/>
                    <a:gd name="connsiteX30" fmla="*/ 5982799 w 6528460"/>
                    <a:gd name="connsiteY30" fmla="*/ 3600297 h 3798658"/>
                    <a:gd name="connsiteX31" fmla="*/ 6208240 w 6528460"/>
                    <a:gd name="connsiteY31" fmla="*/ 3570510 h 3798658"/>
                    <a:gd name="connsiteX32" fmla="*/ 6409986 w 6528460"/>
                    <a:gd name="connsiteY32" fmla="*/ 3411415 h 3798658"/>
                    <a:gd name="connsiteX33" fmla="*/ 6495288 w 6528460"/>
                    <a:gd name="connsiteY33" fmla="*/ 3106088 h 3798658"/>
                    <a:gd name="connsiteX34" fmla="*/ 6528461 w 6528460"/>
                    <a:gd name="connsiteY34" fmla="*/ 2878617 h 3798658"/>
                    <a:gd name="connsiteX35" fmla="*/ 6344994 w 6528460"/>
                    <a:gd name="connsiteY35" fmla="*/ 2262547 h 3798658"/>
                    <a:gd name="connsiteX36" fmla="*/ 6344994 w 6528460"/>
                    <a:gd name="connsiteY36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2262344 w 6528462"/>
                    <a:gd name="connsiteY26" fmla="*/ 3500256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596444 w 6528462"/>
                    <a:gd name="connsiteY26" fmla="*/ 3534115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596444 w 6528460"/>
                    <a:gd name="connsiteY26" fmla="*/ 3534115 h 3798658"/>
                    <a:gd name="connsiteX27" fmla="*/ 2061322 w 6528460"/>
                    <a:gd name="connsiteY27" fmla="*/ 3270167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061322 w 6528462"/>
                    <a:gd name="connsiteY27" fmla="*/ 3270167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437283 w 6528460"/>
                    <a:gd name="connsiteY28" fmla="*/ 356441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437283 w 6528462"/>
                    <a:gd name="connsiteY28" fmla="*/ 356441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399917 w 6528460"/>
                    <a:gd name="connsiteY27" fmla="*/ 3503420 h 3798658"/>
                    <a:gd name="connsiteX28" fmla="*/ 3719445 w 6528460"/>
                    <a:gd name="connsiteY28" fmla="*/ 3530555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399917 w 6528462"/>
                    <a:gd name="connsiteY27" fmla="*/ 3503420 h 3798658"/>
                    <a:gd name="connsiteX28" fmla="*/ 3617867 w 6528462"/>
                    <a:gd name="connsiteY28" fmla="*/ 3669754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830797"/>
                    <a:gd name="connsiteX1" fmla="*/ 6144602 w 6528460"/>
                    <a:gd name="connsiteY1" fmla="*/ 1972792 h 3830797"/>
                    <a:gd name="connsiteX2" fmla="*/ 5445939 w 6528460"/>
                    <a:gd name="connsiteY2" fmla="*/ 890270 h 3830797"/>
                    <a:gd name="connsiteX3" fmla="*/ 5229977 w 6528460"/>
                    <a:gd name="connsiteY3" fmla="*/ 680401 h 3830797"/>
                    <a:gd name="connsiteX4" fmla="*/ 3865824 w 6528460"/>
                    <a:gd name="connsiteY4" fmla="*/ 107660 h 3830797"/>
                    <a:gd name="connsiteX5" fmla="*/ 3766982 w 6528460"/>
                    <a:gd name="connsiteY5" fmla="*/ 35898 h 3830797"/>
                    <a:gd name="connsiteX6" fmla="*/ 3748702 w 6528460"/>
                    <a:gd name="connsiteY6" fmla="*/ 16 h 3830797"/>
                    <a:gd name="connsiteX7" fmla="*/ 3731777 w 6528460"/>
                    <a:gd name="connsiteY7" fmla="*/ 16 h 3830797"/>
                    <a:gd name="connsiteX8" fmla="*/ 3712145 w 6528460"/>
                    <a:gd name="connsiteY8" fmla="*/ 32513 h 3830797"/>
                    <a:gd name="connsiteX9" fmla="*/ 3653923 w 6528460"/>
                    <a:gd name="connsiteY9" fmla="*/ 195669 h 3830797"/>
                    <a:gd name="connsiteX10" fmla="*/ 3180023 w 6528460"/>
                    <a:gd name="connsiteY10" fmla="*/ 645874 h 3830797"/>
                    <a:gd name="connsiteX11" fmla="*/ 3076443 w 6528460"/>
                    <a:gd name="connsiteY11" fmla="*/ 645874 h 3830797"/>
                    <a:gd name="connsiteX12" fmla="*/ 2645871 w 6528460"/>
                    <a:gd name="connsiteY12" fmla="*/ 100212 h 3830797"/>
                    <a:gd name="connsiteX13" fmla="*/ 2621499 w 6528460"/>
                    <a:gd name="connsiteY13" fmla="*/ 72455 h 3830797"/>
                    <a:gd name="connsiteX14" fmla="*/ 2594420 w 6528460"/>
                    <a:gd name="connsiteY14" fmla="*/ 137447 h 3830797"/>
                    <a:gd name="connsiteX15" fmla="*/ 2517919 w 6528460"/>
                    <a:gd name="connsiteY15" fmla="*/ 216656 h 3830797"/>
                    <a:gd name="connsiteX16" fmla="*/ 2366271 w 6528460"/>
                    <a:gd name="connsiteY16" fmla="*/ 254568 h 3830797"/>
                    <a:gd name="connsiteX17" fmla="*/ 2113750 w 6528460"/>
                    <a:gd name="connsiteY17" fmla="*/ 353410 h 3830797"/>
                    <a:gd name="connsiteX18" fmla="*/ 1872738 w 6528460"/>
                    <a:gd name="connsiteY18" fmla="*/ 467823 h 3830797"/>
                    <a:gd name="connsiteX19" fmla="*/ 1704843 w 6528460"/>
                    <a:gd name="connsiteY19" fmla="*/ 524691 h 3830797"/>
                    <a:gd name="connsiteX20" fmla="*/ 1379883 w 6528460"/>
                    <a:gd name="connsiteY20" fmla="*/ 749455 h 3830797"/>
                    <a:gd name="connsiteX21" fmla="*/ 1064402 w 6528460"/>
                    <a:gd name="connsiteY21" fmla="*/ 1079153 h 3830797"/>
                    <a:gd name="connsiteX22" fmla="*/ 826098 w 6528460"/>
                    <a:gd name="connsiteY22" fmla="*/ 1349953 h 3830797"/>
                    <a:gd name="connsiteX23" fmla="*/ 475413 w 6528460"/>
                    <a:gd name="connsiteY23" fmla="*/ 2016120 h 3830797"/>
                    <a:gd name="connsiteX24" fmla="*/ 254034 w 6528460"/>
                    <a:gd name="connsiteY24" fmla="*/ 2419611 h 3830797"/>
                    <a:gd name="connsiteX25" fmla="*/ 87492 w 6528460"/>
                    <a:gd name="connsiteY25" fmla="*/ 3492655 h 3830797"/>
                    <a:gd name="connsiteX26" fmla="*/ 1600207 w 6528460"/>
                    <a:gd name="connsiteY26" fmla="*/ 3541638 h 3830797"/>
                    <a:gd name="connsiteX27" fmla="*/ 2399917 w 6528460"/>
                    <a:gd name="connsiteY27" fmla="*/ 3503420 h 3830797"/>
                    <a:gd name="connsiteX28" fmla="*/ 3617867 w 6528460"/>
                    <a:gd name="connsiteY28" fmla="*/ 3669754 h 3830797"/>
                    <a:gd name="connsiteX29" fmla="*/ 4395914 w 6528460"/>
                    <a:gd name="connsiteY29" fmla="*/ 3798658 h 3830797"/>
                    <a:gd name="connsiteX30" fmla="*/ 5188003 w 6528460"/>
                    <a:gd name="connsiteY30" fmla="*/ 3708617 h 3830797"/>
                    <a:gd name="connsiteX31" fmla="*/ 5982799 w 6528460"/>
                    <a:gd name="connsiteY31" fmla="*/ 3600297 h 3830797"/>
                    <a:gd name="connsiteX32" fmla="*/ 6208240 w 6528460"/>
                    <a:gd name="connsiteY32" fmla="*/ 3570510 h 3830797"/>
                    <a:gd name="connsiteX33" fmla="*/ 6409986 w 6528460"/>
                    <a:gd name="connsiteY33" fmla="*/ 3411415 h 3830797"/>
                    <a:gd name="connsiteX34" fmla="*/ 6495288 w 6528460"/>
                    <a:gd name="connsiteY34" fmla="*/ 3106088 h 3830797"/>
                    <a:gd name="connsiteX35" fmla="*/ 6528461 w 6528460"/>
                    <a:gd name="connsiteY35" fmla="*/ 2878617 h 3830797"/>
                    <a:gd name="connsiteX36" fmla="*/ 6344994 w 6528460"/>
                    <a:gd name="connsiteY36" fmla="*/ 2262547 h 3830797"/>
                    <a:gd name="connsiteX37" fmla="*/ 6344994 w 6528460"/>
                    <a:gd name="connsiteY37" fmla="*/ 2262547 h 3830797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808279"/>
                    <a:gd name="connsiteX1" fmla="*/ 6144602 w 6528460"/>
                    <a:gd name="connsiteY1" fmla="*/ 1972792 h 3808279"/>
                    <a:gd name="connsiteX2" fmla="*/ 5445939 w 6528460"/>
                    <a:gd name="connsiteY2" fmla="*/ 890270 h 3808279"/>
                    <a:gd name="connsiteX3" fmla="*/ 5229977 w 6528460"/>
                    <a:gd name="connsiteY3" fmla="*/ 680401 h 3808279"/>
                    <a:gd name="connsiteX4" fmla="*/ 3865824 w 6528460"/>
                    <a:gd name="connsiteY4" fmla="*/ 107660 h 3808279"/>
                    <a:gd name="connsiteX5" fmla="*/ 3766982 w 6528460"/>
                    <a:gd name="connsiteY5" fmla="*/ 35898 h 3808279"/>
                    <a:gd name="connsiteX6" fmla="*/ 3748702 w 6528460"/>
                    <a:gd name="connsiteY6" fmla="*/ 16 h 3808279"/>
                    <a:gd name="connsiteX7" fmla="*/ 3731777 w 6528460"/>
                    <a:gd name="connsiteY7" fmla="*/ 16 h 3808279"/>
                    <a:gd name="connsiteX8" fmla="*/ 3712145 w 6528460"/>
                    <a:gd name="connsiteY8" fmla="*/ 32513 h 3808279"/>
                    <a:gd name="connsiteX9" fmla="*/ 3653923 w 6528460"/>
                    <a:gd name="connsiteY9" fmla="*/ 195669 h 3808279"/>
                    <a:gd name="connsiteX10" fmla="*/ 3180023 w 6528460"/>
                    <a:gd name="connsiteY10" fmla="*/ 645874 h 3808279"/>
                    <a:gd name="connsiteX11" fmla="*/ 3076443 w 6528460"/>
                    <a:gd name="connsiteY11" fmla="*/ 645874 h 3808279"/>
                    <a:gd name="connsiteX12" fmla="*/ 2645871 w 6528460"/>
                    <a:gd name="connsiteY12" fmla="*/ 100212 h 3808279"/>
                    <a:gd name="connsiteX13" fmla="*/ 2621499 w 6528460"/>
                    <a:gd name="connsiteY13" fmla="*/ 72455 h 3808279"/>
                    <a:gd name="connsiteX14" fmla="*/ 2594420 w 6528460"/>
                    <a:gd name="connsiteY14" fmla="*/ 137447 h 3808279"/>
                    <a:gd name="connsiteX15" fmla="*/ 2517919 w 6528460"/>
                    <a:gd name="connsiteY15" fmla="*/ 216656 h 3808279"/>
                    <a:gd name="connsiteX16" fmla="*/ 2366271 w 6528460"/>
                    <a:gd name="connsiteY16" fmla="*/ 254568 h 3808279"/>
                    <a:gd name="connsiteX17" fmla="*/ 2113750 w 6528460"/>
                    <a:gd name="connsiteY17" fmla="*/ 353410 h 3808279"/>
                    <a:gd name="connsiteX18" fmla="*/ 1872738 w 6528460"/>
                    <a:gd name="connsiteY18" fmla="*/ 467823 h 3808279"/>
                    <a:gd name="connsiteX19" fmla="*/ 1704843 w 6528460"/>
                    <a:gd name="connsiteY19" fmla="*/ 524691 h 3808279"/>
                    <a:gd name="connsiteX20" fmla="*/ 1379883 w 6528460"/>
                    <a:gd name="connsiteY20" fmla="*/ 749455 h 3808279"/>
                    <a:gd name="connsiteX21" fmla="*/ 1064402 w 6528460"/>
                    <a:gd name="connsiteY21" fmla="*/ 1079153 h 3808279"/>
                    <a:gd name="connsiteX22" fmla="*/ 826098 w 6528460"/>
                    <a:gd name="connsiteY22" fmla="*/ 1349953 h 3808279"/>
                    <a:gd name="connsiteX23" fmla="*/ 475413 w 6528460"/>
                    <a:gd name="connsiteY23" fmla="*/ 2016120 h 3808279"/>
                    <a:gd name="connsiteX24" fmla="*/ 254034 w 6528460"/>
                    <a:gd name="connsiteY24" fmla="*/ 2419611 h 3808279"/>
                    <a:gd name="connsiteX25" fmla="*/ 87492 w 6528460"/>
                    <a:gd name="connsiteY25" fmla="*/ 3492655 h 3808279"/>
                    <a:gd name="connsiteX26" fmla="*/ 1600207 w 6528460"/>
                    <a:gd name="connsiteY26" fmla="*/ 3541638 h 3808279"/>
                    <a:gd name="connsiteX27" fmla="*/ 2399917 w 6528460"/>
                    <a:gd name="connsiteY27" fmla="*/ 3503420 h 3808279"/>
                    <a:gd name="connsiteX28" fmla="*/ 3772116 w 6528460"/>
                    <a:gd name="connsiteY28" fmla="*/ 3624607 h 3808279"/>
                    <a:gd name="connsiteX29" fmla="*/ 4395914 w 6528460"/>
                    <a:gd name="connsiteY29" fmla="*/ 3798658 h 3808279"/>
                    <a:gd name="connsiteX30" fmla="*/ 5188003 w 6528460"/>
                    <a:gd name="connsiteY30" fmla="*/ 3708617 h 3808279"/>
                    <a:gd name="connsiteX31" fmla="*/ 5982799 w 6528460"/>
                    <a:gd name="connsiteY31" fmla="*/ 3600297 h 3808279"/>
                    <a:gd name="connsiteX32" fmla="*/ 6208240 w 6528460"/>
                    <a:gd name="connsiteY32" fmla="*/ 3570510 h 3808279"/>
                    <a:gd name="connsiteX33" fmla="*/ 6409986 w 6528460"/>
                    <a:gd name="connsiteY33" fmla="*/ 3411415 h 3808279"/>
                    <a:gd name="connsiteX34" fmla="*/ 6495288 w 6528460"/>
                    <a:gd name="connsiteY34" fmla="*/ 3106088 h 3808279"/>
                    <a:gd name="connsiteX35" fmla="*/ 6528461 w 6528460"/>
                    <a:gd name="connsiteY35" fmla="*/ 2878617 h 3808279"/>
                    <a:gd name="connsiteX36" fmla="*/ 6344994 w 6528460"/>
                    <a:gd name="connsiteY36" fmla="*/ 2262547 h 3808279"/>
                    <a:gd name="connsiteX37" fmla="*/ 6344994 w 6528460"/>
                    <a:gd name="connsiteY37" fmla="*/ 2262547 h 3808279"/>
                    <a:gd name="connsiteX0" fmla="*/ 6344994 w 6528462"/>
                    <a:gd name="connsiteY0" fmla="*/ 2262547 h 3808279"/>
                    <a:gd name="connsiteX1" fmla="*/ 6144602 w 6528462"/>
                    <a:gd name="connsiteY1" fmla="*/ 1972792 h 3808279"/>
                    <a:gd name="connsiteX2" fmla="*/ 5445939 w 6528462"/>
                    <a:gd name="connsiteY2" fmla="*/ 890270 h 3808279"/>
                    <a:gd name="connsiteX3" fmla="*/ 5229977 w 6528462"/>
                    <a:gd name="connsiteY3" fmla="*/ 680401 h 3808279"/>
                    <a:gd name="connsiteX4" fmla="*/ 3865824 w 6528462"/>
                    <a:gd name="connsiteY4" fmla="*/ 107660 h 3808279"/>
                    <a:gd name="connsiteX5" fmla="*/ 3766982 w 6528462"/>
                    <a:gd name="connsiteY5" fmla="*/ 35898 h 3808279"/>
                    <a:gd name="connsiteX6" fmla="*/ 3748702 w 6528462"/>
                    <a:gd name="connsiteY6" fmla="*/ 16 h 3808279"/>
                    <a:gd name="connsiteX7" fmla="*/ 3731777 w 6528462"/>
                    <a:gd name="connsiteY7" fmla="*/ 16 h 3808279"/>
                    <a:gd name="connsiteX8" fmla="*/ 3712145 w 6528462"/>
                    <a:gd name="connsiteY8" fmla="*/ 32513 h 3808279"/>
                    <a:gd name="connsiteX9" fmla="*/ 3653923 w 6528462"/>
                    <a:gd name="connsiteY9" fmla="*/ 195669 h 3808279"/>
                    <a:gd name="connsiteX10" fmla="*/ 3180023 w 6528462"/>
                    <a:gd name="connsiteY10" fmla="*/ 645874 h 3808279"/>
                    <a:gd name="connsiteX11" fmla="*/ 3076443 w 6528462"/>
                    <a:gd name="connsiteY11" fmla="*/ 645874 h 3808279"/>
                    <a:gd name="connsiteX12" fmla="*/ 2645871 w 6528462"/>
                    <a:gd name="connsiteY12" fmla="*/ 100212 h 3808279"/>
                    <a:gd name="connsiteX13" fmla="*/ 2621499 w 6528462"/>
                    <a:gd name="connsiteY13" fmla="*/ 72455 h 3808279"/>
                    <a:gd name="connsiteX14" fmla="*/ 2594420 w 6528462"/>
                    <a:gd name="connsiteY14" fmla="*/ 137447 h 3808279"/>
                    <a:gd name="connsiteX15" fmla="*/ 2517919 w 6528462"/>
                    <a:gd name="connsiteY15" fmla="*/ 216656 h 3808279"/>
                    <a:gd name="connsiteX16" fmla="*/ 2366271 w 6528462"/>
                    <a:gd name="connsiteY16" fmla="*/ 254568 h 3808279"/>
                    <a:gd name="connsiteX17" fmla="*/ 2113750 w 6528462"/>
                    <a:gd name="connsiteY17" fmla="*/ 353410 h 3808279"/>
                    <a:gd name="connsiteX18" fmla="*/ 1872738 w 6528462"/>
                    <a:gd name="connsiteY18" fmla="*/ 467823 h 3808279"/>
                    <a:gd name="connsiteX19" fmla="*/ 1704843 w 6528462"/>
                    <a:gd name="connsiteY19" fmla="*/ 524691 h 3808279"/>
                    <a:gd name="connsiteX20" fmla="*/ 1379883 w 6528462"/>
                    <a:gd name="connsiteY20" fmla="*/ 749455 h 3808279"/>
                    <a:gd name="connsiteX21" fmla="*/ 1064402 w 6528462"/>
                    <a:gd name="connsiteY21" fmla="*/ 1079153 h 3808279"/>
                    <a:gd name="connsiteX22" fmla="*/ 826098 w 6528462"/>
                    <a:gd name="connsiteY22" fmla="*/ 1349953 h 3808279"/>
                    <a:gd name="connsiteX23" fmla="*/ 475413 w 6528462"/>
                    <a:gd name="connsiteY23" fmla="*/ 2016120 h 3808279"/>
                    <a:gd name="connsiteX24" fmla="*/ 254034 w 6528462"/>
                    <a:gd name="connsiteY24" fmla="*/ 2419611 h 3808279"/>
                    <a:gd name="connsiteX25" fmla="*/ 87492 w 6528462"/>
                    <a:gd name="connsiteY25" fmla="*/ 3492655 h 3808279"/>
                    <a:gd name="connsiteX26" fmla="*/ 1600207 w 6528462"/>
                    <a:gd name="connsiteY26" fmla="*/ 3541638 h 3808279"/>
                    <a:gd name="connsiteX27" fmla="*/ 2399917 w 6528462"/>
                    <a:gd name="connsiteY27" fmla="*/ 3503420 h 3808279"/>
                    <a:gd name="connsiteX28" fmla="*/ 3772116 w 6528462"/>
                    <a:gd name="connsiteY28" fmla="*/ 3624607 h 3808279"/>
                    <a:gd name="connsiteX29" fmla="*/ 4395914 w 6528462"/>
                    <a:gd name="connsiteY29" fmla="*/ 3798658 h 3808279"/>
                    <a:gd name="connsiteX30" fmla="*/ 5188003 w 6528462"/>
                    <a:gd name="connsiteY30" fmla="*/ 3708617 h 3808279"/>
                    <a:gd name="connsiteX31" fmla="*/ 5982799 w 6528462"/>
                    <a:gd name="connsiteY31" fmla="*/ 3600297 h 3808279"/>
                    <a:gd name="connsiteX32" fmla="*/ 6208240 w 6528462"/>
                    <a:gd name="connsiteY32" fmla="*/ 3570510 h 3808279"/>
                    <a:gd name="connsiteX33" fmla="*/ 6409986 w 6528462"/>
                    <a:gd name="connsiteY33" fmla="*/ 3411415 h 3808279"/>
                    <a:gd name="connsiteX34" fmla="*/ 6495288 w 6528462"/>
                    <a:gd name="connsiteY34" fmla="*/ 3106088 h 3808279"/>
                    <a:gd name="connsiteX35" fmla="*/ 6528461 w 6528462"/>
                    <a:gd name="connsiteY35" fmla="*/ 2878617 h 3808279"/>
                    <a:gd name="connsiteX36" fmla="*/ 6344994 w 6528462"/>
                    <a:gd name="connsiteY36" fmla="*/ 2262547 h 3808279"/>
                    <a:gd name="connsiteX37" fmla="*/ 6344994 w 6528462"/>
                    <a:gd name="connsiteY37" fmla="*/ 2262547 h 3808279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772116 w 6528462"/>
                    <a:gd name="connsiteY28" fmla="*/ 3624607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772116 w 6528460"/>
                    <a:gd name="connsiteY28" fmla="*/ 3624607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3076443 w 6528460"/>
                    <a:gd name="connsiteY11" fmla="*/ 645874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3076443 w 6528462"/>
                    <a:gd name="connsiteY11" fmla="*/ 645874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80023 w 6528460"/>
                    <a:gd name="connsiteY10" fmla="*/ 645874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653923 w 6528462"/>
                    <a:gd name="connsiteY9" fmla="*/ 195669 h 3798658"/>
                    <a:gd name="connsiteX10" fmla="*/ 3180023 w 6528462"/>
                    <a:gd name="connsiteY10" fmla="*/ 645874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62547 h 3798658"/>
                    <a:gd name="connsiteX1" fmla="*/ 6144602 w 6528460"/>
                    <a:gd name="connsiteY1" fmla="*/ 1972792 h 3798658"/>
                    <a:gd name="connsiteX2" fmla="*/ 5445939 w 6528460"/>
                    <a:gd name="connsiteY2" fmla="*/ 890270 h 3798658"/>
                    <a:gd name="connsiteX3" fmla="*/ 5229977 w 6528460"/>
                    <a:gd name="connsiteY3" fmla="*/ 680401 h 3798658"/>
                    <a:gd name="connsiteX4" fmla="*/ 3865824 w 6528460"/>
                    <a:gd name="connsiteY4" fmla="*/ 107660 h 3798658"/>
                    <a:gd name="connsiteX5" fmla="*/ 3766982 w 6528460"/>
                    <a:gd name="connsiteY5" fmla="*/ 35898 h 3798658"/>
                    <a:gd name="connsiteX6" fmla="*/ 3748702 w 6528460"/>
                    <a:gd name="connsiteY6" fmla="*/ 16 h 3798658"/>
                    <a:gd name="connsiteX7" fmla="*/ 3731777 w 6528460"/>
                    <a:gd name="connsiteY7" fmla="*/ 16 h 3798658"/>
                    <a:gd name="connsiteX8" fmla="*/ 3712145 w 6528460"/>
                    <a:gd name="connsiteY8" fmla="*/ 32513 h 3798658"/>
                    <a:gd name="connsiteX9" fmla="*/ 3653923 w 6528460"/>
                    <a:gd name="connsiteY9" fmla="*/ 195669 h 3798658"/>
                    <a:gd name="connsiteX10" fmla="*/ 3191128 w 6528460"/>
                    <a:gd name="connsiteY10" fmla="*/ 1075245 h 3798658"/>
                    <a:gd name="connsiteX11" fmla="*/ 2784026 w 6528460"/>
                    <a:gd name="connsiteY11" fmla="*/ 557039 h 3798658"/>
                    <a:gd name="connsiteX12" fmla="*/ 2645871 w 6528460"/>
                    <a:gd name="connsiteY12" fmla="*/ 100212 h 3798658"/>
                    <a:gd name="connsiteX13" fmla="*/ 2621499 w 6528460"/>
                    <a:gd name="connsiteY13" fmla="*/ 72455 h 3798658"/>
                    <a:gd name="connsiteX14" fmla="*/ 2594420 w 6528460"/>
                    <a:gd name="connsiteY14" fmla="*/ 137447 h 3798658"/>
                    <a:gd name="connsiteX15" fmla="*/ 2517919 w 6528460"/>
                    <a:gd name="connsiteY15" fmla="*/ 216656 h 3798658"/>
                    <a:gd name="connsiteX16" fmla="*/ 2366271 w 6528460"/>
                    <a:gd name="connsiteY16" fmla="*/ 254568 h 3798658"/>
                    <a:gd name="connsiteX17" fmla="*/ 2113750 w 6528460"/>
                    <a:gd name="connsiteY17" fmla="*/ 353410 h 3798658"/>
                    <a:gd name="connsiteX18" fmla="*/ 1872738 w 6528460"/>
                    <a:gd name="connsiteY18" fmla="*/ 467823 h 3798658"/>
                    <a:gd name="connsiteX19" fmla="*/ 1704843 w 6528460"/>
                    <a:gd name="connsiteY19" fmla="*/ 524691 h 3798658"/>
                    <a:gd name="connsiteX20" fmla="*/ 1379883 w 6528460"/>
                    <a:gd name="connsiteY20" fmla="*/ 749455 h 3798658"/>
                    <a:gd name="connsiteX21" fmla="*/ 1064402 w 6528460"/>
                    <a:gd name="connsiteY21" fmla="*/ 1079153 h 3798658"/>
                    <a:gd name="connsiteX22" fmla="*/ 826098 w 6528460"/>
                    <a:gd name="connsiteY22" fmla="*/ 1349953 h 3798658"/>
                    <a:gd name="connsiteX23" fmla="*/ 475413 w 6528460"/>
                    <a:gd name="connsiteY23" fmla="*/ 2016120 h 3798658"/>
                    <a:gd name="connsiteX24" fmla="*/ 254034 w 6528460"/>
                    <a:gd name="connsiteY24" fmla="*/ 2419611 h 3798658"/>
                    <a:gd name="connsiteX25" fmla="*/ 87492 w 6528460"/>
                    <a:gd name="connsiteY25" fmla="*/ 3492655 h 3798658"/>
                    <a:gd name="connsiteX26" fmla="*/ 1600207 w 6528460"/>
                    <a:gd name="connsiteY26" fmla="*/ 3541638 h 3798658"/>
                    <a:gd name="connsiteX27" fmla="*/ 2430015 w 6528460"/>
                    <a:gd name="connsiteY27" fmla="*/ 3495895 h 3798658"/>
                    <a:gd name="connsiteX28" fmla="*/ 3666776 w 6528460"/>
                    <a:gd name="connsiteY28" fmla="*/ 3500456 h 3798658"/>
                    <a:gd name="connsiteX29" fmla="*/ 4395914 w 6528460"/>
                    <a:gd name="connsiteY29" fmla="*/ 3798658 h 3798658"/>
                    <a:gd name="connsiteX30" fmla="*/ 5188003 w 6528460"/>
                    <a:gd name="connsiteY30" fmla="*/ 3708617 h 3798658"/>
                    <a:gd name="connsiteX31" fmla="*/ 5982799 w 6528460"/>
                    <a:gd name="connsiteY31" fmla="*/ 3600297 h 3798658"/>
                    <a:gd name="connsiteX32" fmla="*/ 6208240 w 6528460"/>
                    <a:gd name="connsiteY32" fmla="*/ 3570510 h 3798658"/>
                    <a:gd name="connsiteX33" fmla="*/ 6409986 w 6528460"/>
                    <a:gd name="connsiteY33" fmla="*/ 3411415 h 3798658"/>
                    <a:gd name="connsiteX34" fmla="*/ 6495288 w 6528460"/>
                    <a:gd name="connsiteY34" fmla="*/ 3106088 h 3798658"/>
                    <a:gd name="connsiteX35" fmla="*/ 6528461 w 6528460"/>
                    <a:gd name="connsiteY35" fmla="*/ 2878617 h 3798658"/>
                    <a:gd name="connsiteX36" fmla="*/ 6344994 w 6528460"/>
                    <a:gd name="connsiteY36" fmla="*/ 2262547 h 3798658"/>
                    <a:gd name="connsiteX37" fmla="*/ 6344994 w 6528460"/>
                    <a:gd name="connsiteY37" fmla="*/ 2262547 h 3798658"/>
                    <a:gd name="connsiteX0" fmla="*/ 6344994 w 6528462"/>
                    <a:gd name="connsiteY0" fmla="*/ 2262547 h 3798658"/>
                    <a:gd name="connsiteX1" fmla="*/ 6144602 w 6528462"/>
                    <a:gd name="connsiteY1" fmla="*/ 1972792 h 3798658"/>
                    <a:gd name="connsiteX2" fmla="*/ 5445939 w 6528462"/>
                    <a:gd name="connsiteY2" fmla="*/ 890270 h 3798658"/>
                    <a:gd name="connsiteX3" fmla="*/ 5229977 w 6528462"/>
                    <a:gd name="connsiteY3" fmla="*/ 680401 h 3798658"/>
                    <a:gd name="connsiteX4" fmla="*/ 3865824 w 6528462"/>
                    <a:gd name="connsiteY4" fmla="*/ 107660 h 3798658"/>
                    <a:gd name="connsiteX5" fmla="*/ 3766982 w 6528462"/>
                    <a:gd name="connsiteY5" fmla="*/ 35898 h 3798658"/>
                    <a:gd name="connsiteX6" fmla="*/ 3748702 w 6528462"/>
                    <a:gd name="connsiteY6" fmla="*/ 16 h 3798658"/>
                    <a:gd name="connsiteX7" fmla="*/ 3731777 w 6528462"/>
                    <a:gd name="connsiteY7" fmla="*/ 16 h 3798658"/>
                    <a:gd name="connsiteX8" fmla="*/ 3712145 w 6528462"/>
                    <a:gd name="connsiteY8" fmla="*/ 32513 h 3798658"/>
                    <a:gd name="connsiteX9" fmla="*/ 3724251 w 6528462"/>
                    <a:gd name="connsiteY9" fmla="*/ 325221 h 3798658"/>
                    <a:gd name="connsiteX10" fmla="*/ 3191128 w 6528462"/>
                    <a:gd name="connsiteY10" fmla="*/ 1075245 h 3798658"/>
                    <a:gd name="connsiteX11" fmla="*/ 2784026 w 6528462"/>
                    <a:gd name="connsiteY11" fmla="*/ 557039 h 3798658"/>
                    <a:gd name="connsiteX12" fmla="*/ 2645871 w 6528462"/>
                    <a:gd name="connsiteY12" fmla="*/ 100212 h 3798658"/>
                    <a:gd name="connsiteX13" fmla="*/ 2621499 w 6528462"/>
                    <a:gd name="connsiteY13" fmla="*/ 72455 h 3798658"/>
                    <a:gd name="connsiteX14" fmla="*/ 2594420 w 6528462"/>
                    <a:gd name="connsiteY14" fmla="*/ 137447 h 3798658"/>
                    <a:gd name="connsiteX15" fmla="*/ 2517919 w 6528462"/>
                    <a:gd name="connsiteY15" fmla="*/ 216656 h 3798658"/>
                    <a:gd name="connsiteX16" fmla="*/ 2366271 w 6528462"/>
                    <a:gd name="connsiteY16" fmla="*/ 254568 h 3798658"/>
                    <a:gd name="connsiteX17" fmla="*/ 2113750 w 6528462"/>
                    <a:gd name="connsiteY17" fmla="*/ 353410 h 3798658"/>
                    <a:gd name="connsiteX18" fmla="*/ 1872738 w 6528462"/>
                    <a:gd name="connsiteY18" fmla="*/ 467823 h 3798658"/>
                    <a:gd name="connsiteX19" fmla="*/ 1704843 w 6528462"/>
                    <a:gd name="connsiteY19" fmla="*/ 524691 h 3798658"/>
                    <a:gd name="connsiteX20" fmla="*/ 1379883 w 6528462"/>
                    <a:gd name="connsiteY20" fmla="*/ 749455 h 3798658"/>
                    <a:gd name="connsiteX21" fmla="*/ 1064402 w 6528462"/>
                    <a:gd name="connsiteY21" fmla="*/ 1079153 h 3798658"/>
                    <a:gd name="connsiteX22" fmla="*/ 826098 w 6528462"/>
                    <a:gd name="connsiteY22" fmla="*/ 1349953 h 3798658"/>
                    <a:gd name="connsiteX23" fmla="*/ 475413 w 6528462"/>
                    <a:gd name="connsiteY23" fmla="*/ 2016120 h 3798658"/>
                    <a:gd name="connsiteX24" fmla="*/ 254034 w 6528462"/>
                    <a:gd name="connsiteY24" fmla="*/ 2419611 h 3798658"/>
                    <a:gd name="connsiteX25" fmla="*/ 87492 w 6528462"/>
                    <a:gd name="connsiteY25" fmla="*/ 3492655 h 3798658"/>
                    <a:gd name="connsiteX26" fmla="*/ 1600207 w 6528462"/>
                    <a:gd name="connsiteY26" fmla="*/ 3541638 h 3798658"/>
                    <a:gd name="connsiteX27" fmla="*/ 2430015 w 6528462"/>
                    <a:gd name="connsiteY27" fmla="*/ 3495895 h 3798658"/>
                    <a:gd name="connsiteX28" fmla="*/ 3666776 w 6528462"/>
                    <a:gd name="connsiteY28" fmla="*/ 3500456 h 3798658"/>
                    <a:gd name="connsiteX29" fmla="*/ 4395914 w 6528462"/>
                    <a:gd name="connsiteY29" fmla="*/ 3798658 h 3798658"/>
                    <a:gd name="connsiteX30" fmla="*/ 5188003 w 6528462"/>
                    <a:gd name="connsiteY30" fmla="*/ 3708617 h 3798658"/>
                    <a:gd name="connsiteX31" fmla="*/ 5982799 w 6528462"/>
                    <a:gd name="connsiteY31" fmla="*/ 3600297 h 3798658"/>
                    <a:gd name="connsiteX32" fmla="*/ 6208240 w 6528462"/>
                    <a:gd name="connsiteY32" fmla="*/ 3570510 h 3798658"/>
                    <a:gd name="connsiteX33" fmla="*/ 6409986 w 6528462"/>
                    <a:gd name="connsiteY33" fmla="*/ 3411415 h 3798658"/>
                    <a:gd name="connsiteX34" fmla="*/ 6495288 w 6528462"/>
                    <a:gd name="connsiteY34" fmla="*/ 3106088 h 3798658"/>
                    <a:gd name="connsiteX35" fmla="*/ 6528461 w 6528462"/>
                    <a:gd name="connsiteY35" fmla="*/ 2878617 h 3798658"/>
                    <a:gd name="connsiteX36" fmla="*/ 6344994 w 6528462"/>
                    <a:gd name="connsiteY36" fmla="*/ 2262547 h 3798658"/>
                    <a:gd name="connsiteX37" fmla="*/ 6344994 w 6528462"/>
                    <a:gd name="connsiteY37" fmla="*/ 2262547 h 3798658"/>
                    <a:gd name="connsiteX0" fmla="*/ 6344994 w 6528460"/>
                    <a:gd name="connsiteY0" fmla="*/ 2286619 h 3822730"/>
                    <a:gd name="connsiteX1" fmla="*/ 6144602 w 6528460"/>
                    <a:gd name="connsiteY1" fmla="*/ 1996864 h 3822730"/>
                    <a:gd name="connsiteX2" fmla="*/ 5445939 w 6528460"/>
                    <a:gd name="connsiteY2" fmla="*/ 914342 h 3822730"/>
                    <a:gd name="connsiteX3" fmla="*/ 5229977 w 6528460"/>
                    <a:gd name="connsiteY3" fmla="*/ 704473 h 3822730"/>
                    <a:gd name="connsiteX4" fmla="*/ 3865824 w 6528460"/>
                    <a:gd name="connsiteY4" fmla="*/ 131732 h 3822730"/>
                    <a:gd name="connsiteX5" fmla="*/ 3766982 w 6528460"/>
                    <a:gd name="connsiteY5" fmla="*/ 59970 h 3822730"/>
                    <a:gd name="connsiteX6" fmla="*/ 3748702 w 6528460"/>
                    <a:gd name="connsiteY6" fmla="*/ 24088 h 3822730"/>
                    <a:gd name="connsiteX7" fmla="*/ 3731777 w 6528460"/>
                    <a:gd name="connsiteY7" fmla="*/ 24088 h 3822730"/>
                    <a:gd name="connsiteX8" fmla="*/ 3724251 w 6528460"/>
                    <a:gd name="connsiteY8" fmla="*/ 349293 h 3822730"/>
                    <a:gd name="connsiteX9" fmla="*/ 3191128 w 6528460"/>
                    <a:gd name="connsiteY9" fmla="*/ 1099317 h 3822730"/>
                    <a:gd name="connsiteX10" fmla="*/ 2784026 w 6528460"/>
                    <a:gd name="connsiteY10" fmla="*/ 581111 h 3822730"/>
                    <a:gd name="connsiteX11" fmla="*/ 2645871 w 6528460"/>
                    <a:gd name="connsiteY11" fmla="*/ 124284 h 3822730"/>
                    <a:gd name="connsiteX12" fmla="*/ 2621499 w 6528460"/>
                    <a:gd name="connsiteY12" fmla="*/ 96527 h 3822730"/>
                    <a:gd name="connsiteX13" fmla="*/ 2594420 w 6528460"/>
                    <a:gd name="connsiteY13" fmla="*/ 161519 h 3822730"/>
                    <a:gd name="connsiteX14" fmla="*/ 2517919 w 6528460"/>
                    <a:gd name="connsiteY14" fmla="*/ 240728 h 3822730"/>
                    <a:gd name="connsiteX15" fmla="*/ 2366271 w 6528460"/>
                    <a:gd name="connsiteY15" fmla="*/ 278640 h 3822730"/>
                    <a:gd name="connsiteX16" fmla="*/ 2113750 w 6528460"/>
                    <a:gd name="connsiteY16" fmla="*/ 377482 h 3822730"/>
                    <a:gd name="connsiteX17" fmla="*/ 1872738 w 6528460"/>
                    <a:gd name="connsiteY17" fmla="*/ 491895 h 3822730"/>
                    <a:gd name="connsiteX18" fmla="*/ 1704843 w 6528460"/>
                    <a:gd name="connsiteY18" fmla="*/ 548763 h 3822730"/>
                    <a:gd name="connsiteX19" fmla="*/ 1379883 w 6528460"/>
                    <a:gd name="connsiteY19" fmla="*/ 773527 h 3822730"/>
                    <a:gd name="connsiteX20" fmla="*/ 1064402 w 6528460"/>
                    <a:gd name="connsiteY20" fmla="*/ 1103225 h 3822730"/>
                    <a:gd name="connsiteX21" fmla="*/ 826098 w 6528460"/>
                    <a:gd name="connsiteY21" fmla="*/ 1374025 h 3822730"/>
                    <a:gd name="connsiteX22" fmla="*/ 475413 w 6528460"/>
                    <a:gd name="connsiteY22" fmla="*/ 2040192 h 3822730"/>
                    <a:gd name="connsiteX23" fmla="*/ 254034 w 6528460"/>
                    <a:gd name="connsiteY23" fmla="*/ 2443683 h 3822730"/>
                    <a:gd name="connsiteX24" fmla="*/ 87492 w 6528460"/>
                    <a:gd name="connsiteY24" fmla="*/ 3516727 h 3822730"/>
                    <a:gd name="connsiteX25" fmla="*/ 1600207 w 6528460"/>
                    <a:gd name="connsiteY25" fmla="*/ 3565710 h 3822730"/>
                    <a:gd name="connsiteX26" fmla="*/ 2430015 w 6528460"/>
                    <a:gd name="connsiteY26" fmla="*/ 3519967 h 3822730"/>
                    <a:gd name="connsiteX27" fmla="*/ 3666776 w 6528460"/>
                    <a:gd name="connsiteY27" fmla="*/ 3524528 h 3822730"/>
                    <a:gd name="connsiteX28" fmla="*/ 4395914 w 6528460"/>
                    <a:gd name="connsiteY28" fmla="*/ 3822730 h 3822730"/>
                    <a:gd name="connsiteX29" fmla="*/ 5188003 w 6528460"/>
                    <a:gd name="connsiteY29" fmla="*/ 3732689 h 3822730"/>
                    <a:gd name="connsiteX30" fmla="*/ 5982799 w 6528460"/>
                    <a:gd name="connsiteY30" fmla="*/ 3624369 h 3822730"/>
                    <a:gd name="connsiteX31" fmla="*/ 6208240 w 6528460"/>
                    <a:gd name="connsiteY31" fmla="*/ 3594582 h 3822730"/>
                    <a:gd name="connsiteX32" fmla="*/ 6409986 w 6528460"/>
                    <a:gd name="connsiteY32" fmla="*/ 3435487 h 3822730"/>
                    <a:gd name="connsiteX33" fmla="*/ 6495288 w 6528460"/>
                    <a:gd name="connsiteY33" fmla="*/ 3130160 h 3822730"/>
                    <a:gd name="connsiteX34" fmla="*/ 6528461 w 6528460"/>
                    <a:gd name="connsiteY34" fmla="*/ 2902689 h 3822730"/>
                    <a:gd name="connsiteX35" fmla="*/ 6344994 w 6528460"/>
                    <a:gd name="connsiteY35" fmla="*/ 2286619 h 3822730"/>
                    <a:gd name="connsiteX36" fmla="*/ 6344994 w 6528460"/>
                    <a:gd name="connsiteY36" fmla="*/ 2286619 h 3822730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84026 w 6528462"/>
                    <a:gd name="connsiteY10" fmla="*/ 581113 h 3822732"/>
                    <a:gd name="connsiteX11" fmla="*/ 2621499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  <a:gd name="connsiteX0" fmla="*/ 6344994 w 6528460"/>
                    <a:gd name="connsiteY0" fmla="*/ 2286621 h 3822732"/>
                    <a:gd name="connsiteX1" fmla="*/ 6144602 w 6528460"/>
                    <a:gd name="connsiteY1" fmla="*/ 1996866 h 3822732"/>
                    <a:gd name="connsiteX2" fmla="*/ 5445939 w 6528460"/>
                    <a:gd name="connsiteY2" fmla="*/ 914344 h 3822732"/>
                    <a:gd name="connsiteX3" fmla="*/ 5229977 w 6528460"/>
                    <a:gd name="connsiteY3" fmla="*/ 704475 h 3822732"/>
                    <a:gd name="connsiteX4" fmla="*/ 3865824 w 6528460"/>
                    <a:gd name="connsiteY4" fmla="*/ 131734 h 3822732"/>
                    <a:gd name="connsiteX5" fmla="*/ 3766982 w 6528460"/>
                    <a:gd name="connsiteY5" fmla="*/ 59972 h 3822732"/>
                    <a:gd name="connsiteX6" fmla="*/ 3748702 w 6528460"/>
                    <a:gd name="connsiteY6" fmla="*/ 24090 h 3822732"/>
                    <a:gd name="connsiteX7" fmla="*/ 3731777 w 6528460"/>
                    <a:gd name="connsiteY7" fmla="*/ 24090 h 3822732"/>
                    <a:gd name="connsiteX8" fmla="*/ 3724251 w 6528460"/>
                    <a:gd name="connsiteY8" fmla="*/ 349295 h 3822732"/>
                    <a:gd name="connsiteX9" fmla="*/ 3191128 w 6528460"/>
                    <a:gd name="connsiteY9" fmla="*/ 1099319 h 3822732"/>
                    <a:gd name="connsiteX10" fmla="*/ 2717400 w 6528460"/>
                    <a:gd name="connsiteY10" fmla="*/ 581113 h 3822732"/>
                    <a:gd name="connsiteX11" fmla="*/ 2621499 w 6528460"/>
                    <a:gd name="connsiteY11" fmla="*/ 96529 h 3822732"/>
                    <a:gd name="connsiteX12" fmla="*/ 2594420 w 6528460"/>
                    <a:gd name="connsiteY12" fmla="*/ 161521 h 3822732"/>
                    <a:gd name="connsiteX13" fmla="*/ 2517919 w 6528460"/>
                    <a:gd name="connsiteY13" fmla="*/ 240730 h 3822732"/>
                    <a:gd name="connsiteX14" fmla="*/ 2366271 w 6528460"/>
                    <a:gd name="connsiteY14" fmla="*/ 278642 h 3822732"/>
                    <a:gd name="connsiteX15" fmla="*/ 2113750 w 6528460"/>
                    <a:gd name="connsiteY15" fmla="*/ 377484 h 3822732"/>
                    <a:gd name="connsiteX16" fmla="*/ 1872738 w 6528460"/>
                    <a:gd name="connsiteY16" fmla="*/ 491897 h 3822732"/>
                    <a:gd name="connsiteX17" fmla="*/ 1704843 w 6528460"/>
                    <a:gd name="connsiteY17" fmla="*/ 548765 h 3822732"/>
                    <a:gd name="connsiteX18" fmla="*/ 1379883 w 6528460"/>
                    <a:gd name="connsiteY18" fmla="*/ 773529 h 3822732"/>
                    <a:gd name="connsiteX19" fmla="*/ 1064402 w 6528460"/>
                    <a:gd name="connsiteY19" fmla="*/ 1103227 h 3822732"/>
                    <a:gd name="connsiteX20" fmla="*/ 826098 w 6528460"/>
                    <a:gd name="connsiteY20" fmla="*/ 1374027 h 3822732"/>
                    <a:gd name="connsiteX21" fmla="*/ 475413 w 6528460"/>
                    <a:gd name="connsiteY21" fmla="*/ 2040194 h 3822732"/>
                    <a:gd name="connsiteX22" fmla="*/ 254034 w 6528460"/>
                    <a:gd name="connsiteY22" fmla="*/ 2443685 h 3822732"/>
                    <a:gd name="connsiteX23" fmla="*/ 87492 w 6528460"/>
                    <a:gd name="connsiteY23" fmla="*/ 3516729 h 3822732"/>
                    <a:gd name="connsiteX24" fmla="*/ 1600207 w 6528460"/>
                    <a:gd name="connsiteY24" fmla="*/ 3565712 h 3822732"/>
                    <a:gd name="connsiteX25" fmla="*/ 2430015 w 6528460"/>
                    <a:gd name="connsiteY25" fmla="*/ 3519969 h 3822732"/>
                    <a:gd name="connsiteX26" fmla="*/ 3666776 w 6528460"/>
                    <a:gd name="connsiteY26" fmla="*/ 3524530 h 3822732"/>
                    <a:gd name="connsiteX27" fmla="*/ 4395914 w 6528460"/>
                    <a:gd name="connsiteY27" fmla="*/ 3822732 h 3822732"/>
                    <a:gd name="connsiteX28" fmla="*/ 5188003 w 6528460"/>
                    <a:gd name="connsiteY28" fmla="*/ 3732691 h 3822732"/>
                    <a:gd name="connsiteX29" fmla="*/ 5982799 w 6528460"/>
                    <a:gd name="connsiteY29" fmla="*/ 3624371 h 3822732"/>
                    <a:gd name="connsiteX30" fmla="*/ 6208240 w 6528460"/>
                    <a:gd name="connsiteY30" fmla="*/ 3594584 h 3822732"/>
                    <a:gd name="connsiteX31" fmla="*/ 6409986 w 6528460"/>
                    <a:gd name="connsiteY31" fmla="*/ 3435489 h 3822732"/>
                    <a:gd name="connsiteX32" fmla="*/ 6495288 w 6528460"/>
                    <a:gd name="connsiteY32" fmla="*/ 3130162 h 3822732"/>
                    <a:gd name="connsiteX33" fmla="*/ 6528461 w 6528460"/>
                    <a:gd name="connsiteY33" fmla="*/ 2902691 h 3822732"/>
                    <a:gd name="connsiteX34" fmla="*/ 6344994 w 6528460"/>
                    <a:gd name="connsiteY34" fmla="*/ 2286621 h 3822732"/>
                    <a:gd name="connsiteX35" fmla="*/ 6344994 w 6528460"/>
                    <a:gd name="connsiteY35" fmla="*/ 2286621 h 3822732"/>
                    <a:gd name="connsiteX0" fmla="*/ 6344994 w 6528462"/>
                    <a:gd name="connsiteY0" fmla="*/ 2286621 h 3822732"/>
                    <a:gd name="connsiteX1" fmla="*/ 6144602 w 6528462"/>
                    <a:gd name="connsiteY1" fmla="*/ 1996866 h 3822732"/>
                    <a:gd name="connsiteX2" fmla="*/ 5445939 w 6528462"/>
                    <a:gd name="connsiteY2" fmla="*/ 914344 h 3822732"/>
                    <a:gd name="connsiteX3" fmla="*/ 5229977 w 6528462"/>
                    <a:gd name="connsiteY3" fmla="*/ 704475 h 3822732"/>
                    <a:gd name="connsiteX4" fmla="*/ 3865824 w 6528462"/>
                    <a:gd name="connsiteY4" fmla="*/ 131734 h 3822732"/>
                    <a:gd name="connsiteX5" fmla="*/ 3766982 w 6528462"/>
                    <a:gd name="connsiteY5" fmla="*/ 59972 h 3822732"/>
                    <a:gd name="connsiteX6" fmla="*/ 3748702 w 6528462"/>
                    <a:gd name="connsiteY6" fmla="*/ 24090 h 3822732"/>
                    <a:gd name="connsiteX7" fmla="*/ 3731777 w 6528462"/>
                    <a:gd name="connsiteY7" fmla="*/ 24090 h 3822732"/>
                    <a:gd name="connsiteX8" fmla="*/ 3724251 w 6528462"/>
                    <a:gd name="connsiteY8" fmla="*/ 349295 h 3822732"/>
                    <a:gd name="connsiteX9" fmla="*/ 3191128 w 6528462"/>
                    <a:gd name="connsiteY9" fmla="*/ 1099319 h 3822732"/>
                    <a:gd name="connsiteX10" fmla="*/ 2717400 w 6528462"/>
                    <a:gd name="connsiteY10" fmla="*/ 581113 h 3822732"/>
                    <a:gd name="connsiteX11" fmla="*/ 2610394 w 6528462"/>
                    <a:gd name="connsiteY11" fmla="*/ 96529 h 3822732"/>
                    <a:gd name="connsiteX12" fmla="*/ 2594420 w 6528462"/>
                    <a:gd name="connsiteY12" fmla="*/ 161521 h 3822732"/>
                    <a:gd name="connsiteX13" fmla="*/ 2517919 w 6528462"/>
                    <a:gd name="connsiteY13" fmla="*/ 240730 h 3822732"/>
                    <a:gd name="connsiteX14" fmla="*/ 2366271 w 6528462"/>
                    <a:gd name="connsiteY14" fmla="*/ 278642 h 3822732"/>
                    <a:gd name="connsiteX15" fmla="*/ 2113750 w 6528462"/>
                    <a:gd name="connsiteY15" fmla="*/ 377484 h 3822732"/>
                    <a:gd name="connsiteX16" fmla="*/ 1872738 w 6528462"/>
                    <a:gd name="connsiteY16" fmla="*/ 491897 h 3822732"/>
                    <a:gd name="connsiteX17" fmla="*/ 1704843 w 6528462"/>
                    <a:gd name="connsiteY17" fmla="*/ 548765 h 3822732"/>
                    <a:gd name="connsiteX18" fmla="*/ 1379883 w 6528462"/>
                    <a:gd name="connsiteY18" fmla="*/ 773529 h 3822732"/>
                    <a:gd name="connsiteX19" fmla="*/ 1064402 w 6528462"/>
                    <a:gd name="connsiteY19" fmla="*/ 1103227 h 3822732"/>
                    <a:gd name="connsiteX20" fmla="*/ 826098 w 6528462"/>
                    <a:gd name="connsiteY20" fmla="*/ 1374027 h 3822732"/>
                    <a:gd name="connsiteX21" fmla="*/ 475413 w 6528462"/>
                    <a:gd name="connsiteY21" fmla="*/ 2040194 h 3822732"/>
                    <a:gd name="connsiteX22" fmla="*/ 254034 w 6528462"/>
                    <a:gd name="connsiteY22" fmla="*/ 2443685 h 3822732"/>
                    <a:gd name="connsiteX23" fmla="*/ 87492 w 6528462"/>
                    <a:gd name="connsiteY23" fmla="*/ 3516729 h 3822732"/>
                    <a:gd name="connsiteX24" fmla="*/ 1600207 w 6528462"/>
                    <a:gd name="connsiteY24" fmla="*/ 3565712 h 3822732"/>
                    <a:gd name="connsiteX25" fmla="*/ 2430015 w 6528462"/>
                    <a:gd name="connsiteY25" fmla="*/ 3519969 h 3822732"/>
                    <a:gd name="connsiteX26" fmla="*/ 3666776 w 6528462"/>
                    <a:gd name="connsiteY26" fmla="*/ 3524530 h 3822732"/>
                    <a:gd name="connsiteX27" fmla="*/ 4395914 w 6528462"/>
                    <a:gd name="connsiteY27" fmla="*/ 3822732 h 3822732"/>
                    <a:gd name="connsiteX28" fmla="*/ 5188003 w 6528462"/>
                    <a:gd name="connsiteY28" fmla="*/ 3732691 h 3822732"/>
                    <a:gd name="connsiteX29" fmla="*/ 5982799 w 6528462"/>
                    <a:gd name="connsiteY29" fmla="*/ 3624371 h 3822732"/>
                    <a:gd name="connsiteX30" fmla="*/ 6208240 w 6528462"/>
                    <a:gd name="connsiteY30" fmla="*/ 3594584 h 3822732"/>
                    <a:gd name="connsiteX31" fmla="*/ 6409986 w 6528462"/>
                    <a:gd name="connsiteY31" fmla="*/ 3435489 h 3822732"/>
                    <a:gd name="connsiteX32" fmla="*/ 6495288 w 6528462"/>
                    <a:gd name="connsiteY32" fmla="*/ 3130162 h 3822732"/>
                    <a:gd name="connsiteX33" fmla="*/ 6528461 w 6528462"/>
                    <a:gd name="connsiteY33" fmla="*/ 2902691 h 3822732"/>
                    <a:gd name="connsiteX34" fmla="*/ 6344994 w 6528462"/>
                    <a:gd name="connsiteY34" fmla="*/ 2286621 h 3822732"/>
                    <a:gd name="connsiteX35" fmla="*/ 6344994 w 6528462"/>
                    <a:gd name="connsiteY35" fmla="*/ 2286621 h 382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6528462" h="3822732">
                      <a:moveTo>
                        <a:pt x="6344994" y="2286621"/>
                      </a:moveTo>
                      <a:cubicBezTo>
                        <a:pt x="6290834" y="2182363"/>
                        <a:pt x="6210272" y="2093677"/>
                        <a:pt x="6144602" y="1996866"/>
                      </a:cubicBezTo>
                      <a:cubicBezTo>
                        <a:pt x="6034252" y="1833709"/>
                        <a:pt x="5492653" y="998969"/>
                        <a:pt x="5445939" y="914344"/>
                      </a:cubicBezTo>
                      <a:cubicBezTo>
                        <a:pt x="5393810" y="821595"/>
                        <a:pt x="5317310" y="755249"/>
                        <a:pt x="5229977" y="704475"/>
                      </a:cubicBezTo>
                      <a:cubicBezTo>
                        <a:pt x="4934805" y="533194"/>
                        <a:pt x="3917952" y="187924"/>
                        <a:pt x="3865824" y="131734"/>
                      </a:cubicBezTo>
                      <a:cubicBezTo>
                        <a:pt x="3821142" y="124286"/>
                        <a:pt x="3776460" y="115485"/>
                        <a:pt x="3766982" y="59972"/>
                      </a:cubicBezTo>
                      <a:cubicBezTo>
                        <a:pt x="3761566" y="48462"/>
                        <a:pt x="3764274" y="30860"/>
                        <a:pt x="3748702" y="24090"/>
                      </a:cubicBezTo>
                      <a:cubicBezTo>
                        <a:pt x="3743060" y="24090"/>
                        <a:pt x="3735852" y="-30111"/>
                        <a:pt x="3731777" y="24090"/>
                      </a:cubicBezTo>
                      <a:cubicBezTo>
                        <a:pt x="3727702" y="78291"/>
                        <a:pt x="3814359" y="170090"/>
                        <a:pt x="3724251" y="349295"/>
                      </a:cubicBezTo>
                      <a:cubicBezTo>
                        <a:pt x="3634143" y="528500"/>
                        <a:pt x="3358936" y="1060683"/>
                        <a:pt x="3191128" y="1099319"/>
                      </a:cubicBezTo>
                      <a:cubicBezTo>
                        <a:pt x="3023320" y="1137955"/>
                        <a:pt x="2814189" y="748245"/>
                        <a:pt x="2717400" y="581113"/>
                      </a:cubicBezTo>
                      <a:cubicBezTo>
                        <a:pt x="2620611" y="413981"/>
                        <a:pt x="2641995" y="166461"/>
                        <a:pt x="2610394" y="96529"/>
                      </a:cubicBezTo>
                      <a:cubicBezTo>
                        <a:pt x="2589407" y="112777"/>
                        <a:pt x="2599835" y="137826"/>
                        <a:pt x="2594420" y="161521"/>
                      </a:cubicBezTo>
                      <a:cubicBezTo>
                        <a:pt x="2584265" y="202818"/>
                        <a:pt x="2561924" y="229898"/>
                        <a:pt x="2517919" y="240730"/>
                      </a:cubicBezTo>
                      <a:cubicBezTo>
                        <a:pt x="2466467" y="252239"/>
                        <a:pt x="2417046" y="267810"/>
                        <a:pt x="2366271" y="278642"/>
                      </a:cubicBezTo>
                      <a:cubicBezTo>
                        <a:pt x="2279615" y="306399"/>
                        <a:pt x="2190928" y="326032"/>
                        <a:pt x="2113750" y="377484"/>
                      </a:cubicBezTo>
                      <a:cubicBezTo>
                        <a:pt x="2039280" y="427582"/>
                        <a:pt x="1960071" y="468202"/>
                        <a:pt x="1872738" y="491897"/>
                      </a:cubicBezTo>
                      <a:cubicBezTo>
                        <a:pt x="1864615" y="495282"/>
                        <a:pt x="1733953" y="537933"/>
                        <a:pt x="1704843" y="548765"/>
                      </a:cubicBezTo>
                      <a:cubicBezTo>
                        <a:pt x="1578244" y="597509"/>
                        <a:pt x="1471955" y="674687"/>
                        <a:pt x="1379883" y="773529"/>
                      </a:cubicBezTo>
                      <a:cubicBezTo>
                        <a:pt x="1373790" y="779621"/>
                        <a:pt x="1170691" y="1005739"/>
                        <a:pt x="1064402" y="1103227"/>
                      </a:cubicBezTo>
                      <a:cubicBezTo>
                        <a:pt x="975715" y="1184467"/>
                        <a:pt x="880935" y="1262322"/>
                        <a:pt x="826098" y="1374027"/>
                      </a:cubicBezTo>
                      <a:cubicBezTo>
                        <a:pt x="725225" y="1604206"/>
                        <a:pt x="612843" y="1828970"/>
                        <a:pt x="475413" y="2040194"/>
                      </a:cubicBezTo>
                      <a:cubicBezTo>
                        <a:pt x="409067" y="2143098"/>
                        <a:pt x="315641" y="2337396"/>
                        <a:pt x="254034" y="2443685"/>
                      </a:cubicBezTo>
                      <a:cubicBezTo>
                        <a:pt x="122019" y="2812650"/>
                        <a:pt x="-135241" y="2612258"/>
                        <a:pt x="87492" y="3516729"/>
                      </a:cubicBezTo>
                      <a:cubicBezTo>
                        <a:pt x="722555" y="3575193"/>
                        <a:pt x="1271235" y="3602793"/>
                        <a:pt x="1600207" y="3565712"/>
                      </a:cubicBezTo>
                      <a:cubicBezTo>
                        <a:pt x="1797504" y="3479722"/>
                        <a:pt x="2098127" y="3508022"/>
                        <a:pt x="2430015" y="3519969"/>
                      </a:cubicBezTo>
                      <a:cubicBezTo>
                        <a:pt x="2783329" y="3513967"/>
                        <a:pt x="3335364" y="3500405"/>
                        <a:pt x="3666776" y="3524530"/>
                      </a:cubicBezTo>
                      <a:cubicBezTo>
                        <a:pt x="3828116" y="3657702"/>
                        <a:pt x="4104127" y="3798699"/>
                        <a:pt x="4395914" y="3822732"/>
                      </a:cubicBezTo>
                      <a:cubicBezTo>
                        <a:pt x="4629479" y="3750970"/>
                        <a:pt x="5077652" y="3746908"/>
                        <a:pt x="5188003" y="3732691"/>
                      </a:cubicBezTo>
                      <a:lnTo>
                        <a:pt x="5982799" y="3624371"/>
                      </a:lnTo>
                      <a:lnTo>
                        <a:pt x="6208240" y="3594584"/>
                      </a:lnTo>
                      <a:cubicBezTo>
                        <a:pt x="6305051" y="3580366"/>
                        <a:pt x="6366658" y="3518760"/>
                        <a:pt x="6409986" y="3435489"/>
                      </a:cubicBezTo>
                      <a:cubicBezTo>
                        <a:pt x="6412694" y="3403670"/>
                        <a:pt x="6491903" y="3141671"/>
                        <a:pt x="6495288" y="3130162"/>
                      </a:cubicBezTo>
                      <a:cubicBezTo>
                        <a:pt x="6517628" y="3055692"/>
                        <a:pt x="6526430" y="2979869"/>
                        <a:pt x="6528461" y="2902691"/>
                      </a:cubicBezTo>
                      <a:cubicBezTo>
                        <a:pt x="6528461" y="2828221"/>
                        <a:pt x="6403893" y="2399680"/>
                        <a:pt x="6344994" y="2286621"/>
                      </a:cubicBezTo>
                      <a:lnTo>
                        <a:pt x="6344994" y="228662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6" name="Freeform: Shape 215">
                  <a:extLst>
                    <a:ext uri="{FF2B5EF4-FFF2-40B4-BE49-F238E27FC236}">
                      <a16:creationId xmlns:a16="http://schemas.microsoft.com/office/drawing/2014/main" id="{8693B7AC-CF86-456C-9041-FEB1EEB2A7BE}"/>
                    </a:ext>
                  </a:extLst>
                </p:cNvPr>
                <p:cNvSpPr/>
                <p:nvPr/>
              </p:nvSpPr>
              <p:spPr>
                <a:xfrm>
                  <a:off x="5301749" y="2063533"/>
                  <a:ext cx="2887633" cy="1702925"/>
                </a:xfrm>
                <a:custGeom>
                  <a:avLst/>
                  <a:gdLst>
                    <a:gd name="connsiteX0" fmla="*/ 660303 w 2887633"/>
                    <a:gd name="connsiteY0" fmla="*/ 1361057 h 1702925"/>
                    <a:gd name="connsiteX1" fmla="*/ 721975 w 2887633"/>
                    <a:gd name="connsiteY1" fmla="*/ 1397230 h 1702925"/>
                    <a:gd name="connsiteX2" fmla="*/ 640733 w 2887633"/>
                    <a:gd name="connsiteY2" fmla="*/ 1397823 h 1702925"/>
                    <a:gd name="connsiteX3" fmla="*/ 522429 w 2887633"/>
                    <a:gd name="connsiteY3" fmla="*/ 1386853 h 1702925"/>
                    <a:gd name="connsiteX4" fmla="*/ 637175 w 2887633"/>
                    <a:gd name="connsiteY4" fmla="*/ 1361650 h 1702925"/>
                    <a:gd name="connsiteX5" fmla="*/ 660303 w 2887633"/>
                    <a:gd name="connsiteY5" fmla="*/ 1361057 h 1702925"/>
                    <a:gd name="connsiteX6" fmla="*/ 134603 w 2887633"/>
                    <a:gd name="connsiteY6" fmla="*/ 1085902 h 1702925"/>
                    <a:gd name="connsiteX7" fmla="*/ 194497 w 2887633"/>
                    <a:gd name="connsiteY7" fmla="*/ 1095687 h 1702925"/>
                    <a:gd name="connsiteX8" fmla="*/ 123929 w 2887633"/>
                    <a:gd name="connsiteY8" fmla="*/ 1169219 h 1702925"/>
                    <a:gd name="connsiteX9" fmla="*/ 55734 w 2887633"/>
                    <a:gd name="connsiteY9" fmla="*/ 1310948 h 1702925"/>
                    <a:gd name="connsiteX10" fmla="*/ 55734 w 2887633"/>
                    <a:gd name="connsiteY10" fmla="*/ 1398416 h 1702925"/>
                    <a:gd name="connsiteX11" fmla="*/ 93093 w 2887633"/>
                    <a:gd name="connsiteY11" fmla="*/ 1409387 h 1702925"/>
                    <a:gd name="connsiteX12" fmla="*/ 121854 w 2887633"/>
                    <a:gd name="connsiteY12" fmla="*/ 1389225 h 1702925"/>
                    <a:gd name="connsiteX13" fmla="*/ 126598 w 2887633"/>
                    <a:gd name="connsiteY13" fmla="*/ 1423916 h 1702925"/>
                    <a:gd name="connsiteX14" fmla="*/ 158917 w 2887633"/>
                    <a:gd name="connsiteY14" fmla="*/ 1486181 h 1702925"/>
                    <a:gd name="connsiteX15" fmla="*/ 278408 w 2887633"/>
                    <a:gd name="connsiteY15" fmla="*/ 1530953 h 1702925"/>
                    <a:gd name="connsiteX16" fmla="*/ 314284 w 2887633"/>
                    <a:gd name="connsiteY16" fmla="*/ 1516128 h 1702925"/>
                    <a:gd name="connsiteX17" fmla="*/ 305092 w 2887633"/>
                    <a:gd name="connsiteY17" fmla="*/ 1478176 h 1702925"/>
                    <a:gd name="connsiteX18" fmla="*/ 195387 w 2887633"/>
                    <a:gd name="connsiteY18" fmla="*/ 1359871 h 1702925"/>
                    <a:gd name="connsiteX19" fmla="*/ 195683 w 2887633"/>
                    <a:gd name="connsiteY19" fmla="*/ 1345046 h 1702925"/>
                    <a:gd name="connsiteX20" fmla="*/ 209619 w 2887633"/>
                    <a:gd name="connsiteY20" fmla="*/ 1348604 h 1702925"/>
                    <a:gd name="connsiteX21" fmla="*/ 326737 w 2887633"/>
                    <a:gd name="connsiteY21" fmla="*/ 1464833 h 1702925"/>
                    <a:gd name="connsiteX22" fmla="*/ 346307 w 2887633"/>
                    <a:gd name="connsiteY22" fmla="*/ 1533028 h 1702925"/>
                    <a:gd name="connsiteX23" fmla="*/ 356684 w 2887633"/>
                    <a:gd name="connsiteY23" fmla="*/ 1570091 h 1702925"/>
                    <a:gd name="connsiteX24" fmla="*/ 351643 w 2887633"/>
                    <a:gd name="connsiteY24" fmla="*/ 1578690 h 1702925"/>
                    <a:gd name="connsiteX25" fmla="*/ 59292 w 2887633"/>
                    <a:gd name="connsiteY25" fmla="*/ 1562975 h 1702925"/>
                    <a:gd name="connsiteX26" fmla="*/ 21043 w 2887633"/>
                    <a:gd name="connsiteY26" fmla="*/ 1424212 h 1702925"/>
                    <a:gd name="connsiteX27" fmla="*/ 584 w 2887633"/>
                    <a:gd name="connsiteY27" fmla="*/ 1316285 h 1702925"/>
                    <a:gd name="connsiteX28" fmla="*/ 32014 w 2887633"/>
                    <a:gd name="connsiteY28" fmla="*/ 1207468 h 1702925"/>
                    <a:gd name="connsiteX29" fmla="*/ 59292 w 2887633"/>
                    <a:gd name="connsiteY29" fmla="*/ 1185231 h 1702925"/>
                    <a:gd name="connsiteX30" fmla="*/ 126301 w 2887633"/>
                    <a:gd name="connsiteY30" fmla="*/ 1098949 h 1702925"/>
                    <a:gd name="connsiteX31" fmla="*/ 134603 w 2887633"/>
                    <a:gd name="connsiteY31" fmla="*/ 1085902 h 1702925"/>
                    <a:gd name="connsiteX32" fmla="*/ 2777704 w 2887633"/>
                    <a:gd name="connsiteY32" fmla="*/ 1019857 h 1702925"/>
                    <a:gd name="connsiteX33" fmla="*/ 2784450 w 2887633"/>
                    <a:gd name="connsiteY33" fmla="*/ 1024526 h 1702925"/>
                    <a:gd name="connsiteX34" fmla="*/ 2820919 w 2887633"/>
                    <a:gd name="connsiteY34" fmla="*/ 1059810 h 1702925"/>
                    <a:gd name="connsiteX35" fmla="*/ 2871028 w 2887633"/>
                    <a:gd name="connsiteY35" fmla="*/ 1199463 h 1702925"/>
                    <a:gd name="connsiteX36" fmla="*/ 2887633 w 2887633"/>
                    <a:gd name="connsiteY36" fmla="*/ 1293751 h 1702925"/>
                    <a:gd name="connsiteX37" fmla="*/ 2873104 w 2887633"/>
                    <a:gd name="connsiteY37" fmla="*/ 1393969 h 1702925"/>
                    <a:gd name="connsiteX38" fmla="*/ 2835448 w 2887633"/>
                    <a:gd name="connsiteY38" fmla="*/ 1527988 h 1702925"/>
                    <a:gd name="connsiteX39" fmla="*/ 2747090 w 2887633"/>
                    <a:gd name="connsiteY39" fmla="*/ 1597963 h 1702925"/>
                    <a:gd name="connsiteX40" fmla="*/ 2648058 w 2887633"/>
                    <a:gd name="connsiteY40" fmla="*/ 1611009 h 1702925"/>
                    <a:gd name="connsiteX41" fmla="*/ 2484982 w 2887633"/>
                    <a:gd name="connsiteY41" fmla="*/ 1632357 h 1702925"/>
                    <a:gd name="connsiteX42" fmla="*/ 2299075 w 2887633"/>
                    <a:gd name="connsiteY42" fmla="*/ 1658449 h 1702925"/>
                    <a:gd name="connsiteX43" fmla="*/ 2153492 w 2887633"/>
                    <a:gd name="connsiteY43" fmla="*/ 1677425 h 1702925"/>
                    <a:gd name="connsiteX44" fmla="*/ 2143707 w 2887633"/>
                    <a:gd name="connsiteY44" fmla="*/ 1678315 h 1702925"/>
                    <a:gd name="connsiteX45" fmla="*/ 1950980 w 2887633"/>
                    <a:gd name="connsiteY45" fmla="*/ 1698181 h 1702925"/>
                    <a:gd name="connsiteX46" fmla="*/ 1928446 w 2887633"/>
                    <a:gd name="connsiteY46" fmla="*/ 1702925 h 1702925"/>
                    <a:gd name="connsiteX47" fmla="*/ 2044972 w 2887633"/>
                    <a:gd name="connsiteY47" fmla="*/ 1663490 h 1702925"/>
                    <a:gd name="connsiteX48" fmla="*/ 2235623 w 2887633"/>
                    <a:gd name="connsiteY48" fmla="*/ 1629095 h 1702925"/>
                    <a:gd name="connsiteX49" fmla="*/ 2404629 w 2887633"/>
                    <a:gd name="connsiteY49" fmla="*/ 1607747 h 1702925"/>
                    <a:gd name="connsiteX50" fmla="*/ 2656953 w 2887633"/>
                    <a:gd name="connsiteY50" fmla="*/ 1587881 h 1702925"/>
                    <a:gd name="connsiteX51" fmla="*/ 2672372 w 2887633"/>
                    <a:gd name="connsiteY51" fmla="*/ 1579283 h 1702925"/>
                    <a:gd name="connsiteX52" fmla="*/ 2659326 w 2887633"/>
                    <a:gd name="connsiteY52" fmla="*/ 1568905 h 1702925"/>
                    <a:gd name="connsiteX53" fmla="*/ 2490615 w 2887633"/>
                    <a:gd name="connsiteY53" fmla="*/ 1508419 h 1702925"/>
                    <a:gd name="connsiteX54" fmla="*/ 2389508 w 2887633"/>
                    <a:gd name="connsiteY54" fmla="*/ 1464833 h 1702925"/>
                    <a:gd name="connsiteX55" fmla="*/ 2320126 w 2887633"/>
                    <a:gd name="connsiteY55" fmla="*/ 1478176 h 1702925"/>
                    <a:gd name="connsiteX56" fmla="*/ 2257268 w 2887633"/>
                    <a:gd name="connsiteY56" fmla="*/ 1541034 h 1702925"/>
                    <a:gd name="connsiteX57" fmla="*/ 2135702 w 2887633"/>
                    <a:gd name="connsiteY57" fmla="*/ 1575132 h 1702925"/>
                    <a:gd name="connsiteX58" fmla="*/ 2164462 w 2887633"/>
                    <a:gd name="connsiteY58" fmla="*/ 1560603 h 1702925"/>
                    <a:gd name="connsiteX59" fmla="*/ 2278913 w 2887633"/>
                    <a:gd name="connsiteY59" fmla="*/ 1479362 h 1702925"/>
                    <a:gd name="connsiteX60" fmla="*/ 2362526 w 2887633"/>
                    <a:gd name="connsiteY60" fmla="*/ 1431032 h 1702925"/>
                    <a:gd name="connsiteX61" fmla="*/ 2438431 w 2887633"/>
                    <a:gd name="connsiteY61" fmla="*/ 1435479 h 1702925"/>
                    <a:gd name="connsiteX62" fmla="*/ 2588757 w 2887633"/>
                    <a:gd name="connsiteY62" fmla="*/ 1481734 h 1702925"/>
                    <a:gd name="connsiteX63" fmla="*/ 2714178 w 2887633"/>
                    <a:gd name="connsiteY63" fmla="*/ 1511681 h 1702925"/>
                    <a:gd name="connsiteX64" fmla="*/ 2801350 w 2887633"/>
                    <a:gd name="connsiteY64" fmla="*/ 1457420 h 1702925"/>
                    <a:gd name="connsiteX65" fmla="*/ 2790676 w 2887633"/>
                    <a:gd name="connsiteY65" fmla="*/ 1399009 h 1702925"/>
                    <a:gd name="connsiteX66" fmla="*/ 2742643 w 2887633"/>
                    <a:gd name="connsiteY66" fmla="*/ 1314802 h 1702925"/>
                    <a:gd name="connsiteX67" fmla="*/ 2794234 w 2887633"/>
                    <a:gd name="connsiteY67" fmla="*/ 1349197 h 1702925"/>
                    <a:gd name="connsiteX68" fmla="*/ 2840489 w 2887633"/>
                    <a:gd name="connsiteY68" fmla="*/ 1341191 h 1702925"/>
                    <a:gd name="connsiteX69" fmla="*/ 2852349 w 2887633"/>
                    <a:gd name="connsiteY69" fmla="*/ 1223183 h 1702925"/>
                    <a:gd name="connsiteX70" fmla="*/ 2773775 w 2887633"/>
                    <a:gd name="connsiteY70" fmla="*/ 1033421 h 1702925"/>
                    <a:gd name="connsiteX71" fmla="*/ 2770514 w 2887633"/>
                    <a:gd name="connsiteY71" fmla="*/ 1020079 h 1702925"/>
                    <a:gd name="connsiteX72" fmla="*/ 2777704 w 2887633"/>
                    <a:gd name="connsiteY72" fmla="*/ 1019857 h 1702925"/>
                    <a:gd name="connsiteX73" fmla="*/ 575799 w 2887633"/>
                    <a:gd name="connsiteY73" fmla="*/ 571766 h 1702925"/>
                    <a:gd name="connsiteX74" fmla="*/ 584991 w 2887633"/>
                    <a:gd name="connsiteY74" fmla="*/ 608532 h 1702925"/>
                    <a:gd name="connsiteX75" fmla="*/ 611083 w 2887633"/>
                    <a:gd name="connsiteY75" fmla="*/ 712605 h 1702925"/>
                    <a:gd name="connsiteX76" fmla="*/ 633321 w 2887633"/>
                    <a:gd name="connsiteY76" fmla="*/ 735139 h 1702925"/>
                    <a:gd name="connsiteX77" fmla="*/ 652890 w 2887633"/>
                    <a:gd name="connsiteY77" fmla="*/ 712605 h 1702925"/>
                    <a:gd name="connsiteX78" fmla="*/ 683430 w 2887633"/>
                    <a:gd name="connsiteY78" fmla="*/ 610311 h 1702925"/>
                    <a:gd name="connsiteX79" fmla="*/ 686099 w 2887633"/>
                    <a:gd name="connsiteY79" fmla="*/ 722389 h 1702925"/>
                    <a:gd name="connsiteX80" fmla="*/ 686988 w 2887633"/>
                    <a:gd name="connsiteY80" fmla="*/ 917785 h 1702925"/>
                    <a:gd name="connsiteX81" fmla="*/ 750440 w 2887633"/>
                    <a:gd name="connsiteY81" fmla="*/ 1155284 h 1702925"/>
                    <a:gd name="connsiteX82" fmla="*/ 893650 w 2887633"/>
                    <a:gd name="connsiteY82" fmla="*/ 1217549 h 1702925"/>
                    <a:gd name="connsiteX83" fmla="*/ 980526 w 2887633"/>
                    <a:gd name="connsiteY83" fmla="*/ 1216067 h 1702925"/>
                    <a:gd name="connsiteX84" fmla="*/ 1003653 w 2887633"/>
                    <a:gd name="connsiteY84" fmla="*/ 1243938 h 1702925"/>
                    <a:gd name="connsiteX85" fmla="*/ 978747 w 2887633"/>
                    <a:gd name="connsiteY85" fmla="*/ 1320139 h 1702925"/>
                    <a:gd name="connsiteX86" fmla="*/ 953841 w 2887633"/>
                    <a:gd name="connsiteY86" fmla="*/ 1390411 h 1702925"/>
                    <a:gd name="connsiteX87" fmla="*/ 955916 w 2887633"/>
                    <a:gd name="connsiteY87" fmla="*/ 1409090 h 1702925"/>
                    <a:gd name="connsiteX88" fmla="*/ 973706 w 2887633"/>
                    <a:gd name="connsiteY88" fmla="*/ 1405532 h 1702925"/>
                    <a:gd name="connsiteX89" fmla="*/ 1030932 w 2887633"/>
                    <a:gd name="connsiteY89" fmla="*/ 1338523 h 1702925"/>
                    <a:gd name="connsiteX90" fmla="*/ 1153090 w 2887633"/>
                    <a:gd name="connsiteY90" fmla="*/ 1115552 h 1702925"/>
                    <a:gd name="connsiteX91" fmla="*/ 1216246 w 2887633"/>
                    <a:gd name="connsiteY91" fmla="*/ 975603 h 1702925"/>
                    <a:gd name="connsiteX92" fmla="*/ 1225734 w 2887633"/>
                    <a:gd name="connsiteY92" fmla="*/ 965225 h 1702925"/>
                    <a:gd name="connsiteX93" fmla="*/ 1166730 w 2887633"/>
                    <a:gd name="connsiteY93" fmla="*/ 1148464 h 1702925"/>
                    <a:gd name="connsiteX94" fmla="*/ 1049611 w 2887633"/>
                    <a:gd name="connsiteY94" fmla="*/ 1408793 h 1702925"/>
                    <a:gd name="connsiteX95" fmla="*/ 1035379 w 2887633"/>
                    <a:gd name="connsiteY95" fmla="*/ 1488256 h 1702925"/>
                    <a:gd name="connsiteX96" fmla="*/ 1092901 w 2887633"/>
                    <a:gd name="connsiteY96" fmla="*/ 1538069 h 1702925"/>
                    <a:gd name="connsiteX97" fmla="*/ 1220100 w 2887633"/>
                    <a:gd name="connsiteY97" fmla="*/ 1506639 h 1702925"/>
                    <a:gd name="connsiteX98" fmla="*/ 1222472 w 2887633"/>
                    <a:gd name="connsiteY98" fmla="*/ 1569795 h 1702925"/>
                    <a:gd name="connsiteX99" fmla="*/ 785427 w 2887633"/>
                    <a:gd name="connsiteY99" fmla="*/ 1548743 h 1702925"/>
                    <a:gd name="connsiteX100" fmla="*/ 708040 w 2887633"/>
                    <a:gd name="connsiteY100" fmla="*/ 1196794 h 1702925"/>
                    <a:gd name="connsiteX101" fmla="*/ 610787 w 2887633"/>
                    <a:gd name="connsiteY101" fmla="*/ 1345935 h 1702925"/>
                    <a:gd name="connsiteX102" fmla="*/ 550893 w 2887633"/>
                    <a:gd name="connsiteY102" fmla="*/ 1281890 h 1702925"/>
                    <a:gd name="connsiteX103" fmla="*/ 567201 w 2887633"/>
                    <a:gd name="connsiteY103" fmla="*/ 1207765 h 1702925"/>
                    <a:gd name="connsiteX104" fmla="*/ 593293 w 2887633"/>
                    <a:gd name="connsiteY104" fmla="*/ 1203317 h 1702925"/>
                    <a:gd name="connsiteX105" fmla="*/ 627687 w 2887633"/>
                    <a:gd name="connsiteY105" fmla="*/ 1248682 h 1702925"/>
                    <a:gd name="connsiteX106" fmla="*/ 669791 w 2887633"/>
                    <a:gd name="connsiteY106" fmla="*/ 1246310 h 1702925"/>
                    <a:gd name="connsiteX107" fmla="*/ 683134 w 2887633"/>
                    <a:gd name="connsiteY107" fmla="*/ 1154691 h 1702925"/>
                    <a:gd name="connsiteX108" fmla="*/ 651111 w 2887633"/>
                    <a:gd name="connsiteY108" fmla="*/ 957813 h 1702925"/>
                    <a:gd name="connsiteX109" fmla="*/ 599223 w 2887633"/>
                    <a:gd name="connsiteY109" fmla="*/ 752929 h 1702925"/>
                    <a:gd name="connsiteX110" fmla="*/ 575799 w 2887633"/>
                    <a:gd name="connsiteY110" fmla="*/ 571766 h 1702925"/>
                    <a:gd name="connsiteX111" fmla="*/ 1407625 w 2887633"/>
                    <a:gd name="connsiteY111" fmla="*/ 514732 h 1702925"/>
                    <a:gd name="connsiteX112" fmla="*/ 1414529 w 2887633"/>
                    <a:gd name="connsiteY112" fmla="*/ 516913 h 1702925"/>
                    <a:gd name="connsiteX113" fmla="*/ 1427245 w 2887633"/>
                    <a:gd name="connsiteY113" fmla="*/ 624465 h 1702925"/>
                    <a:gd name="connsiteX114" fmla="*/ 1435602 w 2887633"/>
                    <a:gd name="connsiteY114" fmla="*/ 781797 h 1702925"/>
                    <a:gd name="connsiteX115" fmla="*/ 1408715 w 2887633"/>
                    <a:gd name="connsiteY115" fmla="*/ 737468 h 1702925"/>
                    <a:gd name="connsiteX116" fmla="*/ 1407625 w 2887633"/>
                    <a:gd name="connsiteY116" fmla="*/ 514732 h 1702925"/>
                    <a:gd name="connsiteX117" fmla="*/ 2183735 w 2887633"/>
                    <a:gd name="connsiteY117" fmla="*/ 458502 h 1702925"/>
                    <a:gd name="connsiteX118" fmla="*/ 2179880 w 2887633"/>
                    <a:gd name="connsiteY118" fmla="*/ 512465 h 1702925"/>
                    <a:gd name="connsiteX119" fmla="*/ 2162090 w 2887633"/>
                    <a:gd name="connsiteY119" fmla="*/ 675245 h 1702925"/>
                    <a:gd name="connsiteX120" fmla="*/ 2157643 w 2887633"/>
                    <a:gd name="connsiteY120" fmla="*/ 729802 h 1702925"/>
                    <a:gd name="connsiteX121" fmla="*/ 2166834 w 2887633"/>
                    <a:gd name="connsiteY121" fmla="*/ 754115 h 1702925"/>
                    <a:gd name="connsiteX122" fmla="*/ 2188182 w 2887633"/>
                    <a:gd name="connsiteY122" fmla="*/ 746999 h 1702925"/>
                    <a:gd name="connsiteX123" fmla="*/ 2210420 w 2887633"/>
                    <a:gd name="connsiteY123" fmla="*/ 734546 h 1702925"/>
                    <a:gd name="connsiteX124" fmla="*/ 2222577 w 2887633"/>
                    <a:gd name="connsiteY124" fmla="*/ 732174 h 1702925"/>
                    <a:gd name="connsiteX125" fmla="*/ 2222577 w 2887633"/>
                    <a:gd name="connsiteY125" fmla="*/ 745220 h 1702925"/>
                    <a:gd name="connsiteX126" fmla="*/ 2186700 w 2887633"/>
                    <a:gd name="connsiteY126" fmla="*/ 848996 h 1702925"/>
                    <a:gd name="connsiteX127" fmla="*/ 2149933 w 2887633"/>
                    <a:gd name="connsiteY127" fmla="*/ 1051804 h 1702925"/>
                    <a:gd name="connsiteX128" fmla="*/ 2149933 w 2887633"/>
                    <a:gd name="connsiteY128" fmla="*/ 1061588 h 1702925"/>
                    <a:gd name="connsiteX129" fmla="*/ 2155567 w 2887633"/>
                    <a:gd name="connsiteY129" fmla="*/ 1072559 h 1702925"/>
                    <a:gd name="connsiteX130" fmla="*/ 2162979 w 2887633"/>
                    <a:gd name="connsiteY130" fmla="*/ 1064553 h 1702925"/>
                    <a:gd name="connsiteX131" fmla="*/ 2196188 w 2887633"/>
                    <a:gd name="connsiteY131" fmla="*/ 995468 h 1702925"/>
                    <a:gd name="connsiteX132" fmla="*/ 2209234 w 2887633"/>
                    <a:gd name="connsiteY132" fmla="*/ 973527 h 1702925"/>
                    <a:gd name="connsiteX133" fmla="*/ 2219908 w 2887633"/>
                    <a:gd name="connsiteY133" fmla="*/ 966114 h 1702925"/>
                    <a:gd name="connsiteX134" fmla="*/ 2228507 w 2887633"/>
                    <a:gd name="connsiteY134" fmla="*/ 977974 h 1702925"/>
                    <a:gd name="connsiteX135" fmla="*/ 2230879 w 2887633"/>
                    <a:gd name="connsiteY135" fmla="*/ 1098948 h 1702925"/>
                    <a:gd name="connsiteX136" fmla="*/ 2221094 w 2887633"/>
                    <a:gd name="connsiteY136" fmla="*/ 1195904 h 1702925"/>
                    <a:gd name="connsiteX137" fmla="*/ 2247779 w 2887633"/>
                    <a:gd name="connsiteY137" fmla="*/ 1216363 h 1702925"/>
                    <a:gd name="connsiteX138" fmla="*/ 2311824 w 2887633"/>
                    <a:gd name="connsiteY138" fmla="*/ 1219921 h 1702925"/>
                    <a:gd name="connsiteX139" fmla="*/ 2353927 w 2887633"/>
                    <a:gd name="connsiteY139" fmla="*/ 1215176 h 1702925"/>
                    <a:gd name="connsiteX140" fmla="*/ 2402554 w 2887633"/>
                    <a:gd name="connsiteY140" fmla="*/ 1175742 h 1702925"/>
                    <a:gd name="connsiteX141" fmla="*/ 2490615 w 2887633"/>
                    <a:gd name="connsiteY141" fmla="*/ 1104285 h 1702925"/>
                    <a:gd name="connsiteX142" fmla="*/ 2501289 w 2887633"/>
                    <a:gd name="connsiteY142" fmla="*/ 1099837 h 1702925"/>
                    <a:gd name="connsiteX143" fmla="*/ 2504551 w 2887633"/>
                    <a:gd name="connsiteY143" fmla="*/ 1101616 h 1702925"/>
                    <a:gd name="connsiteX144" fmla="*/ 2476086 w 2887633"/>
                    <a:gd name="connsiteY144" fmla="*/ 1135417 h 1702925"/>
                    <a:gd name="connsiteX145" fmla="*/ 2461855 w 2887633"/>
                    <a:gd name="connsiteY145" fmla="*/ 1151429 h 1702925"/>
                    <a:gd name="connsiteX146" fmla="*/ 2459482 w 2887633"/>
                    <a:gd name="connsiteY146" fmla="*/ 1165661 h 1702925"/>
                    <a:gd name="connsiteX147" fmla="*/ 2472528 w 2887633"/>
                    <a:gd name="connsiteY147" fmla="*/ 1165957 h 1702925"/>
                    <a:gd name="connsiteX148" fmla="*/ 2523527 w 2887633"/>
                    <a:gd name="connsiteY148" fmla="*/ 1144609 h 1702925"/>
                    <a:gd name="connsiteX149" fmla="*/ 2735526 w 2887633"/>
                    <a:gd name="connsiteY149" fmla="*/ 1120889 h 1702925"/>
                    <a:gd name="connsiteX150" fmla="*/ 2775258 w 2887633"/>
                    <a:gd name="connsiteY150" fmla="*/ 1137493 h 1702925"/>
                    <a:gd name="connsiteX151" fmla="*/ 2783264 w 2887633"/>
                    <a:gd name="connsiteY151" fmla="*/ 1147574 h 1702925"/>
                    <a:gd name="connsiteX152" fmla="*/ 2771107 w 2887633"/>
                    <a:gd name="connsiteY152" fmla="*/ 1155580 h 1702925"/>
                    <a:gd name="connsiteX153" fmla="*/ 2741456 w 2887633"/>
                    <a:gd name="connsiteY153" fmla="*/ 1155283 h 1702925"/>
                    <a:gd name="connsiteX154" fmla="*/ 2608623 w 2887633"/>
                    <a:gd name="connsiteY154" fmla="*/ 1158545 h 1702925"/>
                    <a:gd name="connsiteX155" fmla="*/ 2261419 w 2887633"/>
                    <a:gd name="connsiteY155" fmla="*/ 1274180 h 1702925"/>
                    <a:gd name="connsiteX156" fmla="*/ 2131254 w 2887633"/>
                    <a:gd name="connsiteY156" fmla="*/ 1346527 h 1702925"/>
                    <a:gd name="connsiteX157" fmla="*/ 2093005 w 2887633"/>
                    <a:gd name="connsiteY157" fmla="*/ 1360759 h 1702925"/>
                    <a:gd name="connsiteX158" fmla="*/ 2081145 w 2887633"/>
                    <a:gd name="connsiteY158" fmla="*/ 1355719 h 1702925"/>
                    <a:gd name="connsiteX159" fmla="*/ 2084702 w 2887633"/>
                    <a:gd name="connsiteY159" fmla="*/ 1347417 h 1702925"/>
                    <a:gd name="connsiteX160" fmla="*/ 2118504 w 2887633"/>
                    <a:gd name="connsiteY160" fmla="*/ 1259652 h 1702925"/>
                    <a:gd name="connsiteX161" fmla="*/ 2110202 w 2887633"/>
                    <a:gd name="connsiteY161" fmla="*/ 1046763 h 1702925"/>
                    <a:gd name="connsiteX162" fmla="*/ 2128289 w 2887633"/>
                    <a:gd name="connsiteY162" fmla="*/ 880129 h 1702925"/>
                    <a:gd name="connsiteX163" fmla="*/ 2142818 w 2887633"/>
                    <a:gd name="connsiteY163" fmla="*/ 730691 h 1702925"/>
                    <a:gd name="connsiteX164" fmla="*/ 2170392 w 2887633"/>
                    <a:gd name="connsiteY164" fmla="*/ 492600 h 1702925"/>
                    <a:gd name="connsiteX165" fmla="*/ 2183735 w 2887633"/>
                    <a:gd name="connsiteY165" fmla="*/ 458502 h 1702925"/>
                    <a:gd name="connsiteX166" fmla="*/ 1182296 w 2887633"/>
                    <a:gd name="connsiteY166" fmla="*/ 46528 h 1702925"/>
                    <a:gd name="connsiteX167" fmla="*/ 1312377 w 2887633"/>
                    <a:gd name="connsiteY167" fmla="*/ 355015 h 1702925"/>
                    <a:gd name="connsiteX168" fmla="*/ 1335631 w 2887633"/>
                    <a:gd name="connsiteY168" fmla="*/ 392441 h 1702925"/>
                    <a:gd name="connsiteX169" fmla="*/ 1399581 w 2887633"/>
                    <a:gd name="connsiteY169" fmla="*/ 510894 h 1702925"/>
                    <a:gd name="connsiteX170" fmla="*/ 1292392 w 2887633"/>
                    <a:gd name="connsiteY170" fmla="*/ 413152 h 1702925"/>
                    <a:gd name="connsiteX171" fmla="*/ 1246246 w 2887633"/>
                    <a:gd name="connsiteY171" fmla="*/ 372093 h 1702925"/>
                    <a:gd name="connsiteX172" fmla="*/ 1193923 w 2887633"/>
                    <a:gd name="connsiteY172" fmla="*/ 397528 h 1702925"/>
                    <a:gd name="connsiteX173" fmla="*/ 1122343 w 2887633"/>
                    <a:gd name="connsiteY173" fmla="*/ 504354 h 1702925"/>
                    <a:gd name="connsiteX174" fmla="*/ 1106355 w 2887633"/>
                    <a:gd name="connsiteY174" fmla="*/ 333578 h 1702925"/>
                    <a:gd name="connsiteX175" fmla="*/ 1108899 w 2887633"/>
                    <a:gd name="connsiteY175" fmla="*/ 155534 h 1702925"/>
                    <a:gd name="connsiteX176" fmla="*/ 1105266 w 2887633"/>
                    <a:gd name="connsiteY176" fmla="*/ 131553 h 1702925"/>
                    <a:gd name="connsiteX177" fmla="*/ 1182296 w 2887633"/>
                    <a:gd name="connsiteY177" fmla="*/ 46528 h 1702925"/>
                    <a:gd name="connsiteX178" fmla="*/ 1655231 w 2887633"/>
                    <a:gd name="connsiteY178" fmla="*/ 0 h 1702925"/>
                    <a:gd name="connsiteX179" fmla="*/ 1725712 w 2887633"/>
                    <a:gd name="connsiteY179" fmla="*/ 87320 h 1702925"/>
                    <a:gd name="connsiteX180" fmla="*/ 1703501 w 2887633"/>
                    <a:gd name="connsiteY180" fmla="*/ 516364 h 1702925"/>
                    <a:gd name="connsiteX181" fmla="*/ 1651161 w 2887633"/>
                    <a:gd name="connsiteY181" fmla="*/ 399799 h 1702925"/>
                    <a:gd name="connsiteX182" fmla="*/ 1592725 w 2887633"/>
                    <a:gd name="connsiteY182" fmla="*/ 354811 h 1702925"/>
                    <a:gd name="connsiteX183" fmla="*/ 1537362 w 2887633"/>
                    <a:gd name="connsiteY183" fmla="*/ 402799 h 1702925"/>
                    <a:gd name="connsiteX184" fmla="*/ 1417982 w 2887633"/>
                    <a:gd name="connsiteY184" fmla="*/ 504915 h 1702925"/>
                    <a:gd name="connsiteX185" fmla="*/ 1495296 w 2887633"/>
                    <a:gd name="connsiteY185" fmla="*/ 378228 h 1702925"/>
                    <a:gd name="connsiteX186" fmla="*/ 1515204 w 2887633"/>
                    <a:gd name="connsiteY186" fmla="*/ 342298 h 1702925"/>
                    <a:gd name="connsiteX187" fmla="*/ 1655231 w 2887633"/>
                    <a:gd name="connsiteY187" fmla="*/ 0 h 1702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2887633" h="1702925">
                      <a:moveTo>
                        <a:pt x="660303" y="1361057"/>
                      </a:moveTo>
                      <a:cubicBezTo>
                        <a:pt x="684616" y="1364319"/>
                        <a:pt x="706557" y="1372917"/>
                        <a:pt x="721975" y="1397230"/>
                      </a:cubicBezTo>
                      <a:cubicBezTo>
                        <a:pt x="697069" y="1411166"/>
                        <a:pt x="668308" y="1413538"/>
                        <a:pt x="640733" y="1397823"/>
                      </a:cubicBezTo>
                      <a:cubicBezTo>
                        <a:pt x="602485" y="1380330"/>
                        <a:pt x="562457" y="1364912"/>
                        <a:pt x="522429" y="1386853"/>
                      </a:cubicBezTo>
                      <a:cubicBezTo>
                        <a:pt x="552376" y="1364319"/>
                        <a:pt x="590624" y="1364319"/>
                        <a:pt x="637175" y="1361650"/>
                      </a:cubicBezTo>
                      <a:cubicBezTo>
                        <a:pt x="644884" y="1361057"/>
                        <a:pt x="652594" y="1361057"/>
                        <a:pt x="660303" y="1361057"/>
                      </a:cubicBezTo>
                      <a:close/>
                      <a:moveTo>
                        <a:pt x="134603" y="1085902"/>
                      </a:moveTo>
                      <a:cubicBezTo>
                        <a:pt x="151504" y="1084420"/>
                        <a:pt x="200131" y="1085013"/>
                        <a:pt x="194497" y="1095687"/>
                      </a:cubicBezTo>
                      <a:cubicBezTo>
                        <a:pt x="191236" y="1101321"/>
                        <a:pt x="144388" y="1151133"/>
                        <a:pt x="123929" y="1169219"/>
                      </a:cubicBezTo>
                      <a:cubicBezTo>
                        <a:pt x="80936" y="1207172"/>
                        <a:pt x="64036" y="1256688"/>
                        <a:pt x="55734" y="1310948"/>
                      </a:cubicBezTo>
                      <a:cubicBezTo>
                        <a:pt x="51286" y="1340005"/>
                        <a:pt x="48618" y="1369359"/>
                        <a:pt x="55734" y="1398416"/>
                      </a:cubicBezTo>
                      <a:cubicBezTo>
                        <a:pt x="61664" y="1423323"/>
                        <a:pt x="73820" y="1426288"/>
                        <a:pt x="93093" y="1409387"/>
                      </a:cubicBezTo>
                      <a:cubicBezTo>
                        <a:pt x="102285" y="1401381"/>
                        <a:pt x="109697" y="1384184"/>
                        <a:pt x="121854" y="1389225"/>
                      </a:cubicBezTo>
                      <a:cubicBezTo>
                        <a:pt x="133714" y="1394265"/>
                        <a:pt x="126598" y="1411759"/>
                        <a:pt x="126598" y="1423916"/>
                      </a:cubicBezTo>
                      <a:cubicBezTo>
                        <a:pt x="126894" y="1450304"/>
                        <a:pt x="139348" y="1470763"/>
                        <a:pt x="158917" y="1486181"/>
                      </a:cubicBezTo>
                      <a:cubicBezTo>
                        <a:pt x="193904" y="1513459"/>
                        <a:pt x="234229" y="1527691"/>
                        <a:pt x="278408" y="1530953"/>
                      </a:cubicBezTo>
                      <a:cubicBezTo>
                        <a:pt x="292639" y="1532139"/>
                        <a:pt x="308057" y="1528877"/>
                        <a:pt x="314284" y="1516128"/>
                      </a:cubicBezTo>
                      <a:cubicBezTo>
                        <a:pt x="320511" y="1503082"/>
                        <a:pt x="314284" y="1490629"/>
                        <a:pt x="305092" y="1478176"/>
                      </a:cubicBezTo>
                      <a:cubicBezTo>
                        <a:pt x="280186" y="1445560"/>
                        <a:pt x="205764" y="1382109"/>
                        <a:pt x="195387" y="1359871"/>
                      </a:cubicBezTo>
                      <a:cubicBezTo>
                        <a:pt x="193015" y="1355127"/>
                        <a:pt x="191829" y="1348900"/>
                        <a:pt x="195683" y="1345046"/>
                      </a:cubicBezTo>
                      <a:cubicBezTo>
                        <a:pt x="200427" y="1340598"/>
                        <a:pt x="205468" y="1345935"/>
                        <a:pt x="209619" y="1348604"/>
                      </a:cubicBezTo>
                      <a:cubicBezTo>
                        <a:pt x="233636" y="1364022"/>
                        <a:pt x="307761" y="1445856"/>
                        <a:pt x="326737" y="1464833"/>
                      </a:cubicBezTo>
                      <a:cubicBezTo>
                        <a:pt x="346307" y="1484105"/>
                        <a:pt x="358167" y="1505157"/>
                        <a:pt x="346307" y="1533028"/>
                      </a:cubicBezTo>
                      <a:cubicBezTo>
                        <a:pt x="340080" y="1547260"/>
                        <a:pt x="347492" y="1560603"/>
                        <a:pt x="356684" y="1570091"/>
                      </a:cubicBezTo>
                      <a:cubicBezTo>
                        <a:pt x="365876" y="1579283"/>
                        <a:pt x="357870" y="1578690"/>
                        <a:pt x="351643" y="1578690"/>
                      </a:cubicBezTo>
                      <a:cubicBezTo>
                        <a:pt x="322883" y="1580765"/>
                        <a:pt x="59885" y="1568905"/>
                        <a:pt x="59292" y="1562975"/>
                      </a:cubicBezTo>
                      <a:cubicBezTo>
                        <a:pt x="51879" y="1520575"/>
                        <a:pt x="32014" y="1466019"/>
                        <a:pt x="21043" y="1424212"/>
                      </a:cubicBezTo>
                      <a:cubicBezTo>
                        <a:pt x="11555" y="1388632"/>
                        <a:pt x="3253" y="1353051"/>
                        <a:pt x="584" y="1316285"/>
                      </a:cubicBezTo>
                      <a:cubicBezTo>
                        <a:pt x="-2677" y="1276553"/>
                        <a:pt x="7701" y="1239787"/>
                        <a:pt x="32014" y="1207468"/>
                      </a:cubicBezTo>
                      <a:cubicBezTo>
                        <a:pt x="36757" y="1200945"/>
                        <a:pt x="49211" y="1193237"/>
                        <a:pt x="59292" y="1185231"/>
                      </a:cubicBezTo>
                      <a:cubicBezTo>
                        <a:pt x="93686" y="1161511"/>
                        <a:pt x="116517" y="1142238"/>
                        <a:pt x="126301" y="1098949"/>
                      </a:cubicBezTo>
                      <a:cubicBezTo>
                        <a:pt x="127487" y="1094204"/>
                        <a:pt x="131935" y="1090350"/>
                        <a:pt x="134603" y="1085902"/>
                      </a:cubicBezTo>
                      <a:close/>
                      <a:moveTo>
                        <a:pt x="2777704" y="1019857"/>
                      </a:moveTo>
                      <a:cubicBezTo>
                        <a:pt x="2780077" y="1021043"/>
                        <a:pt x="2782375" y="1023044"/>
                        <a:pt x="2784450" y="1024526"/>
                      </a:cubicBezTo>
                      <a:cubicBezTo>
                        <a:pt x="2796310" y="1033718"/>
                        <a:pt x="2809059" y="1043799"/>
                        <a:pt x="2820919" y="1059810"/>
                      </a:cubicBezTo>
                      <a:cubicBezTo>
                        <a:pt x="2839896" y="1090350"/>
                        <a:pt x="2858872" y="1154691"/>
                        <a:pt x="2871028" y="1199463"/>
                      </a:cubicBezTo>
                      <a:cubicBezTo>
                        <a:pt x="2876959" y="1230596"/>
                        <a:pt x="2887633" y="1260839"/>
                        <a:pt x="2887633" y="1293751"/>
                      </a:cubicBezTo>
                      <a:cubicBezTo>
                        <a:pt x="2887336" y="1328145"/>
                        <a:pt x="2883185" y="1361353"/>
                        <a:pt x="2873104" y="1393969"/>
                      </a:cubicBezTo>
                      <a:cubicBezTo>
                        <a:pt x="2871621" y="1398713"/>
                        <a:pt x="2836634" y="1513756"/>
                        <a:pt x="2835448" y="1527988"/>
                      </a:cubicBezTo>
                      <a:cubicBezTo>
                        <a:pt x="2816472" y="1564755"/>
                        <a:pt x="2789787" y="1591736"/>
                        <a:pt x="2747090" y="1597963"/>
                      </a:cubicBezTo>
                      <a:cubicBezTo>
                        <a:pt x="2714178" y="1602707"/>
                        <a:pt x="2681267" y="1606561"/>
                        <a:pt x="2648058" y="1611009"/>
                      </a:cubicBezTo>
                      <a:cubicBezTo>
                        <a:pt x="2593502" y="1618125"/>
                        <a:pt x="2539538" y="1625241"/>
                        <a:pt x="2484982" y="1632357"/>
                      </a:cubicBezTo>
                      <a:cubicBezTo>
                        <a:pt x="2423013" y="1640659"/>
                        <a:pt x="2361044" y="1649851"/>
                        <a:pt x="2299075" y="1658449"/>
                      </a:cubicBezTo>
                      <a:cubicBezTo>
                        <a:pt x="2250448" y="1665269"/>
                        <a:pt x="2201822" y="1671199"/>
                        <a:pt x="2153492" y="1677425"/>
                      </a:cubicBezTo>
                      <a:cubicBezTo>
                        <a:pt x="2150231" y="1677722"/>
                        <a:pt x="2146672" y="1678611"/>
                        <a:pt x="2143707" y="1678315"/>
                      </a:cubicBezTo>
                      <a:cubicBezTo>
                        <a:pt x="2078476" y="1674757"/>
                        <a:pt x="2014729" y="1684541"/>
                        <a:pt x="1950980" y="1698181"/>
                      </a:cubicBezTo>
                      <a:cubicBezTo>
                        <a:pt x="1944161" y="1700553"/>
                        <a:pt x="1936155" y="1701739"/>
                        <a:pt x="1928446" y="1702925"/>
                      </a:cubicBezTo>
                      <a:cubicBezTo>
                        <a:pt x="1964916" y="1681873"/>
                        <a:pt x="2004944" y="1673274"/>
                        <a:pt x="2044972" y="1663490"/>
                      </a:cubicBezTo>
                      <a:cubicBezTo>
                        <a:pt x="2107830" y="1648368"/>
                        <a:pt x="2172171" y="1639473"/>
                        <a:pt x="2235623" y="1629095"/>
                      </a:cubicBezTo>
                      <a:cubicBezTo>
                        <a:pt x="2291662" y="1619904"/>
                        <a:pt x="2348590" y="1615160"/>
                        <a:pt x="2404629" y="1607747"/>
                      </a:cubicBezTo>
                      <a:cubicBezTo>
                        <a:pt x="2488244" y="1596776"/>
                        <a:pt x="2572747" y="1593811"/>
                        <a:pt x="2656953" y="1587881"/>
                      </a:cubicBezTo>
                      <a:cubicBezTo>
                        <a:pt x="2663180" y="1587585"/>
                        <a:pt x="2672075" y="1586992"/>
                        <a:pt x="2672372" y="1579283"/>
                      </a:cubicBezTo>
                      <a:cubicBezTo>
                        <a:pt x="2672668" y="1572463"/>
                        <a:pt x="2664366" y="1570981"/>
                        <a:pt x="2659326" y="1568905"/>
                      </a:cubicBezTo>
                      <a:cubicBezTo>
                        <a:pt x="2603287" y="1548743"/>
                        <a:pt x="2546358" y="1529767"/>
                        <a:pt x="2490615" y="1508419"/>
                      </a:cubicBezTo>
                      <a:cubicBezTo>
                        <a:pt x="2456221" y="1495373"/>
                        <a:pt x="2423013" y="1479955"/>
                        <a:pt x="2389508" y="1464833"/>
                      </a:cubicBezTo>
                      <a:cubicBezTo>
                        <a:pt x="2362526" y="1452973"/>
                        <a:pt x="2340289" y="1457717"/>
                        <a:pt x="2320126" y="1478176"/>
                      </a:cubicBezTo>
                      <a:cubicBezTo>
                        <a:pt x="2299075" y="1499227"/>
                        <a:pt x="2278023" y="1519686"/>
                        <a:pt x="2257268" y="1541034"/>
                      </a:cubicBezTo>
                      <a:cubicBezTo>
                        <a:pt x="2224059" y="1576615"/>
                        <a:pt x="2182549" y="1582545"/>
                        <a:pt x="2135702" y="1575132"/>
                      </a:cubicBezTo>
                      <a:cubicBezTo>
                        <a:pt x="2145190" y="1570388"/>
                        <a:pt x="2154381" y="1564458"/>
                        <a:pt x="2164462" y="1560603"/>
                      </a:cubicBezTo>
                      <a:cubicBezTo>
                        <a:pt x="2209827" y="1543702"/>
                        <a:pt x="2246890" y="1515535"/>
                        <a:pt x="2278913" y="1479362"/>
                      </a:cubicBezTo>
                      <a:cubicBezTo>
                        <a:pt x="2301447" y="1454159"/>
                        <a:pt x="2329318" y="1437851"/>
                        <a:pt x="2362526" y="1431032"/>
                      </a:cubicBezTo>
                      <a:cubicBezTo>
                        <a:pt x="2388322" y="1425991"/>
                        <a:pt x="2413525" y="1430142"/>
                        <a:pt x="2438431" y="1435479"/>
                      </a:cubicBezTo>
                      <a:cubicBezTo>
                        <a:pt x="2490022" y="1446153"/>
                        <a:pt x="2539242" y="1465426"/>
                        <a:pt x="2588757" y="1481734"/>
                      </a:cubicBezTo>
                      <a:cubicBezTo>
                        <a:pt x="2629675" y="1495076"/>
                        <a:pt x="2671186" y="1506640"/>
                        <a:pt x="2714178" y="1511681"/>
                      </a:cubicBezTo>
                      <a:cubicBezTo>
                        <a:pt x="2753317" y="1516425"/>
                        <a:pt x="2792455" y="1493001"/>
                        <a:pt x="2801350" y="1457420"/>
                      </a:cubicBezTo>
                      <a:cubicBezTo>
                        <a:pt x="2806984" y="1436962"/>
                        <a:pt x="2798978" y="1417393"/>
                        <a:pt x="2790676" y="1399009"/>
                      </a:cubicBezTo>
                      <a:cubicBezTo>
                        <a:pt x="2777926" y="1370842"/>
                        <a:pt x="2762212" y="1344749"/>
                        <a:pt x="2742643" y="1314802"/>
                      </a:cubicBezTo>
                      <a:cubicBezTo>
                        <a:pt x="2765177" y="1324291"/>
                        <a:pt x="2778223" y="1339412"/>
                        <a:pt x="2794234" y="1349197"/>
                      </a:cubicBezTo>
                      <a:cubicBezTo>
                        <a:pt x="2816768" y="1363429"/>
                        <a:pt x="2821512" y="1358981"/>
                        <a:pt x="2840489" y="1341191"/>
                      </a:cubicBezTo>
                      <a:cubicBezTo>
                        <a:pt x="2879627" y="1304128"/>
                        <a:pt x="2859761" y="1262915"/>
                        <a:pt x="2852349" y="1223183"/>
                      </a:cubicBezTo>
                      <a:cubicBezTo>
                        <a:pt x="2839599" y="1154691"/>
                        <a:pt x="2811431" y="1091833"/>
                        <a:pt x="2773775" y="1033421"/>
                      </a:cubicBezTo>
                      <a:cubicBezTo>
                        <a:pt x="2771107" y="1028974"/>
                        <a:pt x="2765177" y="1024823"/>
                        <a:pt x="2770514" y="1020079"/>
                      </a:cubicBezTo>
                      <a:cubicBezTo>
                        <a:pt x="2772886" y="1018300"/>
                        <a:pt x="2775332" y="1018670"/>
                        <a:pt x="2777704" y="1019857"/>
                      </a:cubicBezTo>
                      <a:close/>
                      <a:moveTo>
                        <a:pt x="575799" y="571766"/>
                      </a:moveTo>
                      <a:cubicBezTo>
                        <a:pt x="583805" y="583626"/>
                        <a:pt x="582026" y="596672"/>
                        <a:pt x="584991" y="608532"/>
                      </a:cubicBezTo>
                      <a:cubicBezTo>
                        <a:pt x="587659" y="620392"/>
                        <a:pt x="601002" y="691257"/>
                        <a:pt x="611083" y="712605"/>
                      </a:cubicBezTo>
                      <a:cubicBezTo>
                        <a:pt x="615827" y="722389"/>
                        <a:pt x="619682" y="735139"/>
                        <a:pt x="633321" y="735139"/>
                      </a:cubicBezTo>
                      <a:cubicBezTo>
                        <a:pt x="646071" y="734842"/>
                        <a:pt x="649629" y="722093"/>
                        <a:pt x="652890" y="712605"/>
                      </a:cubicBezTo>
                      <a:cubicBezTo>
                        <a:pt x="660896" y="688588"/>
                        <a:pt x="679575" y="623061"/>
                        <a:pt x="683430" y="610311"/>
                      </a:cubicBezTo>
                      <a:cubicBezTo>
                        <a:pt x="692029" y="642630"/>
                        <a:pt x="686099" y="714384"/>
                        <a:pt x="686099" y="722389"/>
                      </a:cubicBezTo>
                      <a:cubicBezTo>
                        <a:pt x="686099" y="787620"/>
                        <a:pt x="682837" y="852554"/>
                        <a:pt x="686988" y="917785"/>
                      </a:cubicBezTo>
                      <a:cubicBezTo>
                        <a:pt x="691732" y="1000509"/>
                        <a:pt x="711301" y="1081455"/>
                        <a:pt x="750440" y="1155284"/>
                      </a:cubicBezTo>
                      <a:cubicBezTo>
                        <a:pt x="783055" y="1215770"/>
                        <a:pt x="823083" y="1223479"/>
                        <a:pt x="893650" y="1217549"/>
                      </a:cubicBezTo>
                      <a:cubicBezTo>
                        <a:pt x="922708" y="1215177"/>
                        <a:pt x="951469" y="1215177"/>
                        <a:pt x="980526" y="1216067"/>
                      </a:cubicBezTo>
                      <a:cubicBezTo>
                        <a:pt x="996537" y="1216363"/>
                        <a:pt x="1005432" y="1226741"/>
                        <a:pt x="1003653" y="1243938"/>
                      </a:cubicBezTo>
                      <a:cubicBezTo>
                        <a:pt x="1000985" y="1271216"/>
                        <a:pt x="988532" y="1295233"/>
                        <a:pt x="978747" y="1320139"/>
                      </a:cubicBezTo>
                      <a:cubicBezTo>
                        <a:pt x="969259" y="1343563"/>
                        <a:pt x="959771" y="1366393"/>
                        <a:pt x="953841" y="1390411"/>
                      </a:cubicBezTo>
                      <a:cubicBezTo>
                        <a:pt x="952358" y="1396637"/>
                        <a:pt x="950579" y="1403753"/>
                        <a:pt x="955916" y="1409090"/>
                      </a:cubicBezTo>
                      <a:cubicBezTo>
                        <a:pt x="962736" y="1415020"/>
                        <a:pt x="968666" y="1409090"/>
                        <a:pt x="973706" y="1405532"/>
                      </a:cubicBezTo>
                      <a:cubicBezTo>
                        <a:pt x="999206" y="1388631"/>
                        <a:pt x="1014920" y="1363428"/>
                        <a:pt x="1030932" y="1338523"/>
                      </a:cubicBezTo>
                      <a:cubicBezTo>
                        <a:pt x="1076890" y="1267065"/>
                        <a:pt x="1116621" y="1192050"/>
                        <a:pt x="1153090" y="1115552"/>
                      </a:cubicBezTo>
                      <a:cubicBezTo>
                        <a:pt x="1175328" y="1069298"/>
                        <a:pt x="1195194" y="1022154"/>
                        <a:pt x="1216246" y="975603"/>
                      </a:cubicBezTo>
                      <a:cubicBezTo>
                        <a:pt x="1217728" y="971748"/>
                        <a:pt x="1218618" y="966411"/>
                        <a:pt x="1225734" y="965225"/>
                      </a:cubicBezTo>
                      <a:cubicBezTo>
                        <a:pt x="1209426" y="1028084"/>
                        <a:pt x="1188374" y="1088274"/>
                        <a:pt x="1166730" y="1148464"/>
                      </a:cubicBezTo>
                      <a:cubicBezTo>
                        <a:pt x="1134707" y="1238304"/>
                        <a:pt x="1088453" y="1322215"/>
                        <a:pt x="1049611" y="1408793"/>
                      </a:cubicBezTo>
                      <a:cubicBezTo>
                        <a:pt x="1038641" y="1433996"/>
                        <a:pt x="1030932" y="1460088"/>
                        <a:pt x="1035379" y="1488256"/>
                      </a:cubicBezTo>
                      <a:cubicBezTo>
                        <a:pt x="1041013" y="1522947"/>
                        <a:pt x="1065029" y="1534807"/>
                        <a:pt x="1092901" y="1538069"/>
                      </a:cubicBezTo>
                      <a:cubicBezTo>
                        <a:pt x="1137969" y="1543109"/>
                        <a:pt x="1182444" y="1534214"/>
                        <a:pt x="1220100" y="1506639"/>
                      </a:cubicBezTo>
                      <a:cubicBezTo>
                        <a:pt x="1218321" y="1540441"/>
                        <a:pt x="1226920" y="1558527"/>
                        <a:pt x="1222472" y="1569795"/>
                      </a:cubicBezTo>
                      <a:cubicBezTo>
                        <a:pt x="1154573" y="1568609"/>
                        <a:pt x="792246" y="1551708"/>
                        <a:pt x="785427" y="1548743"/>
                      </a:cubicBezTo>
                      <a:cubicBezTo>
                        <a:pt x="778608" y="1541923"/>
                        <a:pt x="757555" y="1281890"/>
                        <a:pt x="708040" y="1196794"/>
                      </a:cubicBezTo>
                      <a:cubicBezTo>
                        <a:pt x="708336" y="1318360"/>
                        <a:pt x="622350" y="1347418"/>
                        <a:pt x="610787" y="1345935"/>
                      </a:cubicBezTo>
                      <a:cubicBezTo>
                        <a:pt x="569869" y="1342080"/>
                        <a:pt x="548225" y="1324587"/>
                        <a:pt x="550893" y="1281890"/>
                      </a:cubicBezTo>
                      <a:cubicBezTo>
                        <a:pt x="552376" y="1256095"/>
                        <a:pt x="555341" y="1230892"/>
                        <a:pt x="567201" y="1207765"/>
                      </a:cubicBezTo>
                      <a:cubicBezTo>
                        <a:pt x="573427" y="1195015"/>
                        <a:pt x="581433" y="1192346"/>
                        <a:pt x="593293" y="1203317"/>
                      </a:cubicBezTo>
                      <a:cubicBezTo>
                        <a:pt x="607229" y="1216660"/>
                        <a:pt x="616717" y="1233264"/>
                        <a:pt x="627687" y="1248682"/>
                      </a:cubicBezTo>
                      <a:cubicBezTo>
                        <a:pt x="644885" y="1272699"/>
                        <a:pt x="657041" y="1272699"/>
                        <a:pt x="669791" y="1246310"/>
                      </a:cubicBezTo>
                      <a:cubicBezTo>
                        <a:pt x="683727" y="1217549"/>
                        <a:pt x="687285" y="1187602"/>
                        <a:pt x="683134" y="1154691"/>
                      </a:cubicBezTo>
                      <a:cubicBezTo>
                        <a:pt x="674831" y="1088274"/>
                        <a:pt x="661785" y="1023340"/>
                        <a:pt x="651111" y="957813"/>
                      </a:cubicBezTo>
                      <a:cubicBezTo>
                        <a:pt x="639548" y="887838"/>
                        <a:pt x="625612" y="819049"/>
                        <a:pt x="599223" y="752929"/>
                      </a:cubicBezTo>
                      <a:cubicBezTo>
                        <a:pt x="575799" y="695408"/>
                        <a:pt x="571352" y="634625"/>
                        <a:pt x="575799" y="571766"/>
                      </a:cubicBezTo>
                      <a:close/>
                      <a:moveTo>
                        <a:pt x="1407625" y="514732"/>
                      </a:moveTo>
                      <a:cubicBezTo>
                        <a:pt x="1409804" y="515459"/>
                        <a:pt x="1412348" y="516185"/>
                        <a:pt x="1414529" y="516913"/>
                      </a:cubicBezTo>
                      <a:cubicBezTo>
                        <a:pt x="1425429" y="551794"/>
                        <a:pt x="1423612" y="588493"/>
                        <a:pt x="1427245" y="624465"/>
                      </a:cubicBezTo>
                      <a:cubicBezTo>
                        <a:pt x="1432332" y="676788"/>
                        <a:pt x="1433058" y="729111"/>
                        <a:pt x="1435602" y="781797"/>
                      </a:cubicBezTo>
                      <a:cubicBezTo>
                        <a:pt x="1406171" y="779617"/>
                        <a:pt x="1409078" y="755999"/>
                        <a:pt x="1408715" y="737468"/>
                      </a:cubicBezTo>
                      <a:cubicBezTo>
                        <a:pt x="1407262" y="663344"/>
                        <a:pt x="1407625" y="589220"/>
                        <a:pt x="1407625" y="514732"/>
                      </a:cubicBezTo>
                      <a:close/>
                      <a:moveTo>
                        <a:pt x="2183735" y="458502"/>
                      </a:moveTo>
                      <a:cubicBezTo>
                        <a:pt x="2188776" y="478961"/>
                        <a:pt x="2182846" y="495861"/>
                        <a:pt x="2179880" y="512465"/>
                      </a:cubicBezTo>
                      <a:cubicBezTo>
                        <a:pt x="2170392" y="566429"/>
                        <a:pt x="2159422" y="620096"/>
                        <a:pt x="2162090" y="675245"/>
                      </a:cubicBezTo>
                      <a:cubicBezTo>
                        <a:pt x="2163276" y="693628"/>
                        <a:pt x="2157049" y="711418"/>
                        <a:pt x="2157643" y="729802"/>
                      </a:cubicBezTo>
                      <a:cubicBezTo>
                        <a:pt x="2157939" y="739290"/>
                        <a:pt x="2157939" y="749371"/>
                        <a:pt x="2166834" y="754115"/>
                      </a:cubicBezTo>
                      <a:cubicBezTo>
                        <a:pt x="2174839" y="758562"/>
                        <a:pt x="2181363" y="750260"/>
                        <a:pt x="2188182" y="746999"/>
                      </a:cubicBezTo>
                      <a:cubicBezTo>
                        <a:pt x="2195595" y="743441"/>
                        <a:pt x="2202711" y="738400"/>
                        <a:pt x="2210420" y="734546"/>
                      </a:cubicBezTo>
                      <a:cubicBezTo>
                        <a:pt x="2214274" y="732470"/>
                        <a:pt x="2218426" y="728319"/>
                        <a:pt x="2222577" y="732174"/>
                      </a:cubicBezTo>
                      <a:cubicBezTo>
                        <a:pt x="2226431" y="735732"/>
                        <a:pt x="2224059" y="740772"/>
                        <a:pt x="2222577" y="745220"/>
                      </a:cubicBezTo>
                      <a:cubicBezTo>
                        <a:pt x="2210420" y="779911"/>
                        <a:pt x="2198560" y="814305"/>
                        <a:pt x="2186700" y="848996"/>
                      </a:cubicBezTo>
                      <a:cubicBezTo>
                        <a:pt x="2164165" y="914523"/>
                        <a:pt x="2150527" y="982125"/>
                        <a:pt x="2149933" y="1051804"/>
                      </a:cubicBezTo>
                      <a:cubicBezTo>
                        <a:pt x="2149933" y="1055065"/>
                        <a:pt x="2149933" y="1058623"/>
                        <a:pt x="2149933" y="1061588"/>
                      </a:cubicBezTo>
                      <a:cubicBezTo>
                        <a:pt x="2150230" y="1066036"/>
                        <a:pt x="2149637" y="1071669"/>
                        <a:pt x="2155567" y="1072559"/>
                      </a:cubicBezTo>
                      <a:cubicBezTo>
                        <a:pt x="2160311" y="1073448"/>
                        <a:pt x="2161497" y="1067815"/>
                        <a:pt x="2162979" y="1064553"/>
                      </a:cubicBezTo>
                      <a:cubicBezTo>
                        <a:pt x="2173950" y="1041426"/>
                        <a:pt x="2184625" y="1018595"/>
                        <a:pt x="2196188" y="995468"/>
                      </a:cubicBezTo>
                      <a:cubicBezTo>
                        <a:pt x="2199746" y="988055"/>
                        <a:pt x="2204786" y="980939"/>
                        <a:pt x="2209234" y="973527"/>
                      </a:cubicBezTo>
                      <a:cubicBezTo>
                        <a:pt x="2211606" y="969079"/>
                        <a:pt x="2214274" y="965224"/>
                        <a:pt x="2219908" y="966114"/>
                      </a:cubicBezTo>
                      <a:cubicBezTo>
                        <a:pt x="2226135" y="967300"/>
                        <a:pt x="2227914" y="972934"/>
                        <a:pt x="2228507" y="977974"/>
                      </a:cubicBezTo>
                      <a:cubicBezTo>
                        <a:pt x="2235623" y="1018002"/>
                        <a:pt x="2234437" y="1058623"/>
                        <a:pt x="2230879" y="1098948"/>
                      </a:cubicBezTo>
                      <a:cubicBezTo>
                        <a:pt x="2228210" y="1131266"/>
                        <a:pt x="2220501" y="1163289"/>
                        <a:pt x="2221094" y="1195904"/>
                      </a:cubicBezTo>
                      <a:cubicBezTo>
                        <a:pt x="2221391" y="1219031"/>
                        <a:pt x="2227321" y="1224071"/>
                        <a:pt x="2247779" y="1216363"/>
                      </a:cubicBezTo>
                      <a:cubicBezTo>
                        <a:pt x="2270017" y="1207764"/>
                        <a:pt x="2289883" y="1202723"/>
                        <a:pt x="2311824" y="1219921"/>
                      </a:cubicBezTo>
                      <a:cubicBezTo>
                        <a:pt x="2324870" y="1230594"/>
                        <a:pt x="2340881" y="1223478"/>
                        <a:pt x="2353927" y="1215176"/>
                      </a:cubicBezTo>
                      <a:cubicBezTo>
                        <a:pt x="2371718" y="1203910"/>
                        <a:pt x="2387729" y="1190863"/>
                        <a:pt x="2402554" y="1175742"/>
                      </a:cubicBezTo>
                      <a:cubicBezTo>
                        <a:pt x="2428943" y="1148760"/>
                        <a:pt x="2456517" y="1122371"/>
                        <a:pt x="2490615" y="1104285"/>
                      </a:cubicBezTo>
                      <a:cubicBezTo>
                        <a:pt x="2494174" y="1102802"/>
                        <a:pt x="2497731" y="1101616"/>
                        <a:pt x="2501289" y="1099837"/>
                      </a:cubicBezTo>
                      <a:cubicBezTo>
                        <a:pt x="2502179" y="1099244"/>
                        <a:pt x="2503365" y="1100430"/>
                        <a:pt x="2504551" y="1101616"/>
                      </a:cubicBezTo>
                      <a:cubicBezTo>
                        <a:pt x="2495063" y="1112883"/>
                        <a:pt x="2485575" y="1124447"/>
                        <a:pt x="2476086" y="1135417"/>
                      </a:cubicBezTo>
                      <a:cubicBezTo>
                        <a:pt x="2471342" y="1141051"/>
                        <a:pt x="2465709" y="1145499"/>
                        <a:pt x="2461855" y="1151429"/>
                      </a:cubicBezTo>
                      <a:cubicBezTo>
                        <a:pt x="2459186" y="1155283"/>
                        <a:pt x="2455035" y="1160324"/>
                        <a:pt x="2459482" y="1165661"/>
                      </a:cubicBezTo>
                      <a:cubicBezTo>
                        <a:pt x="2463041" y="1169515"/>
                        <a:pt x="2468081" y="1168033"/>
                        <a:pt x="2472528" y="1165957"/>
                      </a:cubicBezTo>
                      <a:cubicBezTo>
                        <a:pt x="2489429" y="1158841"/>
                        <a:pt x="2506330" y="1151725"/>
                        <a:pt x="2523527" y="1144609"/>
                      </a:cubicBezTo>
                      <a:cubicBezTo>
                        <a:pt x="2591723" y="1116441"/>
                        <a:pt x="2662884" y="1110511"/>
                        <a:pt x="2735526" y="1120889"/>
                      </a:cubicBezTo>
                      <a:cubicBezTo>
                        <a:pt x="2750055" y="1122964"/>
                        <a:pt x="2762805" y="1130377"/>
                        <a:pt x="2775258" y="1137493"/>
                      </a:cubicBezTo>
                      <a:cubicBezTo>
                        <a:pt x="2779113" y="1139865"/>
                        <a:pt x="2783856" y="1142534"/>
                        <a:pt x="2783264" y="1147574"/>
                      </a:cubicBezTo>
                      <a:cubicBezTo>
                        <a:pt x="2782374" y="1153801"/>
                        <a:pt x="2776148" y="1154987"/>
                        <a:pt x="2771107" y="1155580"/>
                      </a:cubicBezTo>
                      <a:cubicBezTo>
                        <a:pt x="2761323" y="1155876"/>
                        <a:pt x="2751241" y="1156766"/>
                        <a:pt x="2741456" y="1155283"/>
                      </a:cubicBezTo>
                      <a:cubicBezTo>
                        <a:pt x="2696981" y="1148167"/>
                        <a:pt x="2652209" y="1152022"/>
                        <a:pt x="2608623" y="1158545"/>
                      </a:cubicBezTo>
                      <a:cubicBezTo>
                        <a:pt x="2485871" y="1176335"/>
                        <a:pt x="2373793" y="1225851"/>
                        <a:pt x="2261419" y="1274180"/>
                      </a:cubicBezTo>
                      <a:cubicBezTo>
                        <a:pt x="2215164" y="1293750"/>
                        <a:pt x="2173060" y="1319842"/>
                        <a:pt x="2131254" y="1346527"/>
                      </a:cubicBezTo>
                      <a:cubicBezTo>
                        <a:pt x="2119394" y="1353940"/>
                        <a:pt x="2106348" y="1357498"/>
                        <a:pt x="2093005" y="1360759"/>
                      </a:cubicBezTo>
                      <a:cubicBezTo>
                        <a:pt x="2088261" y="1361945"/>
                        <a:pt x="2083517" y="1360463"/>
                        <a:pt x="2081145" y="1355719"/>
                      </a:cubicBezTo>
                      <a:cubicBezTo>
                        <a:pt x="2079662" y="1352161"/>
                        <a:pt x="2081441" y="1349492"/>
                        <a:pt x="2084702" y="1347417"/>
                      </a:cubicBezTo>
                      <a:cubicBezTo>
                        <a:pt x="2114353" y="1325475"/>
                        <a:pt x="2117021" y="1291971"/>
                        <a:pt x="2118504" y="1259652"/>
                      </a:cubicBezTo>
                      <a:cubicBezTo>
                        <a:pt x="2122062" y="1188491"/>
                        <a:pt x="2109905" y="1117924"/>
                        <a:pt x="2110202" y="1046763"/>
                      </a:cubicBezTo>
                      <a:cubicBezTo>
                        <a:pt x="2110499" y="990131"/>
                        <a:pt x="2120580" y="935278"/>
                        <a:pt x="2128289" y="880129"/>
                      </a:cubicBezTo>
                      <a:cubicBezTo>
                        <a:pt x="2135405" y="830613"/>
                        <a:pt x="2140149" y="780800"/>
                        <a:pt x="2142818" y="730691"/>
                      </a:cubicBezTo>
                      <a:cubicBezTo>
                        <a:pt x="2146672" y="650932"/>
                        <a:pt x="2149044" y="570876"/>
                        <a:pt x="2170392" y="492600"/>
                      </a:cubicBezTo>
                      <a:cubicBezTo>
                        <a:pt x="2173060" y="481629"/>
                        <a:pt x="2175433" y="470065"/>
                        <a:pt x="2183735" y="458502"/>
                      </a:cubicBezTo>
                      <a:close/>
                      <a:moveTo>
                        <a:pt x="1182296" y="46528"/>
                      </a:moveTo>
                      <a:cubicBezTo>
                        <a:pt x="1165582" y="174792"/>
                        <a:pt x="1238980" y="264904"/>
                        <a:pt x="1312377" y="355015"/>
                      </a:cubicBezTo>
                      <a:cubicBezTo>
                        <a:pt x="1321825" y="366642"/>
                        <a:pt x="1338539" y="376816"/>
                        <a:pt x="1335631" y="392441"/>
                      </a:cubicBezTo>
                      <a:cubicBezTo>
                        <a:pt x="1325457" y="449851"/>
                        <a:pt x="1363974" y="479283"/>
                        <a:pt x="1399581" y="510894"/>
                      </a:cubicBezTo>
                      <a:cubicBezTo>
                        <a:pt x="1353072" y="490546"/>
                        <a:pt x="1298207" y="480009"/>
                        <a:pt x="1292392" y="413152"/>
                      </a:cubicBezTo>
                      <a:cubicBezTo>
                        <a:pt x="1290212" y="388081"/>
                        <a:pt x="1269864" y="376090"/>
                        <a:pt x="1246246" y="372093"/>
                      </a:cubicBezTo>
                      <a:cubicBezTo>
                        <a:pt x="1222992" y="368097"/>
                        <a:pt x="1205551" y="376454"/>
                        <a:pt x="1193923" y="397528"/>
                      </a:cubicBezTo>
                      <a:cubicBezTo>
                        <a:pt x="1173213" y="433864"/>
                        <a:pt x="1151774" y="469471"/>
                        <a:pt x="1122343" y="504354"/>
                      </a:cubicBezTo>
                      <a:cubicBezTo>
                        <a:pt x="1116893" y="447308"/>
                        <a:pt x="1108172" y="390624"/>
                        <a:pt x="1106355" y="333578"/>
                      </a:cubicBezTo>
                      <a:cubicBezTo>
                        <a:pt x="1104174" y="274351"/>
                        <a:pt x="1102359" y="214761"/>
                        <a:pt x="1108899" y="155534"/>
                      </a:cubicBezTo>
                      <a:cubicBezTo>
                        <a:pt x="1109625" y="147904"/>
                        <a:pt x="1106719" y="139547"/>
                        <a:pt x="1105266" y="131553"/>
                      </a:cubicBezTo>
                      <a:cubicBezTo>
                        <a:pt x="1133971" y="105028"/>
                        <a:pt x="1143781" y="62879"/>
                        <a:pt x="1182296" y="46528"/>
                      </a:cubicBezTo>
                      <a:close/>
                      <a:moveTo>
                        <a:pt x="1655231" y="0"/>
                      </a:moveTo>
                      <a:cubicBezTo>
                        <a:pt x="1700984" y="15225"/>
                        <a:pt x="1709568" y="51688"/>
                        <a:pt x="1725712" y="87320"/>
                      </a:cubicBezTo>
                      <a:cubicBezTo>
                        <a:pt x="1741879" y="226502"/>
                        <a:pt x="1744110" y="372787"/>
                        <a:pt x="1703501" y="516364"/>
                      </a:cubicBezTo>
                      <a:cubicBezTo>
                        <a:pt x="1678300" y="475474"/>
                        <a:pt x="1664293" y="437588"/>
                        <a:pt x="1651161" y="399799"/>
                      </a:cubicBezTo>
                      <a:cubicBezTo>
                        <a:pt x="1641447" y="371250"/>
                        <a:pt x="1624643" y="354775"/>
                        <a:pt x="1592725" y="354811"/>
                      </a:cubicBezTo>
                      <a:cubicBezTo>
                        <a:pt x="1559883" y="355189"/>
                        <a:pt x="1545796" y="374472"/>
                        <a:pt x="1537362" y="402799"/>
                      </a:cubicBezTo>
                      <a:cubicBezTo>
                        <a:pt x="1519720" y="462469"/>
                        <a:pt x="1480446" y="497156"/>
                        <a:pt x="1417982" y="504915"/>
                      </a:cubicBezTo>
                      <a:cubicBezTo>
                        <a:pt x="1458863" y="471734"/>
                        <a:pt x="1499258" y="438943"/>
                        <a:pt x="1495296" y="378228"/>
                      </a:cubicBezTo>
                      <a:cubicBezTo>
                        <a:pt x="1494210" y="363925"/>
                        <a:pt x="1504803" y="352235"/>
                        <a:pt x="1515204" y="342298"/>
                      </a:cubicBezTo>
                      <a:cubicBezTo>
                        <a:pt x="1614062" y="249450"/>
                        <a:pt x="1668380" y="138406"/>
                        <a:pt x="1655231" y="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3378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0059368D-315B-48E3-8286-798368AB3BE7}"/>
                  </a:ext>
                </a:extLst>
              </p:cNvPr>
              <p:cNvGrpSpPr/>
              <p:nvPr/>
            </p:nvGrpSpPr>
            <p:grpSpPr>
              <a:xfrm>
                <a:off x="6299020" y="1126131"/>
                <a:ext cx="750571" cy="1452744"/>
                <a:chOff x="9160839" y="2146343"/>
                <a:chExt cx="1138072" cy="2202759"/>
              </a:xfrm>
            </p:grpSpPr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0345FDF6-655F-4324-A0EB-3563EEA62749}"/>
                    </a:ext>
                  </a:extLst>
                </p:cNvPr>
                <p:cNvSpPr/>
                <p:nvPr/>
              </p:nvSpPr>
              <p:spPr>
                <a:xfrm>
                  <a:off x="9434199" y="3484248"/>
                  <a:ext cx="752687" cy="864854"/>
                </a:xfrm>
                <a:custGeom>
                  <a:avLst/>
                  <a:gdLst>
                    <a:gd name="connsiteX0" fmla="*/ 538018 w 1128382"/>
                    <a:gd name="connsiteY0" fmla="*/ 869267 h 889928"/>
                    <a:gd name="connsiteX1" fmla="*/ 456100 w 1128382"/>
                    <a:gd name="connsiteY1" fmla="*/ 871975 h 889928"/>
                    <a:gd name="connsiteX2" fmla="*/ 30268 w 1128382"/>
                    <a:gd name="connsiteY2" fmla="*/ 512488 h 889928"/>
                    <a:gd name="connsiteX3" fmla="*/ 480 w 1128382"/>
                    <a:gd name="connsiteY3" fmla="*/ 136077 h 889928"/>
                    <a:gd name="connsiteX4" fmla="*/ 337625 w 1128382"/>
                    <a:gd name="connsiteY4" fmla="*/ 499625 h 889928"/>
                    <a:gd name="connsiteX5" fmla="*/ 749241 w 1128382"/>
                    <a:gd name="connsiteY5" fmla="*/ 438695 h 889928"/>
                    <a:gd name="connsiteX6" fmla="*/ 1082324 w 1128382"/>
                    <a:gd name="connsiteY6" fmla="*/ 0 h 889928"/>
                    <a:gd name="connsiteX7" fmla="*/ 1128361 w 1128382"/>
                    <a:gd name="connsiteY7" fmla="*/ 500302 h 889928"/>
                    <a:gd name="connsiteX8" fmla="*/ 538018 w 1128382"/>
                    <a:gd name="connsiteY8" fmla="*/ 869267 h 889928"/>
                    <a:gd name="connsiteX9" fmla="*/ 538018 w 1128382"/>
                    <a:gd name="connsiteY9" fmla="*/ 869267 h 889928"/>
                    <a:gd name="connsiteX0" fmla="*/ 538018 w 1128382"/>
                    <a:gd name="connsiteY0" fmla="*/ 869267 h 997321"/>
                    <a:gd name="connsiteX1" fmla="*/ 326549 w 1128382"/>
                    <a:gd name="connsiteY1" fmla="*/ 994124 h 997321"/>
                    <a:gd name="connsiteX2" fmla="*/ 30268 w 1128382"/>
                    <a:gd name="connsiteY2" fmla="*/ 512488 h 997321"/>
                    <a:gd name="connsiteX3" fmla="*/ 480 w 1128382"/>
                    <a:gd name="connsiteY3" fmla="*/ 136077 h 997321"/>
                    <a:gd name="connsiteX4" fmla="*/ 337625 w 1128382"/>
                    <a:gd name="connsiteY4" fmla="*/ 499625 h 997321"/>
                    <a:gd name="connsiteX5" fmla="*/ 749241 w 1128382"/>
                    <a:gd name="connsiteY5" fmla="*/ 438695 h 997321"/>
                    <a:gd name="connsiteX6" fmla="*/ 1082324 w 1128382"/>
                    <a:gd name="connsiteY6" fmla="*/ 0 h 997321"/>
                    <a:gd name="connsiteX7" fmla="*/ 1128361 w 1128382"/>
                    <a:gd name="connsiteY7" fmla="*/ 500302 h 997321"/>
                    <a:gd name="connsiteX8" fmla="*/ 538018 w 1128382"/>
                    <a:gd name="connsiteY8" fmla="*/ 869267 h 997321"/>
                    <a:gd name="connsiteX9" fmla="*/ 538018 w 1128382"/>
                    <a:gd name="connsiteY9" fmla="*/ 869267 h 997321"/>
                    <a:gd name="connsiteX0" fmla="*/ 541720 w 1128382"/>
                    <a:gd name="connsiteY0" fmla="*/ 1283831 h 1286458"/>
                    <a:gd name="connsiteX1" fmla="*/ 326549 w 1128382"/>
                    <a:gd name="connsiteY1" fmla="*/ 994124 h 1286458"/>
                    <a:gd name="connsiteX2" fmla="*/ 30268 w 1128382"/>
                    <a:gd name="connsiteY2" fmla="*/ 512488 h 1286458"/>
                    <a:gd name="connsiteX3" fmla="*/ 480 w 1128382"/>
                    <a:gd name="connsiteY3" fmla="*/ 136077 h 1286458"/>
                    <a:gd name="connsiteX4" fmla="*/ 337625 w 1128382"/>
                    <a:gd name="connsiteY4" fmla="*/ 499625 h 1286458"/>
                    <a:gd name="connsiteX5" fmla="*/ 749241 w 1128382"/>
                    <a:gd name="connsiteY5" fmla="*/ 438695 h 1286458"/>
                    <a:gd name="connsiteX6" fmla="*/ 1082324 w 1128382"/>
                    <a:gd name="connsiteY6" fmla="*/ 0 h 1286458"/>
                    <a:gd name="connsiteX7" fmla="*/ 1128361 w 1128382"/>
                    <a:gd name="connsiteY7" fmla="*/ 500302 h 1286458"/>
                    <a:gd name="connsiteX8" fmla="*/ 538018 w 1128382"/>
                    <a:gd name="connsiteY8" fmla="*/ 869267 h 1286458"/>
                    <a:gd name="connsiteX9" fmla="*/ 541720 w 1128382"/>
                    <a:gd name="connsiteY9" fmla="*/ 1283831 h 1286458"/>
                    <a:gd name="connsiteX0" fmla="*/ 541720 w 1128405"/>
                    <a:gd name="connsiteY0" fmla="*/ 1283831 h 1286458"/>
                    <a:gd name="connsiteX1" fmla="*/ 326549 w 1128405"/>
                    <a:gd name="connsiteY1" fmla="*/ 994124 h 1286458"/>
                    <a:gd name="connsiteX2" fmla="*/ 30268 w 1128405"/>
                    <a:gd name="connsiteY2" fmla="*/ 512488 h 1286458"/>
                    <a:gd name="connsiteX3" fmla="*/ 480 w 1128405"/>
                    <a:gd name="connsiteY3" fmla="*/ 136077 h 1286458"/>
                    <a:gd name="connsiteX4" fmla="*/ 337625 w 1128405"/>
                    <a:gd name="connsiteY4" fmla="*/ 499625 h 1286458"/>
                    <a:gd name="connsiteX5" fmla="*/ 749241 w 1128405"/>
                    <a:gd name="connsiteY5" fmla="*/ 438695 h 1286458"/>
                    <a:gd name="connsiteX6" fmla="*/ 1082324 w 1128405"/>
                    <a:gd name="connsiteY6" fmla="*/ 0 h 1286458"/>
                    <a:gd name="connsiteX7" fmla="*/ 1128361 w 1128405"/>
                    <a:gd name="connsiteY7" fmla="*/ 500302 h 1286458"/>
                    <a:gd name="connsiteX8" fmla="*/ 830435 w 1128405"/>
                    <a:gd name="connsiteY8" fmla="*/ 961803 h 1286458"/>
                    <a:gd name="connsiteX9" fmla="*/ 541720 w 1128405"/>
                    <a:gd name="connsiteY9" fmla="*/ 1283831 h 1286458"/>
                    <a:gd name="connsiteX0" fmla="*/ 541720 w 1128403"/>
                    <a:gd name="connsiteY0" fmla="*/ 1283831 h 1286458"/>
                    <a:gd name="connsiteX1" fmla="*/ 326549 w 1128403"/>
                    <a:gd name="connsiteY1" fmla="*/ 994124 h 1286458"/>
                    <a:gd name="connsiteX2" fmla="*/ 30268 w 1128403"/>
                    <a:gd name="connsiteY2" fmla="*/ 512488 h 1286458"/>
                    <a:gd name="connsiteX3" fmla="*/ 480 w 1128403"/>
                    <a:gd name="connsiteY3" fmla="*/ 136077 h 1286458"/>
                    <a:gd name="connsiteX4" fmla="*/ 337625 w 1128403"/>
                    <a:gd name="connsiteY4" fmla="*/ 499625 h 1286458"/>
                    <a:gd name="connsiteX5" fmla="*/ 749241 w 1128403"/>
                    <a:gd name="connsiteY5" fmla="*/ 438695 h 1286458"/>
                    <a:gd name="connsiteX6" fmla="*/ 1082324 w 1128403"/>
                    <a:gd name="connsiteY6" fmla="*/ 0 h 1286458"/>
                    <a:gd name="connsiteX7" fmla="*/ 1128361 w 1128403"/>
                    <a:gd name="connsiteY7" fmla="*/ 500302 h 1286458"/>
                    <a:gd name="connsiteX8" fmla="*/ 830435 w 1128403"/>
                    <a:gd name="connsiteY8" fmla="*/ 961803 h 1286458"/>
                    <a:gd name="connsiteX9" fmla="*/ 541720 w 1128403"/>
                    <a:gd name="connsiteY9" fmla="*/ 1283831 h 1286458"/>
                    <a:gd name="connsiteX0" fmla="*/ 523213 w 1128405"/>
                    <a:gd name="connsiteY0" fmla="*/ 1302339 h 1304787"/>
                    <a:gd name="connsiteX1" fmla="*/ 326549 w 1128405"/>
                    <a:gd name="connsiteY1" fmla="*/ 994124 h 1304787"/>
                    <a:gd name="connsiteX2" fmla="*/ 30268 w 1128405"/>
                    <a:gd name="connsiteY2" fmla="*/ 512488 h 1304787"/>
                    <a:gd name="connsiteX3" fmla="*/ 480 w 1128405"/>
                    <a:gd name="connsiteY3" fmla="*/ 136077 h 1304787"/>
                    <a:gd name="connsiteX4" fmla="*/ 337625 w 1128405"/>
                    <a:gd name="connsiteY4" fmla="*/ 499625 h 1304787"/>
                    <a:gd name="connsiteX5" fmla="*/ 749241 w 1128405"/>
                    <a:gd name="connsiteY5" fmla="*/ 438695 h 1304787"/>
                    <a:gd name="connsiteX6" fmla="*/ 1082324 w 1128405"/>
                    <a:gd name="connsiteY6" fmla="*/ 0 h 1304787"/>
                    <a:gd name="connsiteX7" fmla="*/ 1128361 w 1128405"/>
                    <a:gd name="connsiteY7" fmla="*/ 500302 h 1304787"/>
                    <a:gd name="connsiteX8" fmla="*/ 830435 w 1128405"/>
                    <a:gd name="connsiteY8" fmla="*/ 961803 h 1304787"/>
                    <a:gd name="connsiteX9" fmla="*/ 523213 w 1128405"/>
                    <a:gd name="connsiteY9" fmla="*/ 1302339 h 1304787"/>
                    <a:gd name="connsiteX0" fmla="*/ 523213 w 1128403"/>
                    <a:gd name="connsiteY0" fmla="*/ 1302339 h 1304787"/>
                    <a:gd name="connsiteX1" fmla="*/ 326549 w 1128403"/>
                    <a:gd name="connsiteY1" fmla="*/ 994124 h 1304787"/>
                    <a:gd name="connsiteX2" fmla="*/ 30268 w 1128403"/>
                    <a:gd name="connsiteY2" fmla="*/ 512488 h 1304787"/>
                    <a:gd name="connsiteX3" fmla="*/ 480 w 1128403"/>
                    <a:gd name="connsiteY3" fmla="*/ 136077 h 1304787"/>
                    <a:gd name="connsiteX4" fmla="*/ 337625 w 1128403"/>
                    <a:gd name="connsiteY4" fmla="*/ 499625 h 1304787"/>
                    <a:gd name="connsiteX5" fmla="*/ 749241 w 1128403"/>
                    <a:gd name="connsiteY5" fmla="*/ 438695 h 1304787"/>
                    <a:gd name="connsiteX6" fmla="*/ 1082324 w 1128403"/>
                    <a:gd name="connsiteY6" fmla="*/ 0 h 1304787"/>
                    <a:gd name="connsiteX7" fmla="*/ 1128361 w 1128403"/>
                    <a:gd name="connsiteY7" fmla="*/ 500302 h 1304787"/>
                    <a:gd name="connsiteX8" fmla="*/ 830435 w 1128403"/>
                    <a:gd name="connsiteY8" fmla="*/ 961803 h 1304787"/>
                    <a:gd name="connsiteX9" fmla="*/ 523213 w 1128403"/>
                    <a:gd name="connsiteY9" fmla="*/ 1302339 h 1304787"/>
                    <a:gd name="connsiteX0" fmla="*/ 523213 w 1128405"/>
                    <a:gd name="connsiteY0" fmla="*/ 1302339 h 1302338"/>
                    <a:gd name="connsiteX1" fmla="*/ 326549 w 1128405"/>
                    <a:gd name="connsiteY1" fmla="*/ 994124 h 1302338"/>
                    <a:gd name="connsiteX2" fmla="*/ 30268 w 1128405"/>
                    <a:gd name="connsiteY2" fmla="*/ 512488 h 1302338"/>
                    <a:gd name="connsiteX3" fmla="*/ 480 w 1128405"/>
                    <a:gd name="connsiteY3" fmla="*/ 136077 h 1302338"/>
                    <a:gd name="connsiteX4" fmla="*/ 337625 w 1128405"/>
                    <a:gd name="connsiteY4" fmla="*/ 499625 h 1302338"/>
                    <a:gd name="connsiteX5" fmla="*/ 749241 w 1128405"/>
                    <a:gd name="connsiteY5" fmla="*/ 438695 h 1302338"/>
                    <a:gd name="connsiteX6" fmla="*/ 1082324 w 1128405"/>
                    <a:gd name="connsiteY6" fmla="*/ 0 h 1302338"/>
                    <a:gd name="connsiteX7" fmla="*/ 1128361 w 1128405"/>
                    <a:gd name="connsiteY7" fmla="*/ 500302 h 1302338"/>
                    <a:gd name="connsiteX8" fmla="*/ 830435 w 1128405"/>
                    <a:gd name="connsiteY8" fmla="*/ 961803 h 1302338"/>
                    <a:gd name="connsiteX9" fmla="*/ 523213 w 1128405"/>
                    <a:gd name="connsiteY9" fmla="*/ 1302339 h 1302338"/>
                    <a:gd name="connsiteX0" fmla="*/ 523213 w 1128403"/>
                    <a:gd name="connsiteY0" fmla="*/ 1302339 h 1302340"/>
                    <a:gd name="connsiteX1" fmla="*/ 326549 w 1128403"/>
                    <a:gd name="connsiteY1" fmla="*/ 994124 h 1302340"/>
                    <a:gd name="connsiteX2" fmla="*/ 30268 w 1128403"/>
                    <a:gd name="connsiteY2" fmla="*/ 512488 h 1302340"/>
                    <a:gd name="connsiteX3" fmla="*/ 480 w 1128403"/>
                    <a:gd name="connsiteY3" fmla="*/ 136077 h 1302340"/>
                    <a:gd name="connsiteX4" fmla="*/ 337625 w 1128403"/>
                    <a:gd name="connsiteY4" fmla="*/ 499625 h 1302340"/>
                    <a:gd name="connsiteX5" fmla="*/ 749241 w 1128403"/>
                    <a:gd name="connsiteY5" fmla="*/ 438695 h 1302340"/>
                    <a:gd name="connsiteX6" fmla="*/ 1082324 w 1128403"/>
                    <a:gd name="connsiteY6" fmla="*/ 0 h 1302340"/>
                    <a:gd name="connsiteX7" fmla="*/ 1128361 w 1128403"/>
                    <a:gd name="connsiteY7" fmla="*/ 500302 h 1302340"/>
                    <a:gd name="connsiteX8" fmla="*/ 830435 w 1128403"/>
                    <a:gd name="connsiteY8" fmla="*/ 961803 h 1302340"/>
                    <a:gd name="connsiteX9" fmla="*/ 523213 w 112840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27079 w 1128935"/>
                    <a:gd name="connsiteY1" fmla="*/ 994124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30965 w 1128933"/>
                    <a:gd name="connsiteY8" fmla="*/ 961803 h 1302340"/>
                    <a:gd name="connsiteX9" fmla="*/ 523743 w 1128933"/>
                    <a:gd name="connsiteY9" fmla="*/ 1302339 h 1302340"/>
                    <a:gd name="connsiteX0" fmla="*/ 523743 w 1128935"/>
                    <a:gd name="connsiteY0" fmla="*/ 1302339 h 1302338"/>
                    <a:gd name="connsiteX1" fmla="*/ 301170 w 1128935"/>
                    <a:gd name="connsiteY1" fmla="*/ 1031139 h 1302338"/>
                    <a:gd name="connsiteX2" fmla="*/ 12291 w 1128935"/>
                    <a:gd name="connsiteY2" fmla="*/ 482876 h 1302338"/>
                    <a:gd name="connsiteX3" fmla="*/ 1010 w 1128935"/>
                    <a:gd name="connsiteY3" fmla="*/ 136077 h 1302338"/>
                    <a:gd name="connsiteX4" fmla="*/ 338155 w 1128935"/>
                    <a:gd name="connsiteY4" fmla="*/ 499625 h 1302338"/>
                    <a:gd name="connsiteX5" fmla="*/ 749771 w 1128935"/>
                    <a:gd name="connsiteY5" fmla="*/ 438695 h 1302338"/>
                    <a:gd name="connsiteX6" fmla="*/ 1082854 w 1128935"/>
                    <a:gd name="connsiteY6" fmla="*/ 0 h 1302338"/>
                    <a:gd name="connsiteX7" fmla="*/ 1128891 w 1128935"/>
                    <a:gd name="connsiteY7" fmla="*/ 500302 h 1302338"/>
                    <a:gd name="connsiteX8" fmla="*/ 830965 w 1128935"/>
                    <a:gd name="connsiteY8" fmla="*/ 961803 h 1302338"/>
                    <a:gd name="connsiteX9" fmla="*/ 523743 w 1128935"/>
                    <a:gd name="connsiteY9" fmla="*/ 1302339 h 1302338"/>
                    <a:gd name="connsiteX0" fmla="*/ 523743 w 1128933"/>
                    <a:gd name="connsiteY0" fmla="*/ 1302339 h 1302340"/>
                    <a:gd name="connsiteX1" fmla="*/ 301170 w 1128933"/>
                    <a:gd name="connsiteY1" fmla="*/ 1031139 h 1302340"/>
                    <a:gd name="connsiteX2" fmla="*/ 12291 w 1128933"/>
                    <a:gd name="connsiteY2" fmla="*/ 482876 h 1302340"/>
                    <a:gd name="connsiteX3" fmla="*/ 1010 w 1128933"/>
                    <a:gd name="connsiteY3" fmla="*/ 136077 h 1302340"/>
                    <a:gd name="connsiteX4" fmla="*/ 338155 w 1128933"/>
                    <a:gd name="connsiteY4" fmla="*/ 499625 h 1302340"/>
                    <a:gd name="connsiteX5" fmla="*/ 749771 w 1128933"/>
                    <a:gd name="connsiteY5" fmla="*/ 438695 h 1302340"/>
                    <a:gd name="connsiteX6" fmla="*/ 1082854 w 1128933"/>
                    <a:gd name="connsiteY6" fmla="*/ 0 h 1302340"/>
                    <a:gd name="connsiteX7" fmla="*/ 1128891 w 1128933"/>
                    <a:gd name="connsiteY7" fmla="*/ 500302 h 1302340"/>
                    <a:gd name="connsiteX8" fmla="*/ 823562 w 1128933"/>
                    <a:gd name="connsiteY8" fmla="*/ 958101 h 1302340"/>
                    <a:gd name="connsiteX9" fmla="*/ 523743 w 1128933"/>
                    <a:gd name="connsiteY9" fmla="*/ 1302339 h 1302340"/>
                    <a:gd name="connsiteX0" fmla="*/ 523743 w 1132634"/>
                    <a:gd name="connsiteY0" fmla="*/ 1302339 h 1302338"/>
                    <a:gd name="connsiteX1" fmla="*/ 301170 w 1132634"/>
                    <a:gd name="connsiteY1" fmla="*/ 1031139 h 1302338"/>
                    <a:gd name="connsiteX2" fmla="*/ 12291 w 1132634"/>
                    <a:gd name="connsiteY2" fmla="*/ 482876 h 1302338"/>
                    <a:gd name="connsiteX3" fmla="*/ 1010 w 1132634"/>
                    <a:gd name="connsiteY3" fmla="*/ 136077 h 1302338"/>
                    <a:gd name="connsiteX4" fmla="*/ 338155 w 1132634"/>
                    <a:gd name="connsiteY4" fmla="*/ 499625 h 1302338"/>
                    <a:gd name="connsiteX5" fmla="*/ 749771 w 1132634"/>
                    <a:gd name="connsiteY5" fmla="*/ 438695 h 1302338"/>
                    <a:gd name="connsiteX6" fmla="*/ 1082854 w 1132634"/>
                    <a:gd name="connsiteY6" fmla="*/ 0 h 1302338"/>
                    <a:gd name="connsiteX7" fmla="*/ 1132592 w 1132634"/>
                    <a:gd name="connsiteY7" fmla="*/ 415169 h 1302338"/>
                    <a:gd name="connsiteX8" fmla="*/ 823562 w 1132634"/>
                    <a:gd name="connsiteY8" fmla="*/ 958101 h 1302338"/>
                    <a:gd name="connsiteX9" fmla="*/ 523743 w 1132634"/>
                    <a:gd name="connsiteY9" fmla="*/ 1302339 h 1302338"/>
                    <a:gd name="connsiteX0" fmla="*/ 523743 w 1133432"/>
                    <a:gd name="connsiteY0" fmla="*/ 1302339 h 1302340"/>
                    <a:gd name="connsiteX1" fmla="*/ 301170 w 1133432"/>
                    <a:gd name="connsiteY1" fmla="*/ 1031139 h 1302340"/>
                    <a:gd name="connsiteX2" fmla="*/ 12291 w 1133432"/>
                    <a:gd name="connsiteY2" fmla="*/ 482876 h 1302340"/>
                    <a:gd name="connsiteX3" fmla="*/ 1010 w 1133432"/>
                    <a:gd name="connsiteY3" fmla="*/ 136077 h 1302340"/>
                    <a:gd name="connsiteX4" fmla="*/ 338155 w 1133432"/>
                    <a:gd name="connsiteY4" fmla="*/ 499625 h 1302340"/>
                    <a:gd name="connsiteX5" fmla="*/ 749771 w 1133432"/>
                    <a:gd name="connsiteY5" fmla="*/ 438695 h 1302340"/>
                    <a:gd name="connsiteX6" fmla="*/ 1082854 w 1133432"/>
                    <a:gd name="connsiteY6" fmla="*/ 0 h 1302340"/>
                    <a:gd name="connsiteX7" fmla="*/ 1132592 w 1133432"/>
                    <a:gd name="connsiteY7" fmla="*/ 415169 h 1302340"/>
                    <a:gd name="connsiteX8" fmla="*/ 823562 w 1133432"/>
                    <a:gd name="connsiteY8" fmla="*/ 958101 h 1302340"/>
                    <a:gd name="connsiteX9" fmla="*/ 523743 w 1133432"/>
                    <a:gd name="connsiteY9" fmla="*/ 1302339 h 1302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33432" h="1302340">
                      <a:moveTo>
                        <a:pt x="523743" y="1302339"/>
                      </a:moveTo>
                      <a:cubicBezTo>
                        <a:pt x="359032" y="1207271"/>
                        <a:pt x="386412" y="1167716"/>
                        <a:pt x="301170" y="1031139"/>
                      </a:cubicBezTo>
                      <a:cubicBezTo>
                        <a:pt x="215928" y="894562"/>
                        <a:pt x="71901" y="676514"/>
                        <a:pt x="12291" y="482876"/>
                      </a:cubicBezTo>
                      <a:cubicBezTo>
                        <a:pt x="9583" y="461889"/>
                        <a:pt x="-3729" y="190914"/>
                        <a:pt x="1010" y="136077"/>
                      </a:cubicBezTo>
                      <a:cubicBezTo>
                        <a:pt x="101206" y="283663"/>
                        <a:pt x="271810" y="467129"/>
                        <a:pt x="338155" y="499625"/>
                      </a:cubicBezTo>
                      <a:cubicBezTo>
                        <a:pt x="466108" y="561232"/>
                        <a:pt x="644159" y="532798"/>
                        <a:pt x="749771" y="438695"/>
                      </a:cubicBezTo>
                      <a:cubicBezTo>
                        <a:pt x="879755" y="323606"/>
                        <a:pt x="980628" y="140816"/>
                        <a:pt x="1082854" y="0"/>
                      </a:cubicBezTo>
                      <a:cubicBezTo>
                        <a:pt x="1093687" y="35204"/>
                        <a:pt x="1140223" y="313022"/>
                        <a:pt x="1132592" y="415169"/>
                      </a:cubicBezTo>
                      <a:cubicBezTo>
                        <a:pt x="1136653" y="434125"/>
                        <a:pt x="845225" y="937114"/>
                        <a:pt x="823562" y="958101"/>
                      </a:cubicBezTo>
                      <a:cubicBezTo>
                        <a:pt x="753234" y="1106160"/>
                        <a:pt x="682907" y="1220907"/>
                        <a:pt x="523743" y="1302339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92E3AA32-BBDB-437D-B7B8-D7048A1E6DFE}"/>
                    </a:ext>
                  </a:extLst>
                </p:cNvPr>
                <p:cNvSpPr/>
                <p:nvPr/>
              </p:nvSpPr>
              <p:spPr>
                <a:xfrm>
                  <a:off x="9175365" y="2159075"/>
                  <a:ext cx="1123546" cy="1686078"/>
                </a:xfrm>
                <a:custGeom>
                  <a:avLst/>
                  <a:gdLst>
                    <a:gd name="connsiteX0" fmla="*/ 1691289 w 1691891"/>
                    <a:gd name="connsiteY0" fmla="*/ 1141812 h 2538979"/>
                    <a:gd name="connsiteX1" fmla="*/ 1648638 w 1691891"/>
                    <a:gd name="connsiteY1" fmla="*/ 1048386 h 2538979"/>
                    <a:gd name="connsiteX2" fmla="*/ 1639161 w 1691891"/>
                    <a:gd name="connsiteY2" fmla="*/ 1053802 h 2538979"/>
                    <a:gd name="connsiteX3" fmla="*/ 1381223 w 1691891"/>
                    <a:gd name="connsiteY3" fmla="*/ 221770 h 2538979"/>
                    <a:gd name="connsiteX4" fmla="*/ 1086052 w 1691891"/>
                    <a:gd name="connsiteY4" fmla="*/ 42366 h 2538979"/>
                    <a:gd name="connsiteX5" fmla="*/ 602674 w 1691891"/>
                    <a:gd name="connsiteY5" fmla="*/ 41689 h 2538979"/>
                    <a:gd name="connsiteX6" fmla="*/ 604706 w 1691891"/>
                    <a:gd name="connsiteY6" fmla="*/ 47782 h 2538979"/>
                    <a:gd name="connsiteX7" fmla="*/ 560024 w 1691891"/>
                    <a:gd name="connsiteY7" fmla="*/ 53198 h 2538979"/>
                    <a:gd name="connsiteX8" fmla="*/ 317658 w 1691891"/>
                    <a:gd name="connsiteY8" fmla="*/ 215677 h 2538979"/>
                    <a:gd name="connsiteX9" fmla="*/ 258082 w 1691891"/>
                    <a:gd name="connsiteY9" fmla="*/ 267806 h 2538979"/>
                    <a:gd name="connsiteX10" fmla="*/ 61752 w 1691891"/>
                    <a:gd name="connsiteY10" fmla="*/ 460751 h 2538979"/>
                    <a:gd name="connsiteX11" fmla="*/ 22487 w 1691891"/>
                    <a:gd name="connsiteY11" fmla="*/ 1172954 h 2538979"/>
                    <a:gd name="connsiteX12" fmla="*/ 14362 w 1691891"/>
                    <a:gd name="connsiteY12" fmla="*/ 1181078 h 2538979"/>
                    <a:gd name="connsiteX13" fmla="*/ 46182 w 1691891"/>
                    <a:gd name="connsiteY13" fmla="*/ 1374700 h 2538979"/>
                    <a:gd name="connsiteX14" fmla="*/ 78001 w 1691891"/>
                    <a:gd name="connsiteY14" fmla="*/ 1526348 h 2538979"/>
                    <a:gd name="connsiteX15" fmla="*/ 178873 w 1691891"/>
                    <a:gd name="connsiteY15" fmla="*/ 1690181 h 2538979"/>
                    <a:gd name="connsiteX16" fmla="*/ 226263 w 1691891"/>
                    <a:gd name="connsiteY16" fmla="*/ 1733509 h 2538979"/>
                    <a:gd name="connsiteX17" fmla="*/ 311565 w 1691891"/>
                    <a:gd name="connsiteY17" fmla="*/ 2033420 h 2538979"/>
                    <a:gd name="connsiteX18" fmla="*/ 646002 w 1691891"/>
                    <a:gd name="connsiteY18" fmla="*/ 2455867 h 2538979"/>
                    <a:gd name="connsiteX19" fmla="*/ 1155106 w 1691891"/>
                    <a:gd name="connsiteY19" fmla="*/ 2436234 h 2538979"/>
                    <a:gd name="connsiteX20" fmla="*/ 1264103 w 1691891"/>
                    <a:gd name="connsiteY20" fmla="*/ 2324530 h 2538979"/>
                    <a:gd name="connsiteX21" fmla="*/ 1528133 w 1691891"/>
                    <a:gd name="connsiteY21" fmla="*/ 1701690 h 2538979"/>
                    <a:gd name="connsiteX22" fmla="*/ 1612081 w 1691891"/>
                    <a:gd name="connsiteY22" fmla="*/ 1571030 h 2538979"/>
                    <a:gd name="connsiteX23" fmla="*/ 1671656 w 1691891"/>
                    <a:gd name="connsiteY23" fmla="*/ 1476250 h 2538979"/>
                    <a:gd name="connsiteX24" fmla="*/ 1691289 w 1691891"/>
                    <a:gd name="connsiteY24" fmla="*/ 1141812 h 2538979"/>
                    <a:gd name="connsiteX25" fmla="*/ 1691289 w 1691891"/>
                    <a:gd name="connsiteY25" fmla="*/ 1141812 h 2538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91891" h="2538979">
                      <a:moveTo>
                        <a:pt x="1691289" y="1141812"/>
                      </a:moveTo>
                      <a:cubicBezTo>
                        <a:pt x="1689258" y="1105931"/>
                        <a:pt x="1682488" y="1070727"/>
                        <a:pt x="1648638" y="1048386"/>
                      </a:cubicBezTo>
                      <a:cubicBezTo>
                        <a:pt x="1645253" y="1050417"/>
                        <a:pt x="1641191" y="1051771"/>
                        <a:pt x="1639161" y="1053802"/>
                      </a:cubicBezTo>
                      <a:cubicBezTo>
                        <a:pt x="1621558" y="995580"/>
                        <a:pt x="1616142" y="494601"/>
                        <a:pt x="1381223" y="221770"/>
                      </a:cubicBezTo>
                      <a:cubicBezTo>
                        <a:pt x="1294568" y="143239"/>
                        <a:pt x="1195049" y="85694"/>
                        <a:pt x="1086052" y="42366"/>
                      </a:cubicBezTo>
                      <a:cubicBezTo>
                        <a:pt x="925603" y="-20595"/>
                        <a:pt x="763124" y="-7055"/>
                        <a:pt x="602674" y="41689"/>
                      </a:cubicBezTo>
                      <a:cubicBezTo>
                        <a:pt x="605383" y="43720"/>
                        <a:pt x="605383" y="47782"/>
                        <a:pt x="604706" y="47782"/>
                      </a:cubicBezTo>
                      <a:cubicBezTo>
                        <a:pt x="589812" y="47782"/>
                        <a:pt x="576272" y="60645"/>
                        <a:pt x="560024" y="53198"/>
                      </a:cubicBezTo>
                      <a:cubicBezTo>
                        <a:pt x="461182" y="80278"/>
                        <a:pt x="376557" y="127668"/>
                        <a:pt x="317658" y="215677"/>
                      </a:cubicBezTo>
                      <a:cubicBezTo>
                        <a:pt x="302764" y="237341"/>
                        <a:pt x="285839" y="259682"/>
                        <a:pt x="258082" y="267806"/>
                      </a:cubicBezTo>
                      <a:cubicBezTo>
                        <a:pt x="170750" y="309780"/>
                        <a:pt x="97633" y="370033"/>
                        <a:pt x="61752" y="460751"/>
                      </a:cubicBezTo>
                      <a:cubicBezTo>
                        <a:pt x="-41828" y="724104"/>
                        <a:pt x="14362" y="1116763"/>
                        <a:pt x="22487" y="1172954"/>
                      </a:cubicBezTo>
                      <a:cubicBezTo>
                        <a:pt x="19778" y="1175662"/>
                        <a:pt x="-12040" y="892676"/>
                        <a:pt x="14362" y="1181078"/>
                      </a:cubicBezTo>
                      <a:cubicBezTo>
                        <a:pt x="-10009" y="1250809"/>
                        <a:pt x="20456" y="1313093"/>
                        <a:pt x="46182" y="1374700"/>
                      </a:cubicBezTo>
                      <a:cubicBezTo>
                        <a:pt x="66491" y="1424121"/>
                        <a:pt x="82062" y="1472188"/>
                        <a:pt x="78001" y="1526348"/>
                      </a:cubicBezTo>
                      <a:cubicBezTo>
                        <a:pt x="72585" y="1604203"/>
                        <a:pt x="99665" y="1662424"/>
                        <a:pt x="178873" y="1690181"/>
                      </a:cubicBezTo>
                      <a:cubicBezTo>
                        <a:pt x="200537" y="1697628"/>
                        <a:pt x="221524" y="1707783"/>
                        <a:pt x="226263" y="1733509"/>
                      </a:cubicBezTo>
                      <a:cubicBezTo>
                        <a:pt x="243865" y="1836413"/>
                        <a:pt x="279746" y="1934578"/>
                        <a:pt x="311565" y="2033420"/>
                      </a:cubicBezTo>
                      <a:cubicBezTo>
                        <a:pt x="374526" y="2176944"/>
                        <a:pt x="543099" y="2382074"/>
                        <a:pt x="646002" y="2455867"/>
                      </a:cubicBezTo>
                      <a:cubicBezTo>
                        <a:pt x="809837" y="2572988"/>
                        <a:pt x="998719" y="2566218"/>
                        <a:pt x="1155106" y="2436234"/>
                      </a:cubicBezTo>
                      <a:cubicBezTo>
                        <a:pt x="1195049" y="2402384"/>
                        <a:pt x="1228898" y="2362441"/>
                        <a:pt x="1264103" y="2324530"/>
                      </a:cubicBezTo>
                      <a:cubicBezTo>
                        <a:pt x="1340603" y="2239228"/>
                        <a:pt x="1522039" y="1997539"/>
                        <a:pt x="1528133" y="1701690"/>
                      </a:cubicBezTo>
                      <a:cubicBezTo>
                        <a:pt x="1528809" y="1640083"/>
                        <a:pt x="1559951" y="1598787"/>
                        <a:pt x="1612081" y="1571030"/>
                      </a:cubicBezTo>
                      <a:cubicBezTo>
                        <a:pt x="1645931" y="1548689"/>
                        <a:pt x="1670302" y="1516193"/>
                        <a:pt x="1671656" y="1476250"/>
                      </a:cubicBezTo>
                      <a:cubicBezTo>
                        <a:pt x="1677749" y="1363868"/>
                        <a:pt x="1695351" y="1253517"/>
                        <a:pt x="1691289" y="1141812"/>
                      </a:cubicBezTo>
                      <a:lnTo>
                        <a:pt x="1691289" y="1141812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D639BE8F-69FA-455C-A252-29596FEAC5A9}"/>
                    </a:ext>
                  </a:extLst>
                </p:cNvPr>
                <p:cNvSpPr/>
                <p:nvPr/>
              </p:nvSpPr>
              <p:spPr>
                <a:xfrm>
                  <a:off x="9160839" y="2146343"/>
                  <a:ext cx="1109349" cy="979052"/>
                </a:xfrm>
                <a:custGeom>
                  <a:avLst/>
                  <a:gdLst>
                    <a:gd name="connsiteX0" fmla="*/ 1596043 w 1670512"/>
                    <a:gd name="connsiteY0" fmla="*/ 500233 h 1474304"/>
                    <a:gd name="connsiteX1" fmla="*/ 1629216 w 1670512"/>
                    <a:gd name="connsiteY1" fmla="*/ 653235 h 1474304"/>
                    <a:gd name="connsiteX2" fmla="*/ 1648172 w 1670512"/>
                    <a:gd name="connsiteY2" fmla="*/ 875967 h 1474304"/>
                    <a:gd name="connsiteX3" fmla="*/ 1670512 w 1670512"/>
                    <a:gd name="connsiteY3" fmla="*/ 1066204 h 1474304"/>
                    <a:gd name="connsiteX4" fmla="*/ 1590627 w 1670512"/>
                    <a:gd name="connsiteY4" fmla="*/ 1390486 h 1474304"/>
                    <a:gd name="connsiteX5" fmla="*/ 1568963 w 1670512"/>
                    <a:gd name="connsiteY5" fmla="*/ 1430429 h 1474304"/>
                    <a:gd name="connsiteX6" fmla="*/ 1529697 w 1670512"/>
                    <a:gd name="connsiteY6" fmla="*/ 1267950 h 1474304"/>
                    <a:gd name="connsiteX7" fmla="*/ 1441010 w 1670512"/>
                    <a:gd name="connsiteY7" fmla="*/ 1079067 h 1474304"/>
                    <a:gd name="connsiteX8" fmla="*/ 1377372 w 1670512"/>
                    <a:gd name="connsiteY8" fmla="*/ 912525 h 1474304"/>
                    <a:gd name="connsiteX9" fmla="*/ 1292071 w 1670512"/>
                    <a:gd name="connsiteY9" fmla="*/ 722288 h 1474304"/>
                    <a:gd name="connsiteX10" fmla="*/ 998253 w 1670512"/>
                    <a:gd name="connsiteY10" fmla="*/ 583504 h 1474304"/>
                    <a:gd name="connsiteX11" fmla="*/ 815463 w 1670512"/>
                    <a:gd name="connsiteY11" fmla="*/ 583504 h 1474304"/>
                    <a:gd name="connsiteX12" fmla="*/ 409941 w 1670512"/>
                    <a:gd name="connsiteY12" fmla="*/ 648495 h 1474304"/>
                    <a:gd name="connsiteX13" fmla="*/ 300267 w 1670512"/>
                    <a:gd name="connsiteY13" fmla="*/ 687084 h 1474304"/>
                    <a:gd name="connsiteX14" fmla="*/ 187208 w 1670512"/>
                    <a:gd name="connsiteY14" fmla="*/ 796758 h 1474304"/>
                    <a:gd name="connsiteX15" fmla="*/ 187208 w 1670512"/>
                    <a:gd name="connsiteY15" fmla="*/ 970747 h 1474304"/>
                    <a:gd name="connsiteX16" fmla="*/ 183823 w 1670512"/>
                    <a:gd name="connsiteY16" fmla="*/ 1054695 h 1474304"/>
                    <a:gd name="connsiteX17" fmla="*/ 179084 w 1670512"/>
                    <a:gd name="connsiteY17" fmla="*/ 1427721 h 1474304"/>
                    <a:gd name="connsiteX18" fmla="*/ 168252 w 1670512"/>
                    <a:gd name="connsiteY18" fmla="*/ 1470372 h 1474304"/>
                    <a:gd name="connsiteX19" fmla="*/ 135079 w 1670512"/>
                    <a:gd name="connsiteY19" fmla="*/ 1448031 h 1474304"/>
                    <a:gd name="connsiteX20" fmla="*/ 98521 w 1670512"/>
                    <a:gd name="connsiteY20" fmla="*/ 1338358 h 1474304"/>
                    <a:gd name="connsiteX21" fmla="*/ 45715 w 1670512"/>
                    <a:gd name="connsiteY21" fmla="*/ 1207020 h 1474304"/>
                    <a:gd name="connsiteX22" fmla="*/ 30144 w 1670512"/>
                    <a:gd name="connsiteY22" fmla="*/ 1168431 h 1474304"/>
                    <a:gd name="connsiteX23" fmla="*/ 9834 w 1670512"/>
                    <a:gd name="connsiteY23" fmla="*/ 1005951 h 1474304"/>
                    <a:gd name="connsiteX24" fmla="*/ 5095 w 1670512"/>
                    <a:gd name="connsiteY24" fmla="*/ 708071 h 1474304"/>
                    <a:gd name="connsiteX25" fmla="*/ 79565 w 1670512"/>
                    <a:gd name="connsiteY25" fmla="*/ 460290 h 1474304"/>
                    <a:gd name="connsiteX26" fmla="*/ 276572 w 1670512"/>
                    <a:gd name="connsiteY26" fmla="*/ 266668 h 1474304"/>
                    <a:gd name="connsiteX27" fmla="*/ 336825 w 1670512"/>
                    <a:gd name="connsiteY27" fmla="*/ 214539 h 1474304"/>
                    <a:gd name="connsiteX28" fmla="*/ 623872 w 1670512"/>
                    <a:gd name="connsiteY28" fmla="*/ 39873 h 1474304"/>
                    <a:gd name="connsiteX29" fmla="*/ 1110635 w 1670512"/>
                    <a:gd name="connsiteY29" fmla="*/ 42581 h 1474304"/>
                    <a:gd name="connsiteX30" fmla="*/ 1407160 w 1670512"/>
                    <a:gd name="connsiteY30" fmla="*/ 222663 h 1474304"/>
                    <a:gd name="connsiteX31" fmla="*/ 1596043 w 1670512"/>
                    <a:gd name="connsiteY31" fmla="*/ 500233 h 1474304"/>
                    <a:gd name="connsiteX32" fmla="*/ 1596043 w 1670512"/>
                    <a:gd name="connsiteY32" fmla="*/ 500233 h 1474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670512" h="1474304">
                      <a:moveTo>
                        <a:pt x="1596043" y="500233"/>
                      </a:moveTo>
                      <a:cubicBezTo>
                        <a:pt x="1606875" y="551685"/>
                        <a:pt x="1626508" y="601106"/>
                        <a:pt x="1629216" y="653235"/>
                      </a:cubicBezTo>
                      <a:cubicBezTo>
                        <a:pt x="1633955" y="735151"/>
                        <a:pt x="1652234" y="788634"/>
                        <a:pt x="1648172" y="875967"/>
                      </a:cubicBezTo>
                      <a:cubicBezTo>
                        <a:pt x="1662389" y="938251"/>
                        <a:pt x="1646141" y="1004597"/>
                        <a:pt x="1670512" y="1066204"/>
                      </a:cubicBezTo>
                      <a:cubicBezTo>
                        <a:pt x="1615676" y="1167077"/>
                        <a:pt x="1610260" y="1280813"/>
                        <a:pt x="1590627" y="1390486"/>
                      </a:cubicBezTo>
                      <a:cubicBezTo>
                        <a:pt x="1587919" y="1406057"/>
                        <a:pt x="1589950" y="1425013"/>
                        <a:pt x="1568963" y="1430429"/>
                      </a:cubicBezTo>
                      <a:cubicBezTo>
                        <a:pt x="1535113" y="1383716"/>
                        <a:pt x="1530374" y="1281490"/>
                        <a:pt x="1529697" y="1267950"/>
                      </a:cubicBezTo>
                      <a:cubicBezTo>
                        <a:pt x="1527666" y="1191449"/>
                        <a:pt x="1499232" y="1128488"/>
                        <a:pt x="1441010" y="1079067"/>
                      </a:cubicBezTo>
                      <a:cubicBezTo>
                        <a:pt x="1390236" y="1035062"/>
                        <a:pt x="1377372" y="974809"/>
                        <a:pt x="1377372" y="912525"/>
                      </a:cubicBezTo>
                      <a:cubicBezTo>
                        <a:pt x="1377372" y="835347"/>
                        <a:pt x="1347584" y="773740"/>
                        <a:pt x="1292071" y="722288"/>
                      </a:cubicBezTo>
                      <a:cubicBezTo>
                        <a:pt x="1208799" y="645787"/>
                        <a:pt x="1112666" y="595013"/>
                        <a:pt x="998253" y="583504"/>
                      </a:cubicBezTo>
                      <a:cubicBezTo>
                        <a:pt x="982682" y="581473"/>
                        <a:pt x="832388" y="582827"/>
                        <a:pt x="815463" y="583504"/>
                      </a:cubicBezTo>
                      <a:cubicBezTo>
                        <a:pt x="678032" y="593659"/>
                        <a:pt x="543987" y="615323"/>
                        <a:pt x="409941" y="648495"/>
                      </a:cubicBezTo>
                      <a:cubicBezTo>
                        <a:pt x="372029" y="657296"/>
                        <a:pt x="336148" y="673544"/>
                        <a:pt x="300267" y="687084"/>
                      </a:cubicBezTo>
                      <a:cubicBezTo>
                        <a:pt x="247461" y="708071"/>
                        <a:pt x="216996" y="752076"/>
                        <a:pt x="187208" y="796758"/>
                      </a:cubicBezTo>
                      <a:cubicBezTo>
                        <a:pt x="159451" y="838055"/>
                        <a:pt x="187885" y="953822"/>
                        <a:pt x="187208" y="970747"/>
                      </a:cubicBezTo>
                      <a:cubicBezTo>
                        <a:pt x="179084" y="992411"/>
                        <a:pt x="189239" y="1031677"/>
                        <a:pt x="183823" y="1054695"/>
                      </a:cubicBezTo>
                      <a:cubicBezTo>
                        <a:pt x="156066" y="1179263"/>
                        <a:pt x="166221" y="1302477"/>
                        <a:pt x="179084" y="1427721"/>
                      </a:cubicBezTo>
                      <a:cubicBezTo>
                        <a:pt x="181115" y="1443292"/>
                        <a:pt x="179761" y="1457509"/>
                        <a:pt x="168252" y="1470372"/>
                      </a:cubicBezTo>
                      <a:cubicBezTo>
                        <a:pt x="143880" y="1483235"/>
                        <a:pt x="140495" y="1461571"/>
                        <a:pt x="135079" y="1448031"/>
                      </a:cubicBezTo>
                      <a:cubicBezTo>
                        <a:pt x="120862" y="1412150"/>
                        <a:pt x="109353" y="1374915"/>
                        <a:pt x="98521" y="1338358"/>
                      </a:cubicBezTo>
                      <a:cubicBezTo>
                        <a:pt x="84981" y="1292322"/>
                        <a:pt x="74149" y="1245609"/>
                        <a:pt x="45715" y="1207020"/>
                      </a:cubicBezTo>
                      <a:cubicBezTo>
                        <a:pt x="39622" y="1198219"/>
                        <a:pt x="26759" y="1179263"/>
                        <a:pt x="30144" y="1168431"/>
                      </a:cubicBezTo>
                      <a:cubicBezTo>
                        <a:pt x="21343" y="1110886"/>
                        <a:pt x="18635" y="1064173"/>
                        <a:pt x="9834" y="1005951"/>
                      </a:cubicBezTo>
                      <a:cubicBezTo>
                        <a:pt x="4418" y="963300"/>
                        <a:pt x="-6414" y="768324"/>
                        <a:pt x="5095" y="708071"/>
                      </a:cubicBezTo>
                      <a:cubicBezTo>
                        <a:pt x="15250" y="620739"/>
                        <a:pt x="40299" y="538822"/>
                        <a:pt x="79565" y="460290"/>
                      </a:cubicBezTo>
                      <a:cubicBezTo>
                        <a:pt x="124247" y="372957"/>
                        <a:pt x="189916" y="308642"/>
                        <a:pt x="276572" y="266668"/>
                      </a:cubicBezTo>
                      <a:cubicBezTo>
                        <a:pt x="304329" y="258544"/>
                        <a:pt x="321254" y="236880"/>
                        <a:pt x="336825" y="214539"/>
                      </a:cubicBezTo>
                      <a:cubicBezTo>
                        <a:pt x="395724" y="126529"/>
                        <a:pt x="527739" y="75077"/>
                        <a:pt x="623872" y="39873"/>
                      </a:cubicBezTo>
                      <a:cubicBezTo>
                        <a:pt x="786352" y="-6840"/>
                        <a:pt x="949508" y="-20380"/>
                        <a:pt x="1110635" y="42581"/>
                      </a:cubicBezTo>
                      <a:cubicBezTo>
                        <a:pt x="1220308" y="85232"/>
                        <a:pt x="1320504" y="142777"/>
                        <a:pt x="1407160" y="222663"/>
                      </a:cubicBezTo>
                      <a:cubicBezTo>
                        <a:pt x="1474860" y="272084"/>
                        <a:pt x="1562870" y="422378"/>
                        <a:pt x="1596043" y="500233"/>
                      </a:cubicBezTo>
                      <a:lnTo>
                        <a:pt x="1596043" y="500233"/>
                      </a:lnTo>
                      <a:close/>
                    </a:path>
                  </a:pathLst>
                </a:custGeom>
                <a:solidFill>
                  <a:srgbClr val="73534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04067CF2-0AE6-420B-8CDF-2D94A609CE88}"/>
                  </a:ext>
                </a:extLst>
              </p:cNvPr>
              <p:cNvGrpSpPr/>
              <p:nvPr/>
            </p:nvGrpSpPr>
            <p:grpSpPr>
              <a:xfrm>
                <a:off x="5738869" y="3443631"/>
                <a:ext cx="1443691" cy="323380"/>
                <a:chOff x="8311497" y="5660309"/>
                <a:chExt cx="2189032" cy="490333"/>
              </a:xfrm>
            </p:grpSpPr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BA10A0FE-B240-469C-ACF0-2DC10B105EA3}"/>
                    </a:ext>
                  </a:extLst>
                </p:cNvPr>
                <p:cNvSpPr/>
                <p:nvPr/>
              </p:nvSpPr>
              <p:spPr>
                <a:xfrm>
                  <a:off x="8311497" y="5660309"/>
                  <a:ext cx="849129" cy="394227"/>
                </a:xfrm>
                <a:custGeom>
                  <a:avLst/>
                  <a:gdLst>
                    <a:gd name="connsiteX0" fmla="*/ 479574 w 849129"/>
                    <a:gd name="connsiteY0" fmla="*/ 322251 h 394227"/>
                    <a:gd name="connsiteX1" fmla="*/ 483171 w 849129"/>
                    <a:gd name="connsiteY1" fmla="*/ 367209 h 394227"/>
                    <a:gd name="connsiteX2" fmla="*/ 381566 w 849129"/>
                    <a:gd name="connsiteY2" fmla="*/ 357768 h 394227"/>
                    <a:gd name="connsiteX3" fmla="*/ 417982 w 849129"/>
                    <a:gd name="connsiteY3" fmla="*/ 364062 h 394227"/>
                    <a:gd name="connsiteX4" fmla="*/ 479574 w 849129"/>
                    <a:gd name="connsiteY4" fmla="*/ 322251 h 394227"/>
                    <a:gd name="connsiteX5" fmla="*/ 293000 w 849129"/>
                    <a:gd name="connsiteY5" fmla="*/ 315057 h 394227"/>
                    <a:gd name="connsiteX6" fmla="*/ 298395 w 849129"/>
                    <a:gd name="connsiteY6" fmla="*/ 357767 h 394227"/>
                    <a:gd name="connsiteX7" fmla="*/ 199487 w 849129"/>
                    <a:gd name="connsiteY7" fmla="*/ 360015 h 394227"/>
                    <a:gd name="connsiteX8" fmla="*/ 234554 w 849129"/>
                    <a:gd name="connsiteY8" fmla="*/ 361364 h 394227"/>
                    <a:gd name="connsiteX9" fmla="*/ 293000 w 849129"/>
                    <a:gd name="connsiteY9" fmla="*/ 315057 h 394227"/>
                    <a:gd name="connsiteX10" fmla="*/ 648617 w 849129"/>
                    <a:gd name="connsiteY10" fmla="*/ 294826 h 394227"/>
                    <a:gd name="connsiteX11" fmla="*/ 656710 w 849129"/>
                    <a:gd name="connsiteY11" fmla="*/ 318654 h 394227"/>
                    <a:gd name="connsiteX12" fmla="*/ 662105 w 849129"/>
                    <a:gd name="connsiteY12" fmla="*/ 346528 h 394227"/>
                    <a:gd name="connsiteX13" fmla="*/ 637378 w 849129"/>
                    <a:gd name="connsiteY13" fmla="*/ 383844 h 394227"/>
                    <a:gd name="connsiteX14" fmla="*/ 543865 w 849129"/>
                    <a:gd name="connsiteY14" fmla="*/ 365860 h 394227"/>
                    <a:gd name="connsiteX15" fmla="*/ 520487 w 849129"/>
                    <a:gd name="connsiteY15" fmla="*/ 331692 h 394227"/>
                    <a:gd name="connsiteX16" fmla="*/ 547012 w 849129"/>
                    <a:gd name="connsiteY16" fmla="*/ 355070 h 394227"/>
                    <a:gd name="connsiteX17" fmla="*/ 609953 w 849129"/>
                    <a:gd name="connsiteY17" fmla="*/ 364511 h 394227"/>
                    <a:gd name="connsiteX18" fmla="*/ 645021 w 849129"/>
                    <a:gd name="connsiteY18" fmla="*/ 329444 h 394227"/>
                    <a:gd name="connsiteX19" fmla="*/ 648617 w 849129"/>
                    <a:gd name="connsiteY19" fmla="*/ 294826 h 394227"/>
                    <a:gd name="connsiteX20" fmla="*/ 93836 w 849129"/>
                    <a:gd name="connsiteY20" fmla="*/ 230537 h 394227"/>
                    <a:gd name="connsiteX21" fmla="*/ 106424 w 849129"/>
                    <a:gd name="connsiteY21" fmla="*/ 243126 h 394227"/>
                    <a:gd name="connsiteX22" fmla="*/ 124407 w 849129"/>
                    <a:gd name="connsiteY22" fmla="*/ 278642 h 394227"/>
                    <a:gd name="connsiteX23" fmla="*/ 158126 w 849129"/>
                    <a:gd name="connsiteY23" fmla="*/ 316857 h 394227"/>
                    <a:gd name="connsiteX24" fmla="*/ 86643 w 849129"/>
                    <a:gd name="connsiteY24" fmla="*/ 249869 h 394227"/>
                    <a:gd name="connsiteX25" fmla="*/ 93836 w 849129"/>
                    <a:gd name="connsiteY25" fmla="*/ 230537 h 394227"/>
                    <a:gd name="connsiteX26" fmla="*/ 237096 w 849129"/>
                    <a:gd name="connsiteY26" fmla="*/ 101633 h 394227"/>
                    <a:gd name="connsiteX27" fmla="*/ 241747 w 849129"/>
                    <a:gd name="connsiteY27" fmla="*/ 110049 h 394227"/>
                    <a:gd name="connsiteX28" fmla="*/ 292550 w 849129"/>
                    <a:gd name="connsiteY28" fmla="*/ 243125 h 394227"/>
                    <a:gd name="connsiteX29" fmla="*/ 260180 w 849129"/>
                    <a:gd name="connsiteY29" fmla="*/ 257961 h 394227"/>
                    <a:gd name="connsiteX30" fmla="*/ 223314 w 849129"/>
                    <a:gd name="connsiteY30" fmla="*/ 113646 h 394227"/>
                    <a:gd name="connsiteX31" fmla="*/ 237096 w 849129"/>
                    <a:gd name="connsiteY31" fmla="*/ 101633 h 394227"/>
                    <a:gd name="connsiteX32" fmla="*/ 392806 w 849129"/>
                    <a:gd name="connsiteY32" fmla="*/ 72733 h 394227"/>
                    <a:gd name="connsiteX33" fmla="*/ 403147 w 849129"/>
                    <a:gd name="connsiteY33" fmla="*/ 79028 h 394227"/>
                    <a:gd name="connsiteX34" fmla="*/ 456646 w 849129"/>
                    <a:gd name="connsiteY34" fmla="*/ 189625 h 394227"/>
                    <a:gd name="connsiteX35" fmla="*/ 440911 w 849129"/>
                    <a:gd name="connsiteY35" fmla="*/ 197717 h 394227"/>
                    <a:gd name="connsiteX36" fmla="*/ 426974 w 849129"/>
                    <a:gd name="connsiteY36" fmla="*/ 212553 h 394227"/>
                    <a:gd name="connsiteX37" fmla="*/ 388759 w 849129"/>
                    <a:gd name="connsiteY37" fmla="*/ 89368 h 394227"/>
                    <a:gd name="connsiteX38" fmla="*/ 392806 w 849129"/>
                    <a:gd name="connsiteY38" fmla="*/ 72733 h 394227"/>
                    <a:gd name="connsiteX39" fmla="*/ 547012 w 849129"/>
                    <a:gd name="connsiteY39" fmla="*/ 43062 h 394227"/>
                    <a:gd name="connsiteX40" fmla="*/ 617596 w 849129"/>
                    <a:gd name="connsiteY40" fmla="*/ 134777 h 394227"/>
                    <a:gd name="connsiteX41" fmla="*/ 726844 w 849129"/>
                    <a:gd name="connsiteY41" fmla="*/ 327646 h 394227"/>
                    <a:gd name="connsiteX42" fmla="*/ 801924 w 849129"/>
                    <a:gd name="connsiteY42" fmla="*/ 373503 h 394227"/>
                    <a:gd name="connsiteX43" fmla="*/ 849129 w 849129"/>
                    <a:gd name="connsiteY43" fmla="*/ 339784 h 394227"/>
                    <a:gd name="connsiteX44" fmla="*/ 843284 w 849129"/>
                    <a:gd name="connsiteY44" fmla="*/ 367209 h 394227"/>
                    <a:gd name="connsiteX45" fmla="*/ 730889 w 849129"/>
                    <a:gd name="connsiteY45" fmla="*/ 361814 h 394227"/>
                    <a:gd name="connsiteX46" fmla="*/ 662104 w 849129"/>
                    <a:gd name="connsiteY46" fmla="*/ 255713 h 394227"/>
                    <a:gd name="connsiteX47" fmla="*/ 547012 w 849129"/>
                    <a:gd name="connsiteY47" fmla="*/ 43062 h 394227"/>
                    <a:gd name="connsiteX48" fmla="*/ 181672 w 849129"/>
                    <a:gd name="connsiteY48" fmla="*/ 2318 h 394227"/>
                    <a:gd name="connsiteX49" fmla="*/ 316378 w 849129"/>
                    <a:gd name="connsiteY49" fmla="*/ 28674 h 394227"/>
                    <a:gd name="connsiteX50" fmla="*/ 280411 w 849129"/>
                    <a:gd name="connsiteY50" fmla="*/ 38116 h 394227"/>
                    <a:gd name="connsiteX51" fmla="*/ 190046 w 849129"/>
                    <a:gd name="connsiteY51" fmla="*/ 58796 h 394227"/>
                    <a:gd name="connsiteX52" fmla="*/ 64163 w 849129"/>
                    <a:gd name="connsiteY52" fmla="*/ 215700 h 394227"/>
                    <a:gd name="connsiteX53" fmla="*/ 60567 w 849129"/>
                    <a:gd name="connsiteY53" fmla="*/ 314608 h 394227"/>
                    <a:gd name="connsiteX54" fmla="*/ 20105 w 849129"/>
                    <a:gd name="connsiteY54" fmla="*/ 287633 h 394227"/>
                    <a:gd name="connsiteX55" fmla="*/ 1672 w 849129"/>
                    <a:gd name="connsiteY55" fmla="*/ 179284 h 394227"/>
                    <a:gd name="connsiteX56" fmla="*/ 60117 w 849129"/>
                    <a:gd name="connsiteY56" fmla="*/ 64641 h 394227"/>
                    <a:gd name="connsiteX57" fmla="*/ 181672 w 849129"/>
                    <a:gd name="connsiteY57" fmla="*/ 2318 h 394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49129" h="394227">
                      <a:moveTo>
                        <a:pt x="479574" y="322251"/>
                      </a:moveTo>
                      <a:cubicBezTo>
                        <a:pt x="487217" y="339785"/>
                        <a:pt x="490363" y="360016"/>
                        <a:pt x="483171" y="367209"/>
                      </a:cubicBezTo>
                      <a:cubicBezTo>
                        <a:pt x="460242" y="388789"/>
                        <a:pt x="416633" y="374852"/>
                        <a:pt x="381566" y="357768"/>
                      </a:cubicBezTo>
                      <a:cubicBezTo>
                        <a:pt x="389658" y="361814"/>
                        <a:pt x="411688" y="363612"/>
                        <a:pt x="417982" y="364062"/>
                      </a:cubicBezTo>
                      <a:cubicBezTo>
                        <a:pt x="456646" y="365860"/>
                        <a:pt x="480473" y="352822"/>
                        <a:pt x="479574" y="322251"/>
                      </a:cubicBezTo>
                      <a:close/>
                      <a:moveTo>
                        <a:pt x="293000" y="315057"/>
                      </a:moveTo>
                      <a:cubicBezTo>
                        <a:pt x="301541" y="332141"/>
                        <a:pt x="305138" y="350574"/>
                        <a:pt x="298395" y="357767"/>
                      </a:cubicBezTo>
                      <a:cubicBezTo>
                        <a:pt x="277264" y="380696"/>
                        <a:pt x="235903" y="374851"/>
                        <a:pt x="199487" y="360015"/>
                      </a:cubicBezTo>
                      <a:cubicBezTo>
                        <a:pt x="208029" y="363612"/>
                        <a:pt x="227811" y="361364"/>
                        <a:pt x="234554" y="361364"/>
                      </a:cubicBezTo>
                      <a:cubicBezTo>
                        <a:pt x="273218" y="360015"/>
                        <a:pt x="296147" y="345629"/>
                        <a:pt x="293000" y="315057"/>
                      </a:cubicBezTo>
                      <a:close/>
                      <a:moveTo>
                        <a:pt x="648617" y="294826"/>
                      </a:moveTo>
                      <a:cubicBezTo>
                        <a:pt x="652214" y="306066"/>
                        <a:pt x="654462" y="314158"/>
                        <a:pt x="656710" y="318654"/>
                      </a:cubicBezTo>
                      <a:cubicBezTo>
                        <a:pt x="659857" y="329894"/>
                        <a:pt x="661655" y="334839"/>
                        <a:pt x="662105" y="346528"/>
                      </a:cubicBezTo>
                      <a:cubicBezTo>
                        <a:pt x="661655" y="363163"/>
                        <a:pt x="653113" y="378449"/>
                        <a:pt x="637378" y="383844"/>
                      </a:cubicBezTo>
                      <a:cubicBezTo>
                        <a:pt x="605458" y="394633"/>
                        <a:pt x="565895" y="393734"/>
                        <a:pt x="543865" y="365860"/>
                      </a:cubicBezTo>
                      <a:cubicBezTo>
                        <a:pt x="529479" y="346978"/>
                        <a:pt x="520487" y="331692"/>
                        <a:pt x="520487" y="331692"/>
                      </a:cubicBezTo>
                      <a:cubicBezTo>
                        <a:pt x="531726" y="339784"/>
                        <a:pt x="541617" y="350574"/>
                        <a:pt x="547012" y="355070"/>
                      </a:cubicBezTo>
                      <a:cubicBezTo>
                        <a:pt x="566344" y="372154"/>
                        <a:pt x="584777" y="369007"/>
                        <a:pt x="609953" y="364511"/>
                      </a:cubicBezTo>
                      <a:cubicBezTo>
                        <a:pt x="635579" y="360016"/>
                        <a:pt x="637378" y="349226"/>
                        <a:pt x="645021" y="329444"/>
                      </a:cubicBezTo>
                      <a:cubicBezTo>
                        <a:pt x="648168" y="321352"/>
                        <a:pt x="647718" y="306965"/>
                        <a:pt x="648617" y="294826"/>
                      </a:cubicBezTo>
                      <a:close/>
                      <a:moveTo>
                        <a:pt x="93836" y="230537"/>
                      </a:moveTo>
                      <a:cubicBezTo>
                        <a:pt x="101928" y="228289"/>
                        <a:pt x="103727" y="237730"/>
                        <a:pt x="106424" y="243126"/>
                      </a:cubicBezTo>
                      <a:cubicBezTo>
                        <a:pt x="116764" y="262008"/>
                        <a:pt x="118113" y="266054"/>
                        <a:pt x="124407" y="278642"/>
                      </a:cubicBezTo>
                      <a:cubicBezTo>
                        <a:pt x="130252" y="291231"/>
                        <a:pt x="143739" y="302020"/>
                        <a:pt x="158126" y="316857"/>
                      </a:cubicBezTo>
                      <a:cubicBezTo>
                        <a:pt x="110470" y="308314"/>
                        <a:pt x="89340" y="286285"/>
                        <a:pt x="86643" y="249869"/>
                      </a:cubicBezTo>
                      <a:cubicBezTo>
                        <a:pt x="86193" y="242676"/>
                        <a:pt x="84395" y="232785"/>
                        <a:pt x="93836" y="230537"/>
                      </a:cubicBezTo>
                      <a:close/>
                      <a:moveTo>
                        <a:pt x="237096" y="101633"/>
                      </a:moveTo>
                      <a:cubicBezTo>
                        <a:pt x="238712" y="102828"/>
                        <a:pt x="240286" y="105441"/>
                        <a:pt x="241747" y="110049"/>
                      </a:cubicBezTo>
                      <a:cubicBezTo>
                        <a:pt x="257033" y="155007"/>
                        <a:pt x="267373" y="202663"/>
                        <a:pt x="292550" y="243125"/>
                      </a:cubicBezTo>
                      <a:cubicBezTo>
                        <a:pt x="293449" y="245373"/>
                        <a:pt x="260180" y="257961"/>
                        <a:pt x="260180" y="257961"/>
                      </a:cubicBezTo>
                      <a:cubicBezTo>
                        <a:pt x="210726" y="224692"/>
                        <a:pt x="195889" y="164448"/>
                        <a:pt x="223314" y="113646"/>
                      </a:cubicBezTo>
                      <a:cubicBezTo>
                        <a:pt x="227023" y="107239"/>
                        <a:pt x="232249" y="98051"/>
                        <a:pt x="237096" y="101633"/>
                      </a:cubicBezTo>
                      <a:close/>
                      <a:moveTo>
                        <a:pt x="392806" y="72733"/>
                      </a:moveTo>
                      <a:cubicBezTo>
                        <a:pt x="397302" y="70036"/>
                        <a:pt x="401348" y="74532"/>
                        <a:pt x="403147" y="79028"/>
                      </a:cubicBezTo>
                      <a:cubicBezTo>
                        <a:pt x="420680" y="114095"/>
                        <a:pt x="446306" y="149612"/>
                        <a:pt x="456646" y="189625"/>
                      </a:cubicBezTo>
                      <a:cubicBezTo>
                        <a:pt x="457096" y="190074"/>
                        <a:pt x="443159" y="195919"/>
                        <a:pt x="440911" y="197717"/>
                      </a:cubicBezTo>
                      <a:cubicBezTo>
                        <a:pt x="441361" y="197717"/>
                        <a:pt x="432818" y="208057"/>
                        <a:pt x="426974" y="212553"/>
                      </a:cubicBezTo>
                      <a:cubicBezTo>
                        <a:pt x="406743" y="174339"/>
                        <a:pt x="391907" y="135225"/>
                        <a:pt x="388759" y="89368"/>
                      </a:cubicBezTo>
                      <a:cubicBezTo>
                        <a:pt x="388310" y="83523"/>
                        <a:pt x="387411" y="75880"/>
                        <a:pt x="392806" y="72733"/>
                      </a:cubicBezTo>
                      <a:close/>
                      <a:moveTo>
                        <a:pt x="547012" y="43062"/>
                      </a:moveTo>
                      <a:cubicBezTo>
                        <a:pt x="580730" y="65991"/>
                        <a:pt x="598264" y="101058"/>
                        <a:pt x="617596" y="134777"/>
                      </a:cubicBezTo>
                      <a:cubicBezTo>
                        <a:pt x="654462" y="200415"/>
                        <a:pt x="690878" y="262008"/>
                        <a:pt x="726844" y="327646"/>
                      </a:cubicBezTo>
                      <a:cubicBezTo>
                        <a:pt x="747524" y="365410"/>
                        <a:pt x="770453" y="380246"/>
                        <a:pt x="801924" y="373503"/>
                      </a:cubicBezTo>
                      <a:cubicBezTo>
                        <a:pt x="822604" y="368557"/>
                        <a:pt x="849129" y="338436"/>
                        <a:pt x="849129" y="339784"/>
                      </a:cubicBezTo>
                      <a:cubicBezTo>
                        <a:pt x="849129" y="351923"/>
                        <a:pt x="849129" y="360015"/>
                        <a:pt x="843284" y="367209"/>
                      </a:cubicBezTo>
                      <a:cubicBezTo>
                        <a:pt x="837889" y="373503"/>
                        <a:pt x="781242" y="427902"/>
                        <a:pt x="730889" y="361814"/>
                      </a:cubicBezTo>
                      <a:cubicBezTo>
                        <a:pt x="721449" y="349675"/>
                        <a:pt x="682785" y="282239"/>
                        <a:pt x="662104" y="255713"/>
                      </a:cubicBezTo>
                      <a:cubicBezTo>
                        <a:pt x="646819" y="234583"/>
                        <a:pt x="607256" y="179285"/>
                        <a:pt x="547012" y="43062"/>
                      </a:cubicBezTo>
                      <a:close/>
                      <a:moveTo>
                        <a:pt x="181672" y="2318"/>
                      </a:moveTo>
                      <a:cubicBezTo>
                        <a:pt x="229946" y="-4483"/>
                        <a:pt x="280411" y="3498"/>
                        <a:pt x="316378" y="28674"/>
                      </a:cubicBezTo>
                      <a:cubicBezTo>
                        <a:pt x="306037" y="33620"/>
                        <a:pt x="290301" y="37217"/>
                        <a:pt x="280411" y="38116"/>
                      </a:cubicBezTo>
                      <a:cubicBezTo>
                        <a:pt x="249839" y="42162"/>
                        <a:pt x="218369" y="48906"/>
                        <a:pt x="190046" y="58796"/>
                      </a:cubicBezTo>
                      <a:cubicBezTo>
                        <a:pt x="116314" y="84423"/>
                        <a:pt x="70907" y="137473"/>
                        <a:pt x="64163" y="215700"/>
                      </a:cubicBezTo>
                      <a:cubicBezTo>
                        <a:pt x="61915" y="243574"/>
                        <a:pt x="56970" y="287183"/>
                        <a:pt x="60567" y="314608"/>
                      </a:cubicBezTo>
                      <a:cubicBezTo>
                        <a:pt x="45731" y="313259"/>
                        <a:pt x="24151" y="302020"/>
                        <a:pt x="20105" y="287633"/>
                      </a:cubicBezTo>
                      <a:cubicBezTo>
                        <a:pt x="20105" y="287633"/>
                        <a:pt x="-6871" y="221545"/>
                        <a:pt x="1672" y="179284"/>
                      </a:cubicBezTo>
                      <a:cubicBezTo>
                        <a:pt x="10663" y="135225"/>
                        <a:pt x="30445" y="97910"/>
                        <a:pt x="60117" y="64641"/>
                      </a:cubicBezTo>
                      <a:cubicBezTo>
                        <a:pt x="87317" y="30698"/>
                        <a:pt x="133399" y="9118"/>
                        <a:pt x="181672" y="2318"/>
                      </a:cubicBezTo>
                      <a:close/>
                    </a:path>
                  </a:pathLst>
                </a:custGeom>
                <a:solidFill>
                  <a:srgbClr val="EABB95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F779A4DE-3EED-4C5A-9E0D-2F4FF6584235}"/>
                    </a:ext>
                  </a:extLst>
                </p:cNvPr>
                <p:cNvSpPr/>
                <p:nvPr/>
              </p:nvSpPr>
              <p:spPr>
                <a:xfrm>
                  <a:off x="8368917" y="5675344"/>
                  <a:ext cx="791411" cy="377232"/>
                </a:xfrm>
                <a:custGeom>
                  <a:avLst/>
                  <a:gdLst>
                    <a:gd name="connsiteX0" fmla="*/ 609299 w 1191746"/>
                    <a:gd name="connsiteY0" fmla="*/ 543861 h 568055"/>
                    <a:gd name="connsiteX1" fmla="*/ 413647 w 1191746"/>
                    <a:gd name="connsiteY1" fmla="*/ 453820 h 568055"/>
                    <a:gd name="connsiteX2" fmla="*/ 368288 w 1191746"/>
                    <a:gd name="connsiteY2" fmla="*/ 385444 h 568055"/>
                    <a:gd name="connsiteX3" fmla="*/ 261999 w 1191746"/>
                    <a:gd name="connsiteY3" fmla="*/ 161357 h 568055"/>
                    <a:gd name="connsiteX4" fmla="*/ 249813 w 1191746"/>
                    <a:gd name="connsiteY4" fmla="*/ 264938 h 568055"/>
                    <a:gd name="connsiteX5" fmla="*/ 324283 w 1191746"/>
                    <a:gd name="connsiteY5" fmla="*/ 390183 h 568055"/>
                    <a:gd name="connsiteX6" fmla="*/ 356102 w 1191746"/>
                    <a:gd name="connsiteY6" fmla="*/ 456528 h 568055"/>
                    <a:gd name="connsiteX7" fmla="*/ 205131 w 1191746"/>
                    <a:gd name="connsiteY7" fmla="*/ 517458 h 568055"/>
                    <a:gd name="connsiteX8" fmla="*/ 66346 w 1191746"/>
                    <a:gd name="connsiteY8" fmla="*/ 455174 h 568055"/>
                    <a:gd name="connsiteX9" fmla="*/ 0 w 1191746"/>
                    <a:gd name="connsiteY9" fmla="*/ 453820 h 568055"/>
                    <a:gd name="connsiteX10" fmla="*/ 6093 w 1191746"/>
                    <a:gd name="connsiteY10" fmla="*/ 293371 h 568055"/>
                    <a:gd name="connsiteX11" fmla="*/ 202423 w 1191746"/>
                    <a:gd name="connsiteY11" fmla="*/ 55745 h 568055"/>
                    <a:gd name="connsiteX12" fmla="*/ 375734 w 1191746"/>
                    <a:gd name="connsiteY12" fmla="*/ 21218 h 568055"/>
                    <a:gd name="connsiteX13" fmla="*/ 565294 w 1191746"/>
                    <a:gd name="connsiteY13" fmla="*/ 20541 h 568055"/>
                    <a:gd name="connsiteX14" fmla="*/ 609976 w 1191746"/>
                    <a:gd name="connsiteY14" fmla="*/ 11063 h 568055"/>
                    <a:gd name="connsiteX15" fmla="*/ 1101478 w 1191746"/>
                    <a:gd name="connsiteY15" fmla="*/ 287279 h 568055"/>
                    <a:gd name="connsiteX16" fmla="*/ 1156314 w 1191746"/>
                    <a:gd name="connsiteY16" fmla="*/ 392890 h 568055"/>
                    <a:gd name="connsiteX17" fmla="*/ 1191518 w 1191746"/>
                    <a:gd name="connsiteY17" fmla="*/ 503241 h 568055"/>
                    <a:gd name="connsiteX18" fmla="*/ 1173916 w 1191746"/>
                    <a:gd name="connsiteY18" fmla="*/ 540476 h 568055"/>
                    <a:gd name="connsiteX19" fmla="*/ 1006698 w 1191746"/>
                    <a:gd name="connsiteY19" fmla="*/ 512719 h 568055"/>
                    <a:gd name="connsiteX20" fmla="*/ 890254 w 1191746"/>
                    <a:gd name="connsiteY20" fmla="*/ 303526 h 568055"/>
                    <a:gd name="connsiteX21" fmla="*/ 762978 w 1191746"/>
                    <a:gd name="connsiteY21" fmla="*/ 76055 h 568055"/>
                    <a:gd name="connsiteX22" fmla="*/ 844218 w 1191746"/>
                    <a:gd name="connsiteY22" fmla="*/ 277124 h 568055"/>
                    <a:gd name="connsiteX23" fmla="*/ 907179 w 1191746"/>
                    <a:gd name="connsiteY23" fmla="*/ 489701 h 568055"/>
                    <a:gd name="connsiteX24" fmla="*/ 752823 w 1191746"/>
                    <a:gd name="connsiteY24" fmla="*/ 547246 h 568055"/>
                    <a:gd name="connsiteX25" fmla="*/ 694601 w 1191746"/>
                    <a:gd name="connsiteY25" fmla="*/ 470745 h 568055"/>
                    <a:gd name="connsiteX26" fmla="*/ 511812 w 1191746"/>
                    <a:gd name="connsiteY26" fmla="*/ 108551 h 568055"/>
                    <a:gd name="connsiteX27" fmla="*/ 648565 w 1191746"/>
                    <a:gd name="connsiteY27" fmla="*/ 500533 h 568055"/>
                    <a:gd name="connsiteX28" fmla="*/ 609299 w 1191746"/>
                    <a:gd name="connsiteY28" fmla="*/ 543861 h 568055"/>
                    <a:gd name="connsiteX29" fmla="*/ 609299 w 1191746"/>
                    <a:gd name="connsiteY29" fmla="*/ 543861 h 568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191746" h="568055">
                      <a:moveTo>
                        <a:pt x="609299" y="543861"/>
                      </a:moveTo>
                      <a:cubicBezTo>
                        <a:pt x="557847" y="547246"/>
                        <a:pt x="470514" y="526259"/>
                        <a:pt x="413647" y="453820"/>
                      </a:cubicBezTo>
                      <a:cubicBezTo>
                        <a:pt x="396722" y="432156"/>
                        <a:pt x="383859" y="407108"/>
                        <a:pt x="368288" y="385444"/>
                      </a:cubicBezTo>
                      <a:cubicBezTo>
                        <a:pt x="360164" y="375965"/>
                        <a:pt x="278247" y="233119"/>
                        <a:pt x="261999" y="161357"/>
                      </a:cubicBezTo>
                      <a:cubicBezTo>
                        <a:pt x="231534" y="193853"/>
                        <a:pt x="232211" y="223641"/>
                        <a:pt x="249813" y="264938"/>
                      </a:cubicBezTo>
                      <a:cubicBezTo>
                        <a:pt x="264707" y="298788"/>
                        <a:pt x="320220" y="380028"/>
                        <a:pt x="324283" y="390183"/>
                      </a:cubicBezTo>
                      <a:cubicBezTo>
                        <a:pt x="333084" y="410493"/>
                        <a:pt x="347300" y="434188"/>
                        <a:pt x="356102" y="456528"/>
                      </a:cubicBezTo>
                      <a:cubicBezTo>
                        <a:pt x="377089" y="510688"/>
                        <a:pt x="361518" y="574326"/>
                        <a:pt x="205131" y="517458"/>
                      </a:cubicBezTo>
                      <a:cubicBezTo>
                        <a:pt x="205131" y="517458"/>
                        <a:pt x="134723" y="472776"/>
                        <a:pt x="66346" y="455174"/>
                      </a:cubicBezTo>
                      <a:cubicBezTo>
                        <a:pt x="54160" y="451789"/>
                        <a:pt x="12863" y="456528"/>
                        <a:pt x="0" y="453820"/>
                      </a:cubicBezTo>
                      <a:cubicBezTo>
                        <a:pt x="5416" y="400338"/>
                        <a:pt x="0" y="347531"/>
                        <a:pt x="6093" y="293371"/>
                      </a:cubicBezTo>
                      <a:cubicBezTo>
                        <a:pt x="18956" y="184375"/>
                        <a:pt x="95457" y="86887"/>
                        <a:pt x="202423" y="55745"/>
                      </a:cubicBezTo>
                      <a:cubicBezTo>
                        <a:pt x="258614" y="38820"/>
                        <a:pt x="318190" y="37466"/>
                        <a:pt x="375734" y="21218"/>
                      </a:cubicBezTo>
                      <a:cubicBezTo>
                        <a:pt x="438695" y="38820"/>
                        <a:pt x="502333" y="48975"/>
                        <a:pt x="565294" y="20541"/>
                      </a:cubicBezTo>
                      <a:cubicBezTo>
                        <a:pt x="580865" y="17156"/>
                        <a:pt x="595082" y="14448"/>
                        <a:pt x="609976" y="11063"/>
                      </a:cubicBezTo>
                      <a:cubicBezTo>
                        <a:pt x="849634" y="-42420"/>
                        <a:pt x="1012791" y="105843"/>
                        <a:pt x="1101478" y="287279"/>
                      </a:cubicBezTo>
                      <a:cubicBezTo>
                        <a:pt x="1118402" y="322483"/>
                        <a:pt x="1138712" y="357686"/>
                        <a:pt x="1156314" y="392890"/>
                      </a:cubicBezTo>
                      <a:cubicBezTo>
                        <a:pt x="1182041" y="444343"/>
                        <a:pt x="1193549" y="461268"/>
                        <a:pt x="1191518" y="503241"/>
                      </a:cubicBezTo>
                      <a:cubicBezTo>
                        <a:pt x="1190841" y="518135"/>
                        <a:pt x="1183394" y="529644"/>
                        <a:pt x="1173916" y="540476"/>
                      </a:cubicBezTo>
                      <a:cubicBezTo>
                        <a:pt x="1133297" y="585835"/>
                        <a:pt x="1048672" y="574326"/>
                        <a:pt x="1006698" y="512719"/>
                      </a:cubicBezTo>
                      <a:cubicBezTo>
                        <a:pt x="962016" y="446373"/>
                        <a:pt x="928843" y="373258"/>
                        <a:pt x="890254" y="303526"/>
                      </a:cubicBezTo>
                      <a:cubicBezTo>
                        <a:pt x="849634" y="231088"/>
                        <a:pt x="823231" y="143755"/>
                        <a:pt x="762978" y="76055"/>
                      </a:cubicBezTo>
                      <a:cubicBezTo>
                        <a:pt x="795474" y="149848"/>
                        <a:pt x="822554" y="212809"/>
                        <a:pt x="844218" y="277124"/>
                      </a:cubicBezTo>
                      <a:cubicBezTo>
                        <a:pt x="860466" y="325868"/>
                        <a:pt x="898378" y="436895"/>
                        <a:pt x="907179" y="489701"/>
                      </a:cubicBezTo>
                      <a:cubicBezTo>
                        <a:pt x="918688" y="557401"/>
                        <a:pt x="784642" y="575003"/>
                        <a:pt x="752823" y="547246"/>
                      </a:cubicBezTo>
                      <a:cubicBezTo>
                        <a:pt x="740637" y="537091"/>
                        <a:pt x="712880" y="510011"/>
                        <a:pt x="694601" y="470745"/>
                      </a:cubicBezTo>
                      <a:cubicBezTo>
                        <a:pt x="662782" y="403045"/>
                        <a:pt x="575449" y="179636"/>
                        <a:pt x="511812" y="108551"/>
                      </a:cubicBezTo>
                      <a:cubicBezTo>
                        <a:pt x="496917" y="216194"/>
                        <a:pt x="638410" y="430125"/>
                        <a:pt x="648565" y="500533"/>
                      </a:cubicBezTo>
                      <a:cubicBezTo>
                        <a:pt x="650596" y="524228"/>
                        <a:pt x="638410" y="543861"/>
                        <a:pt x="609299" y="543861"/>
                      </a:cubicBezTo>
                      <a:lnTo>
                        <a:pt x="609299" y="543861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DA6ACC52-D128-4F21-ADC4-758907FA524E}"/>
                    </a:ext>
                  </a:extLst>
                </p:cNvPr>
                <p:cNvSpPr/>
                <p:nvPr/>
              </p:nvSpPr>
              <p:spPr>
                <a:xfrm>
                  <a:off x="9434420" y="5703425"/>
                  <a:ext cx="1066109" cy="446195"/>
                </a:xfrm>
                <a:custGeom>
                  <a:avLst/>
                  <a:gdLst>
                    <a:gd name="connsiteX0" fmla="*/ 1596364 w 1605399"/>
                    <a:gd name="connsiteY0" fmla="*/ 404763 h 671903"/>
                    <a:gd name="connsiteX1" fmla="*/ 1362799 w 1605399"/>
                    <a:gd name="connsiteY1" fmla="*/ 121778 h 671903"/>
                    <a:gd name="connsiteX2" fmla="*/ 1362799 w 1605399"/>
                    <a:gd name="connsiteY2" fmla="*/ 121778 h 671903"/>
                    <a:gd name="connsiteX3" fmla="*/ 1234169 w 1605399"/>
                    <a:gd name="connsiteY3" fmla="*/ 77096 h 671903"/>
                    <a:gd name="connsiteX4" fmla="*/ 819846 w 1605399"/>
                    <a:gd name="connsiteY4" fmla="*/ 21582 h 671903"/>
                    <a:gd name="connsiteX5" fmla="*/ 702725 w 1605399"/>
                    <a:gd name="connsiteY5" fmla="*/ 6688 h 671903"/>
                    <a:gd name="connsiteX6" fmla="*/ 590343 w 1605399"/>
                    <a:gd name="connsiteY6" fmla="*/ 6011 h 671903"/>
                    <a:gd name="connsiteX7" fmla="*/ 414323 w 1605399"/>
                    <a:gd name="connsiteY7" fmla="*/ 76419 h 671903"/>
                    <a:gd name="connsiteX8" fmla="*/ 238304 w 1605399"/>
                    <a:gd name="connsiteY8" fmla="*/ 189478 h 671903"/>
                    <a:gd name="connsiteX9" fmla="*/ 114413 w 1605399"/>
                    <a:gd name="connsiteY9" fmla="*/ 333002 h 671903"/>
                    <a:gd name="connsiteX10" fmla="*/ 90041 w 1605399"/>
                    <a:gd name="connsiteY10" fmla="*/ 358051 h 671903"/>
                    <a:gd name="connsiteX11" fmla="*/ 5416 w 1605399"/>
                    <a:gd name="connsiteY11" fmla="*/ 483295 h 671903"/>
                    <a:gd name="connsiteX12" fmla="*/ 0 w 1605399"/>
                    <a:gd name="connsiteY12" fmla="*/ 515114 h 671903"/>
                    <a:gd name="connsiteX13" fmla="*/ 4739 w 1605399"/>
                    <a:gd name="connsiteY13" fmla="*/ 527300 h 671903"/>
                    <a:gd name="connsiteX14" fmla="*/ 133369 w 1605399"/>
                    <a:gd name="connsiteY14" fmla="*/ 546256 h 671903"/>
                    <a:gd name="connsiteX15" fmla="*/ 235596 w 1605399"/>
                    <a:gd name="connsiteY15" fmla="*/ 563858 h 671903"/>
                    <a:gd name="connsiteX16" fmla="*/ 289756 w 1605399"/>
                    <a:gd name="connsiteY16" fmla="*/ 573336 h 671903"/>
                    <a:gd name="connsiteX17" fmla="*/ 336469 w 1605399"/>
                    <a:gd name="connsiteY17" fmla="*/ 563858 h 671903"/>
                    <a:gd name="connsiteX18" fmla="*/ 374380 w 1605399"/>
                    <a:gd name="connsiteY18" fmla="*/ 525269 h 671903"/>
                    <a:gd name="connsiteX19" fmla="*/ 587635 w 1605399"/>
                    <a:gd name="connsiteY19" fmla="*/ 282904 h 671903"/>
                    <a:gd name="connsiteX20" fmla="*/ 611330 w 1605399"/>
                    <a:gd name="connsiteY20" fmla="*/ 274779 h 671903"/>
                    <a:gd name="connsiteX21" fmla="*/ 441403 w 1605399"/>
                    <a:gd name="connsiteY21" fmla="*/ 522561 h 671903"/>
                    <a:gd name="connsiteX22" fmla="*/ 441403 w 1605399"/>
                    <a:gd name="connsiteY22" fmla="*/ 523238 h 671903"/>
                    <a:gd name="connsiteX23" fmla="*/ 440727 w 1605399"/>
                    <a:gd name="connsiteY23" fmla="*/ 566566 h 671903"/>
                    <a:gd name="connsiteX24" fmla="*/ 489470 w 1605399"/>
                    <a:gd name="connsiteY24" fmla="*/ 599062 h 671903"/>
                    <a:gd name="connsiteX25" fmla="*/ 635702 w 1605399"/>
                    <a:gd name="connsiteY25" fmla="*/ 512406 h 671903"/>
                    <a:gd name="connsiteX26" fmla="*/ 676999 w 1605399"/>
                    <a:gd name="connsiteY26" fmla="*/ 463662 h 671903"/>
                    <a:gd name="connsiteX27" fmla="*/ 802921 w 1605399"/>
                    <a:gd name="connsiteY27" fmla="*/ 361436 h 671903"/>
                    <a:gd name="connsiteX28" fmla="*/ 1076429 w 1605399"/>
                    <a:gd name="connsiteY28" fmla="*/ 263271 h 671903"/>
                    <a:gd name="connsiteX29" fmla="*/ 1150899 w 1605399"/>
                    <a:gd name="connsiteY29" fmla="*/ 262594 h 671903"/>
                    <a:gd name="connsiteX30" fmla="*/ 1077106 w 1605399"/>
                    <a:gd name="connsiteY30" fmla="*/ 288319 h 671903"/>
                    <a:gd name="connsiteX31" fmla="*/ 815784 w 1605399"/>
                    <a:gd name="connsiteY31" fmla="*/ 407471 h 671903"/>
                    <a:gd name="connsiteX32" fmla="*/ 664136 w 1605399"/>
                    <a:gd name="connsiteY32" fmla="*/ 517145 h 671903"/>
                    <a:gd name="connsiteX33" fmla="*/ 664813 w 1605399"/>
                    <a:gd name="connsiteY33" fmla="*/ 577398 h 671903"/>
                    <a:gd name="connsiteX34" fmla="*/ 950506 w 1605399"/>
                    <a:gd name="connsiteY34" fmla="*/ 550318 h 671903"/>
                    <a:gd name="connsiteX35" fmla="*/ 1096061 w 1605399"/>
                    <a:gd name="connsiteY35" fmla="*/ 519853 h 671903"/>
                    <a:gd name="connsiteX36" fmla="*/ 1184071 w 1605399"/>
                    <a:gd name="connsiteY36" fmla="*/ 553026 h 671903"/>
                    <a:gd name="connsiteX37" fmla="*/ 1328949 w 1605399"/>
                    <a:gd name="connsiteY37" fmla="*/ 643067 h 671903"/>
                    <a:gd name="connsiteX38" fmla="*/ 1417636 w 1605399"/>
                    <a:gd name="connsiteY38" fmla="*/ 671501 h 671903"/>
                    <a:gd name="connsiteX39" fmla="*/ 1569284 w 1605399"/>
                    <a:gd name="connsiteY39" fmla="*/ 662023 h 671903"/>
                    <a:gd name="connsiteX40" fmla="*/ 1596364 w 1605399"/>
                    <a:gd name="connsiteY40" fmla="*/ 404763 h 671903"/>
                    <a:gd name="connsiteX41" fmla="*/ 1596364 w 1605399"/>
                    <a:gd name="connsiteY41" fmla="*/ 404763 h 671903"/>
                    <a:gd name="connsiteX42" fmla="*/ 248459 w 1605399"/>
                    <a:gd name="connsiteY42" fmla="*/ 388516 h 671903"/>
                    <a:gd name="connsiteX43" fmla="*/ 248459 w 1605399"/>
                    <a:gd name="connsiteY43" fmla="*/ 388516 h 671903"/>
                    <a:gd name="connsiteX44" fmla="*/ 248459 w 1605399"/>
                    <a:gd name="connsiteY44" fmla="*/ 388516 h 671903"/>
                    <a:gd name="connsiteX45" fmla="*/ 248459 w 1605399"/>
                    <a:gd name="connsiteY45" fmla="*/ 388516 h 671903"/>
                    <a:gd name="connsiteX46" fmla="*/ 248459 w 1605399"/>
                    <a:gd name="connsiteY46" fmla="*/ 388516 h 671903"/>
                    <a:gd name="connsiteX47" fmla="*/ 249136 w 1605399"/>
                    <a:gd name="connsiteY47" fmla="*/ 387838 h 671903"/>
                    <a:gd name="connsiteX48" fmla="*/ 249136 w 1605399"/>
                    <a:gd name="connsiteY48" fmla="*/ 387838 h 671903"/>
                    <a:gd name="connsiteX49" fmla="*/ 249812 w 1605399"/>
                    <a:gd name="connsiteY49" fmla="*/ 385807 h 671903"/>
                    <a:gd name="connsiteX50" fmla="*/ 249136 w 1605399"/>
                    <a:gd name="connsiteY50" fmla="*/ 387838 h 671903"/>
                    <a:gd name="connsiteX51" fmla="*/ 249136 w 1605399"/>
                    <a:gd name="connsiteY51" fmla="*/ 387838 h 671903"/>
                    <a:gd name="connsiteX52" fmla="*/ 249136 w 1605399"/>
                    <a:gd name="connsiteY52" fmla="*/ 387838 h 671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605399" h="671903">
                      <a:moveTo>
                        <a:pt x="1596364" y="404763"/>
                      </a:moveTo>
                      <a:cubicBezTo>
                        <a:pt x="1566575" y="271394"/>
                        <a:pt x="1495491" y="171199"/>
                        <a:pt x="1362799" y="121778"/>
                      </a:cubicBezTo>
                      <a:lnTo>
                        <a:pt x="1362799" y="121778"/>
                      </a:lnTo>
                      <a:cubicBezTo>
                        <a:pt x="1309316" y="95375"/>
                        <a:pt x="1279529" y="83189"/>
                        <a:pt x="1234169" y="77096"/>
                      </a:cubicBezTo>
                      <a:cubicBezTo>
                        <a:pt x="1096739" y="57463"/>
                        <a:pt x="957954" y="40538"/>
                        <a:pt x="819846" y="21582"/>
                      </a:cubicBezTo>
                      <a:cubicBezTo>
                        <a:pt x="781257" y="16166"/>
                        <a:pt x="741314" y="10750"/>
                        <a:pt x="702725" y="6688"/>
                      </a:cubicBezTo>
                      <a:cubicBezTo>
                        <a:pt x="666167" y="-2790"/>
                        <a:pt x="628255" y="-1436"/>
                        <a:pt x="590343" y="6011"/>
                      </a:cubicBezTo>
                      <a:cubicBezTo>
                        <a:pt x="530090" y="27675"/>
                        <a:pt x="477285" y="71003"/>
                        <a:pt x="414323" y="76419"/>
                      </a:cubicBezTo>
                      <a:cubicBezTo>
                        <a:pt x="331730" y="83866"/>
                        <a:pt x="286371" y="136672"/>
                        <a:pt x="238304" y="189478"/>
                      </a:cubicBezTo>
                      <a:cubicBezTo>
                        <a:pt x="194976" y="235514"/>
                        <a:pt x="155710" y="284934"/>
                        <a:pt x="114413" y="333002"/>
                      </a:cubicBezTo>
                      <a:cubicBezTo>
                        <a:pt x="108320" y="340448"/>
                        <a:pt x="97488" y="350603"/>
                        <a:pt x="90041" y="358051"/>
                      </a:cubicBezTo>
                      <a:cubicBezTo>
                        <a:pt x="50775" y="391901"/>
                        <a:pt x="25049" y="436582"/>
                        <a:pt x="5416" y="483295"/>
                      </a:cubicBezTo>
                      <a:cubicBezTo>
                        <a:pt x="2708" y="494127"/>
                        <a:pt x="0" y="504959"/>
                        <a:pt x="0" y="515114"/>
                      </a:cubicBezTo>
                      <a:cubicBezTo>
                        <a:pt x="677" y="519853"/>
                        <a:pt x="2031" y="523915"/>
                        <a:pt x="4739" y="527300"/>
                      </a:cubicBezTo>
                      <a:cubicBezTo>
                        <a:pt x="45359" y="570628"/>
                        <a:pt x="94780" y="560473"/>
                        <a:pt x="133369" y="546256"/>
                      </a:cubicBezTo>
                      <a:cubicBezTo>
                        <a:pt x="201069" y="513083"/>
                        <a:pt x="228826" y="563181"/>
                        <a:pt x="235596" y="563858"/>
                      </a:cubicBezTo>
                      <a:cubicBezTo>
                        <a:pt x="251844" y="560473"/>
                        <a:pt x="273507" y="567243"/>
                        <a:pt x="289756" y="573336"/>
                      </a:cubicBezTo>
                      <a:cubicBezTo>
                        <a:pt x="303972" y="574013"/>
                        <a:pt x="322929" y="570628"/>
                        <a:pt x="336469" y="563858"/>
                      </a:cubicBezTo>
                      <a:cubicBezTo>
                        <a:pt x="353394" y="552349"/>
                        <a:pt x="377089" y="527300"/>
                        <a:pt x="374380" y="525269"/>
                      </a:cubicBezTo>
                      <a:cubicBezTo>
                        <a:pt x="446142" y="437259"/>
                        <a:pt x="511135" y="359404"/>
                        <a:pt x="587635" y="282904"/>
                      </a:cubicBezTo>
                      <a:cubicBezTo>
                        <a:pt x="593728" y="276811"/>
                        <a:pt x="603883" y="273426"/>
                        <a:pt x="611330" y="274779"/>
                      </a:cubicBezTo>
                      <a:cubicBezTo>
                        <a:pt x="550400" y="353988"/>
                        <a:pt x="477285" y="427104"/>
                        <a:pt x="441403" y="522561"/>
                      </a:cubicBezTo>
                      <a:lnTo>
                        <a:pt x="441403" y="523238"/>
                      </a:lnTo>
                      <a:cubicBezTo>
                        <a:pt x="433280" y="552349"/>
                        <a:pt x="438695" y="560473"/>
                        <a:pt x="440727" y="566566"/>
                      </a:cubicBezTo>
                      <a:cubicBezTo>
                        <a:pt x="446142" y="580783"/>
                        <a:pt x="469837" y="597031"/>
                        <a:pt x="489470" y="599062"/>
                      </a:cubicBezTo>
                      <a:cubicBezTo>
                        <a:pt x="560555" y="606509"/>
                        <a:pt x="618100" y="530008"/>
                        <a:pt x="635702" y="512406"/>
                      </a:cubicBezTo>
                      <a:cubicBezTo>
                        <a:pt x="635702" y="512406"/>
                        <a:pt x="669552" y="471109"/>
                        <a:pt x="676999" y="463662"/>
                      </a:cubicBezTo>
                      <a:cubicBezTo>
                        <a:pt x="726420" y="411533"/>
                        <a:pt x="748761" y="395286"/>
                        <a:pt x="802921" y="361436"/>
                      </a:cubicBezTo>
                      <a:cubicBezTo>
                        <a:pt x="885515" y="301183"/>
                        <a:pt x="955923" y="265302"/>
                        <a:pt x="1076429" y="263271"/>
                      </a:cubicBezTo>
                      <a:cubicBezTo>
                        <a:pt x="1103509" y="262594"/>
                        <a:pt x="1129234" y="263948"/>
                        <a:pt x="1150899" y="262594"/>
                      </a:cubicBezTo>
                      <a:cubicBezTo>
                        <a:pt x="1131942" y="270041"/>
                        <a:pt x="1109601" y="277488"/>
                        <a:pt x="1077106" y="288319"/>
                      </a:cubicBezTo>
                      <a:cubicBezTo>
                        <a:pt x="984356" y="316077"/>
                        <a:pt x="903794" y="369559"/>
                        <a:pt x="815784" y="407471"/>
                      </a:cubicBezTo>
                      <a:cubicBezTo>
                        <a:pt x="762978" y="440644"/>
                        <a:pt x="703402" y="464339"/>
                        <a:pt x="664136" y="517145"/>
                      </a:cubicBezTo>
                      <a:cubicBezTo>
                        <a:pt x="653981" y="538809"/>
                        <a:pt x="653304" y="558442"/>
                        <a:pt x="664813" y="577398"/>
                      </a:cubicBezTo>
                      <a:cubicBezTo>
                        <a:pt x="683092" y="599739"/>
                        <a:pt x="804275" y="599062"/>
                        <a:pt x="950506" y="550318"/>
                      </a:cubicBezTo>
                      <a:cubicBezTo>
                        <a:pt x="989096" y="537455"/>
                        <a:pt x="1056796" y="525269"/>
                        <a:pt x="1096061" y="519853"/>
                      </a:cubicBezTo>
                      <a:cubicBezTo>
                        <a:pt x="1117726" y="516468"/>
                        <a:pt x="1165116" y="536101"/>
                        <a:pt x="1184071" y="553026"/>
                      </a:cubicBezTo>
                      <a:cubicBezTo>
                        <a:pt x="1207089" y="573336"/>
                        <a:pt x="1320825" y="641036"/>
                        <a:pt x="1328949" y="643067"/>
                      </a:cubicBezTo>
                      <a:cubicBezTo>
                        <a:pt x="1358737" y="651868"/>
                        <a:pt x="1385817" y="669470"/>
                        <a:pt x="1417636" y="671501"/>
                      </a:cubicBezTo>
                      <a:cubicBezTo>
                        <a:pt x="1467734" y="671501"/>
                        <a:pt x="1519186" y="674886"/>
                        <a:pt x="1569284" y="662023"/>
                      </a:cubicBezTo>
                      <a:cubicBezTo>
                        <a:pt x="1599072" y="580106"/>
                        <a:pt x="1617350" y="494804"/>
                        <a:pt x="1596364" y="404763"/>
                      </a:cubicBezTo>
                      <a:lnTo>
                        <a:pt x="1596364" y="404763"/>
                      </a:lnTo>
                      <a:close/>
                      <a:moveTo>
                        <a:pt x="248459" y="388516"/>
                      </a:moveTo>
                      <a:cubicBezTo>
                        <a:pt x="248459" y="388516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cubicBezTo>
                        <a:pt x="249136" y="387838"/>
                        <a:pt x="249136" y="387838"/>
                        <a:pt x="248459" y="388516"/>
                      </a:cubicBezTo>
                      <a:lnTo>
                        <a:pt x="248459" y="388516"/>
                      </a:lnTo>
                      <a:close/>
                      <a:moveTo>
                        <a:pt x="249136" y="387838"/>
                      </a:moveTo>
                      <a:lnTo>
                        <a:pt x="249136" y="387838"/>
                      </a:lnTo>
                      <a:cubicBezTo>
                        <a:pt x="249136" y="387162"/>
                        <a:pt x="249812" y="387162"/>
                        <a:pt x="249812" y="385807"/>
                      </a:cubicBezTo>
                      <a:lnTo>
                        <a:pt x="249136" y="387838"/>
                      </a:lnTo>
                      <a:lnTo>
                        <a:pt x="249136" y="387838"/>
                      </a:lnTo>
                      <a:lnTo>
                        <a:pt x="249136" y="387838"/>
                      </a:lnTo>
                      <a:close/>
                    </a:path>
                  </a:pathLst>
                </a:custGeom>
                <a:solidFill>
                  <a:srgbClr val="F9C9A2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85E57825-95E9-411E-BB03-78E72AB55CB3}"/>
                    </a:ext>
                  </a:extLst>
                </p:cNvPr>
                <p:cNvSpPr/>
                <p:nvPr/>
              </p:nvSpPr>
              <p:spPr>
                <a:xfrm>
                  <a:off x="9478029" y="5760016"/>
                  <a:ext cx="1021895" cy="390626"/>
                </a:xfrm>
                <a:custGeom>
                  <a:avLst/>
                  <a:gdLst>
                    <a:gd name="connsiteX0" fmla="*/ 651532 w 1021895"/>
                    <a:gd name="connsiteY0" fmla="*/ 87922 h 390626"/>
                    <a:gd name="connsiteX1" fmla="*/ 714382 w 1021895"/>
                    <a:gd name="connsiteY1" fmla="*/ 107001 h 390626"/>
                    <a:gd name="connsiteX2" fmla="*/ 714831 w 1021895"/>
                    <a:gd name="connsiteY2" fmla="*/ 117791 h 390626"/>
                    <a:gd name="connsiteX3" fmla="*/ 670323 w 1021895"/>
                    <a:gd name="connsiteY3" fmla="*/ 118240 h 390626"/>
                    <a:gd name="connsiteX4" fmla="*/ 481949 w 1021895"/>
                    <a:gd name="connsiteY4" fmla="*/ 191971 h 390626"/>
                    <a:gd name="connsiteX5" fmla="*/ 385740 w 1021895"/>
                    <a:gd name="connsiteY5" fmla="*/ 277841 h 390626"/>
                    <a:gd name="connsiteX6" fmla="*/ 371802 w 1021895"/>
                    <a:gd name="connsiteY6" fmla="*/ 294925 h 390626"/>
                    <a:gd name="connsiteX7" fmla="*/ 321000 w 1021895"/>
                    <a:gd name="connsiteY7" fmla="*/ 337635 h 390626"/>
                    <a:gd name="connsiteX8" fmla="*/ 277841 w 1021895"/>
                    <a:gd name="connsiteY8" fmla="*/ 345727 h 390626"/>
                    <a:gd name="connsiteX9" fmla="*/ 246370 w 1021895"/>
                    <a:gd name="connsiteY9" fmla="*/ 309761 h 390626"/>
                    <a:gd name="connsiteX10" fmla="*/ 268399 w 1021895"/>
                    <a:gd name="connsiteY10" fmla="*/ 318753 h 390626"/>
                    <a:gd name="connsiteX11" fmla="*/ 351121 w 1021895"/>
                    <a:gd name="connsiteY11" fmla="*/ 284135 h 390626"/>
                    <a:gd name="connsiteX12" fmla="*/ 552983 w 1021895"/>
                    <a:gd name="connsiteY12" fmla="*/ 109249 h 390626"/>
                    <a:gd name="connsiteX13" fmla="*/ 613227 w 1021895"/>
                    <a:gd name="connsiteY13" fmla="*/ 89173 h 390626"/>
                    <a:gd name="connsiteX14" fmla="*/ 651532 w 1021895"/>
                    <a:gd name="connsiteY14" fmla="*/ 87922 h 390626"/>
                    <a:gd name="connsiteX15" fmla="*/ 854201 w 1021895"/>
                    <a:gd name="connsiteY15" fmla="*/ 19783 h 390626"/>
                    <a:gd name="connsiteX16" fmla="*/ 1017398 w 1021895"/>
                    <a:gd name="connsiteY16" fmla="*/ 217149 h 390626"/>
                    <a:gd name="connsiteX17" fmla="*/ 998066 w 1021895"/>
                    <a:gd name="connsiteY17" fmla="*/ 383043 h 390626"/>
                    <a:gd name="connsiteX18" fmla="*/ 763836 w 1021895"/>
                    <a:gd name="connsiteY18" fmla="*/ 328644 h 390626"/>
                    <a:gd name="connsiteX19" fmla="*/ 684710 w 1021895"/>
                    <a:gd name="connsiteY19" fmla="*/ 293577 h 390626"/>
                    <a:gd name="connsiteX20" fmla="*/ 585802 w 1021895"/>
                    <a:gd name="connsiteY20" fmla="*/ 312909 h 390626"/>
                    <a:gd name="connsiteX21" fmla="*/ 500831 w 1021895"/>
                    <a:gd name="connsiteY21" fmla="*/ 334938 h 390626"/>
                    <a:gd name="connsiteX22" fmla="*/ 403723 w 1021895"/>
                    <a:gd name="connsiteY22" fmla="*/ 331341 h 390626"/>
                    <a:gd name="connsiteX23" fmla="*/ 392033 w 1021895"/>
                    <a:gd name="connsiteY23" fmla="*/ 309762 h 390626"/>
                    <a:gd name="connsiteX24" fmla="*/ 646945 w 1021895"/>
                    <a:gd name="connsiteY24" fmla="*/ 266603 h 390626"/>
                    <a:gd name="connsiteX25" fmla="*/ 798902 w 1021895"/>
                    <a:gd name="connsiteY25" fmla="*/ 293127 h 390626"/>
                    <a:gd name="connsiteX26" fmla="*/ 866790 w 1021895"/>
                    <a:gd name="connsiteY26" fmla="*/ 346627 h 390626"/>
                    <a:gd name="connsiteX27" fmla="*/ 961650 w 1021895"/>
                    <a:gd name="connsiteY27" fmla="*/ 361913 h 390626"/>
                    <a:gd name="connsiteX28" fmla="*/ 988175 w 1021895"/>
                    <a:gd name="connsiteY28" fmla="*/ 296274 h 390626"/>
                    <a:gd name="connsiteX29" fmla="*/ 900508 w 1021895"/>
                    <a:gd name="connsiteY29" fmla="*/ 68338 h 390626"/>
                    <a:gd name="connsiteX30" fmla="*/ 854201 w 1021895"/>
                    <a:gd name="connsiteY30" fmla="*/ 19783 h 390626"/>
                    <a:gd name="connsiteX31" fmla="*/ 489143 w 1021895"/>
                    <a:gd name="connsiteY31" fmla="*/ 0 h 390626"/>
                    <a:gd name="connsiteX32" fmla="*/ 361462 w 1021895"/>
                    <a:gd name="connsiteY32" fmla="*/ 126782 h 390626"/>
                    <a:gd name="connsiteX33" fmla="*/ 335836 w 1021895"/>
                    <a:gd name="connsiteY33" fmla="*/ 150160 h 390626"/>
                    <a:gd name="connsiteX34" fmla="*/ 238727 w 1021895"/>
                    <a:gd name="connsiteY34" fmla="*/ 257609 h 390626"/>
                    <a:gd name="connsiteX35" fmla="*/ 211303 w 1021895"/>
                    <a:gd name="connsiteY35" fmla="*/ 292226 h 390626"/>
                    <a:gd name="connsiteX36" fmla="*/ 207706 w 1021895"/>
                    <a:gd name="connsiteY36" fmla="*/ 295824 h 390626"/>
                    <a:gd name="connsiteX37" fmla="*/ 178033 w 1021895"/>
                    <a:gd name="connsiteY37" fmla="*/ 322798 h 390626"/>
                    <a:gd name="connsiteX38" fmla="*/ 108349 w 1021895"/>
                    <a:gd name="connsiteY38" fmla="*/ 318752 h 390626"/>
                    <a:gd name="connsiteX39" fmla="*/ 40462 w 1021895"/>
                    <a:gd name="connsiteY39" fmla="*/ 311559 h 390626"/>
                    <a:gd name="connsiteX40" fmla="*/ 0 w 1021895"/>
                    <a:gd name="connsiteY40" fmla="*/ 316953 h 390626"/>
                    <a:gd name="connsiteX41" fmla="*/ 84521 w 1021895"/>
                    <a:gd name="connsiteY41" fmla="*/ 245020 h 390626"/>
                    <a:gd name="connsiteX42" fmla="*/ 117789 w 1021895"/>
                    <a:gd name="connsiteY42" fmla="*/ 201862 h 390626"/>
                    <a:gd name="connsiteX43" fmla="*/ 98009 w 1021895"/>
                    <a:gd name="connsiteY43" fmla="*/ 252214 h 390626"/>
                    <a:gd name="connsiteX44" fmla="*/ 111946 w 1021895"/>
                    <a:gd name="connsiteY44" fmla="*/ 307063 h 390626"/>
                    <a:gd name="connsiteX45" fmla="*/ 172189 w 1021895"/>
                    <a:gd name="connsiteY45" fmla="*/ 285933 h 390626"/>
                    <a:gd name="connsiteX46" fmla="*/ 394731 w 1021895"/>
                    <a:gd name="connsiteY46" fmla="*/ 56647 h 390626"/>
                    <a:gd name="connsiteX47" fmla="*/ 489143 w 1021895"/>
                    <a:gd name="connsiteY47" fmla="*/ 0 h 390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1021895" h="390626">
                      <a:moveTo>
                        <a:pt x="651532" y="87922"/>
                      </a:moveTo>
                      <a:cubicBezTo>
                        <a:pt x="686280" y="90832"/>
                        <a:pt x="709577" y="103966"/>
                        <a:pt x="714382" y="107001"/>
                      </a:cubicBezTo>
                      <a:cubicBezTo>
                        <a:pt x="721575" y="112396"/>
                        <a:pt x="722024" y="120038"/>
                        <a:pt x="714831" y="117791"/>
                      </a:cubicBezTo>
                      <a:cubicBezTo>
                        <a:pt x="709437" y="118240"/>
                        <a:pt x="687857" y="118240"/>
                        <a:pt x="670323" y="118240"/>
                      </a:cubicBezTo>
                      <a:cubicBezTo>
                        <a:pt x="597491" y="116442"/>
                        <a:pt x="537697" y="150610"/>
                        <a:pt x="481949" y="191971"/>
                      </a:cubicBezTo>
                      <a:cubicBezTo>
                        <a:pt x="445533" y="215799"/>
                        <a:pt x="411815" y="242324"/>
                        <a:pt x="385740" y="277841"/>
                      </a:cubicBezTo>
                      <a:cubicBezTo>
                        <a:pt x="380794" y="284135"/>
                        <a:pt x="376748" y="289530"/>
                        <a:pt x="371802" y="294925"/>
                      </a:cubicBezTo>
                      <a:cubicBezTo>
                        <a:pt x="359663" y="307513"/>
                        <a:pt x="342130" y="322349"/>
                        <a:pt x="321000" y="337635"/>
                      </a:cubicBezTo>
                      <a:cubicBezTo>
                        <a:pt x="304815" y="345727"/>
                        <a:pt x="298521" y="347975"/>
                        <a:pt x="277841" y="345727"/>
                      </a:cubicBezTo>
                      <a:cubicBezTo>
                        <a:pt x="264803" y="341232"/>
                        <a:pt x="246370" y="331790"/>
                        <a:pt x="246370" y="309761"/>
                      </a:cubicBezTo>
                      <a:cubicBezTo>
                        <a:pt x="252214" y="309761"/>
                        <a:pt x="256261" y="316954"/>
                        <a:pt x="268399" y="318753"/>
                      </a:cubicBezTo>
                      <a:cubicBezTo>
                        <a:pt x="309761" y="325496"/>
                        <a:pt x="322348" y="319652"/>
                        <a:pt x="351121" y="284135"/>
                      </a:cubicBezTo>
                      <a:cubicBezTo>
                        <a:pt x="408219" y="213551"/>
                        <a:pt x="473408" y="151059"/>
                        <a:pt x="552983" y="109249"/>
                      </a:cubicBezTo>
                      <a:cubicBezTo>
                        <a:pt x="574451" y="98010"/>
                        <a:pt x="594738" y="91912"/>
                        <a:pt x="613227" y="89173"/>
                      </a:cubicBezTo>
                      <a:cubicBezTo>
                        <a:pt x="627094" y="87118"/>
                        <a:pt x="639949" y="86952"/>
                        <a:pt x="651532" y="87922"/>
                      </a:cubicBezTo>
                      <a:close/>
                      <a:moveTo>
                        <a:pt x="854201" y="19783"/>
                      </a:moveTo>
                      <a:cubicBezTo>
                        <a:pt x="942768" y="53502"/>
                        <a:pt x="989974" y="109250"/>
                        <a:pt x="1017398" y="217149"/>
                      </a:cubicBezTo>
                      <a:cubicBezTo>
                        <a:pt x="1017398" y="217149"/>
                        <a:pt x="1035831" y="316505"/>
                        <a:pt x="998066" y="383043"/>
                      </a:cubicBezTo>
                      <a:cubicBezTo>
                        <a:pt x="925684" y="400577"/>
                        <a:pt x="842961" y="389787"/>
                        <a:pt x="763836" y="328644"/>
                      </a:cubicBezTo>
                      <a:cubicBezTo>
                        <a:pt x="753046" y="320102"/>
                        <a:pt x="710336" y="290430"/>
                        <a:pt x="684710" y="293577"/>
                      </a:cubicBezTo>
                      <a:lnTo>
                        <a:pt x="585802" y="312909"/>
                      </a:lnTo>
                      <a:cubicBezTo>
                        <a:pt x="561974" y="320102"/>
                        <a:pt x="526457" y="329094"/>
                        <a:pt x="500831" y="334938"/>
                      </a:cubicBezTo>
                      <a:cubicBezTo>
                        <a:pt x="483747" y="338984"/>
                        <a:pt x="441487" y="338984"/>
                        <a:pt x="403723" y="331341"/>
                      </a:cubicBezTo>
                      <a:cubicBezTo>
                        <a:pt x="394731" y="329544"/>
                        <a:pt x="387088" y="321900"/>
                        <a:pt x="392033" y="309762"/>
                      </a:cubicBezTo>
                      <a:cubicBezTo>
                        <a:pt x="393831" y="307963"/>
                        <a:pt x="580407" y="286383"/>
                        <a:pt x="646945" y="266603"/>
                      </a:cubicBezTo>
                      <a:cubicBezTo>
                        <a:pt x="704490" y="249518"/>
                        <a:pt x="754395" y="249968"/>
                        <a:pt x="798902" y="293127"/>
                      </a:cubicBezTo>
                      <a:cubicBezTo>
                        <a:pt x="820033" y="313808"/>
                        <a:pt x="842512" y="330442"/>
                        <a:pt x="866790" y="346627"/>
                      </a:cubicBezTo>
                      <a:cubicBezTo>
                        <a:pt x="890617" y="362362"/>
                        <a:pt x="933776" y="374951"/>
                        <a:pt x="961650" y="361913"/>
                      </a:cubicBezTo>
                      <a:cubicBezTo>
                        <a:pt x="990873" y="347976"/>
                        <a:pt x="988625" y="316056"/>
                        <a:pt x="988175" y="296274"/>
                      </a:cubicBezTo>
                      <a:cubicBezTo>
                        <a:pt x="986827" y="205909"/>
                        <a:pt x="965247" y="132628"/>
                        <a:pt x="900508" y="68338"/>
                      </a:cubicBezTo>
                      <a:cubicBezTo>
                        <a:pt x="887470" y="54850"/>
                        <a:pt x="863192" y="44960"/>
                        <a:pt x="854201" y="19783"/>
                      </a:cubicBezTo>
                      <a:close/>
                      <a:moveTo>
                        <a:pt x="489143" y="0"/>
                      </a:moveTo>
                      <a:cubicBezTo>
                        <a:pt x="445084" y="40912"/>
                        <a:pt x="401025" y="81824"/>
                        <a:pt x="361462" y="126782"/>
                      </a:cubicBezTo>
                      <a:cubicBezTo>
                        <a:pt x="352471" y="134425"/>
                        <a:pt x="344378" y="142067"/>
                        <a:pt x="335836" y="150160"/>
                      </a:cubicBezTo>
                      <a:cubicBezTo>
                        <a:pt x="300769" y="183429"/>
                        <a:pt x="269748" y="220294"/>
                        <a:pt x="238727" y="257609"/>
                      </a:cubicBezTo>
                      <a:cubicBezTo>
                        <a:pt x="229286" y="268849"/>
                        <a:pt x="221643" y="281886"/>
                        <a:pt x="211303" y="292226"/>
                      </a:cubicBezTo>
                      <a:cubicBezTo>
                        <a:pt x="209953" y="293576"/>
                        <a:pt x="209055" y="294474"/>
                        <a:pt x="207706" y="295824"/>
                      </a:cubicBezTo>
                      <a:cubicBezTo>
                        <a:pt x="198264" y="305265"/>
                        <a:pt x="189273" y="315156"/>
                        <a:pt x="178033" y="322798"/>
                      </a:cubicBezTo>
                      <a:cubicBezTo>
                        <a:pt x="169042" y="327294"/>
                        <a:pt x="129029" y="343478"/>
                        <a:pt x="108349" y="318752"/>
                      </a:cubicBezTo>
                      <a:cubicBezTo>
                        <a:pt x="86769" y="304365"/>
                        <a:pt x="64740" y="298072"/>
                        <a:pt x="40462" y="311559"/>
                      </a:cubicBezTo>
                      <a:cubicBezTo>
                        <a:pt x="36416" y="314256"/>
                        <a:pt x="13038" y="320999"/>
                        <a:pt x="0" y="316953"/>
                      </a:cubicBezTo>
                      <a:cubicBezTo>
                        <a:pt x="39563" y="303916"/>
                        <a:pt x="64290" y="270198"/>
                        <a:pt x="84521" y="245020"/>
                      </a:cubicBezTo>
                      <a:cubicBezTo>
                        <a:pt x="95761" y="231084"/>
                        <a:pt x="101605" y="212202"/>
                        <a:pt x="117789" y="201862"/>
                      </a:cubicBezTo>
                      <a:cubicBezTo>
                        <a:pt x="111046" y="218496"/>
                        <a:pt x="103853" y="235130"/>
                        <a:pt x="98009" y="252214"/>
                      </a:cubicBezTo>
                      <a:cubicBezTo>
                        <a:pt x="91714" y="273345"/>
                        <a:pt x="86769" y="293576"/>
                        <a:pt x="111946" y="307063"/>
                      </a:cubicBezTo>
                      <a:cubicBezTo>
                        <a:pt x="137572" y="314705"/>
                        <a:pt x="155105" y="301668"/>
                        <a:pt x="172189" y="285933"/>
                      </a:cubicBezTo>
                      <a:cubicBezTo>
                        <a:pt x="251764" y="214000"/>
                        <a:pt x="315605" y="128580"/>
                        <a:pt x="394731" y="56647"/>
                      </a:cubicBezTo>
                      <a:cubicBezTo>
                        <a:pt x="422155" y="31920"/>
                        <a:pt x="453177" y="12588"/>
                        <a:pt x="489143" y="0"/>
                      </a:cubicBezTo>
                      <a:close/>
                    </a:path>
                  </a:pathLst>
                </a:custGeom>
                <a:solidFill>
                  <a:srgbClr val="EDBE98"/>
                </a:solidFill>
                <a:ln w="676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ECFA18E2-BB11-42E5-9172-9393C23DEF39}"/>
              </a:ext>
            </a:extLst>
          </p:cNvPr>
          <p:cNvGrpSpPr/>
          <p:nvPr/>
        </p:nvGrpSpPr>
        <p:grpSpPr>
          <a:xfrm>
            <a:off x="7693750" y="1216940"/>
            <a:ext cx="4328558" cy="1452083"/>
            <a:chOff x="977906" y="3662907"/>
            <a:chExt cx="4064528" cy="1363510"/>
          </a:xfrm>
          <a:solidFill>
            <a:schemeClr val="accent2"/>
          </a:solidFill>
        </p:grpSpPr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4DA254C1-0EEF-4A18-A295-1CF953D4438B}"/>
                </a:ext>
              </a:extLst>
            </p:cNvPr>
            <p:cNvSpPr/>
            <p:nvPr/>
          </p:nvSpPr>
          <p:spPr>
            <a:xfrm>
              <a:off x="977906" y="3662907"/>
              <a:ext cx="2916174" cy="1293036"/>
            </a:xfrm>
            <a:custGeom>
              <a:avLst/>
              <a:gdLst>
                <a:gd name="connsiteX0" fmla="*/ 0 w 2916174"/>
                <a:gd name="connsiteY0" fmla="*/ 1289268 h 1293036"/>
                <a:gd name="connsiteX1" fmla="*/ 45978 w 2916174"/>
                <a:gd name="connsiteY1" fmla="*/ 1250073 h 1293036"/>
                <a:gd name="connsiteX2" fmla="*/ 114945 w 2916174"/>
                <a:gd name="connsiteY2" fmla="*/ 1195050 h 1293036"/>
                <a:gd name="connsiteX3" fmla="*/ 180897 w 2916174"/>
                <a:gd name="connsiteY3" fmla="*/ 1144550 h 1293036"/>
                <a:gd name="connsiteX4" fmla="*/ 349734 w 2916174"/>
                <a:gd name="connsiteY4" fmla="*/ 1006616 h 1293036"/>
                <a:gd name="connsiteX5" fmla="*/ 535907 w 2916174"/>
                <a:gd name="connsiteY5" fmla="*/ 857753 h 1293036"/>
                <a:gd name="connsiteX6" fmla="*/ 767305 w 2916174"/>
                <a:gd name="connsiteY6" fmla="*/ 671580 h 1293036"/>
                <a:gd name="connsiteX7" fmla="*/ 937272 w 2916174"/>
                <a:gd name="connsiteY7" fmla="*/ 535907 h 1293036"/>
                <a:gd name="connsiteX8" fmla="*/ 1097065 w 2916174"/>
                <a:gd name="connsiteY8" fmla="*/ 409656 h 1293036"/>
                <a:gd name="connsiteX9" fmla="*/ 1204095 w 2916174"/>
                <a:gd name="connsiteY9" fmla="*/ 324484 h 1293036"/>
                <a:gd name="connsiteX10" fmla="*/ 1355597 w 2916174"/>
                <a:gd name="connsiteY10" fmla="*/ 200871 h 1293036"/>
                <a:gd name="connsiteX11" fmla="*/ 1534986 w 2916174"/>
                <a:gd name="connsiteY11" fmla="*/ 58415 h 1293036"/>
                <a:gd name="connsiteX12" fmla="*/ 1599054 w 2916174"/>
                <a:gd name="connsiteY12" fmla="*/ 5653 h 1293036"/>
                <a:gd name="connsiteX13" fmla="*/ 1617897 w 2916174"/>
                <a:gd name="connsiteY13" fmla="*/ 0 h 1293036"/>
                <a:gd name="connsiteX14" fmla="*/ 2083330 w 2916174"/>
                <a:gd name="connsiteY14" fmla="*/ 0 h 1293036"/>
                <a:gd name="connsiteX15" fmla="*/ 2101420 w 2916174"/>
                <a:gd name="connsiteY15" fmla="*/ 7537 h 1293036"/>
                <a:gd name="connsiteX16" fmla="*/ 2339601 w 2916174"/>
                <a:gd name="connsiteY16" fmla="*/ 208031 h 1293036"/>
                <a:gd name="connsiteX17" fmla="*/ 2505423 w 2916174"/>
                <a:gd name="connsiteY17" fmla="*/ 346342 h 1293036"/>
                <a:gd name="connsiteX18" fmla="*/ 2896612 w 2916174"/>
                <a:gd name="connsiteY18" fmla="*/ 678364 h 1293036"/>
                <a:gd name="connsiteX19" fmla="*/ 2910933 w 2916174"/>
                <a:gd name="connsiteY19" fmla="*/ 726226 h 1293036"/>
                <a:gd name="connsiteX20" fmla="*/ 2815962 w 2916174"/>
                <a:gd name="connsiteY20" fmla="*/ 654244 h 1293036"/>
                <a:gd name="connsiteX21" fmla="*/ 2511453 w 2916174"/>
                <a:gd name="connsiteY21" fmla="*/ 414179 h 1293036"/>
                <a:gd name="connsiteX22" fmla="*/ 2108580 w 2916174"/>
                <a:gd name="connsiteY22" fmla="*/ 92710 h 1293036"/>
                <a:gd name="connsiteX23" fmla="*/ 2078431 w 2916174"/>
                <a:gd name="connsiteY23" fmla="*/ 91579 h 1293036"/>
                <a:gd name="connsiteX24" fmla="*/ 1783342 w 2916174"/>
                <a:gd name="connsiteY24" fmla="*/ 311670 h 1293036"/>
                <a:gd name="connsiteX25" fmla="*/ 1187890 w 2916174"/>
                <a:gd name="connsiteY25" fmla="*/ 759767 h 1293036"/>
                <a:gd name="connsiteX26" fmla="*/ 855492 w 2916174"/>
                <a:gd name="connsiteY26" fmla="*/ 1009254 h 1293036"/>
                <a:gd name="connsiteX27" fmla="*/ 585277 w 2916174"/>
                <a:gd name="connsiteY27" fmla="*/ 1212010 h 1293036"/>
                <a:gd name="connsiteX28" fmla="*/ 496713 w 2916174"/>
                <a:gd name="connsiteY28" fmla="*/ 1280600 h 1293036"/>
                <a:gd name="connsiteX29" fmla="*/ 462795 w 2916174"/>
                <a:gd name="connsiteY29" fmla="*/ 1293036 h 1293036"/>
                <a:gd name="connsiteX30" fmla="*/ 19974 w 2916174"/>
                <a:gd name="connsiteY30" fmla="*/ 1292660 h 1293036"/>
                <a:gd name="connsiteX31" fmla="*/ 0 w 2916174"/>
                <a:gd name="connsiteY31" fmla="*/ 1289268 h 129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16174" h="1293036">
                  <a:moveTo>
                    <a:pt x="0" y="1289268"/>
                  </a:moveTo>
                  <a:cubicBezTo>
                    <a:pt x="13944" y="1272685"/>
                    <a:pt x="31280" y="1262887"/>
                    <a:pt x="45978" y="1250073"/>
                  </a:cubicBezTo>
                  <a:cubicBezTo>
                    <a:pt x="68213" y="1230853"/>
                    <a:pt x="92333" y="1213894"/>
                    <a:pt x="114945" y="1195050"/>
                  </a:cubicBezTo>
                  <a:cubicBezTo>
                    <a:pt x="136426" y="1177338"/>
                    <a:pt x="160546" y="1163770"/>
                    <a:pt x="180897" y="1144550"/>
                  </a:cubicBezTo>
                  <a:cubicBezTo>
                    <a:pt x="234035" y="1094803"/>
                    <a:pt x="293958" y="1052971"/>
                    <a:pt x="349734" y="1006616"/>
                  </a:cubicBezTo>
                  <a:cubicBezTo>
                    <a:pt x="410787" y="955739"/>
                    <a:pt x="473724" y="907123"/>
                    <a:pt x="535907" y="857753"/>
                  </a:cubicBezTo>
                  <a:cubicBezTo>
                    <a:pt x="613165" y="795947"/>
                    <a:pt x="690423" y="733763"/>
                    <a:pt x="767305" y="671580"/>
                  </a:cubicBezTo>
                  <a:cubicBezTo>
                    <a:pt x="823835" y="626356"/>
                    <a:pt x="879611" y="580001"/>
                    <a:pt x="937272" y="535907"/>
                  </a:cubicBezTo>
                  <a:cubicBezTo>
                    <a:pt x="991164" y="494829"/>
                    <a:pt x="1042042" y="449604"/>
                    <a:pt x="1097065" y="409656"/>
                  </a:cubicBezTo>
                  <a:cubicBezTo>
                    <a:pt x="1133998" y="382899"/>
                    <a:pt x="1170177" y="354633"/>
                    <a:pt x="1204095" y="324484"/>
                  </a:cubicBezTo>
                  <a:cubicBezTo>
                    <a:pt x="1253088" y="281144"/>
                    <a:pt x="1305473" y="242327"/>
                    <a:pt x="1355597" y="200871"/>
                  </a:cubicBezTo>
                  <a:cubicBezTo>
                    <a:pt x="1414388" y="152255"/>
                    <a:pt x="1476194" y="107408"/>
                    <a:pt x="1534986" y="58415"/>
                  </a:cubicBezTo>
                  <a:cubicBezTo>
                    <a:pt x="1556091" y="40702"/>
                    <a:pt x="1579080" y="25250"/>
                    <a:pt x="1599054" y="5653"/>
                  </a:cubicBezTo>
                  <a:cubicBezTo>
                    <a:pt x="1604707" y="0"/>
                    <a:pt x="1611113" y="0"/>
                    <a:pt x="1617897" y="0"/>
                  </a:cubicBezTo>
                  <a:cubicBezTo>
                    <a:pt x="1773167" y="0"/>
                    <a:pt x="1928060" y="0"/>
                    <a:pt x="2083330" y="0"/>
                  </a:cubicBezTo>
                  <a:cubicBezTo>
                    <a:pt x="2090867" y="0"/>
                    <a:pt x="2095766" y="3015"/>
                    <a:pt x="2101420" y="7537"/>
                  </a:cubicBezTo>
                  <a:cubicBezTo>
                    <a:pt x="2180562" y="74620"/>
                    <a:pt x="2260081" y="141326"/>
                    <a:pt x="2339601" y="208031"/>
                  </a:cubicBezTo>
                  <a:cubicBezTo>
                    <a:pt x="2394623" y="254386"/>
                    <a:pt x="2450400" y="299987"/>
                    <a:pt x="2505423" y="346342"/>
                  </a:cubicBezTo>
                  <a:cubicBezTo>
                    <a:pt x="2635819" y="456765"/>
                    <a:pt x="2766216" y="567941"/>
                    <a:pt x="2896612" y="678364"/>
                  </a:cubicBezTo>
                  <a:cubicBezTo>
                    <a:pt x="2911687" y="691177"/>
                    <a:pt x="2923370" y="703991"/>
                    <a:pt x="2910933" y="726226"/>
                  </a:cubicBezTo>
                  <a:cubicBezTo>
                    <a:pt x="2877392" y="704744"/>
                    <a:pt x="2847243" y="678740"/>
                    <a:pt x="2815962" y="654244"/>
                  </a:cubicBezTo>
                  <a:cubicBezTo>
                    <a:pt x="2714208" y="574725"/>
                    <a:pt x="2612830" y="494452"/>
                    <a:pt x="2511453" y="414179"/>
                  </a:cubicBezTo>
                  <a:cubicBezTo>
                    <a:pt x="2376910" y="307148"/>
                    <a:pt x="2242745" y="200117"/>
                    <a:pt x="2108580" y="92710"/>
                  </a:cubicBezTo>
                  <a:cubicBezTo>
                    <a:pt x="2097274" y="83665"/>
                    <a:pt x="2090490" y="82534"/>
                    <a:pt x="2078431" y="91579"/>
                  </a:cubicBezTo>
                  <a:cubicBezTo>
                    <a:pt x="1980445" y="165445"/>
                    <a:pt x="1880951" y="237050"/>
                    <a:pt x="1783342" y="311670"/>
                  </a:cubicBezTo>
                  <a:cubicBezTo>
                    <a:pt x="1586240" y="462795"/>
                    <a:pt x="1386500" y="610527"/>
                    <a:pt x="1187890" y="759767"/>
                  </a:cubicBezTo>
                  <a:cubicBezTo>
                    <a:pt x="1077091" y="843055"/>
                    <a:pt x="965914" y="925589"/>
                    <a:pt x="855492" y="1009254"/>
                  </a:cubicBezTo>
                  <a:cubicBezTo>
                    <a:pt x="765797" y="1077468"/>
                    <a:pt x="676102" y="1145304"/>
                    <a:pt x="585277" y="1212010"/>
                  </a:cubicBezTo>
                  <a:cubicBezTo>
                    <a:pt x="555127" y="1234245"/>
                    <a:pt x="526109" y="1257611"/>
                    <a:pt x="496713" y="1280600"/>
                  </a:cubicBezTo>
                  <a:cubicBezTo>
                    <a:pt x="486537" y="1288514"/>
                    <a:pt x="476362" y="1293036"/>
                    <a:pt x="462795" y="1293036"/>
                  </a:cubicBezTo>
                  <a:cubicBezTo>
                    <a:pt x="315062" y="1292660"/>
                    <a:pt x="167707" y="1292660"/>
                    <a:pt x="19974" y="1292660"/>
                  </a:cubicBezTo>
                  <a:cubicBezTo>
                    <a:pt x="14321" y="1292283"/>
                    <a:pt x="7914" y="1293790"/>
                    <a:pt x="0" y="1289268"/>
                  </a:cubicBez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C0664F9-CDFE-4965-8CC0-E2ACDD552641}"/>
                </a:ext>
              </a:extLst>
            </p:cNvPr>
            <p:cNvSpPr/>
            <p:nvPr/>
          </p:nvSpPr>
          <p:spPr>
            <a:xfrm>
              <a:off x="3404563" y="3919357"/>
              <a:ext cx="1637871" cy="1107060"/>
            </a:xfrm>
            <a:custGeom>
              <a:avLst/>
              <a:gdLst>
                <a:gd name="connsiteX0" fmla="*/ 1637871 w 1637871"/>
                <a:gd name="connsiteY0" fmla="*/ 1107061 h 1107060"/>
                <a:gd name="connsiteX1" fmla="*/ 1591516 w 1637871"/>
                <a:gd name="connsiteY1" fmla="*/ 1078419 h 1107060"/>
                <a:gd name="connsiteX2" fmla="*/ 1446045 w 1637871"/>
                <a:gd name="connsiteY2" fmla="*/ 970258 h 1107060"/>
                <a:gd name="connsiteX3" fmla="*/ 1283992 w 1637871"/>
                <a:gd name="connsiteY3" fmla="*/ 846268 h 1107060"/>
                <a:gd name="connsiteX4" fmla="*/ 1004355 w 1637871"/>
                <a:gd name="connsiteY4" fmla="*/ 638613 h 1107060"/>
                <a:gd name="connsiteX5" fmla="*/ 880365 w 1637871"/>
                <a:gd name="connsiteY5" fmla="*/ 544396 h 1107060"/>
                <a:gd name="connsiteX6" fmla="*/ 862275 w 1637871"/>
                <a:gd name="connsiteY6" fmla="*/ 545527 h 1107060"/>
                <a:gd name="connsiteX7" fmla="*/ 793308 w 1637871"/>
                <a:gd name="connsiteY7" fmla="*/ 605072 h 1107060"/>
                <a:gd name="connsiteX8" fmla="*/ 602236 w 1637871"/>
                <a:gd name="connsiteY8" fmla="*/ 773532 h 1107060"/>
                <a:gd name="connsiteX9" fmla="*/ 465810 w 1637871"/>
                <a:gd name="connsiteY9" fmla="*/ 894130 h 1107060"/>
                <a:gd name="connsiteX10" fmla="*/ 325991 w 1637871"/>
                <a:gd name="connsiteY10" fmla="*/ 1015482 h 1107060"/>
                <a:gd name="connsiteX11" fmla="*/ 323353 w 1637871"/>
                <a:gd name="connsiteY11" fmla="*/ 1018120 h 1107060"/>
                <a:gd name="connsiteX12" fmla="*/ 232905 w 1637871"/>
                <a:gd name="connsiteY12" fmla="*/ 1052792 h 1107060"/>
                <a:gd name="connsiteX13" fmla="*/ 31280 w 1637871"/>
                <a:gd name="connsiteY13" fmla="*/ 1052038 h 1107060"/>
                <a:gd name="connsiteX14" fmla="*/ 15829 w 1637871"/>
                <a:gd name="connsiteY14" fmla="*/ 1049400 h 1107060"/>
                <a:gd name="connsiteX15" fmla="*/ 25627 w 1637871"/>
                <a:gd name="connsiteY15" fmla="*/ 1038848 h 1107060"/>
                <a:gd name="connsiteX16" fmla="*/ 81404 w 1637871"/>
                <a:gd name="connsiteY16" fmla="*/ 986463 h 1107060"/>
                <a:gd name="connsiteX17" fmla="*/ 161300 w 1637871"/>
                <a:gd name="connsiteY17" fmla="*/ 913350 h 1107060"/>
                <a:gd name="connsiteX18" fmla="*/ 215946 w 1637871"/>
                <a:gd name="connsiteY18" fmla="*/ 862850 h 1107060"/>
                <a:gd name="connsiteX19" fmla="*/ 295842 w 1637871"/>
                <a:gd name="connsiteY19" fmla="*/ 790114 h 1107060"/>
                <a:gd name="connsiteX20" fmla="*/ 344081 w 1637871"/>
                <a:gd name="connsiteY20" fmla="*/ 746021 h 1107060"/>
                <a:gd name="connsiteX21" fmla="*/ 513295 w 1637871"/>
                <a:gd name="connsiteY21" fmla="*/ 593389 h 1107060"/>
                <a:gd name="connsiteX22" fmla="*/ 638416 w 1637871"/>
                <a:gd name="connsiteY22" fmla="*/ 476560 h 1107060"/>
                <a:gd name="connsiteX23" fmla="*/ 668188 w 1637871"/>
                <a:gd name="connsiteY23" fmla="*/ 463369 h 1107060"/>
                <a:gd name="connsiteX24" fmla="*/ 816674 w 1637871"/>
                <a:gd name="connsiteY24" fmla="*/ 448671 h 1107060"/>
                <a:gd name="connsiteX25" fmla="*/ 804615 w 1637871"/>
                <a:gd name="connsiteY25" fmla="*/ 435104 h 1107060"/>
                <a:gd name="connsiteX26" fmla="*/ 322223 w 1637871"/>
                <a:gd name="connsiteY26" fmla="*/ 74064 h 1107060"/>
                <a:gd name="connsiteX27" fmla="*/ 292073 w 1637871"/>
                <a:gd name="connsiteY27" fmla="*/ 74064 h 1107060"/>
                <a:gd name="connsiteX28" fmla="*/ 191449 w 1637871"/>
                <a:gd name="connsiteY28" fmla="*/ 147176 h 1107060"/>
                <a:gd name="connsiteX29" fmla="*/ 173737 w 1637871"/>
                <a:gd name="connsiteY29" fmla="*/ 148307 h 1107060"/>
                <a:gd name="connsiteX30" fmla="*/ 0 w 1637871"/>
                <a:gd name="connsiteY30" fmla="*/ 3966 h 1107060"/>
                <a:gd name="connsiteX31" fmla="*/ 14321 w 1637871"/>
                <a:gd name="connsiteY31" fmla="*/ 575 h 1107060"/>
                <a:gd name="connsiteX32" fmla="*/ 298857 w 1637871"/>
                <a:gd name="connsiteY32" fmla="*/ 198 h 1107060"/>
                <a:gd name="connsiteX33" fmla="*/ 324484 w 1637871"/>
                <a:gd name="connsiteY33" fmla="*/ 9242 h 1107060"/>
                <a:gd name="connsiteX34" fmla="*/ 800469 w 1637871"/>
                <a:gd name="connsiteY34" fmla="*/ 397417 h 1107060"/>
                <a:gd name="connsiteX35" fmla="*/ 838156 w 1637871"/>
                <a:gd name="connsiteY35" fmla="*/ 430582 h 1107060"/>
                <a:gd name="connsiteX36" fmla="*/ 870567 w 1637871"/>
                <a:gd name="connsiteY36" fmla="*/ 444149 h 1107060"/>
                <a:gd name="connsiteX37" fmla="*/ 887526 w 1637871"/>
                <a:gd name="connsiteY37" fmla="*/ 454701 h 1107060"/>
                <a:gd name="connsiteX38" fmla="*/ 1111763 w 1637871"/>
                <a:gd name="connsiteY38" fmla="*/ 651427 h 1107060"/>
                <a:gd name="connsiteX39" fmla="*/ 1259872 w 1637871"/>
                <a:gd name="connsiteY39" fmla="*/ 773155 h 1107060"/>
                <a:gd name="connsiteX40" fmla="*/ 1551191 w 1637871"/>
                <a:gd name="connsiteY40" fmla="*/ 1031687 h 1107060"/>
                <a:gd name="connsiteX41" fmla="*/ 1637871 w 1637871"/>
                <a:gd name="connsiteY41" fmla="*/ 1107061 h 1107060"/>
                <a:gd name="connsiteX42" fmla="*/ 1637871 w 1637871"/>
                <a:gd name="connsiteY42" fmla="*/ 1107061 h 110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637871" h="1107060">
                  <a:moveTo>
                    <a:pt x="1637871" y="1107061"/>
                  </a:moveTo>
                  <a:cubicBezTo>
                    <a:pt x="1617143" y="1106307"/>
                    <a:pt x="1606214" y="1088594"/>
                    <a:pt x="1591516" y="1078419"/>
                  </a:cubicBezTo>
                  <a:cubicBezTo>
                    <a:pt x="1542147" y="1043370"/>
                    <a:pt x="1494284" y="1006814"/>
                    <a:pt x="1446045" y="970258"/>
                  </a:cubicBezTo>
                  <a:cubicBezTo>
                    <a:pt x="1391776" y="929179"/>
                    <a:pt x="1338637" y="886970"/>
                    <a:pt x="1283992" y="846268"/>
                  </a:cubicBezTo>
                  <a:cubicBezTo>
                    <a:pt x="1190905" y="776547"/>
                    <a:pt x="1097442" y="707957"/>
                    <a:pt x="1004355" y="638613"/>
                  </a:cubicBezTo>
                  <a:cubicBezTo>
                    <a:pt x="962523" y="607710"/>
                    <a:pt x="921067" y="576430"/>
                    <a:pt x="880365" y="544396"/>
                  </a:cubicBezTo>
                  <a:cubicBezTo>
                    <a:pt x="871697" y="537612"/>
                    <a:pt x="868305" y="540250"/>
                    <a:pt x="862275" y="545527"/>
                  </a:cubicBezTo>
                  <a:cubicBezTo>
                    <a:pt x="839287" y="565501"/>
                    <a:pt x="816298" y="585098"/>
                    <a:pt x="793308" y="605072"/>
                  </a:cubicBezTo>
                  <a:cubicBezTo>
                    <a:pt x="729618" y="661225"/>
                    <a:pt x="665927" y="717379"/>
                    <a:pt x="602236" y="773532"/>
                  </a:cubicBezTo>
                  <a:cubicBezTo>
                    <a:pt x="556635" y="813857"/>
                    <a:pt x="511788" y="854559"/>
                    <a:pt x="465810" y="894130"/>
                  </a:cubicBezTo>
                  <a:cubicBezTo>
                    <a:pt x="419078" y="934455"/>
                    <a:pt x="374984" y="978172"/>
                    <a:pt x="325991" y="1015482"/>
                  </a:cubicBezTo>
                  <a:cubicBezTo>
                    <a:pt x="324861" y="1016235"/>
                    <a:pt x="324107" y="1016989"/>
                    <a:pt x="323353" y="1018120"/>
                  </a:cubicBezTo>
                  <a:cubicBezTo>
                    <a:pt x="301495" y="1051661"/>
                    <a:pt x="269084" y="1053922"/>
                    <a:pt x="232905" y="1052792"/>
                  </a:cubicBezTo>
                  <a:cubicBezTo>
                    <a:pt x="165822" y="1050907"/>
                    <a:pt x="98363" y="1052038"/>
                    <a:pt x="31280" y="1052038"/>
                  </a:cubicBezTo>
                  <a:cubicBezTo>
                    <a:pt x="26004" y="1052038"/>
                    <a:pt x="18090" y="1055053"/>
                    <a:pt x="15829" y="1049400"/>
                  </a:cubicBezTo>
                  <a:cubicBezTo>
                    <a:pt x="12060" y="1041486"/>
                    <a:pt x="22612" y="1042616"/>
                    <a:pt x="25627" y="1038848"/>
                  </a:cubicBezTo>
                  <a:cubicBezTo>
                    <a:pt x="41079" y="1018120"/>
                    <a:pt x="62937" y="1004176"/>
                    <a:pt x="81404" y="986463"/>
                  </a:cubicBezTo>
                  <a:cubicBezTo>
                    <a:pt x="107031" y="961213"/>
                    <a:pt x="134919" y="937847"/>
                    <a:pt x="161300" y="913350"/>
                  </a:cubicBezTo>
                  <a:cubicBezTo>
                    <a:pt x="179390" y="896391"/>
                    <a:pt x="198610" y="880186"/>
                    <a:pt x="215946" y="862850"/>
                  </a:cubicBezTo>
                  <a:cubicBezTo>
                    <a:pt x="241573" y="837600"/>
                    <a:pt x="268707" y="813480"/>
                    <a:pt x="295842" y="790114"/>
                  </a:cubicBezTo>
                  <a:cubicBezTo>
                    <a:pt x="312424" y="776170"/>
                    <a:pt x="328253" y="761095"/>
                    <a:pt x="344081" y="746021"/>
                  </a:cubicBezTo>
                  <a:cubicBezTo>
                    <a:pt x="398727" y="692882"/>
                    <a:pt x="457519" y="645020"/>
                    <a:pt x="513295" y="593389"/>
                  </a:cubicBezTo>
                  <a:cubicBezTo>
                    <a:pt x="555127" y="554948"/>
                    <a:pt x="596583" y="515377"/>
                    <a:pt x="638416" y="476560"/>
                  </a:cubicBezTo>
                  <a:cubicBezTo>
                    <a:pt x="647084" y="468269"/>
                    <a:pt x="656128" y="464123"/>
                    <a:pt x="668188" y="463369"/>
                  </a:cubicBezTo>
                  <a:cubicBezTo>
                    <a:pt x="717558" y="458847"/>
                    <a:pt x="766928" y="453571"/>
                    <a:pt x="816674" y="448671"/>
                  </a:cubicBezTo>
                  <a:cubicBezTo>
                    <a:pt x="815921" y="440003"/>
                    <a:pt x="809137" y="438496"/>
                    <a:pt x="804615" y="435104"/>
                  </a:cubicBezTo>
                  <a:cubicBezTo>
                    <a:pt x="643692" y="314883"/>
                    <a:pt x="482769" y="194662"/>
                    <a:pt x="322223" y="74064"/>
                  </a:cubicBezTo>
                  <a:cubicBezTo>
                    <a:pt x="310163" y="65019"/>
                    <a:pt x="303379" y="65396"/>
                    <a:pt x="292073" y="74064"/>
                  </a:cubicBezTo>
                  <a:cubicBezTo>
                    <a:pt x="258909" y="98937"/>
                    <a:pt x="224991" y="122680"/>
                    <a:pt x="191449" y="147176"/>
                  </a:cubicBezTo>
                  <a:cubicBezTo>
                    <a:pt x="185796" y="151322"/>
                    <a:pt x="181274" y="154714"/>
                    <a:pt x="173737" y="148307"/>
                  </a:cubicBezTo>
                  <a:cubicBezTo>
                    <a:pt x="116075" y="100068"/>
                    <a:pt x="58038" y="52206"/>
                    <a:pt x="0" y="3966"/>
                  </a:cubicBezTo>
                  <a:cubicBezTo>
                    <a:pt x="4522" y="-2064"/>
                    <a:pt x="9799" y="575"/>
                    <a:pt x="14321" y="575"/>
                  </a:cubicBezTo>
                  <a:cubicBezTo>
                    <a:pt x="109292" y="198"/>
                    <a:pt x="203886" y="575"/>
                    <a:pt x="298857" y="198"/>
                  </a:cubicBezTo>
                  <a:cubicBezTo>
                    <a:pt x="308656" y="198"/>
                    <a:pt x="316570" y="2836"/>
                    <a:pt x="324484" y="9242"/>
                  </a:cubicBezTo>
                  <a:cubicBezTo>
                    <a:pt x="483146" y="138508"/>
                    <a:pt x="641807" y="267774"/>
                    <a:pt x="800469" y="397417"/>
                  </a:cubicBezTo>
                  <a:cubicBezTo>
                    <a:pt x="813282" y="407970"/>
                    <a:pt x="824212" y="421160"/>
                    <a:pt x="838156" y="430582"/>
                  </a:cubicBezTo>
                  <a:cubicBezTo>
                    <a:pt x="847954" y="436988"/>
                    <a:pt x="855869" y="447164"/>
                    <a:pt x="870567" y="444149"/>
                  </a:cubicBezTo>
                  <a:cubicBezTo>
                    <a:pt x="877727" y="442641"/>
                    <a:pt x="882626" y="450179"/>
                    <a:pt x="887526" y="454701"/>
                  </a:cubicBezTo>
                  <a:cubicBezTo>
                    <a:pt x="961769" y="520653"/>
                    <a:pt x="1038273" y="584721"/>
                    <a:pt x="1111763" y="651427"/>
                  </a:cubicBezTo>
                  <a:cubicBezTo>
                    <a:pt x="1159248" y="694390"/>
                    <a:pt x="1214648" y="728308"/>
                    <a:pt x="1259872" y="773155"/>
                  </a:cubicBezTo>
                  <a:cubicBezTo>
                    <a:pt x="1352205" y="864734"/>
                    <a:pt x="1455090" y="944254"/>
                    <a:pt x="1551191" y="1031687"/>
                  </a:cubicBezTo>
                  <a:cubicBezTo>
                    <a:pt x="1578703" y="1056561"/>
                    <a:pt x="1608475" y="1081811"/>
                    <a:pt x="1637871" y="1107061"/>
                  </a:cubicBezTo>
                  <a:lnTo>
                    <a:pt x="1637871" y="1107061"/>
                  </a:lnTo>
                  <a:close/>
                </a:path>
              </a:pathLst>
            </a:custGeom>
            <a:grpFill/>
            <a:ln w="37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7" name="Freeform: Shape 226">
            <a:extLst>
              <a:ext uri="{FF2B5EF4-FFF2-40B4-BE49-F238E27FC236}">
                <a16:creationId xmlns:a16="http://schemas.microsoft.com/office/drawing/2014/main" id="{7EF56EF6-A725-4D2C-913B-3798715CD70B}"/>
              </a:ext>
            </a:extLst>
          </p:cNvPr>
          <p:cNvSpPr/>
          <p:nvPr/>
        </p:nvSpPr>
        <p:spPr>
          <a:xfrm>
            <a:off x="6580687" y="4534807"/>
            <a:ext cx="1704865" cy="799373"/>
          </a:xfrm>
          <a:custGeom>
            <a:avLst/>
            <a:gdLst>
              <a:gd name="connsiteX0" fmla="*/ 844686 w 1704865"/>
              <a:gd name="connsiteY0" fmla="*/ 508515 h 799373"/>
              <a:gd name="connsiteX1" fmla="*/ 852045 w 1704865"/>
              <a:gd name="connsiteY1" fmla="*/ 510839 h 799373"/>
              <a:gd name="connsiteX2" fmla="*/ 865600 w 1704865"/>
              <a:gd name="connsiteY2" fmla="*/ 625478 h 799373"/>
              <a:gd name="connsiteX3" fmla="*/ 874508 w 1704865"/>
              <a:gd name="connsiteY3" fmla="*/ 793176 h 799373"/>
              <a:gd name="connsiteX4" fmla="*/ 845848 w 1704865"/>
              <a:gd name="connsiteY4" fmla="*/ 745926 h 799373"/>
              <a:gd name="connsiteX5" fmla="*/ 844686 w 1704865"/>
              <a:gd name="connsiteY5" fmla="*/ 508515 h 799373"/>
              <a:gd name="connsiteX6" fmla="*/ 1682402 w 1704865"/>
              <a:gd name="connsiteY6" fmla="*/ 321840 h 799373"/>
              <a:gd name="connsiteX7" fmla="*/ 1704865 w 1704865"/>
              <a:gd name="connsiteY7" fmla="*/ 343916 h 799373"/>
              <a:gd name="connsiteX8" fmla="*/ 1535618 w 1704865"/>
              <a:gd name="connsiteY8" fmla="*/ 589847 h 799373"/>
              <a:gd name="connsiteX9" fmla="*/ 1518190 w 1704865"/>
              <a:gd name="connsiteY9" fmla="*/ 737018 h 799373"/>
              <a:gd name="connsiteX10" fmla="*/ 1510444 w 1704865"/>
              <a:gd name="connsiteY10" fmla="*/ 799373 h 799373"/>
              <a:gd name="connsiteX11" fmla="*/ 1487982 w 1704865"/>
              <a:gd name="connsiteY11" fmla="*/ 799373 h 799373"/>
              <a:gd name="connsiteX12" fmla="*/ 1487594 w 1704865"/>
              <a:gd name="connsiteY12" fmla="*/ 793176 h 799373"/>
              <a:gd name="connsiteX13" fmla="*/ 1503473 w 1704865"/>
              <a:gd name="connsiteY13" fmla="*/ 671953 h 799373"/>
              <a:gd name="connsiteX14" fmla="*/ 1628182 w 1704865"/>
              <a:gd name="connsiteY14" fmla="*/ 388067 h 799373"/>
              <a:gd name="connsiteX15" fmla="*/ 1682402 w 1704865"/>
              <a:gd name="connsiteY15" fmla="*/ 321840 h 799373"/>
              <a:gd name="connsiteX16" fmla="*/ 21688 w 1704865"/>
              <a:gd name="connsiteY16" fmla="*/ 321840 h 799373"/>
              <a:gd name="connsiteX17" fmla="*/ 70100 w 1704865"/>
              <a:gd name="connsiteY17" fmla="*/ 387680 h 799373"/>
              <a:gd name="connsiteX18" fmla="*/ 194421 w 1704865"/>
              <a:gd name="connsiteY18" fmla="*/ 799373 h 799373"/>
              <a:gd name="connsiteX19" fmla="*/ 186287 w 1704865"/>
              <a:gd name="connsiteY19" fmla="*/ 799373 h 799373"/>
              <a:gd name="connsiteX20" fmla="*/ 169247 w 1704865"/>
              <a:gd name="connsiteY20" fmla="*/ 681248 h 799373"/>
              <a:gd name="connsiteX21" fmla="*/ 22076 w 1704865"/>
              <a:gd name="connsiteY21" fmla="*/ 370252 h 799373"/>
              <a:gd name="connsiteX22" fmla="*/ 0 w 1704865"/>
              <a:gd name="connsiteY22" fmla="*/ 345078 h 799373"/>
              <a:gd name="connsiteX23" fmla="*/ 21688 w 1704865"/>
              <a:gd name="connsiteY23" fmla="*/ 321840 h 799373"/>
              <a:gd name="connsiteX24" fmla="*/ 1062734 w 1704865"/>
              <a:gd name="connsiteY24" fmla="*/ 0 h 799373"/>
              <a:gd name="connsiteX25" fmla="*/ 1136319 w 1704865"/>
              <a:gd name="connsiteY25" fmla="*/ 76297 h 799373"/>
              <a:gd name="connsiteX26" fmla="*/ 1154522 w 1704865"/>
              <a:gd name="connsiteY26" fmla="*/ 446549 h 799373"/>
              <a:gd name="connsiteX27" fmla="*/ 1097589 w 1704865"/>
              <a:gd name="connsiteY27" fmla="*/ 349726 h 799373"/>
              <a:gd name="connsiteX28" fmla="*/ 1042207 w 1704865"/>
              <a:gd name="connsiteY28" fmla="*/ 316031 h 799373"/>
              <a:gd name="connsiteX29" fmla="*/ 998443 w 1704865"/>
              <a:gd name="connsiteY29" fmla="*/ 363281 h 799373"/>
              <a:gd name="connsiteX30" fmla="*/ 903943 w 1704865"/>
              <a:gd name="connsiteY30" fmla="*/ 463977 h 799373"/>
              <a:gd name="connsiteX31" fmla="*/ 959326 w 1704865"/>
              <a:gd name="connsiteY31" fmla="*/ 345853 h 799373"/>
              <a:gd name="connsiteX32" fmla="*/ 973269 w 1704865"/>
              <a:gd name="connsiteY32" fmla="*/ 312545 h 799373"/>
              <a:gd name="connsiteX33" fmla="*/ 1062734 w 1704865"/>
              <a:gd name="connsiteY33" fmla="*/ 0 h 799373"/>
              <a:gd name="connsiteX34" fmla="*/ 596818 w 1704865"/>
              <a:gd name="connsiteY34" fmla="*/ 0 h 799373"/>
              <a:gd name="connsiteX35" fmla="*/ 735469 w 1704865"/>
              <a:gd name="connsiteY35" fmla="*/ 328812 h 799373"/>
              <a:gd name="connsiteX36" fmla="*/ 760255 w 1704865"/>
              <a:gd name="connsiteY36" fmla="*/ 368704 h 799373"/>
              <a:gd name="connsiteX37" fmla="*/ 828419 w 1704865"/>
              <a:gd name="connsiteY37" fmla="*/ 494961 h 799373"/>
              <a:gd name="connsiteX38" fmla="*/ 714168 w 1704865"/>
              <a:gd name="connsiteY38" fmla="*/ 390780 h 799373"/>
              <a:gd name="connsiteX39" fmla="*/ 664981 w 1704865"/>
              <a:gd name="connsiteY39" fmla="*/ 347015 h 799373"/>
              <a:gd name="connsiteX40" fmla="*/ 609211 w 1704865"/>
              <a:gd name="connsiteY40" fmla="*/ 374126 h 799373"/>
              <a:gd name="connsiteX41" fmla="*/ 532915 w 1704865"/>
              <a:gd name="connsiteY41" fmla="*/ 487990 h 799373"/>
              <a:gd name="connsiteX42" fmla="*/ 515874 w 1704865"/>
              <a:gd name="connsiteY42" fmla="*/ 305962 h 799373"/>
              <a:gd name="connsiteX43" fmla="*/ 518585 w 1704865"/>
              <a:gd name="connsiteY43" fmla="*/ 116188 h 799373"/>
              <a:gd name="connsiteX44" fmla="*/ 514712 w 1704865"/>
              <a:gd name="connsiteY44" fmla="*/ 90627 h 799373"/>
              <a:gd name="connsiteX45" fmla="*/ 596818 w 1704865"/>
              <a:gd name="connsiteY45" fmla="*/ 0 h 79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04865" h="799373">
                <a:moveTo>
                  <a:pt x="844686" y="508515"/>
                </a:moveTo>
                <a:cubicBezTo>
                  <a:pt x="847009" y="509290"/>
                  <a:pt x="849721" y="510064"/>
                  <a:pt x="852045" y="510839"/>
                </a:cubicBezTo>
                <a:cubicBezTo>
                  <a:pt x="863663" y="548019"/>
                  <a:pt x="861727" y="587136"/>
                  <a:pt x="865600" y="625478"/>
                </a:cubicBezTo>
                <a:cubicBezTo>
                  <a:pt x="871022" y="681248"/>
                  <a:pt x="871796" y="737019"/>
                  <a:pt x="874508" y="793176"/>
                </a:cubicBezTo>
                <a:cubicBezTo>
                  <a:pt x="843136" y="790852"/>
                  <a:pt x="846235" y="765678"/>
                  <a:pt x="845848" y="745926"/>
                </a:cubicBezTo>
                <a:cubicBezTo>
                  <a:pt x="844299" y="666918"/>
                  <a:pt x="844686" y="587911"/>
                  <a:pt x="844686" y="508515"/>
                </a:cubicBezTo>
                <a:close/>
                <a:moveTo>
                  <a:pt x="1682402" y="321840"/>
                </a:moveTo>
                <a:cubicBezTo>
                  <a:pt x="1689760" y="329199"/>
                  <a:pt x="1697119" y="336558"/>
                  <a:pt x="1704865" y="343916"/>
                </a:cubicBezTo>
                <a:cubicBezTo>
                  <a:pt x="1632441" y="414790"/>
                  <a:pt x="1570863" y="493798"/>
                  <a:pt x="1535618" y="589847"/>
                </a:cubicBezTo>
                <a:cubicBezTo>
                  <a:pt x="1518578" y="636710"/>
                  <a:pt x="1522451" y="687833"/>
                  <a:pt x="1518190" y="737018"/>
                </a:cubicBezTo>
                <a:cubicBezTo>
                  <a:pt x="1516254" y="757933"/>
                  <a:pt x="1518578" y="779234"/>
                  <a:pt x="1510444" y="799373"/>
                </a:cubicBezTo>
                <a:cubicBezTo>
                  <a:pt x="1503086" y="799373"/>
                  <a:pt x="1495727" y="799373"/>
                  <a:pt x="1487982" y="799373"/>
                </a:cubicBezTo>
                <a:cubicBezTo>
                  <a:pt x="1487982" y="797437"/>
                  <a:pt x="1487594" y="795500"/>
                  <a:pt x="1487594" y="793176"/>
                </a:cubicBezTo>
                <a:cubicBezTo>
                  <a:pt x="1498051" y="753285"/>
                  <a:pt x="1502312" y="712619"/>
                  <a:pt x="1503473" y="671953"/>
                </a:cubicBezTo>
                <a:cubicBezTo>
                  <a:pt x="1506571" y="560412"/>
                  <a:pt x="1560405" y="471336"/>
                  <a:pt x="1628182" y="388067"/>
                </a:cubicBezTo>
                <a:cubicBezTo>
                  <a:pt x="1645997" y="365991"/>
                  <a:pt x="1664200" y="343916"/>
                  <a:pt x="1682402" y="321840"/>
                </a:cubicBezTo>
                <a:close/>
                <a:moveTo>
                  <a:pt x="21688" y="321840"/>
                </a:moveTo>
                <a:cubicBezTo>
                  <a:pt x="37567" y="343916"/>
                  <a:pt x="52284" y="367154"/>
                  <a:pt x="70100" y="387680"/>
                </a:cubicBezTo>
                <a:cubicBezTo>
                  <a:pt x="171957" y="506966"/>
                  <a:pt x="187062" y="651815"/>
                  <a:pt x="194421" y="799373"/>
                </a:cubicBezTo>
                <a:cubicBezTo>
                  <a:pt x="191323" y="799373"/>
                  <a:pt x="188611" y="799373"/>
                  <a:pt x="186287" y="799373"/>
                </a:cubicBezTo>
                <a:cubicBezTo>
                  <a:pt x="180479" y="759870"/>
                  <a:pt x="173120" y="720752"/>
                  <a:pt x="169247" y="681248"/>
                </a:cubicBezTo>
                <a:cubicBezTo>
                  <a:pt x="156854" y="560026"/>
                  <a:pt x="105730" y="457393"/>
                  <a:pt x="22076" y="370252"/>
                </a:cubicBezTo>
                <a:cubicBezTo>
                  <a:pt x="14330" y="362119"/>
                  <a:pt x="7358" y="353598"/>
                  <a:pt x="0" y="345078"/>
                </a:cubicBezTo>
                <a:cubicBezTo>
                  <a:pt x="7358" y="337332"/>
                  <a:pt x="14717" y="329586"/>
                  <a:pt x="21688" y="321840"/>
                </a:cubicBezTo>
                <a:close/>
                <a:moveTo>
                  <a:pt x="1062734" y="0"/>
                </a:moveTo>
                <a:cubicBezTo>
                  <a:pt x="1104174" y="8908"/>
                  <a:pt x="1110758" y="51897"/>
                  <a:pt x="1136319" y="76297"/>
                </a:cubicBezTo>
                <a:cubicBezTo>
                  <a:pt x="1163818" y="196358"/>
                  <a:pt x="1176211" y="317194"/>
                  <a:pt x="1154522" y="446549"/>
                </a:cubicBezTo>
                <a:cubicBezTo>
                  <a:pt x="1128573" y="413242"/>
                  <a:pt x="1112694" y="381484"/>
                  <a:pt x="1097589" y="349726"/>
                </a:cubicBezTo>
                <a:cubicBezTo>
                  <a:pt x="1086359" y="325714"/>
                  <a:pt x="1070092" y="312933"/>
                  <a:pt x="1042207" y="316031"/>
                </a:cubicBezTo>
                <a:cubicBezTo>
                  <a:pt x="1013547" y="319517"/>
                  <a:pt x="1003090" y="337719"/>
                  <a:pt x="998443" y="363281"/>
                </a:cubicBezTo>
                <a:cubicBezTo>
                  <a:pt x="988761" y="417115"/>
                  <a:pt x="957777" y="451196"/>
                  <a:pt x="903943" y="463977"/>
                </a:cubicBezTo>
                <a:cubicBezTo>
                  <a:pt x="936476" y="431057"/>
                  <a:pt x="968621" y="398524"/>
                  <a:pt x="959326" y="345853"/>
                </a:cubicBezTo>
                <a:cubicBezTo>
                  <a:pt x="957003" y="333460"/>
                  <a:pt x="965136" y="322228"/>
                  <a:pt x="973269" y="312545"/>
                </a:cubicBezTo>
                <a:cubicBezTo>
                  <a:pt x="1050728" y="221920"/>
                  <a:pt x="1087520" y="119673"/>
                  <a:pt x="1062734" y="0"/>
                </a:cubicBezTo>
                <a:close/>
                <a:moveTo>
                  <a:pt x="596818" y="0"/>
                </a:moveTo>
                <a:cubicBezTo>
                  <a:pt x="579003" y="136715"/>
                  <a:pt x="657236" y="232764"/>
                  <a:pt x="735469" y="328812"/>
                </a:cubicBezTo>
                <a:cubicBezTo>
                  <a:pt x="745539" y="341205"/>
                  <a:pt x="763355" y="352050"/>
                  <a:pt x="760255" y="368704"/>
                </a:cubicBezTo>
                <a:cubicBezTo>
                  <a:pt x="749411" y="429896"/>
                  <a:pt x="790465" y="461267"/>
                  <a:pt x="828419" y="494961"/>
                </a:cubicBezTo>
                <a:cubicBezTo>
                  <a:pt x="778846" y="473273"/>
                  <a:pt x="720365" y="462041"/>
                  <a:pt x="714168" y="390780"/>
                </a:cubicBezTo>
                <a:cubicBezTo>
                  <a:pt x="711844" y="364056"/>
                  <a:pt x="690155" y="351276"/>
                  <a:pt x="664981" y="347015"/>
                </a:cubicBezTo>
                <a:cubicBezTo>
                  <a:pt x="640195" y="342756"/>
                  <a:pt x="621604" y="351663"/>
                  <a:pt x="609211" y="374126"/>
                </a:cubicBezTo>
                <a:cubicBezTo>
                  <a:pt x="587136" y="412856"/>
                  <a:pt x="564285" y="450809"/>
                  <a:pt x="532915" y="487990"/>
                </a:cubicBezTo>
                <a:cubicBezTo>
                  <a:pt x="527106" y="427185"/>
                  <a:pt x="517810" y="366767"/>
                  <a:pt x="515874" y="305962"/>
                </a:cubicBezTo>
                <a:cubicBezTo>
                  <a:pt x="513550" y="242833"/>
                  <a:pt x="511614" y="179317"/>
                  <a:pt x="518585" y="116188"/>
                </a:cubicBezTo>
                <a:cubicBezTo>
                  <a:pt x="519359" y="108055"/>
                  <a:pt x="516261" y="99147"/>
                  <a:pt x="514712" y="90627"/>
                </a:cubicBezTo>
                <a:cubicBezTo>
                  <a:pt x="545308" y="62354"/>
                  <a:pt x="555765" y="17428"/>
                  <a:pt x="596818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337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043EFEA-766B-4208-AF67-1E9F3E0EA447}"/>
              </a:ext>
            </a:extLst>
          </p:cNvPr>
          <p:cNvSpPr/>
          <p:nvPr/>
        </p:nvSpPr>
        <p:spPr>
          <a:xfrm>
            <a:off x="-1616" y="3002166"/>
            <a:ext cx="12193615" cy="3855834"/>
          </a:xfrm>
          <a:custGeom>
            <a:avLst/>
            <a:gdLst>
              <a:gd name="connsiteX0" fmla="*/ 610819 w 12192000"/>
              <a:gd name="connsiteY0" fmla="*/ 0 h 3855834"/>
              <a:gd name="connsiteX1" fmla="*/ 618549 w 12192000"/>
              <a:gd name="connsiteY1" fmla="*/ 818719 h 3855834"/>
              <a:gd name="connsiteX2" fmla="*/ 765454 w 12192000"/>
              <a:gd name="connsiteY2" fmla="*/ 1084444 h 3855834"/>
              <a:gd name="connsiteX3" fmla="*/ 773187 w 12192000"/>
              <a:gd name="connsiteY3" fmla="*/ 1084444 h 3855834"/>
              <a:gd name="connsiteX4" fmla="*/ 827311 w 12192000"/>
              <a:gd name="connsiteY4" fmla="*/ 1084444 h 3855834"/>
              <a:gd name="connsiteX5" fmla="*/ 827311 w 12192000"/>
              <a:gd name="connsiteY5" fmla="*/ 1163441 h 3855834"/>
              <a:gd name="connsiteX6" fmla="*/ 829245 w 12192000"/>
              <a:gd name="connsiteY6" fmla="*/ 1166135 h 3855834"/>
              <a:gd name="connsiteX7" fmla="*/ 842773 w 12192000"/>
              <a:gd name="connsiteY7" fmla="*/ 1184988 h 3855834"/>
              <a:gd name="connsiteX8" fmla="*/ 842773 w 12192000"/>
              <a:gd name="connsiteY8" fmla="*/ 1565619 h 3855834"/>
              <a:gd name="connsiteX9" fmla="*/ 851471 w 12192000"/>
              <a:gd name="connsiteY9" fmla="*/ 1565619 h 3855834"/>
              <a:gd name="connsiteX10" fmla="*/ 912363 w 12192000"/>
              <a:gd name="connsiteY10" fmla="*/ 1565619 h 3855834"/>
              <a:gd name="connsiteX11" fmla="*/ 912363 w 12192000"/>
              <a:gd name="connsiteY11" fmla="*/ 2032430 h 3855834"/>
              <a:gd name="connsiteX12" fmla="*/ 918161 w 12192000"/>
              <a:gd name="connsiteY12" fmla="*/ 2031533 h 3855834"/>
              <a:gd name="connsiteX13" fmla="*/ 958753 w 12192000"/>
              <a:gd name="connsiteY13" fmla="*/ 2025251 h 3855834"/>
              <a:gd name="connsiteX14" fmla="*/ 951020 w 12192000"/>
              <a:gd name="connsiteY14" fmla="*/ 2319699 h 3855834"/>
              <a:gd name="connsiteX15" fmla="*/ 956819 w 12192000"/>
              <a:gd name="connsiteY15" fmla="*/ 2320599 h 3855834"/>
              <a:gd name="connsiteX16" fmla="*/ 997411 w 12192000"/>
              <a:gd name="connsiteY16" fmla="*/ 2326881 h 3855834"/>
              <a:gd name="connsiteX17" fmla="*/ 998376 w 12192000"/>
              <a:gd name="connsiteY17" fmla="*/ 2329576 h 3855834"/>
              <a:gd name="connsiteX18" fmla="*/ 1005144 w 12192000"/>
              <a:gd name="connsiteY18" fmla="*/ 2348429 h 3855834"/>
              <a:gd name="connsiteX19" fmla="*/ 1008043 w 12192000"/>
              <a:gd name="connsiteY19" fmla="*/ 2340349 h 3855834"/>
              <a:gd name="connsiteX20" fmla="*/ 1028339 w 12192000"/>
              <a:gd name="connsiteY20" fmla="*/ 2283793 h 3855834"/>
              <a:gd name="connsiteX21" fmla="*/ 1035103 w 12192000"/>
              <a:gd name="connsiteY21" fmla="*/ 2283793 h 3855834"/>
              <a:gd name="connsiteX22" fmla="*/ 1082463 w 12192000"/>
              <a:gd name="connsiteY22" fmla="*/ 2283793 h 3855834"/>
              <a:gd name="connsiteX23" fmla="*/ 1082463 w 12192000"/>
              <a:gd name="connsiteY23" fmla="*/ 2391517 h 3855834"/>
              <a:gd name="connsiteX24" fmla="*/ 1086328 w 12192000"/>
              <a:gd name="connsiteY24" fmla="*/ 2393314 h 3855834"/>
              <a:gd name="connsiteX25" fmla="*/ 1113391 w 12192000"/>
              <a:gd name="connsiteY25" fmla="*/ 2405882 h 3855834"/>
              <a:gd name="connsiteX26" fmla="*/ 1113391 w 12192000"/>
              <a:gd name="connsiteY26" fmla="*/ 2410370 h 3855834"/>
              <a:gd name="connsiteX27" fmla="*/ 1113391 w 12192000"/>
              <a:gd name="connsiteY27" fmla="*/ 2441791 h 3855834"/>
              <a:gd name="connsiteX28" fmla="*/ 1283492 w 12192000"/>
              <a:gd name="connsiteY28" fmla="*/ 2441791 h 3855834"/>
              <a:gd name="connsiteX29" fmla="*/ 1283492 w 12192000"/>
              <a:gd name="connsiteY29" fmla="*/ 2445382 h 3855834"/>
              <a:gd name="connsiteX30" fmla="*/ 1283492 w 12192000"/>
              <a:gd name="connsiteY30" fmla="*/ 2470518 h 3855834"/>
              <a:gd name="connsiteX31" fmla="*/ 1291221 w 12192000"/>
              <a:gd name="connsiteY31" fmla="*/ 2470518 h 3855834"/>
              <a:gd name="connsiteX32" fmla="*/ 1345345 w 12192000"/>
              <a:gd name="connsiteY32" fmla="*/ 2470518 h 3855834"/>
              <a:gd name="connsiteX33" fmla="*/ 1345345 w 12192000"/>
              <a:gd name="connsiteY33" fmla="*/ 2369973 h 3855834"/>
              <a:gd name="connsiteX34" fmla="*/ 1515445 w 12192000"/>
              <a:gd name="connsiteY34" fmla="*/ 2369973 h 3855834"/>
              <a:gd name="connsiteX35" fmla="*/ 1515445 w 12192000"/>
              <a:gd name="connsiteY35" fmla="*/ 2365485 h 3855834"/>
              <a:gd name="connsiteX36" fmla="*/ 1515445 w 12192000"/>
              <a:gd name="connsiteY36" fmla="*/ 2334064 h 3855834"/>
              <a:gd name="connsiteX37" fmla="*/ 1519314 w 12192000"/>
              <a:gd name="connsiteY37" fmla="*/ 2334064 h 3855834"/>
              <a:gd name="connsiteX38" fmla="*/ 1546374 w 12192000"/>
              <a:gd name="connsiteY38" fmla="*/ 2334064 h 3855834"/>
              <a:gd name="connsiteX39" fmla="*/ 1546374 w 12192000"/>
              <a:gd name="connsiteY39" fmla="*/ 2327782 h 3855834"/>
              <a:gd name="connsiteX40" fmla="*/ 1546374 w 12192000"/>
              <a:gd name="connsiteY40" fmla="*/ 2283793 h 3855834"/>
              <a:gd name="connsiteX41" fmla="*/ 1549273 w 12192000"/>
              <a:gd name="connsiteY41" fmla="*/ 2283793 h 3855834"/>
              <a:gd name="connsiteX42" fmla="*/ 1569569 w 12192000"/>
              <a:gd name="connsiteY42" fmla="*/ 2283793 h 3855834"/>
              <a:gd name="connsiteX43" fmla="*/ 1569569 w 12192000"/>
              <a:gd name="connsiteY43" fmla="*/ 2280202 h 3855834"/>
              <a:gd name="connsiteX44" fmla="*/ 1569569 w 12192000"/>
              <a:gd name="connsiteY44" fmla="*/ 2255063 h 3855834"/>
              <a:gd name="connsiteX45" fmla="*/ 1577302 w 12192000"/>
              <a:gd name="connsiteY45" fmla="*/ 2255063 h 3855834"/>
              <a:gd name="connsiteX46" fmla="*/ 1631426 w 12192000"/>
              <a:gd name="connsiteY46" fmla="*/ 2255063 h 3855834"/>
              <a:gd name="connsiteX47" fmla="*/ 1631426 w 12192000"/>
              <a:gd name="connsiteY47" fmla="*/ 2258655 h 3855834"/>
              <a:gd name="connsiteX48" fmla="*/ 1631426 w 12192000"/>
              <a:gd name="connsiteY48" fmla="*/ 2283793 h 3855834"/>
              <a:gd name="connsiteX49" fmla="*/ 1716474 w 12192000"/>
              <a:gd name="connsiteY49" fmla="*/ 2283793 h 3855834"/>
              <a:gd name="connsiteX50" fmla="*/ 1716474 w 12192000"/>
              <a:gd name="connsiteY50" fmla="*/ 2277508 h 3855834"/>
              <a:gd name="connsiteX51" fmla="*/ 1716474 w 12192000"/>
              <a:gd name="connsiteY51" fmla="*/ 2233519 h 3855834"/>
              <a:gd name="connsiteX52" fmla="*/ 1723242 w 12192000"/>
              <a:gd name="connsiteY52" fmla="*/ 2233519 h 3855834"/>
              <a:gd name="connsiteX53" fmla="*/ 1770597 w 12192000"/>
              <a:gd name="connsiteY53" fmla="*/ 2233519 h 3855834"/>
              <a:gd name="connsiteX54" fmla="*/ 1770597 w 12192000"/>
              <a:gd name="connsiteY54" fmla="*/ 2312520 h 3855834"/>
              <a:gd name="connsiteX55" fmla="*/ 1774466 w 12192000"/>
              <a:gd name="connsiteY55" fmla="*/ 2312520 h 3855834"/>
              <a:gd name="connsiteX56" fmla="*/ 1801526 w 12192000"/>
              <a:gd name="connsiteY56" fmla="*/ 2312520 h 3855834"/>
              <a:gd name="connsiteX57" fmla="*/ 1801526 w 12192000"/>
              <a:gd name="connsiteY57" fmla="*/ 2308929 h 3855834"/>
              <a:gd name="connsiteX58" fmla="*/ 1801526 w 12192000"/>
              <a:gd name="connsiteY58" fmla="*/ 2283793 h 3855834"/>
              <a:gd name="connsiteX59" fmla="*/ 1808290 w 12192000"/>
              <a:gd name="connsiteY59" fmla="*/ 2283793 h 3855834"/>
              <a:gd name="connsiteX60" fmla="*/ 1855650 w 12192000"/>
              <a:gd name="connsiteY60" fmla="*/ 2283793 h 3855834"/>
              <a:gd name="connsiteX61" fmla="*/ 1855650 w 12192000"/>
              <a:gd name="connsiteY61" fmla="*/ 2369973 h 3855834"/>
              <a:gd name="connsiteX62" fmla="*/ 1863383 w 12192000"/>
              <a:gd name="connsiteY62" fmla="*/ 2369973 h 3855834"/>
              <a:gd name="connsiteX63" fmla="*/ 1917503 w 12192000"/>
              <a:gd name="connsiteY63" fmla="*/ 2369973 h 3855834"/>
              <a:gd name="connsiteX64" fmla="*/ 1917503 w 12192000"/>
              <a:gd name="connsiteY64" fmla="*/ 2375358 h 3855834"/>
              <a:gd name="connsiteX65" fmla="*/ 1917503 w 12192000"/>
              <a:gd name="connsiteY65" fmla="*/ 2413064 h 3855834"/>
              <a:gd name="connsiteX66" fmla="*/ 1920402 w 12192000"/>
              <a:gd name="connsiteY66" fmla="*/ 2413064 h 3855834"/>
              <a:gd name="connsiteX67" fmla="*/ 1940702 w 12192000"/>
              <a:gd name="connsiteY67" fmla="*/ 2413064 h 3855834"/>
              <a:gd name="connsiteX68" fmla="*/ 1940702 w 12192000"/>
              <a:gd name="connsiteY68" fmla="*/ 2410370 h 3855834"/>
              <a:gd name="connsiteX69" fmla="*/ 1940702 w 12192000"/>
              <a:gd name="connsiteY69" fmla="*/ 2391517 h 3855834"/>
              <a:gd name="connsiteX70" fmla="*/ 2056678 w 12192000"/>
              <a:gd name="connsiteY70" fmla="*/ 2391517 h 3855834"/>
              <a:gd name="connsiteX71" fmla="*/ 2056678 w 12192000"/>
              <a:gd name="connsiteY71" fmla="*/ 2470518 h 3855834"/>
              <a:gd name="connsiteX72" fmla="*/ 2060543 w 12192000"/>
              <a:gd name="connsiteY72" fmla="*/ 2470518 h 3855834"/>
              <a:gd name="connsiteX73" fmla="*/ 2087607 w 12192000"/>
              <a:gd name="connsiteY73" fmla="*/ 2470518 h 3855834"/>
              <a:gd name="connsiteX74" fmla="*/ 2087607 w 12192000"/>
              <a:gd name="connsiteY74" fmla="*/ 2474109 h 3855834"/>
              <a:gd name="connsiteX75" fmla="*/ 2087607 w 12192000"/>
              <a:gd name="connsiteY75" fmla="*/ 2499244 h 3855834"/>
              <a:gd name="connsiteX76" fmla="*/ 2090506 w 12192000"/>
              <a:gd name="connsiteY76" fmla="*/ 2499244 h 3855834"/>
              <a:gd name="connsiteX77" fmla="*/ 2110802 w 12192000"/>
              <a:gd name="connsiteY77" fmla="*/ 2499244 h 3855834"/>
              <a:gd name="connsiteX78" fmla="*/ 2110802 w 12192000"/>
              <a:gd name="connsiteY78" fmla="*/ 2492062 h 3855834"/>
              <a:gd name="connsiteX79" fmla="*/ 2110802 w 12192000"/>
              <a:gd name="connsiteY79" fmla="*/ 2441791 h 3855834"/>
              <a:gd name="connsiteX80" fmla="*/ 2114667 w 12192000"/>
              <a:gd name="connsiteY80" fmla="*/ 2441791 h 3855834"/>
              <a:gd name="connsiteX81" fmla="*/ 2141731 w 12192000"/>
              <a:gd name="connsiteY81" fmla="*/ 2441791 h 3855834"/>
              <a:gd name="connsiteX82" fmla="*/ 2141731 w 12192000"/>
              <a:gd name="connsiteY82" fmla="*/ 2445382 h 3855834"/>
              <a:gd name="connsiteX83" fmla="*/ 2141731 w 12192000"/>
              <a:gd name="connsiteY83" fmla="*/ 2470518 h 3855834"/>
              <a:gd name="connsiteX84" fmla="*/ 2162026 w 12192000"/>
              <a:gd name="connsiteY84" fmla="*/ 2463897 h 3855834"/>
              <a:gd name="connsiteX85" fmla="*/ 2164926 w 12192000"/>
              <a:gd name="connsiteY85" fmla="*/ 2460641 h 3855834"/>
              <a:gd name="connsiteX86" fmla="*/ 2164926 w 12192000"/>
              <a:gd name="connsiteY86" fmla="*/ 2441791 h 3855834"/>
              <a:gd name="connsiteX87" fmla="*/ 2311831 w 12192000"/>
              <a:gd name="connsiteY87" fmla="*/ 2441791 h 3855834"/>
              <a:gd name="connsiteX88" fmla="*/ 2311831 w 12192000"/>
              <a:gd name="connsiteY88" fmla="*/ 2520788 h 3855834"/>
              <a:gd name="connsiteX89" fmla="*/ 2319560 w 12192000"/>
              <a:gd name="connsiteY89" fmla="*/ 2520788 h 3855834"/>
              <a:gd name="connsiteX90" fmla="*/ 2373684 w 12192000"/>
              <a:gd name="connsiteY90" fmla="*/ 2520788 h 3855834"/>
              <a:gd name="connsiteX91" fmla="*/ 2373684 w 12192000"/>
              <a:gd name="connsiteY91" fmla="*/ 2524379 h 3855834"/>
              <a:gd name="connsiteX92" fmla="*/ 2373684 w 12192000"/>
              <a:gd name="connsiteY92" fmla="*/ 2549515 h 3855834"/>
              <a:gd name="connsiteX93" fmla="*/ 2380451 w 12192000"/>
              <a:gd name="connsiteY93" fmla="*/ 2549515 h 3855834"/>
              <a:gd name="connsiteX94" fmla="*/ 2427808 w 12192000"/>
              <a:gd name="connsiteY94" fmla="*/ 2549515 h 3855834"/>
              <a:gd name="connsiteX95" fmla="*/ 2427808 w 12192000"/>
              <a:gd name="connsiteY95" fmla="*/ 2470518 h 3855834"/>
              <a:gd name="connsiteX96" fmla="*/ 2431672 w 12192000"/>
              <a:gd name="connsiteY96" fmla="*/ 2470518 h 3855834"/>
              <a:gd name="connsiteX97" fmla="*/ 2458736 w 12192000"/>
              <a:gd name="connsiteY97" fmla="*/ 2470518 h 3855834"/>
              <a:gd name="connsiteX98" fmla="*/ 2458736 w 12192000"/>
              <a:gd name="connsiteY98" fmla="*/ 2362790 h 3855834"/>
              <a:gd name="connsiteX99" fmla="*/ 2462601 w 12192000"/>
              <a:gd name="connsiteY99" fmla="*/ 2362790 h 3855834"/>
              <a:gd name="connsiteX100" fmla="*/ 2489664 w 12192000"/>
              <a:gd name="connsiteY100" fmla="*/ 2362790 h 3855834"/>
              <a:gd name="connsiteX101" fmla="*/ 2489664 w 12192000"/>
              <a:gd name="connsiteY101" fmla="*/ 2356508 h 3855834"/>
              <a:gd name="connsiteX102" fmla="*/ 2489664 w 12192000"/>
              <a:gd name="connsiteY102" fmla="*/ 2312520 h 3855834"/>
              <a:gd name="connsiteX103" fmla="*/ 2484830 w 12192000"/>
              <a:gd name="connsiteY103" fmla="*/ 2307131 h 3855834"/>
              <a:gd name="connsiteX104" fmla="*/ 2505126 w 12192000"/>
              <a:gd name="connsiteY104" fmla="*/ 2269428 h 3855834"/>
              <a:gd name="connsiteX105" fmla="*/ 2536055 w 12192000"/>
              <a:gd name="connsiteY105" fmla="*/ 2362790 h 3855834"/>
              <a:gd name="connsiteX106" fmla="*/ 2538954 w 12192000"/>
              <a:gd name="connsiteY106" fmla="*/ 2362790 h 3855834"/>
              <a:gd name="connsiteX107" fmla="*/ 2559250 w 12192000"/>
              <a:gd name="connsiteY107" fmla="*/ 2362790 h 3855834"/>
              <a:gd name="connsiteX108" fmla="*/ 2559250 w 12192000"/>
              <a:gd name="connsiteY108" fmla="*/ 2010886 h 3855834"/>
              <a:gd name="connsiteX109" fmla="*/ 2565049 w 12192000"/>
              <a:gd name="connsiteY109" fmla="*/ 2010886 h 3855834"/>
              <a:gd name="connsiteX110" fmla="*/ 2605641 w 12192000"/>
              <a:gd name="connsiteY110" fmla="*/ 2010886 h 3855834"/>
              <a:gd name="connsiteX111" fmla="*/ 2605641 w 12192000"/>
              <a:gd name="connsiteY111" fmla="*/ 1852888 h 3855834"/>
              <a:gd name="connsiteX112" fmla="*/ 2706155 w 12192000"/>
              <a:gd name="connsiteY112" fmla="*/ 1852888 h 3855834"/>
              <a:gd name="connsiteX113" fmla="*/ 2706155 w 12192000"/>
              <a:gd name="connsiteY113" fmla="*/ 1781070 h 3855834"/>
              <a:gd name="connsiteX114" fmla="*/ 2837598 w 12192000"/>
              <a:gd name="connsiteY114" fmla="*/ 1781070 h 3855834"/>
              <a:gd name="connsiteX115" fmla="*/ 2837598 w 12192000"/>
              <a:gd name="connsiteY115" fmla="*/ 1789150 h 3855834"/>
              <a:gd name="connsiteX116" fmla="*/ 2837598 w 12192000"/>
              <a:gd name="connsiteY116" fmla="*/ 1845706 h 3855834"/>
              <a:gd name="connsiteX117" fmla="*/ 2846296 w 12192000"/>
              <a:gd name="connsiteY117" fmla="*/ 1845706 h 3855834"/>
              <a:gd name="connsiteX118" fmla="*/ 2907184 w 12192000"/>
              <a:gd name="connsiteY118" fmla="*/ 1845706 h 3855834"/>
              <a:gd name="connsiteX119" fmla="*/ 2907184 w 12192000"/>
              <a:gd name="connsiteY119" fmla="*/ 2003704 h 3855834"/>
              <a:gd name="connsiteX120" fmla="*/ 2911049 w 12192000"/>
              <a:gd name="connsiteY120" fmla="*/ 2003704 h 3855834"/>
              <a:gd name="connsiteX121" fmla="*/ 2938112 w 12192000"/>
              <a:gd name="connsiteY121" fmla="*/ 2003704 h 3855834"/>
              <a:gd name="connsiteX122" fmla="*/ 2992236 w 12192000"/>
              <a:gd name="connsiteY122" fmla="*/ 2018068 h 3855834"/>
              <a:gd name="connsiteX123" fmla="*/ 2992236 w 12192000"/>
              <a:gd name="connsiteY123" fmla="*/ 2147340 h 3855834"/>
              <a:gd name="connsiteX124" fmla="*/ 2996101 w 12192000"/>
              <a:gd name="connsiteY124" fmla="*/ 2147340 h 3855834"/>
              <a:gd name="connsiteX125" fmla="*/ 3023161 w 12192000"/>
              <a:gd name="connsiteY125" fmla="*/ 2147340 h 3855834"/>
              <a:gd name="connsiteX126" fmla="*/ 3023161 w 12192000"/>
              <a:gd name="connsiteY126" fmla="*/ 2152725 h 3855834"/>
              <a:gd name="connsiteX127" fmla="*/ 3023161 w 12192000"/>
              <a:gd name="connsiteY127" fmla="*/ 2190428 h 3855834"/>
              <a:gd name="connsiteX128" fmla="*/ 3030894 w 12192000"/>
              <a:gd name="connsiteY128" fmla="*/ 2190428 h 3855834"/>
              <a:gd name="connsiteX129" fmla="*/ 3085017 w 12192000"/>
              <a:gd name="connsiteY129" fmla="*/ 2190428 h 3855834"/>
              <a:gd name="connsiteX130" fmla="*/ 3108213 w 12192000"/>
              <a:gd name="connsiteY130" fmla="*/ 2211975 h 3855834"/>
              <a:gd name="connsiteX131" fmla="*/ 3108213 w 12192000"/>
              <a:gd name="connsiteY131" fmla="*/ 2283793 h 3855834"/>
              <a:gd name="connsiteX132" fmla="*/ 3116911 w 12192000"/>
              <a:gd name="connsiteY132" fmla="*/ 2283793 h 3855834"/>
              <a:gd name="connsiteX133" fmla="*/ 3177799 w 12192000"/>
              <a:gd name="connsiteY133" fmla="*/ 2283793 h 3855834"/>
              <a:gd name="connsiteX134" fmla="*/ 3177799 w 12192000"/>
              <a:gd name="connsiteY134" fmla="*/ 2287381 h 3855834"/>
              <a:gd name="connsiteX135" fmla="*/ 3177799 w 12192000"/>
              <a:gd name="connsiteY135" fmla="*/ 2312520 h 3855834"/>
              <a:gd name="connsiteX136" fmla="*/ 3182632 w 12192000"/>
              <a:gd name="connsiteY136" fmla="*/ 2312520 h 3855834"/>
              <a:gd name="connsiteX137" fmla="*/ 3216460 w 12192000"/>
              <a:gd name="connsiteY137" fmla="*/ 2312520 h 3855834"/>
              <a:gd name="connsiteX138" fmla="*/ 3216460 w 12192000"/>
              <a:gd name="connsiteY138" fmla="*/ 2319699 h 3855834"/>
              <a:gd name="connsiteX139" fmla="*/ 3216460 w 12192000"/>
              <a:gd name="connsiteY139" fmla="*/ 2369973 h 3855834"/>
              <a:gd name="connsiteX140" fmla="*/ 3231923 w 12192000"/>
              <a:gd name="connsiteY140" fmla="*/ 2363687 h 3855834"/>
              <a:gd name="connsiteX141" fmla="*/ 3231923 w 12192000"/>
              <a:gd name="connsiteY141" fmla="*/ 2319699 h 3855834"/>
              <a:gd name="connsiteX142" fmla="*/ 3235787 w 12192000"/>
              <a:gd name="connsiteY142" fmla="*/ 2319699 h 3855834"/>
              <a:gd name="connsiteX143" fmla="*/ 3262851 w 12192000"/>
              <a:gd name="connsiteY143" fmla="*/ 2319699 h 3855834"/>
              <a:gd name="connsiteX144" fmla="*/ 3262851 w 12192000"/>
              <a:gd name="connsiteY144" fmla="*/ 2325087 h 3855834"/>
              <a:gd name="connsiteX145" fmla="*/ 3262851 w 12192000"/>
              <a:gd name="connsiteY145" fmla="*/ 2362790 h 3855834"/>
              <a:gd name="connsiteX146" fmla="*/ 3265750 w 12192000"/>
              <a:gd name="connsiteY146" fmla="*/ 2362790 h 3855834"/>
              <a:gd name="connsiteX147" fmla="*/ 3286046 w 12192000"/>
              <a:gd name="connsiteY147" fmla="*/ 2362790 h 3855834"/>
              <a:gd name="connsiteX148" fmla="*/ 3471609 w 12192000"/>
              <a:gd name="connsiteY148" fmla="*/ 2348429 h 3855834"/>
              <a:gd name="connsiteX149" fmla="*/ 3471609 w 12192000"/>
              <a:gd name="connsiteY149" fmla="*/ 2352917 h 3855834"/>
              <a:gd name="connsiteX150" fmla="*/ 3471609 w 12192000"/>
              <a:gd name="connsiteY150" fmla="*/ 2384335 h 3855834"/>
              <a:gd name="connsiteX151" fmla="*/ 3474508 w 12192000"/>
              <a:gd name="connsiteY151" fmla="*/ 2384335 h 3855834"/>
              <a:gd name="connsiteX152" fmla="*/ 3494808 w 12192000"/>
              <a:gd name="connsiteY152" fmla="*/ 2384335 h 3855834"/>
              <a:gd name="connsiteX153" fmla="*/ 3494808 w 12192000"/>
              <a:gd name="connsiteY153" fmla="*/ 2391517 h 3855834"/>
              <a:gd name="connsiteX154" fmla="*/ 3494808 w 12192000"/>
              <a:gd name="connsiteY154" fmla="*/ 2441791 h 3855834"/>
              <a:gd name="connsiteX155" fmla="*/ 3502537 w 12192000"/>
              <a:gd name="connsiteY155" fmla="*/ 2437303 h 3855834"/>
              <a:gd name="connsiteX156" fmla="*/ 3556661 w 12192000"/>
              <a:gd name="connsiteY156" fmla="*/ 2405882 h 3855834"/>
              <a:gd name="connsiteX157" fmla="*/ 3579856 w 12192000"/>
              <a:gd name="connsiteY157" fmla="*/ 2269428 h 3855834"/>
              <a:gd name="connsiteX158" fmla="*/ 3582756 w 12192000"/>
              <a:gd name="connsiteY158" fmla="*/ 2268531 h 3855834"/>
              <a:gd name="connsiteX159" fmla="*/ 3603052 w 12192000"/>
              <a:gd name="connsiteY159" fmla="*/ 2262246 h 3855834"/>
              <a:gd name="connsiteX160" fmla="*/ 3610785 w 12192000"/>
              <a:gd name="connsiteY160" fmla="*/ 2032430 h 3855834"/>
              <a:gd name="connsiteX161" fmla="*/ 3618518 w 12192000"/>
              <a:gd name="connsiteY161" fmla="*/ 2262246 h 3855834"/>
              <a:gd name="connsiteX162" fmla="*/ 3621417 w 12192000"/>
              <a:gd name="connsiteY162" fmla="*/ 2263143 h 3855834"/>
              <a:gd name="connsiteX163" fmla="*/ 3641713 w 12192000"/>
              <a:gd name="connsiteY163" fmla="*/ 2269428 h 3855834"/>
              <a:gd name="connsiteX164" fmla="*/ 3641713 w 12192000"/>
              <a:gd name="connsiteY164" fmla="*/ 1982159 h 3855834"/>
              <a:gd name="connsiteX165" fmla="*/ 3657175 w 12192000"/>
              <a:gd name="connsiteY165" fmla="*/ 1874432 h 3855834"/>
              <a:gd name="connsiteX166" fmla="*/ 3804080 w 12192000"/>
              <a:gd name="connsiteY166" fmla="*/ 1874432 h 3855834"/>
              <a:gd name="connsiteX167" fmla="*/ 3804080 w 12192000"/>
              <a:gd name="connsiteY167" fmla="*/ 1982159 h 3855834"/>
              <a:gd name="connsiteX168" fmla="*/ 3806980 w 12192000"/>
              <a:gd name="connsiteY168" fmla="*/ 1982159 h 3855834"/>
              <a:gd name="connsiteX169" fmla="*/ 3827276 w 12192000"/>
              <a:gd name="connsiteY169" fmla="*/ 1982159 h 3855834"/>
              <a:gd name="connsiteX170" fmla="*/ 3827276 w 12192000"/>
              <a:gd name="connsiteY170" fmla="*/ 1709252 h 3855834"/>
              <a:gd name="connsiteX171" fmla="*/ 3834044 w 12192000"/>
              <a:gd name="connsiteY171" fmla="*/ 1709252 h 3855834"/>
              <a:gd name="connsiteX172" fmla="*/ 3881399 w 12192000"/>
              <a:gd name="connsiteY172" fmla="*/ 1709252 h 3855834"/>
              <a:gd name="connsiteX173" fmla="*/ 3881399 w 12192000"/>
              <a:gd name="connsiteY173" fmla="*/ 1702970 h 3855834"/>
              <a:gd name="connsiteX174" fmla="*/ 3881399 w 12192000"/>
              <a:gd name="connsiteY174" fmla="*/ 1658981 h 3855834"/>
              <a:gd name="connsiteX175" fmla="*/ 3966452 w 12192000"/>
              <a:gd name="connsiteY175" fmla="*/ 1658981 h 3855834"/>
              <a:gd name="connsiteX176" fmla="*/ 3966452 w 12192000"/>
              <a:gd name="connsiteY176" fmla="*/ 1655390 h 3855834"/>
              <a:gd name="connsiteX177" fmla="*/ 3966452 w 12192000"/>
              <a:gd name="connsiteY177" fmla="*/ 1630255 h 3855834"/>
              <a:gd name="connsiteX178" fmla="*/ 3973216 w 12192000"/>
              <a:gd name="connsiteY178" fmla="*/ 1630255 h 3855834"/>
              <a:gd name="connsiteX179" fmla="*/ 4020575 w 12192000"/>
              <a:gd name="connsiteY179" fmla="*/ 1630255 h 3855834"/>
              <a:gd name="connsiteX180" fmla="*/ 4020575 w 12192000"/>
              <a:gd name="connsiteY180" fmla="*/ 1633846 h 3855834"/>
              <a:gd name="connsiteX181" fmla="*/ 4020575 w 12192000"/>
              <a:gd name="connsiteY181" fmla="*/ 1658981 h 3855834"/>
              <a:gd name="connsiteX182" fmla="*/ 4023475 w 12192000"/>
              <a:gd name="connsiteY182" fmla="*/ 1658981 h 3855834"/>
              <a:gd name="connsiteX183" fmla="*/ 4043771 w 12192000"/>
              <a:gd name="connsiteY183" fmla="*/ 1658981 h 3855834"/>
              <a:gd name="connsiteX184" fmla="*/ 4082428 w 12192000"/>
              <a:gd name="connsiteY184" fmla="*/ 1644617 h 3855834"/>
              <a:gd name="connsiteX185" fmla="*/ 4097890 w 12192000"/>
              <a:gd name="connsiteY185" fmla="*/ 1655390 h 3855834"/>
              <a:gd name="connsiteX186" fmla="*/ 4097890 w 12192000"/>
              <a:gd name="connsiteY186" fmla="*/ 1630255 h 3855834"/>
              <a:gd name="connsiteX187" fmla="*/ 4106588 w 12192000"/>
              <a:gd name="connsiteY187" fmla="*/ 1630255 h 3855834"/>
              <a:gd name="connsiteX188" fmla="*/ 4167480 w 12192000"/>
              <a:gd name="connsiteY188" fmla="*/ 1630255 h 3855834"/>
              <a:gd name="connsiteX189" fmla="*/ 4167480 w 12192000"/>
              <a:gd name="connsiteY189" fmla="*/ 1633846 h 3855834"/>
              <a:gd name="connsiteX190" fmla="*/ 4167480 w 12192000"/>
              <a:gd name="connsiteY190" fmla="*/ 1658981 h 3855834"/>
              <a:gd name="connsiteX191" fmla="*/ 4283457 w 12192000"/>
              <a:gd name="connsiteY191" fmla="*/ 1658981 h 3855834"/>
              <a:gd name="connsiteX192" fmla="*/ 4283457 w 12192000"/>
              <a:gd name="connsiteY192" fmla="*/ 1664367 h 3855834"/>
              <a:gd name="connsiteX193" fmla="*/ 4283457 w 12192000"/>
              <a:gd name="connsiteY193" fmla="*/ 1702073 h 3855834"/>
              <a:gd name="connsiteX194" fmla="*/ 4383971 w 12192000"/>
              <a:gd name="connsiteY194" fmla="*/ 1702073 h 3855834"/>
              <a:gd name="connsiteX195" fmla="*/ 4383971 w 12192000"/>
              <a:gd name="connsiteY195" fmla="*/ 1802614 h 3855834"/>
              <a:gd name="connsiteX196" fmla="*/ 4386871 w 12192000"/>
              <a:gd name="connsiteY196" fmla="*/ 1802614 h 3855834"/>
              <a:gd name="connsiteX197" fmla="*/ 4407167 w 12192000"/>
              <a:gd name="connsiteY197" fmla="*/ 1802614 h 3855834"/>
              <a:gd name="connsiteX198" fmla="*/ 4407167 w 12192000"/>
              <a:gd name="connsiteY198" fmla="*/ 1806206 h 3855834"/>
              <a:gd name="connsiteX199" fmla="*/ 4407167 w 12192000"/>
              <a:gd name="connsiteY199" fmla="*/ 1831344 h 3855834"/>
              <a:gd name="connsiteX200" fmla="*/ 4422633 w 12192000"/>
              <a:gd name="connsiteY200" fmla="*/ 1931885 h 3855834"/>
              <a:gd name="connsiteX201" fmla="*/ 4425532 w 12192000"/>
              <a:gd name="connsiteY201" fmla="*/ 1931885 h 3855834"/>
              <a:gd name="connsiteX202" fmla="*/ 4445828 w 12192000"/>
              <a:gd name="connsiteY202" fmla="*/ 1931885 h 3855834"/>
              <a:gd name="connsiteX203" fmla="*/ 4445828 w 12192000"/>
              <a:gd name="connsiteY203" fmla="*/ 1934580 h 3855834"/>
              <a:gd name="connsiteX204" fmla="*/ 4445828 w 12192000"/>
              <a:gd name="connsiteY204" fmla="*/ 1953433 h 3855834"/>
              <a:gd name="connsiteX205" fmla="*/ 4449693 w 12192000"/>
              <a:gd name="connsiteY205" fmla="*/ 1953433 h 3855834"/>
              <a:gd name="connsiteX206" fmla="*/ 4476754 w 12192000"/>
              <a:gd name="connsiteY206" fmla="*/ 1953433 h 3855834"/>
              <a:gd name="connsiteX207" fmla="*/ 4476754 w 12192000"/>
              <a:gd name="connsiteY207" fmla="*/ 2053978 h 3855834"/>
              <a:gd name="connsiteX208" fmla="*/ 4484487 w 12192000"/>
              <a:gd name="connsiteY208" fmla="*/ 2053978 h 3855834"/>
              <a:gd name="connsiteX209" fmla="*/ 4538609 w 12192000"/>
              <a:gd name="connsiteY209" fmla="*/ 2053978 h 3855834"/>
              <a:gd name="connsiteX210" fmla="*/ 4538609 w 12192000"/>
              <a:gd name="connsiteY210" fmla="*/ 2132975 h 3855834"/>
              <a:gd name="connsiteX211" fmla="*/ 4546342 w 12192000"/>
              <a:gd name="connsiteY211" fmla="*/ 2138360 h 3855834"/>
              <a:gd name="connsiteX212" fmla="*/ 4546342 w 12192000"/>
              <a:gd name="connsiteY212" fmla="*/ 2176066 h 3855834"/>
              <a:gd name="connsiteX213" fmla="*/ 4549242 w 12192000"/>
              <a:gd name="connsiteY213" fmla="*/ 2176066 h 3855834"/>
              <a:gd name="connsiteX214" fmla="*/ 4569538 w 12192000"/>
              <a:gd name="connsiteY214" fmla="*/ 2176066 h 3855834"/>
              <a:gd name="connsiteX215" fmla="*/ 4569538 w 12192000"/>
              <a:gd name="connsiteY215" fmla="*/ 2255063 h 3855834"/>
              <a:gd name="connsiteX216" fmla="*/ 4574367 w 12192000"/>
              <a:gd name="connsiteY216" fmla="*/ 2255063 h 3855834"/>
              <a:gd name="connsiteX217" fmla="*/ 4608195 w 12192000"/>
              <a:gd name="connsiteY217" fmla="*/ 2255063 h 3855834"/>
              <a:gd name="connsiteX218" fmla="*/ 4615928 w 12192000"/>
              <a:gd name="connsiteY218" fmla="*/ 2268531 h 3855834"/>
              <a:gd name="connsiteX219" fmla="*/ 4615928 w 12192000"/>
              <a:gd name="connsiteY219" fmla="*/ 2312520 h 3855834"/>
              <a:gd name="connsiteX220" fmla="*/ 4621727 w 12192000"/>
              <a:gd name="connsiteY220" fmla="*/ 2306234 h 3855834"/>
              <a:gd name="connsiteX221" fmla="*/ 4662319 w 12192000"/>
              <a:gd name="connsiteY221" fmla="*/ 2262246 h 3855834"/>
              <a:gd name="connsiteX222" fmla="*/ 4770566 w 12192000"/>
              <a:gd name="connsiteY222" fmla="*/ 2262246 h 3855834"/>
              <a:gd name="connsiteX223" fmla="*/ 4770566 w 12192000"/>
              <a:gd name="connsiteY223" fmla="*/ 2549515 h 3855834"/>
              <a:gd name="connsiteX224" fmla="*/ 4773467 w 12192000"/>
              <a:gd name="connsiteY224" fmla="*/ 2549515 h 3855834"/>
              <a:gd name="connsiteX225" fmla="*/ 4793763 w 12192000"/>
              <a:gd name="connsiteY225" fmla="*/ 2549515 h 3855834"/>
              <a:gd name="connsiteX226" fmla="*/ 4796662 w 12192000"/>
              <a:gd name="connsiteY226" fmla="*/ 2545027 h 3855834"/>
              <a:gd name="connsiteX227" fmla="*/ 4816958 w 12192000"/>
              <a:gd name="connsiteY227" fmla="*/ 2513606 h 3855834"/>
              <a:gd name="connsiteX228" fmla="*/ 4816958 w 12192000"/>
              <a:gd name="connsiteY228" fmla="*/ 2519891 h 3855834"/>
              <a:gd name="connsiteX229" fmla="*/ 4816958 w 12192000"/>
              <a:gd name="connsiteY229" fmla="*/ 2563880 h 3855834"/>
              <a:gd name="connsiteX230" fmla="*/ 4832419 w 12192000"/>
              <a:gd name="connsiteY230" fmla="*/ 2413064 h 3855834"/>
              <a:gd name="connsiteX231" fmla="*/ 4835319 w 12192000"/>
              <a:gd name="connsiteY231" fmla="*/ 2413064 h 3855834"/>
              <a:gd name="connsiteX232" fmla="*/ 4855615 w 12192000"/>
              <a:gd name="connsiteY232" fmla="*/ 2413064 h 3855834"/>
              <a:gd name="connsiteX233" fmla="*/ 4855615 w 12192000"/>
              <a:gd name="connsiteY233" fmla="*/ 2197610 h 3855834"/>
              <a:gd name="connsiteX234" fmla="*/ 4859483 w 12192000"/>
              <a:gd name="connsiteY234" fmla="*/ 2197610 h 3855834"/>
              <a:gd name="connsiteX235" fmla="*/ 4886543 w 12192000"/>
              <a:gd name="connsiteY235" fmla="*/ 2197610 h 3855834"/>
              <a:gd name="connsiteX236" fmla="*/ 4932934 w 12192000"/>
              <a:gd name="connsiteY236" fmla="*/ 2053978 h 3855834"/>
              <a:gd name="connsiteX237" fmla="*/ 4937767 w 12192000"/>
              <a:gd name="connsiteY237" fmla="*/ 2053978 h 3855834"/>
              <a:gd name="connsiteX238" fmla="*/ 4971595 w 12192000"/>
              <a:gd name="connsiteY238" fmla="*/ 2053978 h 3855834"/>
              <a:gd name="connsiteX239" fmla="*/ 5010253 w 12192000"/>
              <a:gd name="connsiteY239" fmla="*/ 2197610 h 3855834"/>
              <a:gd name="connsiteX240" fmla="*/ 5014118 w 12192000"/>
              <a:gd name="connsiteY240" fmla="*/ 2197610 h 3855834"/>
              <a:gd name="connsiteX241" fmla="*/ 5041181 w 12192000"/>
              <a:gd name="connsiteY241" fmla="*/ 2197610 h 3855834"/>
              <a:gd name="connsiteX242" fmla="*/ 5041181 w 12192000"/>
              <a:gd name="connsiteY242" fmla="*/ 2326881 h 3855834"/>
              <a:gd name="connsiteX243" fmla="*/ 5047945 w 12192000"/>
              <a:gd name="connsiteY243" fmla="*/ 2326881 h 3855834"/>
              <a:gd name="connsiteX244" fmla="*/ 5095306 w 12192000"/>
              <a:gd name="connsiteY244" fmla="*/ 2326881 h 3855834"/>
              <a:gd name="connsiteX245" fmla="*/ 5095306 w 12192000"/>
              <a:gd name="connsiteY245" fmla="*/ 2334064 h 3855834"/>
              <a:gd name="connsiteX246" fmla="*/ 5095306 w 12192000"/>
              <a:gd name="connsiteY246" fmla="*/ 2384335 h 3855834"/>
              <a:gd name="connsiteX247" fmla="*/ 5110768 w 12192000"/>
              <a:gd name="connsiteY247" fmla="*/ 2377155 h 3855834"/>
              <a:gd name="connsiteX248" fmla="*/ 5110768 w 12192000"/>
              <a:gd name="connsiteY248" fmla="*/ 2326881 h 3855834"/>
              <a:gd name="connsiteX249" fmla="*/ 5116566 w 12192000"/>
              <a:gd name="connsiteY249" fmla="*/ 2326881 h 3855834"/>
              <a:gd name="connsiteX250" fmla="*/ 5157158 w 12192000"/>
              <a:gd name="connsiteY250" fmla="*/ 2326881 h 3855834"/>
              <a:gd name="connsiteX251" fmla="*/ 5157158 w 12192000"/>
              <a:gd name="connsiteY251" fmla="*/ 2332267 h 3855834"/>
              <a:gd name="connsiteX252" fmla="*/ 5157158 w 12192000"/>
              <a:gd name="connsiteY252" fmla="*/ 2369973 h 3855834"/>
              <a:gd name="connsiteX253" fmla="*/ 5273138 w 12192000"/>
              <a:gd name="connsiteY253" fmla="*/ 2369973 h 3855834"/>
              <a:gd name="connsiteX254" fmla="*/ 5273138 w 12192000"/>
              <a:gd name="connsiteY254" fmla="*/ 2247884 h 3855834"/>
              <a:gd name="connsiteX255" fmla="*/ 5277968 w 12192000"/>
              <a:gd name="connsiteY255" fmla="*/ 2247884 h 3855834"/>
              <a:gd name="connsiteX256" fmla="*/ 5311796 w 12192000"/>
              <a:gd name="connsiteY256" fmla="*/ 2247884 h 3855834"/>
              <a:gd name="connsiteX257" fmla="*/ 5311796 w 12192000"/>
              <a:gd name="connsiteY257" fmla="*/ 2319699 h 3855834"/>
              <a:gd name="connsiteX258" fmla="*/ 5319529 w 12192000"/>
              <a:gd name="connsiteY258" fmla="*/ 2211975 h 3855834"/>
              <a:gd name="connsiteX259" fmla="*/ 5404578 w 12192000"/>
              <a:gd name="connsiteY259" fmla="*/ 2211975 h 3855834"/>
              <a:gd name="connsiteX260" fmla="*/ 5404578 w 12192000"/>
              <a:gd name="connsiteY260" fmla="*/ 2206587 h 3855834"/>
              <a:gd name="connsiteX261" fmla="*/ 5404578 w 12192000"/>
              <a:gd name="connsiteY261" fmla="*/ 2168884 h 3855834"/>
              <a:gd name="connsiteX262" fmla="*/ 5407477 w 12192000"/>
              <a:gd name="connsiteY262" fmla="*/ 2168884 h 3855834"/>
              <a:gd name="connsiteX263" fmla="*/ 5427773 w 12192000"/>
              <a:gd name="connsiteY263" fmla="*/ 2168884 h 3855834"/>
              <a:gd name="connsiteX264" fmla="*/ 5427773 w 12192000"/>
              <a:gd name="connsiteY264" fmla="*/ 2162602 h 3855834"/>
              <a:gd name="connsiteX265" fmla="*/ 5427773 w 12192000"/>
              <a:gd name="connsiteY265" fmla="*/ 2118613 h 3855834"/>
              <a:gd name="connsiteX266" fmla="*/ 5443239 w 12192000"/>
              <a:gd name="connsiteY266" fmla="*/ 2140157 h 3855834"/>
              <a:gd name="connsiteX267" fmla="*/ 5451937 w 12192000"/>
              <a:gd name="connsiteY267" fmla="*/ 2140157 h 3855834"/>
              <a:gd name="connsiteX268" fmla="*/ 5512825 w 12192000"/>
              <a:gd name="connsiteY268" fmla="*/ 2140157 h 3855834"/>
              <a:gd name="connsiteX269" fmla="*/ 5512825 w 12192000"/>
              <a:gd name="connsiteY269" fmla="*/ 2137463 h 3855834"/>
              <a:gd name="connsiteX270" fmla="*/ 5512825 w 12192000"/>
              <a:gd name="connsiteY270" fmla="*/ 2118613 h 3855834"/>
              <a:gd name="connsiteX271" fmla="*/ 5515724 w 12192000"/>
              <a:gd name="connsiteY271" fmla="*/ 2118613 h 3855834"/>
              <a:gd name="connsiteX272" fmla="*/ 5536020 w 12192000"/>
              <a:gd name="connsiteY272" fmla="*/ 2118613 h 3855834"/>
              <a:gd name="connsiteX273" fmla="*/ 5536020 w 12192000"/>
              <a:gd name="connsiteY273" fmla="*/ 2123101 h 3855834"/>
              <a:gd name="connsiteX274" fmla="*/ 5536020 w 12192000"/>
              <a:gd name="connsiteY274" fmla="*/ 2154522 h 3855834"/>
              <a:gd name="connsiteX275" fmla="*/ 5682925 w 12192000"/>
              <a:gd name="connsiteY275" fmla="*/ 2154522 h 3855834"/>
              <a:gd name="connsiteX276" fmla="*/ 5682925 w 12192000"/>
              <a:gd name="connsiteY276" fmla="*/ 2614150 h 3855834"/>
              <a:gd name="connsiteX277" fmla="*/ 5688724 w 12192000"/>
              <a:gd name="connsiteY277" fmla="*/ 2614150 h 3855834"/>
              <a:gd name="connsiteX278" fmla="*/ 5729316 w 12192000"/>
              <a:gd name="connsiteY278" fmla="*/ 2614150 h 3855834"/>
              <a:gd name="connsiteX279" fmla="*/ 5729316 w 12192000"/>
              <a:gd name="connsiteY279" fmla="*/ 2571062 h 3855834"/>
              <a:gd name="connsiteX280" fmla="*/ 5744782 w 12192000"/>
              <a:gd name="connsiteY280" fmla="*/ 2571062 h 3855834"/>
              <a:gd name="connsiteX281" fmla="*/ 5744782 w 12192000"/>
              <a:gd name="connsiteY281" fmla="*/ 2614150 h 3855834"/>
              <a:gd name="connsiteX282" fmla="*/ 5860758 w 12192000"/>
              <a:gd name="connsiteY282" fmla="*/ 2614150 h 3855834"/>
              <a:gd name="connsiteX283" fmla="*/ 5860758 w 12192000"/>
              <a:gd name="connsiteY283" fmla="*/ 2513606 h 3855834"/>
              <a:gd name="connsiteX284" fmla="*/ 5907149 w 12192000"/>
              <a:gd name="connsiteY284" fmla="*/ 2513606 h 3855834"/>
              <a:gd name="connsiteX285" fmla="*/ 5953540 w 12192000"/>
              <a:gd name="connsiteY285" fmla="*/ 2506427 h 3855834"/>
              <a:gd name="connsiteX286" fmla="*/ 5969006 w 12192000"/>
              <a:gd name="connsiteY286" fmla="*/ 2513606 h 3855834"/>
              <a:gd name="connsiteX287" fmla="*/ 6007663 w 12192000"/>
              <a:gd name="connsiteY287" fmla="*/ 2513606 h 3855834"/>
              <a:gd name="connsiteX288" fmla="*/ 6007663 w 12192000"/>
              <a:gd name="connsiteY288" fmla="*/ 2614150 h 3855834"/>
              <a:gd name="connsiteX289" fmla="*/ 6038592 w 12192000"/>
              <a:gd name="connsiteY289" fmla="*/ 2614150 h 3855834"/>
              <a:gd name="connsiteX290" fmla="*/ 6038592 w 12192000"/>
              <a:gd name="connsiteY290" fmla="*/ 2671607 h 3855834"/>
              <a:gd name="connsiteX291" fmla="*/ 6074209 w 12192000"/>
              <a:gd name="connsiteY291" fmla="*/ 2674613 h 3855834"/>
              <a:gd name="connsiteX292" fmla="*/ 6123644 w 12192000"/>
              <a:gd name="connsiteY292" fmla="*/ 2674613 h 3855834"/>
              <a:gd name="connsiteX293" fmla="*/ 6123644 w 12192000"/>
              <a:gd name="connsiteY293" fmla="*/ 2621333 h 3855834"/>
              <a:gd name="connsiteX294" fmla="*/ 6382897 w 12192000"/>
              <a:gd name="connsiteY294" fmla="*/ 2621333 h 3855834"/>
              <a:gd name="connsiteX295" fmla="*/ 6382897 w 12192000"/>
              <a:gd name="connsiteY295" fmla="*/ 2338110 h 3855834"/>
              <a:gd name="connsiteX296" fmla="*/ 6657610 w 12192000"/>
              <a:gd name="connsiteY296" fmla="*/ 2338110 h 3855834"/>
              <a:gd name="connsiteX297" fmla="*/ 6657610 w 12192000"/>
              <a:gd name="connsiteY297" fmla="*/ 2599789 h 3855834"/>
              <a:gd name="connsiteX298" fmla="*/ 6664873 w 12192000"/>
              <a:gd name="connsiteY298" fmla="*/ 2599789 h 3855834"/>
              <a:gd name="connsiteX299" fmla="*/ 6669612 w 12192000"/>
              <a:gd name="connsiteY299" fmla="*/ 2674613 h 3855834"/>
              <a:gd name="connsiteX300" fmla="*/ 6706526 w 12192000"/>
              <a:gd name="connsiteY300" fmla="*/ 2674613 h 3855834"/>
              <a:gd name="connsiteX301" fmla="*/ 6711264 w 12192000"/>
              <a:gd name="connsiteY301" fmla="*/ 2599789 h 3855834"/>
              <a:gd name="connsiteX302" fmla="*/ 6734459 w 12192000"/>
              <a:gd name="connsiteY302" fmla="*/ 2599789 h 3855834"/>
              <a:gd name="connsiteX303" fmla="*/ 6739198 w 12192000"/>
              <a:gd name="connsiteY303" fmla="*/ 2674613 h 3855834"/>
              <a:gd name="connsiteX304" fmla="*/ 6932322 w 12192000"/>
              <a:gd name="connsiteY304" fmla="*/ 2674613 h 3855834"/>
              <a:gd name="connsiteX305" fmla="*/ 6932322 w 12192000"/>
              <a:gd name="connsiteY305" fmla="*/ 2133011 h 3855834"/>
              <a:gd name="connsiteX306" fmla="*/ 7251966 w 12192000"/>
              <a:gd name="connsiteY306" fmla="*/ 2133011 h 3855834"/>
              <a:gd name="connsiteX307" fmla="*/ 7251966 w 12192000"/>
              <a:gd name="connsiteY307" fmla="*/ 2123101 h 3855834"/>
              <a:gd name="connsiteX308" fmla="*/ 7251966 w 12192000"/>
              <a:gd name="connsiteY308" fmla="*/ 2118613 h 3855834"/>
              <a:gd name="connsiteX309" fmla="*/ 7272262 w 12192000"/>
              <a:gd name="connsiteY309" fmla="*/ 2118613 h 3855834"/>
              <a:gd name="connsiteX310" fmla="*/ 7275162 w 12192000"/>
              <a:gd name="connsiteY310" fmla="*/ 2118613 h 3855834"/>
              <a:gd name="connsiteX311" fmla="*/ 7275162 w 12192000"/>
              <a:gd name="connsiteY311" fmla="*/ 2133011 h 3855834"/>
              <a:gd name="connsiteX312" fmla="*/ 7349878 w 12192000"/>
              <a:gd name="connsiteY312" fmla="*/ 2133011 h 3855834"/>
              <a:gd name="connsiteX313" fmla="*/ 7360214 w 12192000"/>
              <a:gd name="connsiteY313" fmla="*/ 2118613 h 3855834"/>
              <a:gd name="connsiteX314" fmla="*/ 7360214 w 12192000"/>
              <a:gd name="connsiteY314" fmla="*/ 2133011 h 3855834"/>
              <a:gd name="connsiteX315" fmla="*/ 7685128 w 12192000"/>
              <a:gd name="connsiteY315" fmla="*/ 2133011 h 3855834"/>
              <a:gd name="connsiteX316" fmla="*/ 7685128 w 12192000"/>
              <a:gd name="connsiteY316" fmla="*/ 2383834 h 3855834"/>
              <a:gd name="connsiteX317" fmla="*/ 7692682 w 12192000"/>
              <a:gd name="connsiteY317" fmla="*/ 2384335 h 3855834"/>
              <a:gd name="connsiteX318" fmla="*/ 7692682 w 12192000"/>
              <a:gd name="connsiteY318" fmla="*/ 2334064 h 3855834"/>
              <a:gd name="connsiteX319" fmla="*/ 7692682 w 12192000"/>
              <a:gd name="connsiteY319" fmla="*/ 2326881 h 3855834"/>
              <a:gd name="connsiteX320" fmla="*/ 7740041 w 12192000"/>
              <a:gd name="connsiteY320" fmla="*/ 2326881 h 3855834"/>
              <a:gd name="connsiteX321" fmla="*/ 7746805 w 12192000"/>
              <a:gd name="connsiteY321" fmla="*/ 2326881 h 3855834"/>
              <a:gd name="connsiteX322" fmla="*/ 7746805 w 12192000"/>
              <a:gd name="connsiteY322" fmla="*/ 2197610 h 3855834"/>
              <a:gd name="connsiteX323" fmla="*/ 7773869 w 12192000"/>
              <a:gd name="connsiteY323" fmla="*/ 2197610 h 3855834"/>
              <a:gd name="connsiteX324" fmla="*/ 7777734 w 12192000"/>
              <a:gd name="connsiteY324" fmla="*/ 2197610 h 3855834"/>
              <a:gd name="connsiteX325" fmla="*/ 7816391 w 12192000"/>
              <a:gd name="connsiteY325" fmla="*/ 2053978 h 3855834"/>
              <a:gd name="connsiteX326" fmla="*/ 7850219 w 12192000"/>
              <a:gd name="connsiteY326" fmla="*/ 2053978 h 3855834"/>
              <a:gd name="connsiteX327" fmla="*/ 7855053 w 12192000"/>
              <a:gd name="connsiteY327" fmla="*/ 2053978 h 3855834"/>
              <a:gd name="connsiteX328" fmla="*/ 7901443 w 12192000"/>
              <a:gd name="connsiteY328" fmla="*/ 2197610 h 3855834"/>
              <a:gd name="connsiteX329" fmla="*/ 7928503 w 12192000"/>
              <a:gd name="connsiteY329" fmla="*/ 2197610 h 3855834"/>
              <a:gd name="connsiteX330" fmla="*/ 7932372 w 12192000"/>
              <a:gd name="connsiteY330" fmla="*/ 2197610 h 3855834"/>
              <a:gd name="connsiteX331" fmla="*/ 7932372 w 12192000"/>
              <a:gd name="connsiteY331" fmla="*/ 2399895 h 3855834"/>
              <a:gd name="connsiteX332" fmla="*/ 8018641 w 12192000"/>
              <a:gd name="connsiteY332" fmla="*/ 2399895 h 3855834"/>
              <a:gd name="connsiteX333" fmla="*/ 8018641 w 12192000"/>
              <a:gd name="connsiteY333" fmla="*/ 2305337 h 3855834"/>
              <a:gd name="connsiteX334" fmla="*/ 8123415 w 12192000"/>
              <a:gd name="connsiteY334" fmla="*/ 2305337 h 3855834"/>
              <a:gd name="connsiteX335" fmla="*/ 8128381 w 12192000"/>
              <a:gd name="connsiteY335" fmla="*/ 2190002 h 3855834"/>
              <a:gd name="connsiteX336" fmla="*/ 8566913 w 12192000"/>
              <a:gd name="connsiteY336" fmla="*/ 2190002 h 3855834"/>
              <a:gd name="connsiteX337" fmla="*/ 8566913 w 12192000"/>
              <a:gd name="connsiteY337" fmla="*/ 2305337 h 3855834"/>
              <a:gd name="connsiteX338" fmla="*/ 8583069 w 12192000"/>
              <a:gd name="connsiteY338" fmla="*/ 2305337 h 3855834"/>
              <a:gd name="connsiteX339" fmla="*/ 8583069 w 12192000"/>
              <a:gd name="connsiteY339" fmla="*/ 2326881 h 3855834"/>
              <a:gd name="connsiteX340" fmla="*/ 8652655 w 12192000"/>
              <a:gd name="connsiteY340" fmla="*/ 2326881 h 3855834"/>
              <a:gd name="connsiteX341" fmla="*/ 8652655 w 12192000"/>
              <a:gd name="connsiteY341" fmla="*/ 2427426 h 3855834"/>
              <a:gd name="connsiteX342" fmla="*/ 8682894 w 12192000"/>
              <a:gd name="connsiteY342" fmla="*/ 2427426 h 3855834"/>
              <a:gd name="connsiteX343" fmla="*/ 8682894 w 12192000"/>
              <a:gd name="connsiteY343" fmla="*/ 2420244 h 3855834"/>
              <a:gd name="connsiteX344" fmla="*/ 8767942 w 12192000"/>
              <a:gd name="connsiteY344" fmla="*/ 2420244 h 3855834"/>
              <a:gd name="connsiteX345" fmla="*/ 8767942 w 12192000"/>
              <a:gd name="connsiteY345" fmla="*/ 2427426 h 3855834"/>
              <a:gd name="connsiteX346" fmla="*/ 8869146 w 12192000"/>
              <a:gd name="connsiteY346" fmla="*/ 2427426 h 3855834"/>
              <a:gd name="connsiteX347" fmla="*/ 8869146 w 12192000"/>
              <a:gd name="connsiteY347" fmla="*/ 2470518 h 3855834"/>
              <a:gd name="connsiteX348" fmla="*/ 8900075 w 12192000"/>
              <a:gd name="connsiteY348" fmla="*/ 2470518 h 3855834"/>
              <a:gd name="connsiteX349" fmla="*/ 8900075 w 12192000"/>
              <a:gd name="connsiteY349" fmla="*/ 2527971 h 3855834"/>
              <a:gd name="connsiteX350" fmla="*/ 8938734 w 12192000"/>
              <a:gd name="connsiteY350" fmla="*/ 2526175 h 3855834"/>
              <a:gd name="connsiteX351" fmla="*/ 8961241 w 12192000"/>
              <a:gd name="connsiteY351" fmla="*/ 2518858 h 3855834"/>
              <a:gd name="connsiteX352" fmla="*/ 8961241 w 12192000"/>
              <a:gd name="connsiteY352" fmla="*/ 1953433 h 3855834"/>
              <a:gd name="connsiteX353" fmla="*/ 8984437 w 12192000"/>
              <a:gd name="connsiteY353" fmla="*/ 1931885 h 3855834"/>
              <a:gd name="connsiteX354" fmla="*/ 9262785 w 12192000"/>
              <a:gd name="connsiteY354" fmla="*/ 1931885 h 3855834"/>
              <a:gd name="connsiteX355" fmla="*/ 9262785 w 12192000"/>
              <a:gd name="connsiteY355" fmla="*/ 1960615 h 3855834"/>
              <a:gd name="connsiteX356" fmla="*/ 9301442 w 12192000"/>
              <a:gd name="connsiteY356" fmla="*/ 1960615 h 3855834"/>
              <a:gd name="connsiteX357" fmla="*/ 9301442 w 12192000"/>
              <a:gd name="connsiteY357" fmla="*/ 2341246 h 3855834"/>
              <a:gd name="connsiteX358" fmla="*/ 9356256 w 12192000"/>
              <a:gd name="connsiteY358" fmla="*/ 2341246 h 3855834"/>
              <a:gd name="connsiteX359" fmla="*/ 9356256 w 12192000"/>
              <a:gd name="connsiteY359" fmla="*/ 1723617 h 3855834"/>
              <a:gd name="connsiteX360" fmla="*/ 9456770 w 12192000"/>
              <a:gd name="connsiteY360" fmla="*/ 1723617 h 3855834"/>
              <a:gd name="connsiteX361" fmla="*/ 9456770 w 12192000"/>
              <a:gd name="connsiteY361" fmla="*/ 1698482 h 3855834"/>
              <a:gd name="connsiteX362" fmla="*/ 9456770 w 12192000"/>
              <a:gd name="connsiteY362" fmla="*/ 1694891 h 3855834"/>
              <a:gd name="connsiteX363" fmla="*/ 9644919 w 12192000"/>
              <a:gd name="connsiteY363" fmla="*/ 1726100 h 3855834"/>
              <a:gd name="connsiteX364" fmla="*/ 9653587 w 12192000"/>
              <a:gd name="connsiteY364" fmla="*/ 1727537 h 3855834"/>
              <a:gd name="connsiteX365" fmla="*/ 9662256 w 12192000"/>
              <a:gd name="connsiteY365" fmla="*/ 1726100 h 3855834"/>
              <a:gd name="connsiteX366" fmla="*/ 9850405 w 12192000"/>
              <a:gd name="connsiteY366" fmla="*/ 1694891 h 3855834"/>
              <a:gd name="connsiteX367" fmla="*/ 9850405 w 12192000"/>
              <a:gd name="connsiteY367" fmla="*/ 1698482 h 3855834"/>
              <a:gd name="connsiteX368" fmla="*/ 9850405 w 12192000"/>
              <a:gd name="connsiteY368" fmla="*/ 1723617 h 3855834"/>
              <a:gd name="connsiteX369" fmla="*/ 9950919 w 12192000"/>
              <a:gd name="connsiteY369" fmla="*/ 1723617 h 3855834"/>
              <a:gd name="connsiteX370" fmla="*/ 9950919 w 12192000"/>
              <a:gd name="connsiteY370" fmla="*/ 2341246 h 3855834"/>
              <a:gd name="connsiteX371" fmla="*/ 10005733 w 12192000"/>
              <a:gd name="connsiteY371" fmla="*/ 2341246 h 3855834"/>
              <a:gd name="connsiteX372" fmla="*/ 10005733 w 12192000"/>
              <a:gd name="connsiteY372" fmla="*/ 1960615 h 3855834"/>
              <a:gd name="connsiteX373" fmla="*/ 10044390 w 12192000"/>
              <a:gd name="connsiteY373" fmla="*/ 1960615 h 3855834"/>
              <a:gd name="connsiteX374" fmla="*/ 10044390 w 12192000"/>
              <a:gd name="connsiteY374" fmla="*/ 1931885 h 3855834"/>
              <a:gd name="connsiteX375" fmla="*/ 10322738 w 12192000"/>
              <a:gd name="connsiteY375" fmla="*/ 1931885 h 3855834"/>
              <a:gd name="connsiteX376" fmla="*/ 10345934 w 12192000"/>
              <a:gd name="connsiteY376" fmla="*/ 1953433 h 3855834"/>
              <a:gd name="connsiteX377" fmla="*/ 10345934 w 12192000"/>
              <a:gd name="connsiteY377" fmla="*/ 2518858 h 3855834"/>
              <a:gd name="connsiteX378" fmla="*/ 10368441 w 12192000"/>
              <a:gd name="connsiteY378" fmla="*/ 2526175 h 3855834"/>
              <a:gd name="connsiteX379" fmla="*/ 10407100 w 12192000"/>
              <a:gd name="connsiteY379" fmla="*/ 2527971 h 3855834"/>
              <a:gd name="connsiteX380" fmla="*/ 10407100 w 12192000"/>
              <a:gd name="connsiteY380" fmla="*/ 2470518 h 3855834"/>
              <a:gd name="connsiteX381" fmla="*/ 10438029 w 12192000"/>
              <a:gd name="connsiteY381" fmla="*/ 2470518 h 3855834"/>
              <a:gd name="connsiteX382" fmla="*/ 10438029 w 12192000"/>
              <a:gd name="connsiteY382" fmla="*/ 2427426 h 3855834"/>
              <a:gd name="connsiteX383" fmla="*/ 10539233 w 12192000"/>
              <a:gd name="connsiteY383" fmla="*/ 2427426 h 3855834"/>
              <a:gd name="connsiteX384" fmla="*/ 10539233 w 12192000"/>
              <a:gd name="connsiteY384" fmla="*/ 2420244 h 3855834"/>
              <a:gd name="connsiteX385" fmla="*/ 10624281 w 12192000"/>
              <a:gd name="connsiteY385" fmla="*/ 2420244 h 3855834"/>
              <a:gd name="connsiteX386" fmla="*/ 10624281 w 12192000"/>
              <a:gd name="connsiteY386" fmla="*/ 2427426 h 3855834"/>
              <a:gd name="connsiteX387" fmla="*/ 10654520 w 12192000"/>
              <a:gd name="connsiteY387" fmla="*/ 2427426 h 3855834"/>
              <a:gd name="connsiteX388" fmla="*/ 10654520 w 12192000"/>
              <a:gd name="connsiteY388" fmla="*/ 2326881 h 3855834"/>
              <a:gd name="connsiteX389" fmla="*/ 10724106 w 12192000"/>
              <a:gd name="connsiteY389" fmla="*/ 2326881 h 3855834"/>
              <a:gd name="connsiteX390" fmla="*/ 10724106 w 12192000"/>
              <a:gd name="connsiteY390" fmla="*/ 2305337 h 3855834"/>
              <a:gd name="connsiteX391" fmla="*/ 10740262 w 12192000"/>
              <a:gd name="connsiteY391" fmla="*/ 2305337 h 3855834"/>
              <a:gd name="connsiteX392" fmla="*/ 10740262 w 12192000"/>
              <a:gd name="connsiteY392" fmla="*/ 2183249 h 3855834"/>
              <a:gd name="connsiteX393" fmla="*/ 10987682 w 12192000"/>
              <a:gd name="connsiteY393" fmla="*/ 2183249 h 3855834"/>
              <a:gd name="connsiteX394" fmla="*/ 11018610 w 12192000"/>
              <a:gd name="connsiteY394" fmla="*/ 1342986 h 3855834"/>
              <a:gd name="connsiteX395" fmla="*/ 10972215 w 12192000"/>
              <a:gd name="connsiteY395" fmla="*/ 1271168 h 3855834"/>
              <a:gd name="connsiteX396" fmla="*/ 10949020 w 12192000"/>
              <a:gd name="connsiteY396" fmla="*/ 1256803 h 3855834"/>
              <a:gd name="connsiteX397" fmla="*/ 10979948 w 12192000"/>
              <a:gd name="connsiteY397" fmla="*/ 1177806 h 3855834"/>
              <a:gd name="connsiteX398" fmla="*/ 10979948 w 12192000"/>
              <a:gd name="connsiteY398" fmla="*/ 1120353 h 3855834"/>
              <a:gd name="connsiteX399" fmla="*/ 11034072 w 12192000"/>
              <a:gd name="connsiteY399" fmla="*/ 1120353 h 3855834"/>
              <a:gd name="connsiteX400" fmla="*/ 11034072 w 12192000"/>
              <a:gd name="connsiteY400" fmla="*/ 1048535 h 3855834"/>
              <a:gd name="connsiteX401" fmla="*/ 11041805 w 12192000"/>
              <a:gd name="connsiteY401" fmla="*/ 1034170 h 3855834"/>
              <a:gd name="connsiteX402" fmla="*/ 11041805 w 12192000"/>
              <a:gd name="connsiteY402" fmla="*/ 775627 h 3855834"/>
              <a:gd name="connsiteX403" fmla="*/ 11034072 w 12192000"/>
              <a:gd name="connsiteY403" fmla="*/ 754083 h 3855834"/>
              <a:gd name="connsiteX404" fmla="*/ 11057268 w 12192000"/>
              <a:gd name="connsiteY404" fmla="*/ 732536 h 3855834"/>
              <a:gd name="connsiteX405" fmla="*/ 11065000 w 12192000"/>
              <a:gd name="connsiteY405" fmla="*/ 524267 h 3855834"/>
              <a:gd name="connsiteX406" fmla="*/ 11072729 w 12192000"/>
              <a:gd name="connsiteY406" fmla="*/ 330361 h 3855834"/>
              <a:gd name="connsiteX407" fmla="*/ 11088195 w 12192000"/>
              <a:gd name="connsiteY407" fmla="*/ 272907 h 3855834"/>
              <a:gd name="connsiteX408" fmla="*/ 11095928 w 12192000"/>
              <a:gd name="connsiteY408" fmla="*/ 337543 h 3855834"/>
              <a:gd name="connsiteX409" fmla="*/ 11095928 w 12192000"/>
              <a:gd name="connsiteY409" fmla="*/ 524267 h 3855834"/>
              <a:gd name="connsiteX410" fmla="*/ 11103658 w 12192000"/>
              <a:gd name="connsiteY410" fmla="*/ 538629 h 3855834"/>
              <a:gd name="connsiteX411" fmla="*/ 11103658 w 12192000"/>
              <a:gd name="connsiteY411" fmla="*/ 732536 h 3855834"/>
              <a:gd name="connsiteX412" fmla="*/ 11126853 w 12192000"/>
              <a:gd name="connsiteY412" fmla="*/ 754083 h 3855834"/>
              <a:gd name="connsiteX413" fmla="*/ 11119124 w 12192000"/>
              <a:gd name="connsiteY413" fmla="*/ 775627 h 3855834"/>
              <a:gd name="connsiteX414" fmla="*/ 11119124 w 12192000"/>
              <a:gd name="connsiteY414" fmla="*/ 1034170 h 3855834"/>
              <a:gd name="connsiteX415" fmla="*/ 11126853 w 12192000"/>
              <a:gd name="connsiteY415" fmla="*/ 1048535 h 3855834"/>
              <a:gd name="connsiteX416" fmla="*/ 11126853 w 12192000"/>
              <a:gd name="connsiteY416" fmla="*/ 1120353 h 3855834"/>
              <a:gd name="connsiteX417" fmla="*/ 11180977 w 12192000"/>
              <a:gd name="connsiteY417" fmla="*/ 1120353 h 3855834"/>
              <a:gd name="connsiteX418" fmla="*/ 11180977 w 12192000"/>
              <a:gd name="connsiteY418" fmla="*/ 1177806 h 3855834"/>
              <a:gd name="connsiteX419" fmla="*/ 11211905 w 12192000"/>
              <a:gd name="connsiteY419" fmla="*/ 1256803 h 3855834"/>
              <a:gd name="connsiteX420" fmla="*/ 11188710 w 12192000"/>
              <a:gd name="connsiteY420" fmla="*/ 1271168 h 3855834"/>
              <a:gd name="connsiteX421" fmla="*/ 11142319 w 12192000"/>
              <a:gd name="connsiteY421" fmla="*/ 1342986 h 3855834"/>
              <a:gd name="connsiteX422" fmla="*/ 11183760 w 12192000"/>
              <a:gd name="connsiteY422" fmla="*/ 2305337 h 3855834"/>
              <a:gd name="connsiteX423" fmla="*/ 11288534 w 12192000"/>
              <a:gd name="connsiteY423" fmla="*/ 2305337 h 3855834"/>
              <a:gd name="connsiteX424" fmla="*/ 11288534 w 12192000"/>
              <a:gd name="connsiteY424" fmla="*/ 2399895 h 3855834"/>
              <a:gd name="connsiteX425" fmla="*/ 11374803 w 12192000"/>
              <a:gd name="connsiteY425" fmla="*/ 2399895 h 3855834"/>
              <a:gd name="connsiteX426" fmla="*/ 11374803 w 12192000"/>
              <a:gd name="connsiteY426" fmla="*/ 2197610 h 3855834"/>
              <a:gd name="connsiteX427" fmla="*/ 11378672 w 12192000"/>
              <a:gd name="connsiteY427" fmla="*/ 2197610 h 3855834"/>
              <a:gd name="connsiteX428" fmla="*/ 11405732 w 12192000"/>
              <a:gd name="connsiteY428" fmla="*/ 2197610 h 3855834"/>
              <a:gd name="connsiteX429" fmla="*/ 11452122 w 12192000"/>
              <a:gd name="connsiteY429" fmla="*/ 2053978 h 3855834"/>
              <a:gd name="connsiteX430" fmla="*/ 11456956 w 12192000"/>
              <a:gd name="connsiteY430" fmla="*/ 2053978 h 3855834"/>
              <a:gd name="connsiteX431" fmla="*/ 11490784 w 12192000"/>
              <a:gd name="connsiteY431" fmla="*/ 2053978 h 3855834"/>
              <a:gd name="connsiteX432" fmla="*/ 11529441 w 12192000"/>
              <a:gd name="connsiteY432" fmla="*/ 2197610 h 3855834"/>
              <a:gd name="connsiteX433" fmla="*/ 11533306 w 12192000"/>
              <a:gd name="connsiteY433" fmla="*/ 2197610 h 3855834"/>
              <a:gd name="connsiteX434" fmla="*/ 11560370 w 12192000"/>
              <a:gd name="connsiteY434" fmla="*/ 2197610 h 3855834"/>
              <a:gd name="connsiteX435" fmla="*/ 11560370 w 12192000"/>
              <a:gd name="connsiteY435" fmla="*/ 2326881 h 3855834"/>
              <a:gd name="connsiteX436" fmla="*/ 11567134 w 12192000"/>
              <a:gd name="connsiteY436" fmla="*/ 2326881 h 3855834"/>
              <a:gd name="connsiteX437" fmla="*/ 11614493 w 12192000"/>
              <a:gd name="connsiteY437" fmla="*/ 2326881 h 3855834"/>
              <a:gd name="connsiteX438" fmla="*/ 11614493 w 12192000"/>
              <a:gd name="connsiteY438" fmla="*/ 2334064 h 3855834"/>
              <a:gd name="connsiteX439" fmla="*/ 11614493 w 12192000"/>
              <a:gd name="connsiteY439" fmla="*/ 2384335 h 3855834"/>
              <a:gd name="connsiteX440" fmla="*/ 11629956 w 12192000"/>
              <a:gd name="connsiteY440" fmla="*/ 2377155 h 3855834"/>
              <a:gd name="connsiteX441" fmla="*/ 11629956 w 12192000"/>
              <a:gd name="connsiteY441" fmla="*/ 2326881 h 3855834"/>
              <a:gd name="connsiteX442" fmla="*/ 11635755 w 12192000"/>
              <a:gd name="connsiteY442" fmla="*/ 2326881 h 3855834"/>
              <a:gd name="connsiteX443" fmla="*/ 11676346 w 12192000"/>
              <a:gd name="connsiteY443" fmla="*/ 2326881 h 3855834"/>
              <a:gd name="connsiteX444" fmla="*/ 11676346 w 12192000"/>
              <a:gd name="connsiteY444" fmla="*/ 2332267 h 3855834"/>
              <a:gd name="connsiteX445" fmla="*/ 11676346 w 12192000"/>
              <a:gd name="connsiteY445" fmla="*/ 2369973 h 3855834"/>
              <a:gd name="connsiteX446" fmla="*/ 11792327 w 12192000"/>
              <a:gd name="connsiteY446" fmla="*/ 2369973 h 3855834"/>
              <a:gd name="connsiteX447" fmla="*/ 11792327 w 12192000"/>
              <a:gd name="connsiteY447" fmla="*/ 2247884 h 3855834"/>
              <a:gd name="connsiteX448" fmla="*/ 11797157 w 12192000"/>
              <a:gd name="connsiteY448" fmla="*/ 2247884 h 3855834"/>
              <a:gd name="connsiteX449" fmla="*/ 11830985 w 12192000"/>
              <a:gd name="connsiteY449" fmla="*/ 2247884 h 3855834"/>
              <a:gd name="connsiteX450" fmla="*/ 11830985 w 12192000"/>
              <a:gd name="connsiteY450" fmla="*/ 2319699 h 3855834"/>
              <a:gd name="connsiteX451" fmla="*/ 11838718 w 12192000"/>
              <a:gd name="connsiteY451" fmla="*/ 2211975 h 3855834"/>
              <a:gd name="connsiteX452" fmla="*/ 11923766 w 12192000"/>
              <a:gd name="connsiteY452" fmla="*/ 2211975 h 3855834"/>
              <a:gd name="connsiteX453" fmla="*/ 11923766 w 12192000"/>
              <a:gd name="connsiteY453" fmla="*/ 2206587 h 3855834"/>
              <a:gd name="connsiteX454" fmla="*/ 11923766 w 12192000"/>
              <a:gd name="connsiteY454" fmla="*/ 2168884 h 3855834"/>
              <a:gd name="connsiteX455" fmla="*/ 11926665 w 12192000"/>
              <a:gd name="connsiteY455" fmla="*/ 2168884 h 3855834"/>
              <a:gd name="connsiteX456" fmla="*/ 11946961 w 12192000"/>
              <a:gd name="connsiteY456" fmla="*/ 2168884 h 3855834"/>
              <a:gd name="connsiteX457" fmla="*/ 11946961 w 12192000"/>
              <a:gd name="connsiteY457" fmla="*/ 2162602 h 3855834"/>
              <a:gd name="connsiteX458" fmla="*/ 11946961 w 12192000"/>
              <a:gd name="connsiteY458" fmla="*/ 2118613 h 3855834"/>
              <a:gd name="connsiteX459" fmla="*/ 11962427 w 12192000"/>
              <a:gd name="connsiteY459" fmla="*/ 2140157 h 3855834"/>
              <a:gd name="connsiteX460" fmla="*/ 11971126 w 12192000"/>
              <a:gd name="connsiteY460" fmla="*/ 2140157 h 3855834"/>
              <a:gd name="connsiteX461" fmla="*/ 12032013 w 12192000"/>
              <a:gd name="connsiteY461" fmla="*/ 2140157 h 3855834"/>
              <a:gd name="connsiteX462" fmla="*/ 12032013 w 12192000"/>
              <a:gd name="connsiteY462" fmla="*/ 2137463 h 3855834"/>
              <a:gd name="connsiteX463" fmla="*/ 12032013 w 12192000"/>
              <a:gd name="connsiteY463" fmla="*/ 2118613 h 3855834"/>
              <a:gd name="connsiteX464" fmla="*/ 12034913 w 12192000"/>
              <a:gd name="connsiteY464" fmla="*/ 2118613 h 3855834"/>
              <a:gd name="connsiteX465" fmla="*/ 12055209 w 12192000"/>
              <a:gd name="connsiteY465" fmla="*/ 2118613 h 3855834"/>
              <a:gd name="connsiteX466" fmla="*/ 12055209 w 12192000"/>
              <a:gd name="connsiteY466" fmla="*/ 2123101 h 3855834"/>
              <a:gd name="connsiteX467" fmla="*/ 12055209 w 12192000"/>
              <a:gd name="connsiteY467" fmla="*/ 2154522 h 3855834"/>
              <a:gd name="connsiteX468" fmla="*/ 12192000 w 12192000"/>
              <a:gd name="connsiteY468" fmla="*/ 2154522 h 3855834"/>
              <a:gd name="connsiteX469" fmla="*/ 12192000 w 12192000"/>
              <a:gd name="connsiteY469" fmla="*/ 3851881 h 3855834"/>
              <a:gd name="connsiteX470" fmla="*/ 11572876 w 12192000"/>
              <a:gd name="connsiteY470" fmla="*/ 3851467 h 3855834"/>
              <a:gd name="connsiteX471" fmla="*/ 11572876 w 12192000"/>
              <a:gd name="connsiteY471" fmla="*/ 3853265 h 3855834"/>
              <a:gd name="connsiteX472" fmla="*/ 11565343 w 12192000"/>
              <a:gd name="connsiteY472" fmla="*/ 3853270 h 3855834"/>
              <a:gd name="connsiteX473" fmla="*/ 11565314 w 12192000"/>
              <a:gd name="connsiteY473" fmla="*/ 3855834 h 3855834"/>
              <a:gd name="connsiteX474" fmla="*/ 9653566 w 12192000"/>
              <a:gd name="connsiteY474" fmla="*/ 3854552 h 3855834"/>
              <a:gd name="connsiteX475" fmla="*/ 7741861 w 12192000"/>
              <a:gd name="connsiteY475" fmla="*/ 3855834 h 3855834"/>
              <a:gd name="connsiteX476" fmla="*/ 7741832 w 12192000"/>
              <a:gd name="connsiteY476" fmla="*/ 3853270 h 3855834"/>
              <a:gd name="connsiteX477" fmla="*/ 7836 w 12192000"/>
              <a:gd name="connsiteY477" fmla="*/ 3848084 h 3855834"/>
              <a:gd name="connsiteX478" fmla="*/ 0 w 12192000"/>
              <a:gd name="connsiteY478" fmla="*/ 2405882 h 3855834"/>
              <a:gd name="connsiteX479" fmla="*/ 77319 w 12192000"/>
              <a:gd name="connsiteY479" fmla="*/ 2405882 h 3855834"/>
              <a:gd name="connsiteX480" fmla="*/ 79254 w 12192000"/>
              <a:gd name="connsiteY480" fmla="*/ 2402291 h 3855834"/>
              <a:gd name="connsiteX481" fmla="*/ 92782 w 12192000"/>
              <a:gd name="connsiteY481" fmla="*/ 2377155 h 3855834"/>
              <a:gd name="connsiteX482" fmla="*/ 99549 w 12192000"/>
              <a:gd name="connsiteY482" fmla="*/ 2378052 h 3855834"/>
              <a:gd name="connsiteX483" fmla="*/ 146905 w 12192000"/>
              <a:gd name="connsiteY483" fmla="*/ 2384335 h 3855834"/>
              <a:gd name="connsiteX484" fmla="*/ 148839 w 12192000"/>
              <a:gd name="connsiteY484" fmla="*/ 2388826 h 3855834"/>
              <a:gd name="connsiteX485" fmla="*/ 162367 w 12192000"/>
              <a:gd name="connsiteY485" fmla="*/ 2420244 h 3855834"/>
              <a:gd name="connsiteX486" fmla="*/ 262882 w 12192000"/>
              <a:gd name="connsiteY486" fmla="*/ 2427426 h 3855834"/>
              <a:gd name="connsiteX487" fmla="*/ 262882 w 12192000"/>
              <a:gd name="connsiteY487" fmla="*/ 2018068 h 3855834"/>
              <a:gd name="connsiteX488" fmla="*/ 270615 w 12192000"/>
              <a:gd name="connsiteY488" fmla="*/ 2018068 h 3855834"/>
              <a:gd name="connsiteX489" fmla="*/ 324739 w 12192000"/>
              <a:gd name="connsiteY489" fmla="*/ 2018068 h 3855834"/>
              <a:gd name="connsiteX490" fmla="*/ 324739 w 12192000"/>
              <a:gd name="connsiteY490" fmla="*/ 1565619 h 3855834"/>
              <a:gd name="connsiteX491" fmla="*/ 331503 w 12192000"/>
              <a:gd name="connsiteY491" fmla="*/ 1565619 h 3855834"/>
              <a:gd name="connsiteX492" fmla="*/ 378862 w 12192000"/>
              <a:gd name="connsiteY492" fmla="*/ 1565619 h 3855834"/>
              <a:gd name="connsiteX493" fmla="*/ 378862 w 12192000"/>
              <a:gd name="connsiteY493" fmla="*/ 1184988 h 3855834"/>
              <a:gd name="connsiteX494" fmla="*/ 394325 w 12192000"/>
              <a:gd name="connsiteY494" fmla="*/ 1091623 h 3855834"/>
              <a:gd name="connsiteX495" fmla="*/ 402058 w 12192000"/>
              <a:gd name="connsiteY495" fmla="*/ 1091623 h 3855834"/>
              <a:gd name="connsiteX496" fmla="*/ 456181 w 12192000"/>
              <a:gd name="connsiteY496" fmla="*/ 1091623 h 3855834"/>
              <a:gd name="connsiteX497" fmla="*/ 595353 w 12192000"/>
              <a:gd name="connsiteY497" fmla="*/ 818719 h 3855834"/>
              <a:gd name="connsiteX498" fmla="*/ 610819 w 12192000"/>
              <a:gd name="connsiteY498" fmla="*/ 0 h 3855834"/>
              <a:gd name="connsiteX0" fmla="*/ 612434 w 12193615"/>
              <a:gd name="connsiteY0" fmla="*/ 0 h 3855834"/>
              <a:gd name="connsiteX1" fmla="*/ 620164 w 12193615"/>
              <a:gd name="connsiteY1" fmla="*/ 818719 h 3855834"/>
              <a:gd name="connsiteX2" fmla="*/ 767069 w 12193615"/>
              <a:gd name="connsiteY2" fmla="*/ 1084444 h 3855834"/>
              <a:gd name="connsiteX3" fmla="*/ 774802 w 12193615"/>
              <a:gd name="connsiteY3" fmla="*/ 1084444 h 3855834"/>
              <a:gd name="connsiteX4" fmla="*/ 828926 w 12193615"/>
              <a:gd name="connsiteY4" fmla="*/ 1084444 h 3855834"/>
              <a:gd name="connsiteX5" fmla="*/ 828926 w 12193615"/>
              <a:gd name="connsiteY5" fmla="*/ 1163441 h 3855834"/>
              <a:gd name="connsiteX6" fmla="*/ 830860 w 12193615"/>
              <a:gd name="connsiteY6" fmla="*/ 1166135 h 3855834"/>
              <a:gd name="connsiteX7" fmla="*/ 844388 w 12193615"/>
              <a:gd name="connsiteY7" fmla="*/ 1184988 h 3855834"/>
              <a:gd name="connsiteX8" fmla="*/ 844388 w 12193615"/>
              <a:gd name="connsiteY8" fmla="*/ 1565619 h 3855834"/>
              <a:gd name="connsiteX9" fmla="*/ 853086 w 12193615"/>
              <a:gd name="connsiteY9" fmla="*/ 1565619 h 3855834"/>
              <a:gd name="connsiteX10" fmla="*/ 913978 w 12193615"/>
              <a:gd name="connsiteY10" fmla="*/ 1565619 h 3855834"/>
              <a:gd name="connsiteX11" fmla="*/ 913978 w 12193615"/>
              <a:gd name="connsiteY11" fmla="*/ 2032430 h 3855834"/>
              <a:gd name="connsiteX12" fmla="*/ 919776 w 12193615"/>
              <a:gd name="connsiteY12" fmla="*/ 2031533 h 3855834"/>
              <a:gd name="connsiteX13" fmla="*/ 960368 w 12193615"/>
              <a:gd name="connsiteY13" fmla="*/ 2025251 h 3855834"/>
              <a:gd name="connsiteX14" fmla="*/ 952635 w 12193615"/>
              <a:gd name="connsiteY14" fmla="*/ 2319699 h 3855834"/>
              <a:gd name="connsiteX15" fmla="*/ 958434 w 12193615"/>
              <a:gd name="connsiteY15" fmla="*/ 2320599 h 3855834"/>
              <a:gd name="connsiteX16" fmla="*/ 999026 w 12193615"/>
              <a:gd name="connsiteY16" fmla="*/ 2326881 h 3855834"/>
              <a:gd name="connsiteX17" fmla="*/ 999991 w 12193615"/>
              <a:gd name="connsiteY17" fmla="*/ 2329576 h 3855834"/>
              <a:gd name="connsiteX18" fmla="*/ 1006759 w 12193615"/>
              <a:gd name="connsiteY18" fmla="*/ 2348429 h 3855834"/>
              <a:gd name="connsiteX19" fmla="*/ 1009658 w 12193615"/>
              <a:gd name="connsiteY19" fmla="*/ 2340349 h 3855834"/>
              <a:gd name="connsiteX20" fmla="*/ 1029954 w 12193615"/>
              <a:gd name="connsiteY20" fmla="*/ 2283793 h 3855834"/>
              <a:gd name="connsiteX21" fmla="*/ 1036718 w 12193615"/>
              <a:gd name="connsiteY21" fmla="*/ 2283793 h 3855834"/>
              <a:gd name="connsiteX22" fmla="*/ 1084078 w 12193615"/>
              <a:gd name="connsiteY22" fmla="*/ 2283793 h 3855834"/>
              <a:gd name="connsiteX23" fmla="*/ 1084078 w 12193615"/>
              <a:gd name="connsiteY23" fmla="*/ 2391517 h 3855834"/>
              <a:gd name="connsiteX24" fmla="*/ 1087943 w 12193615"/>
              <a:gd name="connsiteY24" fmla="*/ 2393314 h 3855834"/>
              <a:gd name="connsiteX25" fmla="*/ 1115006 w 12193615"/>
              <a:gd name="connsiteY25" fmla="*/ 2405882 h 3855834"/>
              <a:gd name="connsiteX26" fmla="*/ 1115006 w 12193615"/>
              <a:gd name="connsiteY26" fmla="*/ 2410370 h 3855834"/>
              <a:gd name="connsiteX27" fmla="*/ 1115006 w 12193615"/>
              <a:gd name="connsiteY27" fmla="*/ 2441791 h 3855834"/>
              <a:gd name="connsiteX28" fmla="*/ 1285107 w 12193615"/>
              <a:gd name="connsiteY28" fmla="*/ 2441791 h 3855834"/>
              <a:gd name="connsiteX29" fmla="*/ 1285107 w 12193615"/>
              <a:gd name="connsiteY29" fmla="*/ 2445382 h 3855834"/>
              <a:gd name="connsiteX30" fmla="*/ 1285107 w 12193615"/>
              <a:gd name="connsiteY30" fmla="*/ 2470518 h 3855834"/>
              <a:gd name="connsiteX31" fmla="*/ 1292836 w 12193615"/>
              <a:gd name="connsiteY31" fmla="*/ 2470518 h 3855834"/>
              <a:gd name="connsiteX32" fmla="*/ 1346960 w 12193615"/>
              <a:gd name="connsiteY32" fmla="*/ 2470518 h 3855834"/>
              <a:gd name="connsiteX33" fmla="*/ 1346960 w 12193615"/>
              <a:gd name="connsiteY33" fmla="*/ 2369973 h 3855834"/>
              <a:gd name="connsiteX34" fmla="*/ 1517060 w 12193615"/>
              <a:gd name="connsiteY34" fmla="*/ 2369973 h 3855834"/>
              <a:gd name="connsiteX35" fmla="*/ 1517060 w 12193615"/>
              <a:gd name="connsiteY35" fmla="*/ 2365485 h 3855834"/>
              <a:gd name="connsiteX36" fmla="*/ 1517060 w 12193615"/>
              <a:gd name="connsiteY36" fmla="*/ 2334064 h 3855834"/>
              <a:gd name="connsiteX37" fmla="*/ 1520929 w 12193615"/>
              <a:gd name="connsiteY37" fmla="*/ 2334064 h 3855834"/>
              <a:gd name="connsiteX38" fmla="*/ 1547989 w 12193615"/>
              <a:gd name="connsiteY38" fmla="*/ 2334064 h 3855834"/>
              <a:gd name="connsiteX39" fmla="*/ 1547989 w 12193615"/>
              <a:gd name="connsiteY39" fmla="*/ 2327782 h 3855834"/>
              <a:gd name="connsiteX40" fmla="*/ 1547989 w 12193615"/>
              <a:gd name="connsiteY40" fmla="*/ 2283793 h 3855834"/>
              <a:gd name="connsiteX41" fmla="*/ 1550888 w 12193615"/>
              <a:gd name="connsiteY41" fmla="*/ 2283793 h 3855834"/>
              <a:gd name="connsiteX42" fmla="*/ 1571184 w 12193615"/>
              <a:gd name="connsiteY42" fmla="*/ 2283793 h 3855834"/>
              <a:gd name="connsiteX43" fmla="*/ 1571184 w 12193615"/>
              <a:gd name="connsiteY43" fmla="*/ 2280202 h 3855834"/>
              <a:gd name="connsiteX44" fmla="*/ 1571184 w 12193615"/>
              <a:gd name="connsiteY44" fmla="*/ 2255063 h 3855834"/>
              <a:gd name="connsiteX45" fmla="*/ 1578917 w 12193615"/>
              <a:gd name="connsiteY45" fmla="*/ 2255063 h 3855834"/>
              <a:gd name="connsiteX46" fmla="*/ 1633041 w 12193615"/>
              <a:gd name="connsiteY46" fmla="*/ 2255063 h 3855834"/>
              <a:gd name="connsiteX47" fmla="*/ 1633041 w 12193615"/>
              <a:gd name="connsiteY47" fmla="*/ 2258655 h 3855834"/>
              <a:gd name="connsiteX48" fmla="*/ 1633041 w 12193615"/>
              <a:gd name="connsiteY48" fmla="*/ 2283793 h 3855834"/>
              <a:gd name="connsiteX49" fmla="*/ 1718089 w 12193615"/>
              <a:gd name="connsiteY49" fmla="*/ 2283793 h 3855834"/>
              <a:gd name="connsiteX50" fmla="*/ 1718089 w 12193615"/>
              <a:gd name="connsiteY50" fmla="*/ 2277508 h 3855834"/>
              <a:gd name="connsiteX51" fmla="*/ 1718089 w 12193615"/>
              <a:gd name="connsiteY51" fmla="*/ 2233519 h 3855834"/>
              <a:gd name="connsiteX52" fmla="*/ 1724857 w 12193615"/>
              <a:gd name="connsiteY52" fmla="*/ 2233519 h 3855834"/>
              <a:gd name="connsiteX53" fmla="*/ 1772212 w 12193615"/>
              <a:gd name="connsiteY53" fmla="*/ 2233519 h 3855834"/>
              <a:gd name="connsiteX54" fmla="*/ 1772212 w 12193615"/>
              <a:gd name="connsiteY54" fmla="*/ 2312520 h 3855834"/>
              <a:gd name="connsiteX55" fmla="*/ 1776081 w 12193615"/>
              <a:gd name="connsiteY55" fmla="*/ 2312520 h 3855834"/>
              <a:gd name="connsiteX56" fmla="*/ 1803141 w 12193615"/>
              <a:gd name="connsiteY56" fmla="*/ 2312520 h 3855834"/>
              <a:gd name="connsiteX57" fmla="*/ 1803141 w 12193615"/>
              <a:gd name="connsiteY57" fmla="*/ 2308929 h 3855834"/>
              <a:gd name="connsiteX58" fmla="*/ 1803141 w 12193615"/>
              <a:gd name="connsiteY58" fmla="*/ 2283793 h 3855834"/>
              <a:gd name="connsiteX59" fmla="*/ 1809905 w 12193615"/>
              <a:gd name="connsiteY59" fmla="*/ 2283793 h 3855834"/>
              <a:gd name="connsiteX60" fmla="*/ 1857265 w 12193615"/>
              <a:gd name="connsiteY60" fmla="*/ 2283793 h 3855834"/>
              <a:gd name="connsiteX61" fmla="*/ 1857265 w 12193615"/>
              <a:gd name="connsiteY61" fmla="*/ 2369973 h 3855834"/>
              <a:gd name="connsiteX62" fmla="*/ 1864998 w 12193615"/>
              <a:gd name="connsiteY62" fmla="*/ 2369973 h 3855834"/>
              <a:gd name="connsiteX63" fmla="*/ 1919118 w 12193615"/>
              <a:gd name="connsiteY63" fmla="*/ 2369973 h 3855834"/>
              <a:gd name="connsiteX64" fmla="*/ 1919118 w 12193615"/>
              <a:gd name="connsiteY64" fmla="*/ 2375358 h 3855834"/>
              <a:gd name="connsiteX65" fmla="*/ 1919118 w 12193615"/>
              <a:gd name="connsiteY65" fmla="*/ 2413064 h 3855834"/>
              <a:gd name="connsiteX66" fmla="*/ 1922017 w 12193615"/>
              <a:gd name="connsiteY66" fmla="*/ 2413064 h 3855834"/>
              <a:gd name="connsiteX67" fmla="*/ 1942317 w 12193615"/>
              <a:gd name="connsiteY67" fmla="*/ 2413064 h 3855834"/>
              <a:gd name="connsiteX68" fmla="*/ 1942317 w 12193615"/>
              <a:gd name="connsiteY68" fmla="*/ 2410370 h 3855834"/>
              <a:gd name="connsiteX69" fmla="*/ 1942317 w 12193615"/>
              <a:gd name="connsiteY69" fmla="*/ 2391517 h 3855834"/>
              <a:gd name="connsiteX70" fmla="*/ 2058293 w 12193615"/>
              <a:gd name="connsiteY70" fmla="*/ 2391517 h 3855834"/>
              <a:gd name="connsiteX71" fmla="*/ 2058293 w 12193615"/>
              <a:gd name="connsiteY71" fmla="*/ 2470518 h 3855834"/>
              <a:gd name="connsiteX72" fmla="*/ 2062158 w 12193615"/>
              <a:gd name="connsiteY72" fmla="*/ 2470518 h 3855834"/>
              <a:gd name="connsiteX73" fmla="*/ 2089222 w 12193615"/>
              <a:gd name="connsiteY73" fmla="*/ 2470518 h 3855834"/>
              <a:gd name="connsiteX74" fmla="*/ 2089222 w 12193615"/>
              <a:gd name="connsiteY74" fmla="*/ 2474109 h 3855834"/>
              <a:gd name="connsiteX75" fmla="*/ 2089222 w 12193615"/>
              <a:gd name="connsiteY75" fmla="*/ 2499244 h 3855834"/>
              <a:gd name="connsiteX76" fmla="*/ 2092121 w 12193615"/>
              <a:gd name="connsiteY76" fmla="*/ 2499244 h 3855834"/>
              <a:gd name="connsiteX77" fmla="*/ 2112417 w 12193615"/>
              <a:gd name="connsiteY77" fmla="*/ 2499244 h 3855834"/>
              <a:gd name="connsiteX78" fmla="*/ 2112417 w 12193615"/>
              <a:gd name="connsiteY78" fmla="*/ 2492062 h 3855834"/>
              <a:gd name="connsiteX79" fmla="*/ 2112417 w 12193615"/>
              <a:gd name="connsiteY79" fmla="*/ 2441791 h 3855834"/>
              <a:gd name="connsiteX80" fmla="*/ 2116282 w 12193615"/>
              <a:gd name="connsiteY80" fmla="*/ 2441791 h 3855834"/>
              <a:gd name="connsiteX81" fmla="*/ 2143346 w 12193615"/>
              <a:gd name="connsiteY81" fmla="*/ 2441791 h 3855834"/>
              <a:gd name="connsiteX82" fmla="*/ 2143346 w 12193615"/>
              <a:gd name="connsiteY82" fmla="*/ 2445382 h 3855834"/>
              <a:gd name="connsiteX83" fmla="*/ 2143346 w 12193615"/>
              <a:gd name="connsiteY83" fmla="*/ 2470518 h 3855834"/>
              <a:gd name="connsiteX84" fmla="*/ 2163641 w 12193615"/>
              <a:gd name="connsiteY84" fmla="*/ 2463897 h 3855834"/>
              <a:gd name="connsiteX85" fmla="*/ 2166541 w 12193615"/>
              <a:gd name="connsiteY85" fmla="*/ 2460641 h 3855834"/>
              <a:gd name="connsiteX86" fmla="*/ 2166541 w 12193615"/>
              <a:gd name="connsiteY86" fmla="*/ 2441791 h 3855834"/>
              <a:gd name="connsiteX87" fmla="*/ 2313446 w 12193615"/>
              <a:gd name="connsiteY87" fmla="*/ 2441791 h 3855834"/>
              <a:gd name="connsiteX88" fmla="*/ 2313446 w 12193615"/>
              <a:gd name="connsiteY88" fmla="*/ 2520788 h 3855834"/>
              <a:gd name="connsiteX89" fmla="*/ 2321175 w 12193615"/>
              <a:gd name="connsiteY89" fmla="*/ 2520788 h 3855834"/>
              <a:gd name="connsiteX90" fmla="*/ 2375299 w 12193615"/>
              <a:gd name="connsiteY90" fmla="*/ 2520788 h 3855834"/>
              <a:gd name="connsiteX91" fmla="*/ 2375299 w 12193615"/>
              <a:gd name="connsiteY91" fmla="*/ 2524379 h 3855834"/>
              <a:gd name="connsiteX92" fmla="*/ 2375299 w 12193615"/>
              <a:gd name="connsiteY92" fmla="*/ 2549515 h 3855834"/>
              <a:gd name="connsiteX93" fmla="*/ 2382066 w 12193615"/>
              <a:gd name="connsiteY93" fmla="*/ 2549515 h 3855834"/>
              <a:gd name="connsiteX94" fmla="*/ 2429423 w 12193615"/>
              <a:gd name="connsiteY94" fmla="*/ 2549515 h 3855834"/>
              <a:gd name="connsiteX95" fmla="*/ 2429423 w 12193615"/>
              <a:gd name="connsiteY95" fmla="*/ 2470518 h 3855834"/>
              <a:gd name="connsiteX96" fmla="*/ 2433287 w 12193615"/>
              <a:gd name="connsiteY96" fmla="*/ 2470518 h 3855834"/>
              <a:gd name="connsiteX97" fmla="*/ 2460351 w 12193615"/>
              <a:gd name="connsiteY97" fmla="*/ 2470518 h 3855834"/>
              <a:gd name="connsiteX98" fmla="*/ 2460351 w 12193615"/>
              <a:gd name="connsiteY98" fmla="*/ 2362790 h 3855834"/>
              <a:gd name="connsiteX99" fmla="*/ 2464216 w 12193615"/>
              <a:gd name="connsiteY99" fmla="*/ 2362790 h 3855834"/>
              <a:gd name="connsiteX100" fmla="*/ 2491279 w 12193615"/>
              <a:gd name="connsiteY100" fmla="*/ 2362790 h 3855834"/>
              <a:gd name="connsiteX101" fmla="*/ 2491279 w 12193615"/>
              <a:gd name="connsiteY101" fmla="*/ 2356508 h 3855834"/>
              <a:gd name="connsiteX102" fmla="*/ 2491279 w 12193615"/>
              <a:gd name="connsiteY102" fmla="*/ 2312520 h 3855834"/>
              <a:gd name="connsiteX103" fmla="*/ 2486445 w 12193615"/>
              <a:gd name="connsiteY103" fmla="*/ 2307131 h 3855834"/>
              <a:gd name="connsiteX104" fmla="*/ 2506741 w 12193615"/>
              <a:gd name="connsiteY104" fmla="*/ 2269428 h 3855834"/>
              <a:gd name="connsiteX105" fmla="*/ 2537670 w 12193615"/>
              <a:gd name="connsiteY105" fmla="*/ 2362790 h 3855834"/>
              <a:gd name="connsiteX106" fmla="*/ 2540569 w 12193615"/>
              <a:gd name="connsiteY106" fmla="*/ 2362790 h 3855834"/>
              <a:gd name="connsiteX107" fmla="*/ 2560865 w 12193615"/>
              <a:gd name="connsiteY107" fmla="*/ 2362790 h 3855834"/>
              <a:gd name="connsiteX108" fmla="*/ 2560865 w 12193615"/>
              <a:gd name="connsiteY108" fmla="*/ 2010886 h 3855834"/>
              <a:gd name="connsiteX109" fmla="*/ 2566664 w 12193615"/>
              <a:gd name="connsiteY109" fmla="*/ 2010886 h 3855834"/>
              <a:gd name="connsiteX110" fmla="*/ 2607256 w 12193615"/>
              <a:gd name="connsiteY110" fmla="*/ 2010886 h 3855834"/>
              <a:gd name="connsiteX111" fmla="*/ 2607256 w 12193615"/>
              <a:gd name="connsiteY111" fmla="*/ 1852888 h 3855834"/>
              <a:gd name="connsiteX112" fmla="*/ 2707770 w 12193615"/>
              <a:gd name="connsiteY112" fmla="*/ 1852888 h 3855834"/>
              <a:gd name="connsiteX113" fmla="*/ 2707770 w 12193615"/>
              <a:gd name="connsiteY113" fmla="*/ 1781070 h 3855834"/>
              <a:gd name="connsiteX114" fmla="*/ 2839213 w 12193615"/>
              <a:gd name="connsiteY114" fmla="*/ 1781070 h 3855834"/>
              <a:gd name="connsiteX115" fmla="*/ 2839213 w 12193615"/>
              <a:gd name="connsiteY115" fmla="*/ 1789150 h 3855834"/>
              <a:gd name="connsiteX116" fmla="*/ 2839213 w 12193615"/>
              <a:gd name="connsiteY116" fmla="*/ 1845706 h 3855834"/>
              <a:gd name="connsiteX117" fmla="*/ 2847911 w 12193615"/>
              <a:gd name="connsiteY117" fmla="*/ 1845706 h 3855834"/>
              <a:gd name="connsiteX118" fmla="*/ 2908799 w 12193615"/>
              <a:gd name="connsiteY118" fmla="*/ 1845706 h 3855834"/>
              <a:gd name="connsiteX119" fmla="*/ 2908799 w 12193615"/>
              <a:gd name="connsiteY119" fmla="*/ 2003704 h 3855834"/>
              <a:gd name="connsiteX120" fmla="*/ 2912664 w 12193615"/>
              <a:gd name="connsiteY120" fmla="*/ 2003704 h 3855834"/>
              <a:gd name="connsiteX121" fmla="*/ 2939727 w 12193615"/>
              <a:gd name="connsiteY121" fmla="*/ 2003704 h 3855834"/>
              <a:gd name="connsiteX122" fmla="*/ 2993851 w 12193615"/>
              <a:gd name="connsiteY122" fmla="*/ 2018068 h 3855834"/>
              <a:gd name="connsiteX123" fmla="*/ 2993851 w 12193615"/>
              <a:gd name="connsiteY123" fmla="*/ 2147340 h 3855834"/>
              <a:gd name="connsiteX124" fmla="*/ 2997716 w 12193615"/>
              <a:gd name="connsiteY124" fmla="*/ 2147340 h 3855834"/>
              <a:gd name="connsiteX125" fmla="*/ 3024776 w 12193615"/>
              <a:gd name="connsiteY125" fmla="*/ 2147340 h 3855834"/>
              <a:gd name="connsiteX126" fmla="*/ 3024776 w 12193615"/>
              <a:gd name="connsiteY126" fmla="*/ 2152725 h 3855834"/>
              <a:gd name="connsiteX127" fmla="*/ 3024776 w 12193615"/>
              <a:gd name="connsiteY127" fmla="*/ 2190428 h 3855834"/>
              <a:gd name="connsiteX128" fmla="*/ 3032509 w 12193615"/>
              <a:gd name="connsiteY128" fmla="*/ 2190428 h 3855834"/>
              <a:gd name="connsiteX129" fmla="*/ 3086632 w 12193615"/>
              <a:gd name="connsiteY129" fmla="*/ 2190428 h 3855834"/>
              <a:gd name="connsiteX130" fmla="*/ 3109828 w 12193615"/>
              <a:gd name="connsiteY130" fmla="*/ 2211975 h 3855834"/>
              <a:gd name="connsiteX131" fmla="*/ 3109828 w 12193615"/>
              <a:gd name="connsiteY131" fmla="*/ 2283793 h 3855834"/>
              <a:gd name="connsiteX132" fmla="*/ 3118526 w 12193615"/>
              <a:gd name="connsiteY132" fmla="*/ 2283793 h 3855834"/>
              <a:gd name="connsiteX133" fmla="*/ 3179414 w 12193615"/>
              <a:gd name="connsiteY133" fmla="*/ 2283793 h 3855834"/>
              <a:gd name="connsiteX134" fmla="*/ 3179414 w 12193615"/>
              <a:gd name="connsiteY134" fmla="*/ 2287381 h 3855834"/>
              <a:gd name="connsiteX135" fmla="*/ 3179414 w 12193615"/>
              <a:gd name="connsiteY135" fmla="*/ 2312520 h 3855834"/>
              <a:gd name="connsiteX136" fmla="*/ 3184247 w 12193615"/>
              <a:gd name="connsiteY136" fmla="*/ 2312520 h 3855834"/>
              <a:gd name="connsiteX137" fmla="*/ 3218075 w 12193615"/>
              <a:gd name="connsiteY137" fmla="*/ 2312520 h 3855834"/>
              <a:gd name="connsiteX138" fmla="*/ 3218075 w 12193615"/>
              <a:gd name="connsiteY138" fmla="*/ 2319699 h 3855834"/>
              <a:gd name="connsiteX139" fmla="*/ 3218075 w 12193615"/>
              <a:gd name="connsiteY139" fmla="*/ 2369973 h 3855834"/>
              <a:gd name="connsiteX140" fmla="*/ 3233538 w 12193615"/>
              <a:gd name="connsiteY140" fmla="*/ 2363687 h 3855834"/>
              <a:gd name="connsiteX141" fmla="*/ 3233538 w 12193615"/>
              <a:gd name="connsiteY141" fmla="*/ 2319699 h 3855834"/>
              <a:gd name="connsiteX142" fmla="*/ 3237402 w 12193615"/>
              <a:gd name="connsiteY142" fmla="*/ 2319699 h 3855834"/>
              <a:gd name="connsiteX143" fmla="*/ 3264466 w 12193615"/>
              <a:gd name="connsiteY143" fmla="*/ 2319699 h 3855834"/>
              <a:gd name="connsiteX144" fmla="*/ 3264466 w 12193615"/>
              <a:gd name="connsiteY144" fmla="*/ 2325087 h 3855834"/>
              <a:gd name="connsiteX145" fmla="*/ 3264466 w 12193615"/>
              <a:gd name="connsiteY145" fmla="*/ 2362790 h 3855834"/>
              <a:gd name="connsiteX146" fmla="*/ 3267365 w 12193615"/>
              <a:gd name="connsiteY146" fmla="*/ 2362790 h 3855834"/>
              <a:gd name="connsiteX147" fmla="*/ 3287661 w 12193615"/>
              <a:gd name="connsiteY147" fmla="*/ 2362790 h 3855834"/>
              <a:gd name="connsiteX148" fmla="*/ 3473224 w 12193615"/>
              <a:gd name="connsiteY148" fmla="*/ 2348429 h 3855834"/>
              <a:gd name="connsiteX149" fmla="*/ 3473224 w 12193615"/>
              <a:gd name="connsiteY149" fmla="*/ 2352917 h 3855834"/>
              <a:gd name="connsiteX150" fmla="*/ 3473224 w 12193615"/>
              <a:gd name="connsiteY150" fmla="*/ 2384335 h 3855834"/>
              <a:gd name="connsiteX151" fmla="*/ 3476123 w 12193615"/>
              <a:gd name="connsiteY151" fmla="*/ 2384335 h 3855834"/>
              <a:gd name="connsiteX152" fmla="*/ 3496423 w 12193615"/>
              <a:gd name="connsiteY152" fmla="*/ 2384335 h 3855834"/>
              <a:gd name="connsiteX153" fmla="*/ 3496423 w 12193615"/>
              <a:gd name="connsiteY153" fmla="*/ 2391517 h 3855834"/>
              <a:gd name="connsiteX154" fmla="*/ 3496423 w 12193615"/>
              <a:gd name="connsiteY154" fmla="*/ 2441791 h 3855834"/>
              <a:gd name="connsiteX155" fmla="*/ 3504152 w 12193615"/>
              <a:gd name="connsiteY155" fmla="*/ 2437303 h 3855834"/>
              <a:gd name="connsiteX156" fmla="*/ 3558276 w 12193615"/>
              <a:gd name="connsiteY156" fmla="*/ 2405882 h 3855834"/>
              <a:gd name="connsiteX157" fmla="*/ 3581471 w 12193615"/>
              <a:gd name="connsiteY157" fmla="*/ 2269428 h 3855834"/>
              <a:gd name="connsiteX158" fmla="*/ 3584371 w 12193615"/>
              <a:gd name="connsiteY158" fmla="*/ 2268531 h 3855834"/>
              <a:gd name="connsiteX159" fmla="*/ 3604667 w 12193615"/>
              <a:gd name="connsiteY159" fmla="*/ 2262246 h 3855834"/>
              <a:gd name="connsiteX160" fmla="*/ 3612400 w 12193615"/>
              <a:gd name="connsiteY160" fmla="*/ 2032430 h 3855834"/>
              <a:gd name="connsiteX161" fmla="*/ 3620133 w 12193615"/>
              <a:gd name="connsiteY161" fmla="*/ 2262246 h 3855834"/>
              <a:gd name="connsiteX162" fmla="*/ 3623032 w 12193615"/>
              <a:gd name="connsiteY162" fmla="*/ 2263143 h 3855834"/>
              <a:gd name="connsiteX163" fmla="*/ 3643328 w 12193615"/>
              <a:gd name="connsiteY163" fmla="*/ 2269428 h 3855834"/>
              <a:gd name="connsiteX164" fmla="*/ 3643328 w 12193615"/>
              <a:gd name="connsiteY164" fmla="*/ 1982159 h 3855834"/>
              <a:gd name="connsiteX165" fmla="*/ 3658790 w 12193615"/>
              <a:gd name="connsiteY165" fmla="*/ 1874432 h 3855834"/>
              <a:gd name="connsiteX166" fmla="*/ 3805695 w 12193615"/>
              <a:gd name="connsiteY166" fmla="*/ 1874432 h 3855834"/>
              <a:gd name="connsiteX167" fmla="*/ 3805695 w 12193615"/>
              <a:gd name="connsiteY167" fmla="*/ 1982159 h 3855834"/>
              <a:gd name="connsiteX168" fmla="*/ 3808595 w 12193615"/>
              <a:gd name="connsiteY168" fmla="*/ 1982159 h 3855834"/>
              <a:gd name="connsiteX169" fmla="*/ 3828891 w 12193615"/>
              <a:gd name="connsiteY169" fmla="*/ 1982159 h 3855834"/>
              <a:gd name="connsiteX170" fmla="*/ 3828891 w 12193615"/>
              <a:gd name="connsiteY170" fmla="*/ 1709252 h 3855834"/>
              <a:gd name="connsiteX171" fmla="*/ 3835659 w 12193615"/>
              <a:gd name="connsiteY171" fmla="*/ 1709252 h 3855834"/>
              <a:gd name="connsiteX172" fmla="*/ 3883014 w 12193615"/>
              <a:gd name="connsiteY172" fmla="*/ 1709252 h 3855834"/>
              <a:gd name="connsiteX173" fmla="*/ 3883014 w 12193615"/>
              <a:gd name="connsiteY173" fmla="*/ 1702970 h 3855834"/>
              <a:gd name="connsiteX174" fmla="*/ 3883014 w 12193615"/>
              <a:gd name="connsiteY174" fmla="*/ 1658981 h 3855834"/>
              <a:gd name="connsiteX175" fmla="*/ 3968067 w 12193615"/>
              <a:gd name="connsiteY175" fmla="*/ 1658981 h 3855834"/>
              <a:gd name="connsiteX176" fmla="*/ 3968067 w 12193615"/>
              <a:gd name="connsiteY176" fmla="*/ 1655390 h 3855834"/>
              <a:gd name="connsiteX177" fmla="*/ 3968067 w 12193615"/>
              <a:gd name="connsiteY177" fmla="*/ 1630255 h 3855834"/>
              <a:gd name="connsiteX178" fmla="*/ 3974831 w 12193615"/>
              <a:gd name="connsiteY178" fmla="*/ 1630255 h 3855834"/>
              <a:gd name="connsiteX179" fmla="*/ 4022190 w 12193615"/>
              <a:gd name="connsiteY179" fmla="*/ 1630255 h 3855834"/>
              <a:gd name="connsiteX180" fmla="*/ 4022190 w 12193615"/>
              <a:gd name="connsiteY180" fmla="*/ 1633846 h 3855834"/>
              <a:gd name="connsiteX181" fmla="*/ 4022190 w 12193615"/>
              <a:gd name="connsiteY181" fmla="*/ 1658981 h 3855834"/>
              <a:gd name="connsiteX182" fmla="*/ 4025090 w 12193615"/>
              <a:gd name="connsiteY182" fmla="*/ 1658981 h 3855834"/>
              <a:gd name="connsiteX183" fmla="*/ 4045386 w 12193615"/>
              <a:gd name="connsiteY183" fmla="*/ 1658981 h 3855834"/>
              <a:gd name="connsiteX184" fmla="*/ 4084043 w 12193615"/>
              <a:gd name="connsiteY184" fmla="*/ 1644617 h 3855834"/>
              <a:gd name="connsiteX185" fmla="*/ 4099505 w 12193615"/>
              <a:gd name="connsiteY185" fmla="*/ 1655390 h 3855834"/>
              <a:gd name="connsiteX186" fmla="*/ 4099505 w 12193615"/>
              <a:gd name="connsiteY186" fmla="*/ 1630255 h 3855834"/>
              <a:gd name="connsiteX187" fmla="*/ 4108203 w 12193615"/>
              <a:gd name="connsiteY187" fmla="*/ 1630255 h 3855834"/>
              <a:gd name="connsiteX188" fmla="*/ 4169095 w 12193615"/>
              <a:gd name="connsiteY188" fmla="*/ 1630255 h 3855834"/>
              <a:gd name="connsiteX189" fmla="*/ 4169095 w 12193615"/>
              <a:gd name="connsiteY189" fmla="*/ 1633846 h 3855834"/>
              <a:gd name="connsiteX190" fmla="*/ 4169095 w 12193615"/>
              <a:gd name="connsiteY190" fmla="*/ 1658981 h 3855834"/>
              <a:gd name="connsiteX191" fmla="*/ 4285072 w 12193615"/>
              <a:gd name="connsiteY191" fmla="*/ 1658981 h 3855834"/>
              <a:gd name="connsiteX192" fmla="*/ 4285072 w 12193615"/>
              <a:gd name="connsiteY192" fmla="*/ 1664367 h 3855834"/>
              <a:gd name="connsiteX193" fmla="*/ 4285072 w 12193615"/>
              <a:gd name="connsiteY193" fmla="*/ 1702073 h 3855834"/>
              <a:gd name="connsiteX194" fmla="*/ 4385586 w 12193615"/>
              <a:gd name="connsiteY194" fmla="*/ 1702073 h 3855834"/>
              <a:gd name="connsiteX195" fmla="*/ 4385586 w 12193615"/>
              <a:gd name="connsiteY195" fmla="*/ 1802614 h 3855834"/>
              <a:gd name="connsiteX196" fmla="*/ 4388486 w 12193615"/>
              <a:gd name="connsiteY196" fmla="*/ 1802614 h 3855834"/>
              <a:gd name="connsiteX197" fmla="*/ 4408782 w 12193615"/>
              <a:gd name="connsiteY197" fmla="*/ 1802614 h 3855834"/>
              <a:gd name="connsiteX198" fmla="*/ 4408782 w 12193615"/>
              <a:gd name="connsiteY198" fmla="*/ 1806206 h 3855834"/>
              <a:gd name="connsiteX199" fmla="*/ 4408782 w 12193615"/>
              <a:gd name="connsiteY199" fmla="*/ 1831344 h 3855834"/>
              <a:gd name="connsiteX200" fmla="*/ 4424248 w 12193615"/>
              <a:gd name="connsiteY200" fmla="*/ 1931885 h 3855834"/>
              <a:gd name="connsiteX201" fmla="*/ 4427147 w 12193615"/>
              <a:gd name="connsiteY201" fmla="*/ 1931885 h 3855834"/>
              <a:gd name="connsiteX202" fmla="*/ 4447443 w 12193615"/>
              <a:gd name="connsiteY202" fmla="*/ 1931885 h 3855834"/>
              <a:gd name="connsiteX203" fmla="*/ 4447443 w 12193615"/>
              <a:gd name="connsiteY203" fmla="*/ 1934580 h 3855834"/>
              <a:gd name="connsiteX204" fmla="*/ 4447443 w 12193615"/>
              <a:gd name="connsiteY204" fmla="*/ 1953433 h 3855834"/>
              <a:gd name="connsiteX205" fmla="*/ 4451308 w 12193615"/>
              <a:gd name="connsiteY205" fmla="*/ 1953433 h 3855834"/>
              <a:gd name="connsiteX206" fmla="*/ 4478369 w 12193615"/>
              <a:gd name="connsiteY206" fmla="*/ 1953433 h 3855834"/>
              <a:gd name="connsiteX207" fmla="*/ 4478369 w 12193615"/>
              <a:gd name="connsiteY207" fmla="*/ 2053978 h 3855834"/>
              <a:gd name="connsiteX208" fmla="*/ 4486102 w 12193615"/>
              <a:gd name="connsiteY208" fmla="*/ 2053978 h 3855834"/>
              <a:gd name="connsiteX209" fmla="*/ 4540224 w 12193615"/>
              <a:gd name="connsiteY209" fmla="*/ 2053978 h 3855834"/>
              <a:gd name="connsiteX210" fmla="*/ 4540224 w 12193615"/>
              <a:gd name="connsiteY210" fmla="*/ 2132975 h 3855834"/>
              <a:gd name="connsiteX211" fmla="*/ 4547957 w 12193615"/>
              <a:gd name="connsiteY211" fmla="*/ 2138360 h 3855834"/>
              <a:gd name="connsiteX212" fmla="*/ 4547957 w 12193615"/>
              <a:gd name="connsiteY212" fmla="*/ 2176066 h 3855834"/>
              <a:gd name="connsiteX213" fmla="*/ 4550857 w 12193615"/>
              <a:gd name="connsiteY213" fmla="*/ 2176066 h 3855834"/>
              <a:gd name="connsiteX214" fmla="*/ 4571153 w 12193615"/>
              <a:gd name="connsiteY214" fmla="*/ 2176066 h 3855834"/>
              <a:gd name="connsiteX215" fmla="*/ 4571153 w 12193615"/>
              <a:gd name="connsiteY215" fmla="*/ 2255063 h 3855834"/>
              <a:gd name="connsiteX216" fmla="*/ 4575982 w 12193615"/>
              <a:gd name="connsiteY216" fmla="*/ 2255063 h 3855834"/>
              <a:gd name="connsiteX217" fmla="*/ 4609810 w 12193615"/>
              <a:gd name="connsiteY217" fmla="*/ 2255063 h 3855834"/>
              <a:gd name="connsiteX218" fmla="*/ 4617543 w 12193615"/>
              <a:gd name="connsiteY218" fmla="*/ 2268531 h 3855834"/>
              <a:gd name="connsiteX219" fmla="*/ 4617543 w 12193615"/>
              <a:gd name="connsiteY219" fmla="*/ 2312520 h 3855834"/>
              <a:gd name="connsiteX220" fmla="*/ 4623342 w 12193615"/>
              <a:gd name="connsiteY220" fmla="*/ 2306234 h 3855834"/>
              <a:gd name="connsiteX221" fmla="*/ 4663934 w 12193615"/>
              <a:gd name="connsiteY221" fmla="*/ 2262246 h 3855834"/>
              <a:gd name="connsiteX222" fmla="*/ 4772181 w 12193615"/>
              <a:gd name="connsiteY222" fmla="*/ 2262246 h 3855834"/>
              <a:gd name="connsiteX223" fmla="*/ 4772181 w 12193615"/>
              <a:gd name="connsiteY223" fmla="*/ 2549515 h 3855834"/>
              <a:gd name="connsiteX224" fmla="*/ 4775082 w 12193615"/>
              <a:gd name="connsiteY224" fmla="*/ 2549515 h 3855834"/>
              <a:gd name="connsiteX225" fmla="*/ 4795378 w 12193615"/>
              <a:gd name="connsiteY225" fmla="*/ 2549515 h 3855834"/>
              <a:gd name="connsiteX226" fmla="*/ 4798277 w 12193615"/>
              <a:gd name="connsiteY226" fmla="*/ 2545027 h 3855834"/>
              <a:gd name="connsiteX227" fmla="*/ 4818573 w 12193615"/>
              <a:gd name="connsiteY227" fmla="*/ 2513606 h 3855834"/>
              <a:gd name="connsiteX228" fmla="*/ 4818573 w 12193615"/>
              <a:gd name="connsiteY228" fmla="*/ 2519891 h 3855834"/>
              <a:gd name="connsiteX229" fmla="*/ 4818573 w 12193615"/>
              <a:gd name="connsiteY229" fmla="*/ 2563880 h 3855834"/>
              <a:gd name="connsiteX230" fmla="*/ 4834034 w 12193615"/>
              <a:gd name="connsiteY230" fmla="*/ 2413064 h 3855834"/>
              <a:gd name="connsiteX231" fmla="*/ 4836934 w 12193615"/>
              <a:gd name="connsiteY231" fmla="*/ 2413064 h 3855834"/>
              <a:gd name="connsiteX232" fmla="*/ 4857230 w 12193615"/>
              <a:gd name="connsiteY232" fmla="*/ 2413064 h 3855834"/>
              <a:gd name="connsiteX233" fmla="*/ 4857230 w 12193615"/>
              <a:gd name="connsiteY233" fmla="*/ 2197610 h 3855834"/>
              <a:gd name="connsiteX234" fmla="*/ 4861098 w 12193615"/>
              <a:gd name="connsiteY234" fmla="*/ 2197610 h 3855834"/>
              <a:gd name="connsiteX235" fmla="*/ 4888158 w 12193615"/>
              <a:gd name="connsiteY235" fmla="*/ 2197610 h 3855834"/>
              <a:gd name="connsiteX236" fmla="*/ 4934549 w 12193615"/>
              <a:gd name="connsiteY236" fmla="*/ 2053978 h 3855834"/>
              <a:gd name="connsiteX237" fmla="*/ 4939382 w 12193615"/>
              <a:gd name="connsiteY237" fmla="*/ 2053978 h 3855834"/>
              <a:gd name="connsiteX238" fmla="*/ 4973210 w 12193615"/>
              <a:gd name="connsiteY238" fmla="*/ 2053978 h 3855834"/>
              <a:gd name="connsiteX239" fmla="*/ 5011868 w 12193615"/>
              <a:gd name="connsiteY239" fmla="*/ 2197610 h 3855834"/>
              <a:gd name="connsiteX240" fmla="*/ 5015733 w 12193615"/>
              <a:gd name="connsiteY240" fmla="*/ 2197610 h 3855834"/>
              <a:gd name="connsiteX241" fmla="*/ 5042796 w 12193615"/>
              <a:gd name="connsiteY241" fmla="*/ 2197610 h 3855834"/>
              <a:gd name="connsiteX242" fmla="*/ 5042796 w 12193615"/>
              <a:gd name="connsiteY242" fmla="*/ 2326881 h 3855834"/>
              <a:gd name="connsiteX243" fmla="*/ 5049560 w 12193615"/>
              <a:gd name="connsiteY243" fmla="*/ 2326881 h 3855834"/>
              <a:gd name="connsiteX244" fmla="*/ 5096921 w 12193615"/>
              <a:gd name="connsiteY244" fmla="*/ 2326881 h 3855834"/>
              <a:gd name="connsiteX245" fmla="*/ 5096921 w 12193615"/>
              <a:gd name="connsiteY245" fmla="*/ 2334064 h 3855834"/>
              <a:gd name="connsiteX246" fmla="*/ 5096921 w 12193615"/>
              <a:gd name="connsiteY246" fmla="*/ 2384335 h 3855834"/>
              <a:gd name="connsiteX247" fmla="*/ 5112383 w 12193615"/>
              <a:gd name="connsiteY247" fmla="*/ 2377155 h 3855834"/>
              <a:gd name="connsiteX248" fmla="*/ 5112383 w 12193615"/>
              <a:gd name="connsiteY248" fmla="*/ 2326881 h 3855834"/>
              <a:gd name="connsiteX249" fmla="*/ 5118181 w 12193615"/>
              <a:gd name="connsiteY249" fmla="*/ 2326881 h 3855834"/>
              <a:gd name="connsiteX250" fmla="*/ 5158773 w 12193615"/>
              <a:gd name="connsiteY250" fmla="*/ 2326881 h 3855834"/>
              <a:gd name="connsiteX251" fmla="*/ 5158773 w 12193615"/>
              <a:gd name="connsiteY251" fmla="*/ 2332267 h 3855834"/>
              <a:gd name="connsiteX252" fmla="*/ 5158773 w 12193615"/>
              <a:gd name="connsiteY252" fmla="*/ 2369973 h 3855834"/>
              <a:gd name="connsiteX253" fmla="*/ 5274753 w 12193615"/>
              <a:gd name="connsiteY253" fmla="*/ 2369973 h 3855834"/>
              <a:gd name="connsiteX254" fmla="*/ 5274753 w 12193615"/>
              <a:gd name="connsiteY254" fmla="*/ 2247884 h 3855834"/>
              <a:gd name="connsiteX255" fmla="*/ 5279583 w 12193615"/>
              <a:gd name="connsiteY255" fmla="*/ 2247884 h 3855834"/>
              <a:gd name="connsiteX256" fmla="*/ 5313411 w 12193615"/>
              <a:gd name="connsiteY256" fmla="*/ 2247884 h 3855834"/>
              <a:gd name="connsiteX257" fmla="*/ 5313411 w 12193615"/>
              <a:gd name="connsiteY257" fmla="*/ 2319699 h 3855834"/>
              <a:gd name="connsiteX258" fmla="*/ 5321144 w 12193615"/>
              <a:gd name="connsiteY258" fmla="*/ 2211975 h 3855834"/>
              <a:gd name="connsiteX259" fmla="*/ 5406193 w 12193615"/>
              <a:gd name="connsiteY259" fmla="*/ 2211975 h 3855834"/>
              <a:gd name="connsiteX260" fmla="*/ 5406193 w 12193615"/>
              <a:gd name="connsiteY260" fmla="*/ 2206587 h 3855834"/>
              <a:gd name="connsiteX261" fmla="*/ 5406193 w 12193615"/>
              <a:gd name="connsiteY261" fmla="*/ 2168884 h 3855834"/>
              <a:gd name="connsiteX262" fmla="*/ 5409092 w 12193615"/>
              <a:gd name="connsiteY262" fmla="*/ 2168884 h 3855834"/>
              <a:gd name="connsiteX263" fmla="*/ 5429388 w 12193615"/>
              <a:gd name="connsiteY263" fmla="*/ 2168884 h 3855834"/>
              <a:gd name="connsiteX264" fmla="*/ 5429388 w 12193615"/>
              <a:gd name="connsiteY264" fmla="*/ 2162602 h 3855834"/>
              <a:gd name="connsiteX265" fmla="*/ 5429388 w 12193615"/>
              <a:gd name="connsiteY265" fmla="*/ 2118613 h 3855834"/>
              <a:gd name="connsiteX266" fmla="*/ 5444854 w 12193615"/>
              <a:gd name="connsiteY266" fmla="*/ 2140157 h 3855834"/>
              <a:gd name="connsiteX267" fmla="*/ 5453552 w 12193615"/>
              <a:gd name="connsiteY267" fmla="*/ 2140157 h 3855834"/>
              <a:gd name="connsiteX268" fmla="*/ 5514440 w 12193615"/>
              <a:gd name="connsiteY268" fmla="*/ 2140157 h 3855834"/>
              <a:gd name="connsiteX269" fmla="*/ 5514440 w 12193615"/>
              <a:gd name="connsiteY269" fmla="*/ 2137463 h 3855834"/>
              <a:gd name="connsiteX270" fmla="*/ 5514440 w 12193615"/>
              <a:gd name="connsiteY270" fmla="*/ 2118613 h 3855834"/>
              <a:gd name="connsiteX271" fmla="*/ 5517339 w 12193615"/>
              <a:gd name="connsiteY271" fmla="*/ 2118613 h 3855834"/>
              <a:gd name="connsiteX272" fmla="*/ 5537635 w 12193615"/>
              <a:gd name="connsiteY272" fmla="*/ 2118613 h 3855834"/>
              <a:gd name="connsiteX273" fmla="*/ 5537635 w 12193615"/>
              <a:gd name="connsiteY273" fmla="*/ 2123101 h 3855834"/>
              <a:gd name="connsiteX274" fmla="*/ 5537635 w 12193615"/>
              <a:gd name="connsiteY274" fmla="*/ 2154522 h 3855834"/>
              <a:gd name="connsiteX275" fmla="*/ 5684540 w 12193615"/>
              <a:gd name="connsiteY275" fmla="*/ 2154522 h 3855834"/>
              <a:gd name="connsiteX276" fmla="*/ 5684540 w 12193615"/>
              <a:gd name="connsiteY276" fmla="*/ 2614150 h 3855834"/>
              <a:gd name="connsiteX277" fmla="*/ 5690339 w 12193615"/>
              <a:gd name="connsiteY277" fmla="*/ 2614150 h 3855834"/>
              <a:gd name="connsiteX278" fmla="*/ 5730931 w 12193615"/>
              <a:gd name="connsiteY278" fmla="*/ 2614150 h 3855834"/>
              <a:gd name="connsiteX279" fmla="*/ 5730931 w 12193615"/>
              <a:gd name="connsiteY279" fmla="*/ 2571062 h 3855834"/>
              <a:gd name="connsiteX280" fmla="*/ 5746397 w 12193615"/>
              <a:gd name="connsiteY280" fmla="*/ 2571062 h 3855834"/>
              <a:gd name="connsiteX281" fmla="*/ 5746397 w 12193615"/>
              <a:gd name="connsiteY281" fmla="*/ 2614150 h 3855834"/>
              <a:gd name="connsiteX282" fmla="*/ 5862373 w 12193615"/>
              <a:gd name="connsiteY282" fmla="*/ 2614150 h 3855834"/>
              <a:gd name="connsiteX283" fmla="*/ 5862373 w 12193615"/>
              <a:gd name="connsiteY283" fmla="*/ 2513606 h 3855834"/>
              <a:gd name="connsiteX284" fmla="*/ 5908764 w 12193615"/>
              <a:gd name="connsiteY284" fmla="*/ 2513606 h 3855834"/>
              <a:gd name="connsiteX285" fmla="*/ 5955155 w 12193615"/>
              <a:gd name="connsiteY285" fmla="*/ 2506427 h 3855834"/>
              <a:gd name="connsiteX286" fmla="*/ 5970621 w 12193615"/>
              <a:gd name="connsiteY286" fmla="*/ 2513606 h 3855834"/>
              <a:gd name="connsiteX287" fmla="*/ 6009278 w 12193615"/>
              <a:gd name="connsiteY287" fmla="*/ 2513606 h 3855834"/>
              <a:gd name="connsiteX288" fmla="*/ 6009278 w 12193615"/>
              <a:gd name="connsiteY288" fmla="*/ 2614150 h 3855834"/>
              <a:gd name="connsiteX289" fmla="*/ 6040207 w 12193615"/>
              <a:gd name="connsiteY289" fmla="*/ 2614150 h 3855834"/>
              <a:gd name="connsiteX290" fmla="*/ 6040207 w 12193615"/>
              <a:gd name="connsiteY290" fmla="*/ 2671607 h 3855834"/>
              <a:gd name="connsiteX291" fmla="*/ 6075824 w 12193615"/>
              <a:gd name="connsiteY291" fmla="*/ 2674613 h 3855834"/>
              <a:gd name="connsiteX292" fmla="*/ 6125259 w 12193615"/>
              <a:gd name="connsiteY292" fmla="*/ 2674613 h 3855834"/>
              <a:gd name="connsiteX293" fmla="*/ 6125259 w 12193615"/>
              <a:gd name="connsiteY293" fmla="*/ 2621333 h 3855834"/>
              <a:gd name="connsiteX294" fmla="*/ 6384512 w 12193615"/>
              <a:gd name="connsiteY294" fmla="*/ 2621333 h 3855834"/>
              <a:gd name="connsiteX295" fmla="*/ 6384512 w 12193615"/>
              <a:gd name="connsiteY295" fmla="*/ 2338110 h 3855834"/>
              <a:gd name="connsiteX296" fmla="*/ 6659225 w 12193615"/>
              <a:gd name="connsiteY296" fmla="*/ 2338110 h 3855834"/>
              <a:gd name="connsiteX297" fmla="*/ 6659225 w 12193615"/>
              <a:gd name="connsiteY297" fmla="*/ 2599789 h 3855834"/>
              <a:gd name="connsiteX298" fmla="*/ 6666488 w 12193615"/>
              <a:gd name="connsiteY298" fmla="*/ 2599789 h 3855834"/>
              <a:gd name="connsiteX299" fmla="*/ 6671227 w 12193615"/>
              <a:gd name="connsiteY299" fmla="*/ 2674613 h 3855834"/>
              <a:gd name="connsiteX300" fmla="*/ 6708141 w 12193615"/>
              <a:gd name="connsiteY300" fmla="*/ 2674613 h 3855834"/>
              <a:gd name="connsiteX301" fmla="*/ 6712879 w 12193615"/>
              <a:gd name="connsiteY301" fmla="*/ 2599789 h 3855834"/>
              <a:gd name="connsiteX302" fmla="*/ 6736074 w 12193615"/>
              <a:gd name="connsiteY302" fmla="*/ 2599789 h 3855834"/>
              <a:gd name="connsiteX303" fmla="*/ 6740813 w 12193615"/>
              <a:gd name="connsiteY303" fmla="*/ 2674613 h 3855834"/>
              <a:gd name="connsiteX304" fmla="*/ 6933937 w 12193615"/>
              <a:gd name="connsiteY304" fmla="*/ 2674613 h 3855834"/>
              <a:gd name="connsiteX305" fmla="*/ 6933937 w 12193615"/>
              <a:gd name="connsiteY305" fmla="*/ 2133011 h 3855834"/>
              <a:gd name="connsiteX306" fmla="*/ 7253581 w 12193615"/>
              <a:gd name="connsiteY306" fmla="*/ 2133011 h 3855834"/>
              <a:gd name="connsiteX307" fmla="*/ 7253581 w 12193615"/>
              <a:gd name="connsiteY307" fmla="*/ 2123101 h 3855834"/>
              <a:gd name="connsiteX308" fmla="*/ 7253581 w 12193615"/>
              <a:gd name="connsiteY308" fmla="*/ 2118613 h 3855834"/>
              <a:gd name="connsiteX309" fmla="*/ 7273877 w 12193615"/>
              <a:gd name="connsiteY309" fmla="*/ 2118613 h 3855834"/>
              <a:gd name="connsiteX310" fmla="*/ 7276777 w 12193615"/>
              <a:gd name="connsiteY310" fmla="*/ 2118613 h 3855834"/>
              <a:gd name="connsiteX311" fmla="*/ 7276777 w 12193615"/>
              <a:gd name="connsiteY311" fmla="*/ 2133011 h 3855834"/>
              <a:gd name="connsiteX312" fmla="*/ 7351493 w 12193615"/>
              <a:gd name="connsiteY312" fmla="*/ 2133011 h 3855834"/>
              <a:gd name="connsiteX313" fmla="*/ 7361829 w 12193615"/>
              <a:gd name="connsiteY313" fmla="*/ 2118613 h 3855834"/>
              <a:gd name="connsiteX314" fmla="*/ 7361829 w 12193615"/>
              <a:gd name="connsiteY314" fmla="*/ 2133011 h 3855834"/>
              <a:gd name="connsiteX315" fmla="*/ 7686743 w 12193615"/>
              <a:gd name="connsiteY315" fmla="*/ 2133011 h 3855834"/>
              <a:gd name="connsiteX316" fmla="*/ 7686743 w 12193615"/>
              <a:gd name="connsiteY316" fmla="*/ 2383834 h 3855834"/>
              <a:gd name="connsiteX317" fmla="*/ 7694297 w 12193615"/>
              <a:gd name="connsiteY317" fmla="*/ 2384335 h 3855834"/>
              <a:gd name="connsiteX318" fmla="*/ 7694297 w 12193615"/>
              <a:gd name="connsiteY318" fmla="*/ 2334064 h 3855834"/>
              <a:gd name="connsiteX319" fmla="*/ 7694297 w 12193615"/>
              <a:gd name="connsiteY319" fmla="*/ 2326881 h 3855834"/>
              <a:gd name="connsiteX320" fmla="*/ 7741656 w 12193615"/>
              <a:gd name="connsiteY320" fmla="*/ 2326881 h 3855834"/>
              <a:gd name="connsiteX321" fmla="*/ 7748420 w 12193615"/>
              <a:gd name="connsiteY321" fmla="*/ 2326881 h 3855834"/>
              <a:gd name="connsiteX322" fmla="*/ 7748420 w 12193615"/>
              <a:gd name="connsiteY322" fmla="*/ 2197610 h 3855834"/>
              <a:gd name="connsiteX323" fmla="*/ 7775484 w 12193615"/>
              <a:gd name="connsiteY323" fmla="*/ 2197610 h 3855834"/>
              <a:gd name="connsiteX324" fmla="*/ 7779349 w 12193615"/>
              <a:gd name="connsiteY324" fmla="*/ 2197610 h 3855834"/>
              <a:gd name="connsiteX325" fmla="*/ 7818006 w 12193615"/>
              <a:gd name="connsiteY325" fmla="*/ 2053978 h 3855834"/>
              <a:gd name="connsiteX326" fmla="*/ 7851834 w 12193615"/>
              <a:gd name="connsiteY326" fmla="*/ 2053978 h 3855834"/>
              <a:gd name="connsiteX327" fmla="*/ 7856668 w 12193615"/>
              <a:gd name="connsiteY327" fmla="*/ 2053978 h 3855834"/>
              <a:gd name="connsiteX328" fmla="*/ 7903058 w 12193615"/>
              <a:gd name="connsiteY328" fmla="*/ 2197610 h 3855834"/>
              <a:gd name="connsiteX329" fmla="*/ 7930118 w 12193615"/>
              <a:gd name="connsiteY329" fmla="*/ 2197610 h 3855834"/>
              <a:gd name="connsiteX330" fmla="*/ 7933987 w 12193615"/>
              <a:gd name="connsiteY330" fmla="*/ 2197610 h 3855834"/>
              <a:gd name="connsiteX331" fmla="*/ 7933987 w 12193615"/>
              <a:gd name="connsiteY331" fmla="*/ 2399895 h 3855834"/>
              <a:gd name="connsiteX332" fmla="*/ 8020256 w 12193615"/>
              <a:gd name="connsiteY332" fmla="*/ 2399895 h 3855834"/>
              <a:gd name="connsiteX333" fmla="*/ 8020256 w 12193615"/>
              <a:gd name="connsiteY333" fmla="*/ 2305337 h 3855834"/>
              <a:gd name="connsiteX334" fmla="*/ 8125030 w 12193615"/>
              <a:gd name="connsiteY334" fmla="*/ 2305337 h 3855834"/>
              <a:gd name="connsiteX335" fmla="*/ 8129996 w 12193615"/>
              <a:gd name="connsiteY335" fmla="*/ 2190002 h 3855834"/>
              <a:gd name="connsiteX336" fmla="*/ 8568528 w 12193615"/>
              <a:gd name="connsiteY336" fmla="*/ 2190002 h 3855834"/>
              <a:gd name="connsiteX337" fmla="*/ 8568528 w 12193615"/>
              <a:gd name="connsiteY337" fmla="*/ 2305337 h 3855834"/>
              <a:gd name="connsiteX338" fmla="*/ 8584684 w 12193615"/>
              <a:gd name="connsiteY338" fmla="*/ 2305337 h 3855834"/>
              <a:gd name="connsiteX339" fmla="*/ 8584684 w 12193615"/>
              <a:gd name="connsiteY339" fmla="*/ 2326881 h 3855834"/>
              <a:gd name="connsiteX340" fmla="*/ 8654270 w 12193615"/>
              <a:gd name="connsiteY340" fmla="*/ 2326881 h 3855834"/>
              <a:gd name="connsiteX341" fmla="*/ 8654270 w 12193615"/>
              <a:gd name="connsiteY341" fmla="*/ 2427426 h 3855834"/>
              <a:gd name="connsiteX342" fmla="*/ 8684509 w 12193615"/>
              <a:gd name="connsiteY342" fmla="*/ 2427426 h 3855834"/>
              <a:gd name="connsiteX343" fmla="*/ 8684509 w 12193615"/>
              <a:gd name="connsiteY343" fmla="*/ 2420244 h 3855834"/>
              <a:gd name="connsiteX344" fmla="*/ 8769557 w 12193615"/>
              <a:gd name="connsiteY344" fmla="*/ 2420244 h 3855834"/>
              <a:gd name="connsiteX345" fmla="*/ 8769557 w 12193615"/>
              <a:gd name="connsiteY345" fmla="*/ 2427426 h 3855834"/>
              <a:gd name="connsiteX346" fmla="*/ 8870761 w 12193615"/>
              <a:gd name="connsiteY346" fmla="*/ 2427426 h 3855834"/>
              <a:gd name="connsiteX347" fmla="*/ 8870761 w 12193615"/>
              <a:gd name="connsiteY347" fmla="*/ 2470518 h 3855834"/>
              <a:gd name="connsiteX348" fmla="*/ 8901690 w 12193615"/>
              <a:gd name="connsiteY348" fmla="*/ 2470518 h 3855834"/>
              <a:gd name="connsiteX349" fmla="*/ 8901690 w 12193615"/>
              <a:gd name="connsiteY349" fmla="*/ 2527971 h 3855834"/>
              <a:gd name="connsiteX350" fmla="*/ 8940349 w 12193615"/>
              <a:gd name="connsiteY350" fmla="*/ 2526175 h 3855834"/>
              <a:gd name="connsiteX351" fmla="*/ 8962856 w 12193615"/>
              <a:gd name="connsiteY351" fmla="*/ 2518858 h 3855834"/>
              <a:gd name="connsiteX352" fmla="*/ 8962856 w 12193615"/>
              <a:gd name="connsiteY352" fmla="*/ 1953433 h 3855834"/>
              <a:gd name="connsiteX353" fmla="*/ 8986052 w 12193615"/>
              <a:gd name="connsiteY353" fmla="*/ 1931885 h 3855834"/>
              <a:gd name="connsiteX354" fmla="*/ 9264400 w 12193615"/>
              <a:gd name="connsiteY354" fmla="*/ 1931885 h 3855834"/>
              <a:gd name="connsiteX355" fmla="*/ 9264400 w 12193615"/>
              <a:gd name="connsiteY355" fmla="*/ 1960615 h 3855834"/>
              <a:gd name="connsiteX356" fmla="*/ 9303057 w 12193615"/>
              <a:gd name="connsiteY356" fmla="*/ 1960615 h 3855834"/>
              <a:gd name="connsiteX357" fmla="*/ 9303057 w 12193615"/>
              <a:gd name="connsiteY357" fmla="*/ 2341246 h 3855834"/>
              <a:gd name="connsiteX358" fmla="*/ 9357871 w 12193615"/>
              <a:gd name="connsiteY358" fmla="*/ 2341246 h 3855834"/>
              <a:gd name="connsiteX359" fmla="*/ 9357871 w 12193615"/>
              <a:gd name="connsiteY359" fmla="*/ 1723617 h 3855834"/>
              <a:gd name="connsiteX360" fmla="*/ 9458385 w 12193615"/>
              <a:gd name="connsiteY360" fmla="*/ 1723617 h 3855834"/>
              <a:gd name="connsiteX361" fmla="*/ 9458385 w 12193615"/>
              <a:gd name="connsiteY361" fmla="*/ 1698482 h 3855834"/>
              <a:gd name="connsiteX362" fmla="*/ 9458385 w 12193615"/>
              <a:gd name="connsiteY362" fmla="*/ 1694891 h 3855834"/>
              <a:gd name="connsiteX363" fmla="*/ 9646534 w 12193615"/>
              <a:gd name="connsiteY363" fmla="*/ 1726100 h 3855834"/>
              <a:gd name="connsiteX364" fmla="*/ 9655202 w 12193615"/>
              <a:gd name="connsiteY364" fmla="*/ 1727537 h 3855834"/>
              <a:gd name="connsiteX365" fmla="*/ 9663871 w 12193615"/>
              <a:gd name="connsiteY365" fmla="*/ 1726100 h 3855834"/>
              <a:gd name="connsiteX366" fmla="*/ 9852020 w 12193615"/>
              <a:gd name="connsiteY366" fmla="*/ 1694891 h 3855834"/>
              <a:gd name="connsiteX367" fmla="*/ 9852020 w 12193615"/>
              <a:gd name="connsiteY367" fmla="*/ 1698482 h 3855834"/>
              <a:gd name="connsiteX368" fmla="*/ 9852020 w 12193615"/>
              <a:gd name="connsiteY368" fmla="*/ 1723617 h 3855834"/>
              <a:gd name="connsiteX369" fmla="*/ 9952534 w 12193615"/>
              <a:gd name="connsiteY369" fmla="*/ 1723617 h 3855834"/>
              <a:gd name="connsiteX370" fmla="*/ 9952534 w 12193615"/>
              <a:gd name="connsiteY370" fmla="*/ 2341246 h 3855834"/>
              <a:gd name="connsiteX371" fmla="*/ 10007348 w 12193615"/>
              <a:gd name="connsiteY371" fmla="*/ 2341246 h 3855834"/>
              <a:gd name="connsiteX372" fmla="*/ 10007348 w 12193615"/>
              <a:gd name="connsiteY372" fmla="*/ 1960615 h 3855834"/>
              <a:gd name="connsiteX373" fmla="*/ 10046005 w 12193615"/>
              <a:gd name="connsiteY373" fmla="*/ 1960615 h 3855834"/>
              <a:gd name="connsiteX374" fmla="*/ 10046005 w 12193615"/>
              <a:gd name="connsiteY374" fmla="*/ 1931885 h 3855834"/>
              <a:gd name="connsiteX375" fmla="*/ 10324353 w 12193615"/>
              <a:gd name="connsiteY375" fmla="*/ 1931885 h 3855834"/>
              <a:gd name="connsiteX376" fmla="*/ 10347549 w 12193615"/>
              <a:gd name="connsiteY376" fmla="*/ 1953433 h 3855834"/>
              <a:gd name="connsiteX377" fmla="*/ 10347549 w 12193615"/>
              <a:gd name="connsiteY377" fmla="*/ 2518858 h 3855834"/>
              <a:gd name="connsiteX378" fmla="*/ 10370056 w 12193615"/>
              <a:gd name="connsiteY378" fmla="*/ 2526175 h 3855834"/>
              <a:gd name="connsiteX379" fmla="*/ 10408715 w 12193615"/>
              <a:gd name="connsiteY379" fmla="*/ 2527971 h 3855834"/>
              <a:gd name="connsiteX380" fmla="*/ 10408715 w 12193615"/>
              <a:gd name="connsiteY380" fmla="*/ 2470518 h 3855834"/>
              <a:gd name="connsiteX381" fmla="*/ 10439644 w 12193615"/>
              <a:gd name="connsiteY381" fmla="*/ 2470518 h 3855834"/>
              <a:gd name="connsiteX382" fmla="*/ 10439644 w 12193615"/>
              <a:gd name="connsiteY382" fmla="*/ 2427426 h 3855834"/>
              <a:gd name="connsiteX383" fmla="*/ 10540848 w 12193615"/>
              <a:gd name="connsiteY383" fmla="*/ 2427426 h 3855834"/>
              <a:gd name="connsiteX384" fmla="*/ 10540848 w 12193615"/>
              <a:gd name="connsiteY384" fmla="*/ 2420244 h 3855834"/>
              <a:gd name="connsiteX385" fmla="*/ 10625896 w 12193615"/>
              <a:gd name="connsiteY385" fmla="*/ 2420244 h 3855834"/>
              <a:gd name="connsiteX386" fmla="*/ 10625896 w 12193615"/>
              <a:gd name="connsiteY386" fmla="*/ 2427426 h 3855834"/>
              <a:gd name="connsiteX387" fmla="*/ 10656135 w 12193615"/>
              <a:gd name="connsiteY387" fmla="*/ 2427426 h 3855834"/>
              <a:gd name="connsiteX388" fmla="*/ 10656135 w 12193615"/>
              <a:gd name="connsiteY388" fmla="*/ 2326881 h 3855834"/>
              <a:gd name="connsiteX389" fmla="*/ 10725721 w 12193615"/>
              <a:gd name="connsiteY389" fmla="*/ 2326881 h 3855834"/>
              <a:gd name="connsiteX390" fmla="*/ 10725721 w 12193615"/>
              <a:gd name="connsiteY390" fmla="*/ 2305337 h 3855834"/>
              <a:gd name="connsiteX391" fmla="*/ 10741877 w 12193615"/>
              <a:gd name="connsiteY391" fmla="*/ 2305337 h 3855834"/>
              <a:gd name="connsiteX392" fmla="*/ 10741877 w 12193615"/>
              <a:gd name="connsiteY392" fmla="*/ 2183249 h 3855834"/>
              <a:gd name="connsiteX393" fmla="*/ 10989297 w 12193615"/>
              <a:gd name="connsiteY393" fmla="*/ 2183249 h 3855834"/>
              <a:gd name="connsiteX394" fmla="*/ 11020225 w 12193615"/>
              <a:gd name="connsiteY394" fmla="*/ 1342986 h 3855834"/>
              <a:gd name="connsiteX395" fmla="*/ 10973830 w 12193615"/>
              <a:gd name="connsiteY395" fmla="*/ 1271168 h 3855834"/>
              <a:gd name="connsiteX396" fmla="*/ 10950635 w 12193615"/>
              <a:gd name="connsiteY396" fmla="*/ 1256803 h 3855834"/>
              <a:gd name="connsiteX397" fmla="*/ 10981563 w 12193615"/>
              <a:gd name="connsiteY397" fmla="*/ 1177806 h 3855834"/>
              <a:gd name="connsiteX398" fmla="*/ 10981563 w 12193615"/>
              <a:gd name="connsiteY398" fmla="*/ 1120353 h 3855834"/>
              <a:gd name="connsiteX399" fmla="*/ 11035687 w 12193615"/>
              <a:gd name="connsiteY399" fmla="*/ 1120353 h 3855834"/>
              <a:gd name="connsiteX400" fmla="*/ 11035687 w 12193615"/>
              <a:gd name="connsiteY400" fmla="*/ 1048535 h 3855834"/>
              <a:gd name="connsiteX401" fmla="*/ 11043420 w 12193615"/>
              <a:gd name="connsiteY401" fmla="*/ 1034170 h 3855834"/>
              <a:gd name="connsiteX402" fmla="*/ 11043420 w 12193615"/>
              <a:gd name="connsiteY402" fmla="*/ 775627 h 3855834"/>
              <a:gd name="connsiteX403" fmla="*/ 11035687 w 12193615"/>
              <a:gd name="connsiteY403" fmla="*/ 754083 h 3855834"/>
              <a:gd name="connsiteX404" fmla="*/ 11058883 w 12193615"/>
              <a:gd name="connsiteY404" fmla="*/ 732536 h 3855834"/>
              <a:gd name="connsiteX405" fmla="*/ 11066615 w 12193615"/>
              <a:gd name="connsiteY405" fmla="*/ 524267 h 3855834"/>
              <a:gd name="connsiteX406" fmla="*/ 11074344 w 12193615"/>
              <a:gd name="connsiteY406" fmla="*/ 330361 h 3855834"/>
              <a:gd name="connsiteX407" fmla="*/ 11089810 w 12193615"/>
              <a:gd name="connsiteY407" fmla="*/ 272907 h 3855834"/>
              <a:gd name="connsiteX408" fmla="*/ 11097543 w 12193615"/>
              <a:gd name="connsiteY408" fmla="*/ 337543 h 3855834"/>
              <a:gd name="connsiteX409" fmla="*/ 11097543 w 12193615"/>
              <a:gd name="connsiteY409" fmla="*/ 524267 h 3855834"/>
              <a:gd name="connsiteX410" fmla="*/ 11105273 w 12193615"/>
              <a:gd name="connsiteY410" fmla="*/ 538629 h 3855834"/>
              <a:gd name="connsiteX411" fmla="*/ 11105273 w 12193615"/>
              <a:gd name="connsiteY411" fmla="*/ 732536 h 3855834"/>
              <a:gd name="connsiteX412" fmla="*/ 11128468 w 12193615"/>
              <a:gd name="connsiteY412" fmla="*/ 754083 h 3855834"/>
              <a:gd name="connsiteX413" fmla="*/ 11120739 w 12193615"/>
              <a:gd name="connsiteY413" fmla="*/ 775627 h 3855834"/>
              <a:gd name="connsiteX414" fmla="*/ 11120739 w 12193615"/>
              <a:gd name="connsiteY414" fmla="*/ 1034170 h 3855834"/>
              <a:gd name="connsiteX415" fmla="*/ 11128468 w 12193615"/>
              <a:gd name="connsiteY415" fmla="*/ 1048535 h 3855834"/>
              <a:gd name="connsiteX416" fmla="*/ 11128468 w 12193615"/>
              <a:gd name="connsiteY416" fmla="*/ 1120353 h 3855834"/>
              <a:gd name="connsiteX417" fmla="*/ 11182592 w 12193615"/>
              <a:gd name="connsiteY417" fmla="*/ 1120353 h 3855834"/>
              <a:gd name="connsiteX418" fmla="*/ 11182592 w 12193615"/>
              <a:gd name="connsiteY418" fmla="*/ 1177806 h 3855834"/>
              <a:gd name="connsiteX419" fmla="*/ 11213520 w 12193615"/>
              <a:gd name="connsiteY419" fmla="*/ 1256803 h 3855834"/>
              <a:gd name="connsiteX420" fmla="*/ 11190325 w 12193615"/>
              <a:gd name="connsiteY420" fmla="*/ 1271168 h 3855834"/>
              <a:gd name="connsiteX421" fmla="*/ 11143934 w 12193615"/>
              <a:gd name="connsiteY421" fmla="*/ 1342986 h 3855834"/>
              <a:gd name="connsiteX422" fmla="*/ 11185375 w 12193615"/>
              <a:gd name="connsiteY422" fmla="*/ 2305337 h 3855834"/>
              <a:gd name="connsiteX423" fmla="*/ 11290149 w 12193615"/>
              <a:gd name="connsiteY423" fmla="*/ 2305337 h 3855834"/>
              <a:gd name="connsiteX424" fmla="*/ 11290149 w 12193615"/>
              <a:gd name="connsiteY424" fmla="*/ 2399895 h 3855834"/>
              <a:gd name="connsiteX425" fmla="*/ 11376418 w 12193615"/>
              <a:gd name="connsiteY425" fmla="*/ 2399895 h 3855834"/>
              <a:gd name="connsiteX426" fmla="*/ 11376418 w 12193615"/>
              <a:gd name="connsiteY426" fmla="*/ 2197610 h 3855834"/>
              <a:gd name="connsiteX427" fmla="*/ 11380287 w 12193615"/>
              <a:gd name="connsiteY427" fmla="*/ 2197610 h 3855834"/>
              <a:gd name="connsiteX428" fmla="*/ 11407347 w 12193615"/>
              <a:gd name="connsiteY428" fmla="*/ 2197610 h 3855834"/>
              <a:gd name="connsiteX429" fmla="*/ 11453737 w 12193615"/>
              <a:gd name="connsiteY429" fmla="*/ 2053978 h 3855834"/>
              <a:gd name="connsiteX430" fmla="*/ 11458571 w 12193615"/>
              <a:gd name="connsiteY430" fmla="*/ 2053978 h 3855834"/>
              <a:gd name="connsiteX431" fmla="*/ 11492399 w 12193615"/>
              <a:gd name="connsiteY431" fmla="*/ 2053978 h 3855834"/>
              <a:gd name="connsiteX432" fmla="*/ 11531056 w 12193615"/>
              <a:gd name="connsiteY432" fmla="*/ 2197610 h 3855834"/>
              <a:gd name="connsiteX433" fmla="*/ 11534921 w 12193615"/>
              <a:gd name="connsiteY433" fmla="*/ 2197610 h 3855834"/>
              <a:gd name="connsiteX434" fmla="*/ 11561985 w 12193615"/>
              <a:gd name="connsiteY434" fmla="*/ 2197610 h 3855834"/>
              <a:gd name="connsiteX435" fmla="*/ 11561985 w 12193615"/>
              <a:gd name="connsiteY435" fmla="*/ 2326881 h 3855834"/>
              <a:gd name="connsiteX436" fmla="*/ 11568749 w 12193615"/>
              <a:gd name="connsiteY436" fmla="*/ 2326881 h 3855834"/>
              <a:gd name="connsiteX437" fmla="*/ 11616108 w 12193615"/>
              <a:gd name="connsiteY437" fmla="*/ 2326881 h 3855834"/>
              <a:gd name="connsiteX438" fmla="*/ 11616108 w 12193615"/>
              <a:gd name="connsiteY438" fmla="*/ 2334064 h 3855834"/>
              <a:gd name="connsiteX439" fmla="*/ 11616108 w 12193615"/>
              <a:gd name="connsiteY439" fmla="*/ 2384335 h 3855834"/>
              <a:gd name="connsiteX440" fmla="*/ 11631571 w 12193615"/>
              <a:gd name="connsiteY440" fmla="*/ 2377155 h 3855834"/>
              <a:gd name="connsiteX441" fmla="*/ 11631571 w 12193615"/>
              <a:gd name="connsiteY441" fmla="*/ 2326881 h 3855834"/>
              <a:gd name="connsiteX442" fmla="*/ 11637370 w 12193615"/>
              <a:gd name="connsiteY442" fmla="*/ 2326881 h 3855834"/>
              <a:gd name="connsiteX443" fmla="*/ 11677961 w 12193615"/>
              <a:gd name="connsiteY443" fmla="*/ 2326881 h 3855834"/>
              <a:gd name="connsiteX444" fmla="*/ 11677961 w 12193615"/>
              <a:gd name="connsiteY444" fmla="*/ 2332267 h 3855834"/>
              <a:gd name="connsiteX445" fmla="*/ 11677961 w 12193615"/>
              <a:gd name="connsiteY445" fmla="*/ 2369973 h 3855834"/>
              <a:gd name="connsiteX446" fmla="*/ 11793942 w 12193615"/>
              <a:gd name="connsiteY446" fmla="*/ 2369973 h 3855834"/>
              <a:gd name="connsiteX447" fmla="*/ 11793942 w 12193615"/>
              <a:gd name="connsiteY447" fmla="*/ 2247884 h 3855834"/>
              <a:gd name="connsiteX448" fmla="*/ 11798772 w 12193615"/>
              <a:gd name="connsiteY448" fmla="*/ 2247884 h 3855834"/>
              <a:gd name="connsiteX449" fmla="*/ 11832600 w 12193615"/>
              <a:gd name="connsiteY449" fmla="*/ 2247884 h 3855834"/>
              <a:gd name="connsiteX450" fmla="*/ 11832600 w 12193615"/>
              <a:gd name="connsiteY450" fmla="*/ 2319699 h 3855834"/>
              <a:gd name="connsiteX451" fmla="*/ 11840333 w 12193615"/>
              <a:gd name="connsiteY451" fmla="*/ 2211975 h 3855834"/>
              <a:gd name="connsiteX452" fmla="*/ 11925381 w 12193615"/>
              <a:gd name="connsiteY452" fmla="*/ 2211975 h 3855834"/>
              <a:gd name="connsiteX453" fmla="*/ 11925381 w 12193615"/>
              <a:gd name="connsiteY453" fmla="*/ 2206587 h 3855834"/>
              <a:gd name="connsiteX454" fmla="*/ 11925381 w 12193615"/>
              <a:gd name="connsiteY454" fmla="*/ 2168884 h 3855834"/>
              <a:gd name="connsiteX455" fmla="*/ 11928280 w 12193615"/>
              <a:gd name="connsiteY455" fmla="*/ 2168884 h 3855834"/>
              <a:gd name="connsiteX456" fmla="*/ 11948576 w 12193615"/>
              <a:gd name="connsiteY456" fmla="*/ 2168884 h 3855834"/>
              <a:gd name="connsiteX457" fmla="*/ 11948576 w 12193615"/>
              <a:gd name="connsiteY457" fmla="*/ 2162602 h 3855834"/>
              <a:gd name="connsiteX458" fmla="*/ 11948576 w 12193615"/>
              <a:gd name="connsiteY458" fmla="*/ 2118613 h 3855834"/>
              <a:gd name="connsiteX459" fmla="*/ 11964042 w 12193615"/>
              <a:gd name="connsiteY459" fmla="*/ 2140157 h 3855834"/>
              <a:gd name="connsiteX460" fmla="*/ 11972741 w 12193615"/>
              <a:gd name="connsiteY460" fmla="*/ 2140157 h 3855834"/>
              <a:gd name="connsiteX461" fmla="*/ 12033628 w 12193615"/>
              <a:gd name="connsiteY461" fmla="*/ 2140157 h 3855834"/>
              <a:gd name="connsiteX462" fmla="*/ 12033628 w 12193615"/>
              <a:gd name="connsiteY462" fmla="*/ 2137463 h 3855834"/>
              <a:gd name="connsiteX463" fmla="*/ 12033628 w 12193615"/>
              <a:gd name="connsiteY463" fmla="*/ 2118613 h 3855834"/>
              <a:gd name="connsiteX464" fmla="*/ 12036528 w 12193615"/>
              <a:gd name="connsiteY464" fmla="*/ 2118613 h 3855834"/>
              <a:gd name="connsiteX465" fmla="*/ 12056824 w 12193615"/>
              <a:gd name="connsiteY465" fmla="*/ 2118613 h 3855834"/>
              <a:gd name="connsiteX466" fmla="*/ 12056824 w 12193615"/>
              <a:gd name="connsiteY466" fmla="*/ 2123101 h 3855834"/>
              <a:gd name="connsiteX467" fmla="*/ 12056824 w 12193615"/>
              <a:gd name="connsiteY467" fmla="*/ 2154522 h 3855834"/>
              <a:gd name="connsiteX468" fmla="*/ 12193615 w 12193615"/>
              <a:gd name="connsiteY468" fmla="*/ 2154522 h 3855834"/>
              <a:gd name="connsiteX469" fmla="*/ 12193615 w 12193615"/>
              <a:gd name="connsiteY469" fmla="*/ 3851881 h 3855834"/>
              <a:gd name="connsiteX470" fmla="*/ 11574491 w 12193615"/>
              <a:gd name="connsiteY470" fmla="*/ 3851467 h 3855834"/>
              <a:gd name="connsiteX471" fmla="*/ 11574491 w 12193615"/>
              <a:gd name="connsiteY471" fmla="*/ 3853265 h 3855834"/>
              <a:gd name="connsiteX472" fmla="*/ 11566958 w 12193615"/>
              <a:gd name="connsiteY472" fmla="*/ 3853270 h 3855834"/>
              <a:gd name="connsiteX473" fmla="*/ 11566929 w 12193615"/>
              <a:gd name="connsiteY473" fmla="*/ 3855834 h 3855834"/>
              <a:gd name="connsiteX474" fmla="*/ 9655181 w 12193615"/>
              <a:gd name="connsiteY474" fmla="*/ 3854552 h 3855834"/>
              <a:gd name="connsiteX475" fmla="*/ 7743476 w 12193615"/>
              <a:gd name="connsiteY475" fmla="*/ 3855834 h 3855834"/>
              <a:gd name="connsiteX476" fmla="*/ 7743447 w 12193615"/>
              <a:gd name="connsiteY476" fmla="*/ 3853270 h 3855834"/>
              <a:gd name="connsiteX477" fmla="*/ 658 w 12193615"/>
              <a:gd name="connsiteY477" fmla="*/ 3848084 h 3855834"/>
              <a:gd name="connsiteX478" fmla="*/ 1615 w 12193615"/>
              <a:gd name="connsiteY478" fmla="*/ 2405882 h 3855834"/>
              <a:gd name="connsiteX479" fmla="*/ 78934 w 12193615"/>
              <a:gd name="connsiteY479" fmla="*/ 2405882 h 3855834"/>
              <a:gd name="connsiteX480" fmla="*/ 80869 w 12193615"/>
              <a:gd name="connsiteY480" fmla="*/ 2402291 h 3855834"/>
              <a:gd name="connsiteX481" fmla="*/ 94397 w 12193615"/>
              <a:gd name="connsiteY481" fmla="*/ 2377155 h 3855834"/>
              <a:gd name="connsiteX482" fmla="*/ 101164 w 12193615"/>
              <a:gd name="connsiteY482" fmla="*/ 2378052 h 3855834"/>
              <a:gd name="connsiteX483" fmla="*/ 148520 w 12193615"/>
              <a:gd name="connsiteY483" fmla="*/ 2384335 h 3855834"/>
              <a:gd name="connsiteX484" fmla="*/ 150454 w 12193615"/>
              <a:gd name="connsiteY484" fmla="*/ 2388826 h 3855834"/>
              <a:gd name="connsiteX485" fmla="*/ 163982 w 12193615"/>
              <a:gd name="connsiteY485" fmla="*/ 2420244 h 3855834"/>
              <a:gd name="connsiteX486" fmla="*/ 264497 w 12193615"/>
              <a:gd name="connsiteY486" fmla="*/ 2427426 h 3855834"/>
              <a:gd name="connsiteX487" fmla="*/ 264497 w 12193615"/>
              <a:gd name="connsiteY487" fmla="*/ 2018068 h 3855834"/>
              <a:gd name="connsiteX488" fmla="*/ 272230 w 12193615"/>
              <a:gd name="connsiteY488" fmla="*/ 2018068 h 3855834"/>
              <a:gd name="connsiteX489" fmla="*/ 326354 w 12193615"/>
              <a:gd name="connsiteY489" fmla="*/ 2018068 h 3855834"/>
              <a:gd name="connsiteX490" fmla="*/ 326354 w 12193615"/>
              <a:gd name="connsiteY490" fmla="*/ 1565619 h 3855834"/>
              <a:gd name="connsiteX491" fmla="*/ 333118 w 12193615"/>
              <a:gd name="connsiteY491" fmla="*/ 1565619 h 3855834"/>
              <a:gd name="connsiteX492" fmla="*/ 380477 w 12193615"/>
              <a:gd name="connsiteY492" fmla="*/ 1565619 h 3855834"/>
              <a:gd name="connsiteX493" fmla="*/ 380477 w 12193615"/>
              <a:gd name="connsiteY493" fmla="*/ 1184988 h 3855834"/>
              <a:gd name="connsiteX494" fmla="*/ 395940 w 12193615"/>
              <a:gd name="connsiteY494" fmla="*/ 1091623 h 3855834"/>
              <a:gd name="connsiteX495" fmla="*/ 403673 w 12193615"/>
              <a:gd name="connsiteY495" fmla="*/ 1091623 h 3855834"/>
              <a:gd name="connsiteX496" fmla="*/ 457796 w 12193615"/>
              <a:gd name="connsiteY496" fmla="*/ 1091623 h 3855834"/>
              <a:gd name="connsiteX497" fmla="*/ 596968 w 12193615"/>
              <a:gd name="connsiteY497" fmla="*/ 818719 h 3855834"/>
              <a:gd name="connsiteX498" fmla="*/ 612434 w 12193615"/>
              <a:gd name="connsiteY498" fmla="*/ 0 h 3855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</a:cxnLst>
            <a:rect l="l" t="t" r="r" b="b"/>
            <a:pathLst>
              <a:path w="12193615" h="3855834">
                <a:moveTo>
                  <a:pt x="612434" y="0"/>
                </a:moveTo>
                <a:cubicBezTo>
                  <a:pt x="612434" y="60"/>
                  <a:pt x="612495" y="6777"/>
                  <a:pt x="620164" y="818719"/>
                </a:cubicBezTo>
                <a:cubicBezTo>
                  <a:pt x="620210" y="818798"/>
                  <a:pt x="622670" y="823253"/>
                  <a:pt x="767069" y="1084444"/>
                </a:cubicBezTo>
                <a:lnTo>
                  <a:pt x="774802" y="1084444"/>
                </a:lnTo>
                <a:lnTo>
                  <a:pt x="828926" y="1084444"/>
                </a:lnTo>
                <a:lnTo>
                  <a:pt x="828926" y="1163441"/>
                </a:lnTo>
                <a:cubicBezTo>
                  <a:pt x="828933" y="1163461"/>
                  <a:pt x="829078" y="1163653"/>
                  <a:pt x="830860" y="1166135"/>
                </a:cubicBezTo>
                <a:lnTo>
                  <a:pt x="844388" y="1184988"/>
                </a:lnTo>
                <a:lnTo>
                  <a:pt x="844388" y="1565619"/>
                </a:lnTo>
                <a:lnTo>
                  <a:pt x="853086" y="1565619"/>
                </a:lnTo>
                <a:lnTo>
                  <a:pt x="913978" y="1565619"/>
                </a:lnTo>
                <a:lnTo>
                  <a:pt x="913978" y="2032430"/>
                </a:lnTo>
                <a:cubicBezTo>
                  <a:pt x="914016" y="2032427"/>
                  <a:pt x="914443" y="2032357"/>
                  <a:pt x="919776" y="2031533"/>
                </a:cubicBezTo>
                <a:lnTo>
                  <a:pt x="960368" y="2025251"/>
                </a:lnTo>
                <a:cubicBezTo>
                  <a:pt x="960368" y="2025324"/>
                  <a:pt x="960254" y="2029756"/>
                  <a:pt x="952635" y="2319699"/>
                </a:cubicBezTo>
                <a:cubicBezTo>
                  <a:pt x="952673" y="2319706"/>
                  <a:pt x="953097" y="2319772"/>
                  <a:pt x="958434" y="2320599"/>
                </a:cubicBezTo>
                <a:lnTo>
                  <a:pt x="999026" y="2326881"/>
                </a:lnTo>
                <a:cubicBezTo>
                  <a:pt x="999033" y="2326905"/>
                  <a:pt x="999110" y="2327117"/>
                  <a:pt x="999991" y="2329576"/>
                </a:cubicBezTo>
                <a:lnTo>
                  <a:pt x="1006759" y="2348429"/>
                </a:lnTo>
                <a:cubicBezTo>
                  <a:pt x="1006767" y="2348399"/>
                  <a:pt x="1006938" y="2347924"/>
                  <a:pt x="1009658" y="2340349"/>
                </a:cubicBezTo>
                <a:lnTo>
                  <a:pt x="1029954" y="2283793"/>
                </a:lnTo>
                <a:lnTo>
                  <a:pt x="1036718" y="2283793"/>
                </a:lnTo>
                <a:lnTo>
                  <a:pt x="1084078" y="2283793"/>
                </a:lnTo>
                <a:lnTo>
                  <a:pt x="1084078" y="2391517"/>
                </a:lnTo>
                <a:cubicBezTo>
                  <a:pt x="1084101" y="2391534"/>
                  <a:pt x="1084395" y="2391667"/>
                  <a:pt x="1087943" y="2393314"/>
                </a:cubicBezTo>
                <a:lnTo>
                  <a:pt x="1115006" y="2405882"/>
                </a:lnTo>
                <a:lnTo>
                  <a:pt x="1115006" y="2410370"/>
                </a:lnTo>
                <a:lnTo>
                  <a:pt x="1115006" y="2441791"/>
                </a:lnTo>
                <a:lnTo>
                  <a:pt x="1285107" y="2441791"/>
                </a:lnTo>
                <a:lnTo>
                  <a:pt x="1285107" y="2445382"/>
                </a:lnTo>
                <a:lnTo>
                  <a:pt x="1285107" y="2470518"/>
                </a:lnTo>
                <a:lnTo>
                  <a:pt x="1292836" y="2470518"/>
                </a:lnTo>
                <a:lnTo>
                  <a:pt x="1346960" y="2470518"/>
                </a:lnTo>
                <a:lnTo>
                  <a:pt x="1346960" y="2369973"/>
                </a:lnTo>
                <a:lnTo>
                  <a:pt x="1517060" y="2369973"/>
                </a:lnTo>
                <a:lnTo>
                  <a:pt x="1517060" y="2365485"/>
                </a:lnTo>
                <a:lnTo>
                  <a:pt x="1517060" y="2334064"/>
                </a:lnTo>
                <a:lnTo>
                  <a:pt x="1520929" y="2334064"/>
                </a:lnTo>
                <a:lnTo>
                  <a:pt x="1547989" y="2334064"/>
                </a:lnTo>
                <a:lnTo>
                  <a:pt x="1547989" y="2327782"/>
                </a:lnTo>
                <a:lnTo>
                  <a:pt x="1547989" y="2283793"/>
                </a:lnTo>
                <a:lnTo>
                  <a:pt x="1550888" y="2283793"/>
                </a:lnTo>
                <a:lnTo>
                  <a:pt x="1571184" y="2283793"/>
                </a:lnTo>
                <a:lnTo>
                  <a:pt x="1571184" y="2280202"/>
                </a:lnTo>
                <a:lnTo>
                  <a:pt x="1571184" y="2255063"/>
                </a:lnTo>
                <a:lnTo>
                  <a:pt x="1578917" y="2255063"/>
                </a:lnTo>
                <a:lnTo>
                  <a:pt x="1633041" y="2255063"/>
                </a:lnTo>
                <a:lnTo>
                  <a:pt x="1633041" y="2258655"/>
                </a:lnTo>
                <a:lnTo>
                  <a:pt x="1633041" y="2283793"/>
                </a:lnTo>
                <a:lnTo>
                  <a:pt x="1718089" y="2283793"/>
                </a:lnTo>
                <a:lnTo>
                  <a:pt x="1718089" y="2277508"/>
                </a:lnTo>
                <a:lnTo>
                  <a:pt x="1718089" y="2233519"/>
                </a:lnTo>
                <a:lnTo>
                  <a:pt x="1724857" y="2233519"/>
                </a:lnTo>
                <a:lnTo>
                  <a:pt x="1772212" y="2233519"/>
                </a:lnTo>
                <a:lnTo>
                  <a:pt x="1772212" y="2312520"/>
                </a:lnTo>
                <a:lnTo>
                  <a:pt x="1776081" y="2312520"/>
                </a:lnTo>
                <a:lnTo>
                  <a:pt x="1803141" y="2312520"/>
                </a:lnTo>
                <a:lnTo>
                  <a:pt x="1803141" y="2308929"/>
                </a:lnTo>
                <a:lnTo>
                  <a:pt x="1803141" y="2283793"/>
                </a:lnTo>
                <a:lnTo>
                  <a:pt x="1809905" y="2283793"/>
                </a:lnTo>
                <a:lnTo>
                  <a:pt x="1857265" y="2283793"/>
                </a:lnTo>
                <a:lnTo>
                  <a:pt x="1857265" y="2369973"/>
                </a:lnTo>
                <a:lnTo>
                  <a:pt x="1864998" y="2369973"/>
                </a:lnTo>
                <a:lnTo>
                  <a:pt x="1919118" y="2369973"/>
                </a:lnTo>
                <a:lnTo>
                  <a:pt x="1919118" y="2375358"/>
                </a:lnTo>
                <a:lnTo>
                  <a:pt x="1919118" y="2413064"/>
                </a:lnTo>
                <a:lnTo>
                  <a:pt x="1922017" y="2413064"/>
                </a:lnTo>
                <a:lnTo>
                  <a:pt x="1942317" y="2413064"/>
                </a:lnTo>
                <a:lnTo>
                  <a:pt x="1942317" y="2410370"/>
                </a:lnTo>
                <a:lnTo>
                  <a:pt x="1942317" y="2391517"/>
                </a:lnTo>
                <a:lnTo>
                  <a:pt x="2058293" y="2391517"/>
                </a:lnTo>
                <a:lnTo>
                  <a:pt x="2058293" y="2470518"/>
                </a:lnTo>
                <a:lnTo>
                  <a:pt x="2062158" y="2470518"/>
                </a:lnTo>
                <a:lnTo>
                  <a:pt x="2089222" y="2470518"/>
                </a:lnTo>
                <a:lnTo>
                  <a:pt x="2089222" y="2474109"/>
                </a:lnTo>
                <a:lnTo>
                  <a:pt x="2089222" y="2499244"/>
                </a:lnTo>
                <a:lnTo>
                  <a:pt x="2092121" y="2499244"/>
                </a:lnTo>
                <a:lnTo>
                  <a:pt x="2112417" y="2499244"/>
                </a:lnTo>
                <a:lnTo>
                  <a:pt x="2112417" y="2492062"/>
                </a:lnTo>
                <a:lnTo>
                  <a:pt x="2112417" y="2441791"/>
                </a:lnTo>
                <a:lnTo>
                  <a:pt x="2116282" y="2441791"/>
                </a:lnTo>
                <a:lnTo>
                  <a:pt x="2143346" y="2441791"/>
                </a:lnTo>
                <a:lnTo>
                  <a:pt x="2143346" y="2445382"/>
                </a:lnTo>
                <a:lnTo>
                  <a:pt x="2143346" y="2470518"/>
                </a:lnTo>
                <a:lnTo>
                  <a:pt x="2163641" y="2463897"/>
                </a:lnTo>
                <a:cubicBezTo>
                  <a:pt x="2166541" y="2462661"/>
                  <a:pt x="2166541" y="2461990"/>
                  <a:pt x="2166541" y="2460641"/>
                </a:cubicBezTo>
                <a:lnTo>
                  <a:pt x="2166541" y="2441791"/>
                </a:lnTo>
                <a:lnTo>
                  <a:pt x="2313446" y="2441791"/>
                </a:lnTo>
                <a:lnTo>
                  <a:pt x="2313446" y="2520788"/>
                </a:lnTo>
                <a:lnTo>
                  <a:pt x="2321175" y="2520788"/>
                </a:lnTo>
                <a:lnTo>
                  <a:pt x="2375299" y="2520788"/>
                </a:lnTo>
                <a:lnTo>
                  <a:pt x="2375299" y="2524379"/>
                </a:lnTo>
                <a:lnTo>
                  <a:pt x="2375299" y="2549515"/>
                </a:lnTo>
                <a:lnTo>
                  <a:pt x="2382066" y="2549515"/>
                </a:lnTo>
                <a:lnTo>
                  <a:pt x="2429423" y="2549515"/>
                </a:lnTo>
                <a:lnTo>
                  <a:pt x="2429423" y="2470518"/>
                </a:lnTo>
                <a:lnTo>
                  <a:pt x="2433287" y="2470518"/>
                </a:lnTo>
                <a:lnTo>
                  <a:pt x="2460351" y="2470518"/>
                </a:lnTo>
                <a:lnTo>
                  <a:pt x="2460351" y="2362790"/>
                </a:lnTo>
                <a:lnTo>
                  <a:pt x="2464216" y="2362790"/>
                </a:lnTo>
                <a:lnTo>
                  <a:pt x="2491279" y="2362790"/>
                </a:lnTo>
                <a:lnTo>
                  <a:pt x="2491279" y="2356508"/>
                </a:lnTo>
                <a:lnTo>
                  <a:pt x="2491279" y="2312520"/>
                </a:lnTo>
                <a:cubicBezTo>
                  <a:pt x="2483546" y="2312520"/>
                  <a:pt x="2483546" y="2312520"/>
                  <a:pt x="2486445" y="2307131"/>
                </a:cubicBezTo>
                <a:lnTo>
                  <a:pt x="2506741" y="2269428"/>
                </a:lnTo>
                <a:cubicBezTo>
                  <a:pt x="2506761" y="2269485"/>
                  <a:pt x="2507505" y="2271724"/>
                  <a:pt x="2537670" y="2362790"/>
                </a:cubicBezTo>
                <a:lnTo>
                  <a:pt x="2540569" y="2362790"/>
                </a:lnTo>
                <a:lnTo>
                  <a:pt x="2560865" y="2362790"/>
                </a:lnTo>
                <a:lnTo>
                  <a:pt x="2560865" y="2010886"/>
                </a:lnTo>
                <a:lnTo>
                  <a:pt x="2566664" y="2010886"/>
                </a:lnTo>
                <a:lnTo>
                  <a:pt x="2607256" y="2010886"/>
                </a:lnTo>
                <a:lnTo>
                  <a:pt x="2607256" y="1852888"/>
                </a:lnTo>
                <a:lnTo>
                  <a:pt x="2707770" y="1852888"/>
                </a:lnTo>
                <a:lnTo>
                  <a:pt x="2707770" y="1781070"/>
                </a:lnTo>
                <a:lnTo>
                  <a:pt x="2839213" y="1781070"/>
                </a:lnTo>
                <a:lnTo>
                  <a:pt x="2839213" y="1789150"/>
                </a:lnTo>
                <a:lnTo>
                  <a:pt x="2839213" y="1845706"/>
                </a:lnTo>
                <a:lnTo>
                  <a:pt x="2847911" y="1845706"/>
                </a:lnTo>
                <a:lnTo>
                  <a:pt x="2908799" y="1845706"/>
                </a:lnTo>
                <a:lnTo>
                  <a:pt x="2908799" y="2003704"/>
                </a:lnTo>
                <a:lnTo>
                  <a:pt x="2912664" y="2003704"/>
                </a:lnTo>
                <a:lnTo>
                  <a:pt x="2939727" y="2003704"/>
                </a:lnTo>
                <a:lnTo>
                  <a:pt x="2993851" y="2018068"/>
                </a:lnTo>
                <a:lnTo>
                  <a:pt x="2993851" y="2147340"/>
                </a:lnTo>
                <a:lnTo>
                  <a:pt x="2997716" y="2147340"/>
                </a:lnTo>
                <a:lnTo>
                  <a:pt x="3024776" y="2147340"/>
                </a:lnTo>
                <a:lnTo>
                  <a:pt x="3024776" y="2152725"/>
                </a:lnTo>
                <a:lnTo>
                  <a:pt x="3024776" y="2190428"/>
                </a:lnTo>
                <a:lnTo>
                  <a:pt x="3032509" y="2190428"/>
                </a:lnTo>
                <a:lnTo>
                  <a:pt x="3086632" y="2190428"/>
                </a:lnTo>
                <a:lnTo>
                  <a:pt x="3109828" y="2211975"/>
                </a:lnTo>
                <a:lnTo>
                  <a:pt x="3109828" y="2283793"/>
                </a:lnTo>
                <a:lnTo>
                  <a:pt x="3118526" y="2283793"/>
                </a:lnTo>
                <a:lnTo>
                  <a:pt x="3179414" y="2283793"/>
                </a:lnTo>
                <a:lnTo>
                  <a:pt x="3179414" y="2287381"/>
                </a:lnTo>
                <a:lnTo>
                  <a:pt x="3179414" y="2312520"/>
                </a:lnTo>
                <a:lnTo>
                  <a:pt x="3184247" y="2312520"/>
                </a:lnTo>
                <a:lnTo>
                  <a:pt x="3218075" y="2312520"/>
                </a:lnTo>
                <a:lnTo>
                  <a:pt x="3218075" y="2319699"/>
                </a:lnTo>
                <a:lnTo>
                  <a:pt x="3218075" y="2369973"/>
                </a:lnTo>
                <a:cubicBezTo>
                  <a:pt x="3233538" y="2369973"/>
                  <a:pt x="3233538" y="2369973"/>
                  <a:pt x="3233538" y="2363687"/>
                </a:cubicBezTo>
                <a:lnTo>
                  <a:pt x="3233538" y="2319699"/>
                </a:lnTo>
                <a:lnTo>
                  <a:pt x="3237402" y="2319699"/>
                </a:lnTo>
                <a:lnTo>
                  <a:pt x="3264466" y="2319699"/>
                </a:lnTo>
                <a:lnTo>
                  <a:pt x="3264466" y="2325087"/>
                </a:lnTo>
                <a:lnTo>
                  <a:pt x="3264466" y="2362790"/>
                </a:lnTo>
                <a:lnTo>
                  <a:pt x="3267365" y="2362790"/>
                </a:lnTo>
                <a:lnTo>
                  <a:pt x="3287661" y="2362790"/>
                </a:lnTo>
                <a:cubicBezTo>
                  <a:pt x="3287661" y="2348429"/>
                  <a:pt x="3287661" y="2348429"/>
                  <a:pt x="3473224" y="2348429"/>
                </a:cubicBezTo>
                <a:lnTo>
                  <a:pt x="3473224" y="2352917"/>
                </a:lnTo>
                <a:lnTo>
                  <a:pt x="3473224" y="2384335"/>
                </a:lnTo>
                <a:lnTo>
                  <a:pt x="3476123" y="2384335"/>
                </a:lnTo>
                <a:lnTo>
                  <a:pt x="3496423" y="2384335"/>
                </a:lnTo>
                <a:lnTo>
                  <a:pt x="3496423" y="2391517"/>
                </a:lnTo>
                <a:lnTo>
                  <a:pt x="3496423" y="2441791"/>
                </a:lnTo>
                <a:cubicBezTo>
                  <a:pt x="3496454" y="2441778"/>
                  <a:pt x="3496896" y="2441519"/>
                  <a:pt x="3504152" y="2437303"/>
                </a:cubicBezTo>
                <a:lnTo>
                  <a:pt x="3558276" y="2405882"/>
                </a:lnTo>
                <a:cubicBezTo>
                  <a:pt x="3558284" y="2405819"/>
                  <a:pt x="3558783" y="2402912"/>
                  <a:pt x="3581471" y="2269428"/>
                </a:cubicBezTo>
                <a:cubicBezTo>
                  <a:pt x="3581506" y="2269422"/>
                  <a:pt x="3581769" y="2269335"/>
                  <a:pt x="3584371" y="2268531"/>
                </a:cubicBezTo>
                <a:lnTo>
                  <a:pt x="3604667" y="2262246"/>
                </a:lnTo>
                <a:cubicBezTo>
                  <a:pt x="3604667" y="2262193"/>
                  <a:pt x="3604793" y="2258668"/>
                  <a:pt x="3612400" y="2032430"/>
                </a:cubicBezTo>
                <a:cubicBezTo>
                  <a:pt x="3612400" y="2032490"/>
                  <a:pt x="3612526" y="2036114"/>
                  <a:pt x="3620133" y="2262246"/>
                </a:cubicBezTo>
                <a:cubicBezTo>
                  <a:pt x="3620167" y="2262256"/>
                  <a:pt x="3620438" y="2262339"/>
                  <a:pt x="3623032" y="2263143"/>
                </a:cubicBezTo>
                <a:lnTo>
                  <a:pt x="3643328" y="2269428"/>
                </a:lnTo>
                <a:lnTo>
                  <a:pt x="3643328" y="1982159"/>
                </a:lnTo>
                <a:cubicBezTo>
                  <a:pt x="3658790" y="1982159"/>
                  <a:pt x="3658790" y="1982159"/>
                  <a:pt x="3658790" y="1874432"/>
                </a:cubicBezTo>
                <a:lnTo>
                  <a:pt x="3805695" y="1874432"/>
                </a:lnTo>
                <a:lnTo>
                  <a:pt x="3805695" y="1982159"/>
                </a:lnTo>
                <a:lnTo>
                  <a:pt x="3808595" y="1982159"/>
                </a:lnTo>
                <a:lnTo>
                  <a:pt x="3828891" y="1982159"/>
                </a:lnTo>
                <a:lnTo>
                  <a:pt x="3828891" y="1709252"/>
                </a:lnTo>
                <a:lnTo>
                  <a:pt x="3835659" y="1709252"/>
                </a:lnTo>
                <a:lnTo>
                  <a:pt x="3883014" y="1709252"/>
                </a:lnTo>
                <a:lnTo>
                  <a:pt x="3883014" y="1702970"/>
                </a:lnTo>
                <a:lnTo>
                  <a:pt x="3883014" y="1658981"/>
                </a:lnTo>
                <a:lnTo>
                  <a:pt x="3968067" y="1658981"/>
                </a:lnTo>
                <a:lnTo>
                  <a:pt x="3968067" y="1655390"/>
                </a:lnTo>
                <a:lnTo>
                  <a:pt x="3968067" y="1630255"/>
                </a:lnTo>
                <a:lnTo>
                  <a:pt x="3974831" y="1630255"/>
                </a:lnTo>
                <a:lnTo>
                  <a:pt x="4022190" y="1630255"/>
                </a:lnTo>
                <a:lnTo>
                  <a:pt x="4022190" y="1633846"/>
                </a:lnTo>
                <a:lnTo>
                  <a:pt x="4022190" y="1658981"/>
                </a:lnTo>
                <a:lnTo>
                  <a:pt x="4025090" y="1658981"/>
                </a:lnTo>
                <a:lnTo>
                  <a:pt x="4045386" y="1658981"/>
                </a:lnTo>
                <a:lnTo>
                  <a:pt x="4084043" y="1644617"/>
                </a:lnTo>
                <a:lnTo>
                  <a:pt x="4099505" y="1655390"/>
                </a:lnTo>
                <a:lnTo>
                  <a:pt x="4099505" y="1630255"/>
                </a:lnTo>
                <a:lnTo>
                  <a:pt x="4108203" y="1630255"/>
                </a:lnTo>
                <a:lnTo>
                  <a:pt x="4169095" y="1630255"/>
                </a:lnTo>
                <a:lnTo>
                  <a:pt x="4169095" y="1633846"/>
                </a:lnTo>
                <a:lnTo>
                  <a:pt x="4169095" y="1658981"/>
                </a:lnTo>
                <a:lnTo>
                  <a:pt x="4285072" y="1658981"/>
                </a:lnTo>
                <a:lnTo>
                  <a:pt x="4285072" y="1664367"/>
                </a:lnTo>
                <a:lnTo>
                  <a:pt x="4285072" y="1702073"/>
                </a:lnTo>
                <a:lnTo>
                  <a:pt x="4385586" y="1702073"/>
                </a:lnTo>
                <a:lnTo>
                  <a:pt x="4385586" y="1802614"/>
                </a:lnTo>
                <a:lnTo>
                  <a:pt x="4388486" y="1802614"/>
                </a:lnTo>
                <a:lnTo>
                  <a:pt x="4408782" y="1802614"/>
                </a:lnTo>
                <a:lnTo>
                  <a:pt x="4408782" y="1806206"/>
                </a:lnTo>
                <a:lnTo>
                  <a:pt x="4408782" y="1831344"/>
                </a:lnTo>
                <a:cubicBezTo>
                  <a:pt x="4424248" y="1831344"/>
                  <a:pt x="4424248" y="1831344"/>
                  <a:pt x="4424248" y="1931885"/>
                </a:cubicBezTo>
                <a:lnTo>
                  <a:pt x="4427147" y="1931885"/>
                </a:lnTo>
                <a:lnTo>
                  <a:pt x="4447443" y="1931885"/>
                </a:lnTo>
                <a:lnTo>
                  <a:pt x="4447443" y="1934580"/>
                </a:lnTo>
                <a:lnTo>
                  <a:pt x="4447443" y="1953433"/>
                </a:lnTo>
                <a:lnTo>
                  <a:pt x="4451308" y="1953433"/>
                </a:lnTo>
                <a:lnTo>
                  <a:pt x="4478369" y="1953433"/>
                </a:lnTo>
                <a:lnTo>
                  <a:pt x="4478369" y="2053978"/>
                </a:lnTo>
                <a:lnTo>
                  <a:pt x="4486102" y="2053978"/>
                </a:lnTo>
                <a:lnTo>
                  <a:pt x="4540224" y="2053978"/>
                </a:lnTo>
                <a:lnTo>
                  <a:pt x="4540224" y="2132975"/>
                </a:lnTo>
                <a:cubicBezTo>
                  <a:pt x="4547957" y="2132975"/>
                  <a:pt x="4547957" y="2132975"/>
                  <a:pt x="4547957" y="2138360"/>
                </a:cubicBezTo>
                <a:lnTo>
                  <a:pt x="4547957" y="2176066"/>
                </a:lnTo>
                <a:lnTo>
                  <a:pt x="4550857" y="2176066"/>
                </a:lnTo>
                <a:lnTo>
                  <a:pt x="4571153" y="2176066"/>
                </a:lnTo>
                <a:lnTo>
                  <a:pt x="4571153" y="2255063"/>
                </a:lnTo>
                <a:lnTo>
                  <a:pt x="4575982" y="2255063"/>
                </a:lnTo>
                <a:lnTo>
                  <a:pt x="4609810" y="2255063"/>
                </a:lnTo>
                <a:cubicBezTo>
                  <a:pt x="4617543" y="2262246"/>
                  <a:pt x="4617543" y="2262246"/>
                  <a:pt x="4617543" y="2268531"/>
                </a:cubicBezTo>
                <a:lnTo>
                  <a:pt x="4617543" y="2312520"/>
                </a:lnTo>
                <a:cubicBezTo>
                  <a:pt x="4617562" y="2312497"/>
                  <a:pt x="4617894" y="2312141"/>
                  <a:pt x="4623342" y="2306234"/>
                </a:cubicBezTo>
                <a:lnTo>
                  <a:pt x="4663934" y="2262246"/>
                </a:lnTo>
                <a:lnTo>
                  <a:pt x="4772181" y="2262246"/>
                </a:lnTo>
                <a:lnTo>
                  <a:pt x="4772181" y="2549515"/>
                </a:lnTo>
                <a:lnTo>
                  <a:pt x="4775082" y="2549515"/>
                </a:lnTo>
                <a:lnTo>
                  <a:pt x="4795378" y="2549515"/>
                </a:lnTo>
                <a:cubicBezTo>
                  <a:pt x="4795392" y="2549488"/>
                  <a:pt x="4795618" y="2549156"/>
                  <a:pt x="4798277" y="2545027"/>
                </a:cubicBezTo>
                <a:lnTo>
                  <a:pt x="4818573" y="2513606"/>
                </a:lnTo>
                <a:lnTo>
                  <a:pt x="4818573" y="2519891"/>
                </a:lnTo>
                <a:lnTo>
                  <a:pt x="4818573" y="2563880"/>
                </a:lnTo>
                <a:cubicBezTo>
                  <a:pt x="4834034" y="2563880"/>
                  <a:pt x="4834034" y="2563880"/>
                  <a:pt x="4834034" y="2413064"/>
                </a:cubicBezTo>
                <a:lnTo>
                  <a:pt x="4836934" y="2413064"/>
                </a:lnTo>
                <a:lnTo>
                  <a:pt x="4857230" y="2413064"/>
                </a:lnTo>
                <a:lnTo>
                  <a:pt x="4857230" y="2197610"/>
                </a:lnTo>
                <a:lnTo>
                  <a:pt x="4861098" y="2197610"/>
                </a:lnTo>
                <a:lnTo>
                  <a:pt x="4888158" y="2197610"/>
                </a:lnTo>
                <a:cubicBezTo>
                  <a:pt x="4888181" y="2197540"/>
                  <a:pt x="4889188" y="2194418"/>
                  <a:pt x="4934549" y="2053978"/>
                </a:cubicBezTo>
                <a:lnTo>
                  <a:pt x="4939382" y="2053978"/>
                </a:lnTo>
                <a:lnTo>
                  <a:pt x="4973210" y="2053978"/>
                </a:lnTo>
                <a:cubicBezTo>
                  <a:pt x="4973229" y="2054054"/>
                  <a:pt x="4974091" y="2057263"/>
                  <a:pt x="5011868" y="2197610"/>
                </a:cubicBezTo>
                <a:lnTo>
                  <a:pt x="5015733" y="2197610"/>
                </a:lnTo>
                <a:lnTo>
                  <a:pt x="5042796" y="2197610"/>
                </a:lnTo>
                <a:lnTo>
                  <a:pt x="5042796" y="2326881"/>
                </a:lnTo>
                <a:lnTo>
                  <a:pt x="5049560" y="2326881"/>
                </a:lnTo>
                <a:lnTo>
                  <a:pt x="5096921" y="2326881"/>
                </a:lnTo>
                <a:lnTo>
                  <a:pt x="5096921" y="2334064"/>
                </a:lnTo>
                <a:lnTo>
                  <a:pt x="5096921" y="2384335"/>
                </a:lnTo>
                <a:cubicBezTo>
                  <a:pt x="5112383" y="2384335"/>
                  <a:pt x="5112383" y="2384335"/>
                  <a:pt x="5112383" y="2377155"/>
                </a:cubicBezTo>
                <a:lnTo>
                  <a:pt x="5112383" y="2326881"/>
                </a:lnTo>
                <a:lnTo>
                  <a:pt x="5118181" y="2326881"/>
                </a:lnTo>
                <a:lnTo>
                  <a:pt x="5158773" y="2326881"/>
                </a:lnTo>
                <a:lnTo>
                  <a:pt x="5158773" y="2332267"/>
                </a:lnTo>
                <a:lnTo>
                  <a:pt x="5158773" y="2369973"/>
                </a:lnTo>
                <a:lnTo>
                  <a:pt x="5274753" y="2369973"/>
                </a:lnTo>
                <a:lnTo>
                  <a:pt x="5274753" y="2247884"/>
                </a:lnTo>
                <a:lnTo>
                  <a:pt x="5279583" y="2247884"/>
                </a:lnTo>
                <a:lnTo>
                  <a:pt x="5313411" y="2247884"/>
                </a:lnTo>
                <a:lnTo>
                  <a:pt x="5313411" y="2319699"/>
                </a:lnTo>
                <a:cubicBezTo>
                  <a:pt x="5321144" y="2319699"/>
                  <a:pt x="5321144" y="2319699"/>
                  <a:pt x="5321144" y="2211975"/>
                </a:cubicBezTo>
                <a:lnTo>
                  <a:pt x="5406193" y="2211975"/>
                </a:lnTo>
                <a:lnTo>
                  <a:pt x="5406193" y="2206587"/>
                </a:lnTo>
                <a:lnTo>
                  <a:pt x="5406193" y="2168884"/>
                </a:lnTo>
                <a:lnTo>
                  <a:pt x="5409092" y="2168884"/>
                </a:lnTo>
                <a:lnTo>
                  <a:pt x="5429388" y="2168884"/>
                </a:lnTo>
                <a:lnTo>
                  <a:pt x="5429388" y="2162602"/>
                </a:lnTo>
                <a:lnTo>
                  <a:pt x="5429388" y="2118613"/>
                </a:lnTo>
                <a:lnTo>
                  <a:pt x="5444854" y="2140157"/>
                </a:lnTo>
                <a:lnTo>
                  <a:pt x="5453552" y="2140157"/>
                </a:lnTo>
                <a:lnTo>
                  <a:pt x="5514440" y="2140157"/>
                </a:lnTo>
                <a:lnTo>
                  <a:pt x="5514440" y="2137463"/>
                </a:lnTo>
                <a:lnTo>
                  <a:pt x="5514440" y="2118613"/>
                </a:lnTo>
                <a:lnTo>
                  <a:pt x="5517339" y="2118613"/>
                </a:lnTo>
                <a:lnTo>
                  <a:pt x="5537635" y="2118613"/>
                </a:lnTo>
                <a:lnTo>
                  <a:pt x="5537635" y="2123101"/>
                </a:lnTo>
                <a:lnTo>
                  <a:pt x="5537635" y="2154522"/>
                </a:lnTo>
                <a:lnTo>
                  <a:pt x="5684540" y="2154522"/>
                </a:lnTo>
                <a:lnTo>
                  <a:pt x="5684540" y="2614150"/>
                </a:lnTo>
                <a:lnTo>
                  <a:pt x="5690339" y="2614150"/>
                </a:lnTo>
                <a:lnTo>
                  <a:pt x="5730931" y="2614150"/>
                </a:lnTo>
                <a:lnTo>
                  <a:pt x="5730931" y="2571062"/>
                </a:lnTo>
                <a:lnTo>
                  <a:pt x="5746397" y="2571062"/>
                </a:lnTo>
                <a:lnTo>
                  <a:pt x="5746397" y="2614150"/>
                </a:lnTo>
                <a:lnTo>
                  <a:pt x="5862373" y="2614150"/>
                </a:lnTo>
                <a:lnTo>
                  <a:pt x="5862373" y="2513606"/>
                </a:lnTo>
                <a:lnTo>
                  <a:pt x="5908764" y="2513606"/>
                </a:lnTo>
                <a:lnTo>
                  <a:pt x="5955155" y="2506427"/>
                </a:lnTo>
                <a:cubicBezTo>
                  <a:pt x="5962888" y="2506427"/>
                  <a:pt x="5962888" y="2513606"/>
                  <a:pt x="5970621" y="2513606"/>
                </a:cubicBezTo>
                <a:lnTo>
                  <a:pt x="6009278" y="2513606"/>
                </a:lnTo>
                <a:lnTo>
                  <a:pt x="6009278" y="2614150"/>
                </a:lnTo>
                <a:lnTo>
                  <a:pt x="6040207" y="2614150"/>
                </a:lnTo>
                <a:lnTo>
                  <a:pt x="6040207" y="2671607"/>
                </a:lnTo>
                <a:lnTo>
                  <a:pt x="6075824" y="2674613"/>
                </a:lnTo>
                <a:lnTo>
                  <a:pt x="6125259" y="2674613"/>
                </a:lnTo>
                <a:lnTo>
                  <a:pt x="6125259" y="2621333"/>
                </a:lnTo>
                <a:lnTo>
                  <a:pt x="6384512" y="2621333"/>
                </a:lnTo>
                <a:lnTo>
                  <a:pt x="6384512" y="2338110"/>
                </a:lnTo>
                <a:lnTo>
                  <a:pt x="6659225" y="2338110"/>
                </a:lnTo>
                <a:lnTo>
                  <a:pt x="6659225" y="2599789"/>
                </a:lnTo>
                <a:lnTo>
                  <a:pt x="6666488" y="2599789"/>
                </a:lnTo>
                <a:lnTo>
                  <a:pt x="6671227" y="2674613"/>
                </a:lnTo>
                <a:lnTo>
                  <a:pt x="6708141" y="2674613"/>
                </a:lnTo>
                <a:cubicBezTo>
                  <a:pt x="6710186" y="2650647"/>
                  <a:pt x="6712879" y="2625220"/>
                  <a:pt x="6712879" y="2599789"/>
                </a:cubicBezTo>
                <a:lnTo>
                  <a:pt x="6736074" y="2599789"/>
                </a:lnTo>
                <a:lnTo>
                  <a:pt x="6740813" y="2674613"/>
                </a:lnTo>
                <a:lnTo>
                  <a:pt x="6933937" y="2674613"/>
                </a:lnTo>
                <a:lnTo>
                  <a:pt x="6933937" y="2133011"/>
                </a:lnTo>
                <a:lnTo>
                  <a:pt x="7253581" y="2133011"/>
                </a:lnTo>
                <a:lnTo>
                  <a:pt x="7253581" y="2123101"/>
                </a:lnTo>
                <a:lnTo>
                  <a:pt x="7253581" y="2118613"/>
                </a:lnTo>
                <a:lnTo>
                  <a:pt x="7273877" y="2118613"/>
                </a:lnTo>
                <a:lnTo>
                  <a:pt x="7276777" y="2118613"/>
                </a:lnTo>
                <a:lnTo>
                  <a:pt x="7276777" y="2133011"/>
                </a:lnTo>
                <a:lnTo>
                  <a:pt x="7351493" y="2133011"/>
                </a:lnTo>
                <a:lnTo>
                  <a:pt x="7361829" y="2118613"/>
                </a:lnTo>
                <a:lnTo>
                  <a:pt x="7361829" y="2133011"/>
                </a:lnTo>
                <a:lnTo>
                  <a:pt x="7686743" y="2133011"/>
                </a:lnTo>
                <a:lnTo>
                  <a:pt x="7686743" y="2383834"/>
                </a:lnTo>
                <a:lnTo>
                  <a:pt x="7694297" y="2384335"/>
                </a:lnTo>
                <a:lnTo>
                  <a:pt x="7694297" y="2334064"/>
                </a:lnTo>
                <a:lnTo>
                  <a:pt x="7694297" y="2326881"/>
                </a:lnTo>
                <a:lnTo>
                  <a:pt x="7741656" y="2326881"/>
                </a:lnTo>
                <a:lnTo>
                  <a:pt x="7748420" y="2326881"/>
                </a:lnTo>
                <a:lnTo>
                  <a:pt x="7748420" y="2197610"/>
                </a:lnTo>
                <a:lnTo>
                  <a:pt x="7775484" y="2197610"/>
                </a:lnTo>
                <a:lnTo>
                  <a:pt x="7779349" y="2197610"/>
                </a:lnTo>
                <a:lnTo>
                  <a:pt x="7818006" y="2053978"/>
                </a:lnTo>
                <a:lnTo>
                  <a:pt x="7851834" y="2053978"/>
                </a:lnTo>
                <a:lnTo>
                  <a:pt x="7856668" y="2053978"/>
                </a:lnTo>
                <a:lnTo>
                  <a:pt x="7903058" y="2197610"/>
                </a:lnTo>
                <a:lnTo>
                  <a:pt x="7930118" y="2197610"/>
                </a:lnTo>
                <a:lnTo>
                  <a:pt x="7933987" y="2197610"/>
                </a:lnTo>
                <a:lnTo>
                  <a:pt x="7933987" y="2399895"/>
                </a:lnTo>
                <a:lnTo>
                  <a:pt x="8020256" y="2399895"/>
                </a:lnTo>
                <a:lnTo>
                  <a:pt x="8020256" y="2305337"/>
                </a:lnTo>
                <a:lnTo>
                  <a:pt x="8125030" y="2305337"/>
                </a:lnTo>
                <a:lnTo>
                  <a:pt x="8129996" y="2190002"/>
                </a:lnTo>
                <a:lnTo>
                  <a:pt x="8568528" y="2190002"/>
                </a:lnTo>
                <a:lnTo>
                  <a:pt x="8568528" y="2305337"/>
                </a:lnTo>
                <a:lnTo>
                  <a:pt x="8584684" y="2305337"/>
                </a:lnTo>
                <a:lnTo>
                  <a:pt x="8584684" y="2326881"/>
                </a:lnTo>
                <a:lnTo>
                  <a:pt x="8654270" y="2326881"/>
                </a:lnTo>
                <a:lnTo>
                  <a:pt x="8654270" y="2427426"/>
                </a:lnTo>
                <a:lnTo>
                  <a:pt x="8684509" y="2427426"/>
                </a:lnTo>
                <a:lnTo>
                  <a:pt x="8684509" y="2420244"/>
                </a:lnTo>
                <a:lnTo>
                  <a:pt x="8769557" y="2420244"/>
                </a:lnTo>
                <a:lnTo>
                  <a:pt x="8769557" y="2427426"/>
                </a:lnTo>
                <a:lnTo>
                  <a:pt x="8870761" y="2427426"/>
                </a:lnTo>
                <a:lnTo>
                  <a:pt x="8870761" y="2470518"/>
                </a:lnTo>
                <a:lnTo>
                  <a:pt x="8901690" y="2470518"/>
                </a:lnTo>
                <a:lnTo>
                  <a:pt x="8901690" y="2527971"/>
                </a:lnTo>
                <a:cubicBezTo>
                  <a:pt x="8913288" y="2527971"/>
                  <a:pt x="8926818" y="2527971"/>
                  <a:pt x="8940349" y="2526175"/>
                </a:cubicBezTo>
                <a:lnTo>
                  <a:pt x="8962856" y="2518858"/>
                </a:lnTo>
                <a:lnTo>
                  <a:pt x="8962856" y="1953433"/>
                </a:lnTo>
                <a:lnTo>
                  <a:pt x="8986052" y="1931885"/>
                </a:lnTo>
                <a:lnTo>
                  <a:pt x="9264400" y="1931885"/>
                </a:lnTo>
                <a:lnTo>
                  <a:pt x="9264400" y="1960615"/>
                </a:lnTo>
                <a:lnTo>
                  <a:pt x="9303057" y="1960615"/>
                </a:lnTo>
                <a:lnTo>
                  <a:pt x="9303057" y="2341246"/>
                </a:lnTo>
                <a:lnTo>
                  <a:pt x="9357871" y="2341246"/>
                </a:lnTo>
                <a:lnTo>
                  <a:pt x="9357871" y="1723617"/>
                </a:lnTo>
                <a:lnTo>
                  <a:pt x="9458385" y="1723617"/>
                </a:lnTo>
                <a:lnTo>
                  <a:pt x="9458385" y="1698482"/>
                </a:lnTo>
                <a:lnTo>
                  <a:pt x="9458385" y="1694891"/>
                </a:lnTo>
                <a:lnTo>
                  <a:pt x="9646534" y="1726100"/>
                </a:lnTo>
                <a:lnTo>
                  <a:pt x="9655202" y="1727537"/>
                </a:lnTo>
                <a:lnTo>
                  <a:pt x="9663871" y="1726100"/>
                </a:lnTo>
                <a:lnTo>
                  <a:pt x="9852020" y="1694891"/>
                </a:lnTo>
                <a:lnTo>
                  <a:pt x="9852020" y="1698482"/>
                </a:lnTo>
                <a:lnTo>
                  <a:pt x="9852020" y="1723617"/>
                </a:lnTo>
                <a:lnTo>
                  <a:pt x="9952534" y="1723617"/>
                </a:lnTo>
                <a:lnTo>
                  <a:pt x="9952534" y="2341246"/>
                </a:lnTo>
                <a:lnTo>
                  <a:pt x="10007348" y="2341246"/>
                </a:lnTo>
                <a:lnTo>
                  <a:pt x="10007348" y="1960615"/>
                </a:lnTo>
                <a:lnTo>
                  <a:pt x="10046005" y="1960615"/>
                </a:lnTo>
                <a:lnTo>
                  <a:pt x="10046005" y="1931885"/>
                </a:lnTo>
                <a:lnTo>
                  <a:pt x="10324353" y="1931885"/>
                </a:lnTo>
                <a:lnTo>
                  <a:pt x="10347549" y="1953433"/>
                </a:lnTo>
                <a:lnTo>
                  <a:pt x="10347549" y="2518858"/>
                </a:lnTo>
                <a:lnTo>
                  <a:pt x="10370056" y="2526175"/>
                </a:lnTo>
                <a:cubicBezTo>
                  <a:pt x="10383587" y="2527971"/>
                  <a:pt x="10397118" y="2527971"/>
                  <a:pt x="10408715" y="2527971"/>
                </a:cubicBezTo>
                <a:lnTo>
                  <a:pt x="10408715" y="2470518"/>
                </a:lnTo>
                <a:lnTo>
                  <a:pt x="10439644" y="2470518"/>
                </a:lnTo>
                <a:lnTo>
                  <a:pt x="10439644" y="2427426"/>
                </a:lnTo>
                <a:lnTo>
                  <a:pt x="10540848" y="2427426"/>
                </a:lnTo>
                <a:lnTo>
                  <a:pt x="10540848" y="2420244"/>
                </a:lnTo>
                <a:lnTo>
                  <a:pt x="10625896" y="2420244"/>
                </a:lnTo>
                <a:lnTo>
                  <a:pt x="10625896" y="2427426"/>
                </a:lnTo>
                <a:lnTo>
                  <a:pt x="10656135" y="2427426"/>
                </a:lnTo>
                <a:lnTo>
                  <a:pt x="10656135" y="2326881"/>
                </a:lnTo>
                <a:lnTo>
                  <a:pt x="10725721" y="2326881"/>
                </a:lnTo>
                <a:lnTo>
                  <a:pt x="10725721" y="2305337"/>
                </a:lnTo>
                <a:lnTo>
                  <a:pt x="10741877" y="2305337"/>
                </a:lnTo>
                <a:lnTo>
                  <a:pt x="10741877" y="2183249"/>
                </a:lnTo>
                <a:lnTo>
                  <a:pt x="10989297" y="2183249"/>
                </a:lnTo>
                <a:cubicBezTo>
                  <a:pt x="10997029" y="1903159"/>
                  <a:pt x="11012491" y="1623072"/>
                  <a:pt x="11020225" y="1342986"/>
                </a:cubicBezTo>
                <a:cubicBezTo>
                  <a:pt x="10989297" y="1335804"/>
                  <a:pt x="10896515" y="1307077"/>
                  <a:pt x="10973830" y="1271168"/>
                </a:cubicBezTo>
                <a:cubicBezTo>
                  <a:pt x="10966101" y="1263985"/>
                  <a:pt x="10958368" y="1256803"/>
                  <a:pt x="10950635" y="1256803"/>
                </a:cubicBezTo>
                <a:cubicBezTo>
                  <a:pt x="10950635" y="1206532"/>
                  <a:pt x="10950635" y="1206532"/>
                  <a:pt x="10981563" y="1177806"/>
                </a:cubicBezTo>
                <a:lnTo>
                  <a:pt x="10981563" y="1120353"/>
                </a:lnTo>
                <a:lnTo>
                  <a:pt x="11035687" y="1120353"/>
                </a:lnTo>
                <a:lnTo>
                  <a:pt x="11035687" y="1048535"/>
                </a:lnTo>
                <a:cubicBezTo>
                  <a:pt x="11035687" y="1041352"/>
                  <a:pt x="11043420" y="1041352"/>
                  <a:pt x="11043420" y="1034170"/>
                </a:cubicBezTo>
                <a:lnTo>
                  <a:pt x="11043420" y="775627"/>
                </a:lnTo>
                <a:cubicBezTo>
                  <a:pt x="11043420" y="768445"/>
                  <a:pt x="11035687" y="761266"/>
                  <a:pt x="11035687" y="754083"/>
                </a:cubicBezTo>
                <a:lnTo>
                  <a:pt x="11058883" y="732536"/>
                </a:lnTo>
                <a:cubicBezTo>
                  <a:pt x="11058883" y="667900"/>
                  <a:pt x="11058883" y="603265"/>
                  <a:pt x="11066615" y="524267"/>
                </a:cubicBezTo>
                <a:cubicBezTo>
                  <a:pt x="11066615" y="466814"/>
                  <a:pt x="11066615" y="402179"/>
                  <a:pt x="11074344" y="330361"/>
                </a:cubicBezTo>
                <a:cubicBezTo>
                  <a:pt x="11074344" y="308817"/>
                  <a:pt x="11074344" y="294451"/>
                  <a:pt x="11089810" y="272907"/>
                </a:cubicBezTo>
                <a:cubicBezTo>
                  <a:pt x="11089810" y="294451"/>
                  <a:pt x="11089810" y="308817"/>
                  <a:pt x="11097543" y="337543"/>
                </a:cubicBezTo>
                <a:lnTo>
                  <a:pt x="11097543" y="524267"/>
                </a:lnTo>
                <a:cubicBezTo>
                  <a:pt x="11105273" y="531450"/>
                  <a:pt x="11105273" y="531450"/>
                  <a:pt x="11105273" y="538629"/>
                </a:cubicBezTo>
                <a:lnTo>
                  <a:pt x="11105273" y="732536"/>
                </a:lnTo>
                <a:lnTo>
                  <a:pt x="11128468" y="754083"/>
                </a:lnTo>
                <a:cubicBezTo>
                  <a:pt x="11128468" y="761266"/>
                  <a:pt x="11120739" y="768445"/>
                  <a:pt x="11120739" y="775627"/>
                </a:cubicBezTo>
                <a:lnTo>
                  <a:pt x="11120739" y="1034170"/>
                </a:lnTo>
                <a:cubicBezTo>
                  <a:pt x="11120739" y="1041352"/>
                  <a:pt x="11128468" y="1041352"/>
                  <a:pt x="11128468" y="1048535"/>
                </a:cubicBezTo>
                <a:lnTo>
                  <a:pt x="11128468" y="1120353"/>
                </a:lnTo>
                <a:lnTo>
                  <a:pt x="11182592" y="1120353"/>
                </a:lnTo>
                <a:lnTo>
                  <a:pt x="11182592" y="1177806"/>
                </a:lnTo>
                <a:cubicBezTo>
                  <a:pt x="11221253" y="1206532"/>
                  <a:pt x="11213520" y="1213715"/>
                  <a:pt x="11213520" y="1256803"/>
                </a:cubicBezTo>
                <a:cubicBezTo>
                  <a:pt x="11205787" y="1256803"/>
                  <a:pt x="11198058" y="1263985"/>
                  <a:pt x="11190325" y="1271168"/>
                </a:cubicBezTo>
                <a:cubicBezTo>
                  <a:pt x="11275373" y="1299895"/>
                  <a:pt x="11182592" y="1342986"/>
                  <a:pt x="11143934" y="1342986"/>
                </a:cubicBezTo>
                <a:lnTo>
                  <a:pt x="11185375" y="2305337"/>
                </a:lnTo>
                <a:lnTo>
                  <a:pt x="11290149" y="2305337"/>
                </a:lnTo>
                <a:lnTo>
                  <a:pt x="11290149" y="2399895"/>
                </a:lnTo>
                <a:lnTo>
                  <a:pt x="11376418" y="2399895"/>
                </a:lnTo>
                <a:lnTo>
                  <a:pt x="11376418" y="2197610"/>
                </a:lnTo>
                <a:lnTo>
                  <a:pt x="11380287" y="2197610"/>
                </a:lnTo>
                <a:lnTo>
                  <a:pt x="11407347" y="2197610"/>
                </a:lnTo>
                <a:cubicBezTo>
                  <a:pt x="11407370" y="2197540"/>
                  <a:pt x="11408377" y="2194418"/>
                  <a:pt x="11453737" y="2053978"/>
                </a:cubicBezTo>
                <a:lnTo>
                  <a:pt x="11458571" y="2053978"/>
                </a:lnTo>
                <a:lnTo>
                  <a:pt x="11492399" y="2053978"/>
                </a:lnTo>
                <a:cubicBezTo>
                  <a:pt x="11492418" y="2054054"/>
                  <a:pt x="11493280" y="2057263"/>
                  <a:pt x="11531056" y="2197610"/>
                </a:cubicBezTo>
                <a:lnTo>
                  <a:pt x="11534921" y="2197610"/>
                </a:lnTo>
                <a:lnTo>
                  <a:pt x="11561985" y="2197610"/>
                </a:lnTo>
                <a:lnTo>
                  <a:pt x="11561985" y="2326881"/>
                </a:lnTo>
                <a:lnTo>
                  <a:pt x="11568749" y="2326881"/>
                </a:lnTo>
                <a:lnTo>
                  <a:pt x="11616108" y="2326881"/>
                </a:lnTo>
                <a:lnTo>
                  <a:pt x="11616108" y="2334064"/>
                </a:lnTo>
                <a:lnTo>
                  <a:pt x="11616108" y="2384335"/>
                </a:lnTo>
                <a:cubicBezTo>
                  <a:pt x="11631571" y="2384335"/>
                  <a:pt x="11631571" y="2384335"/>
                  <a:pt x="11631571" y="2377155"/>
                </a:cubicBezTo>
                <a:lnTo>
                  <a:pt x="11631571" y="2326881"/>
                </a:lnTo>
                <a:lnTo>
                  <a:pt x="11637370" y="2326881"/>
                </a:lnTo>
                <a:lnTo>
                  <a:pt x="11677961" y="2326881"/>
                </a:lnTo>
                <a:lnTo>
                  <a:pt x="11677961" y="2332267"/>
                </a:lnTo>
                <a:lnTo>
                  <a:pt x="11677961" y="2369973"/>
                </a:lnTo>
                <a:lnTo>
                  <a:pt x="11793942" y="2369973"/>
                </a:lnTo>
                <a:lnTo>
                  <a:pt x="11793942" y="2247884"/>
                </a:lnTo>
                <a:lnTo>
                  <a:pt x="11798772" y="2247884"/>
                </a:lnTo>
                <a:lnTo>
                  <a:pt x="11832600" y="2247884"/>
                </a:lnTo>
                <a:lnTo>
                  <a:pt x="11832600" y="2319699"/>
                </a:lnTo>
                <a:cubicBezTo>
                  <a:pt x="11840333" y="2319699"/>
                  <a:pt x="11840333" y="2319699"/>
                  <a:pt x="11840333" y="2211975"/>
                </a:cubicBezTo>
                <a:lnTo>
                  <a:pt x="11925381" y="2211975"/>
                </a:lnTo>
                <a:lnTo>
                  <a:pt x="11925381" y="2206587"/>
                </a:lnTo>
                <a:lnTo>
                  <a:pt x="11925381" y="2168884"/>
                </a:lnTo>
                <a:lnTo>
                  <a:pt x="11928280" y="2168884"/>
                </a:lnTo>
                <a:lnTo>
                  <a:pt x="11948576" y="2168884"/>
                </a:lnTo>
                <a:lnTo>
                  <a:pt x="11948576" y="2162602"/>
                </a:lnTo>
                <a:lnTo>
                  <a:pt x="11948576" y="2118613"/>
                </a:lnTo>
                <a:lnTo>
                  <a:pt x="11964042" y="2140157"/>
                </a:lnTo>
                <a:lnTo>
                  <a:pt x="11972741" y="2140157"/>
                </a:lnTo>
                <a:lnTo>
                  <a:pt x="12033628" y="2140157"/>
                </a:lnTo>
                <a:lnTo>
                  <a:pt x="12033628" y="2137463"/>
                </a:lnTo>
                <a:lnTo>
                  <a:pt x="12033628" y="2118613"/>
                </a:lnTo>
                <a:lnTo>
                  <a:pt x="12036528" y="2118613"/>
                </a:lnTo>
                <a:lnTo>
                  <a:pt x="12056824" y="2118613"/>
                </a:lnTo>
                <a:lnTo>
                  <a:pt x="12056824" y="2123101"/>
                </a:lnTo>
                <a:lnTo>
                  <a:pt x="12056824" y="2154522"/>
                </a:lnTo>
                <a:lnTo>
                  <a:pt x="12193615" y="2154522"/>
                </a:lnTo>
                <a:lnTo>
                  <a:pt x="12193615" y="3851881"/>
                </a:lnTo>
                <a:lnTo>
                  <a:pt x="11574491" y="3851467"/>
                </a:lnTo>
                <a:lnTo>
                  <a:pt x="11574491" y="3853265"/>
                </a:lnTo>
                <a:lnTo>
                  <a:pt x="11566958" y="3853270"/>
                </a:lnTo>
                <a:cubicBezTo>
                  <a:pt x="11566948" y="3854125"/>
                  <a:pt x="11566939" y="3854979"/>
                  <a:pt x="11566929" y="3855834"/>
                </a:cubicBezTo>
                <a:lnTo>
                  <a:pt x="9655181" y="3854552"/>
                </a:lnTo>
                <a:lnTo>
                  <a:pt x="7743476" y="3855834"/>
                </a:lnTo>
                <a:cubicBezTo>
                  <a:pt x="7743466" y="3854979"/>
                  <a:pt x="7743457" y="3854125"/>
                  <a:pt x="7743447" y="3853270"/>
                </a:cubicBezTo>
                <a:lnTo>
                  <a:pt x="658" y="3848084"/>
                </a:lnTo>
                <a:cubicBezTo>
                  <a:pt x="-1955" y="3357855"/>
                  <a:pt x="4228" y="2896111"/>
                  <a:pt x="1615" y="2405882"/>
                </a:cubicBezTo>
                <a:lnTo>
                  <a:pt x="78934" y="2405882"/>
                </a:lnTo>
                <a:cubicBezTo>
                  <a:pt x="78949" y="2405862"/>
                  <a:pt x="79091" y="2405590"/>
                  <a:pt x="80869" y="2402291"/>
                </a:cubicBezTo>
                <a:lnTo>
                  <a:pt x="94397" y="2377155"/>
                </a:lnTo>
                <a:cubicBezTo>
                  <a:pt x="94431" y="2377159"/>
                  <a:pt x="94862" y="2377219"/>
                  <a:pt x="101164" y="2378052"/>
                </a:cubicBezTo>
                <a:lnTo>
                  <a:pt x="148520" y="2384335"/>
                </a:lnTo>
                <a:cubicBezTo>
                  <a:pt x="148532" y="2384368"/>
                  <a:pt x="148677" y="2384703"/>
                  <a:pt x="150454" y="2388826"/>
                </a:cubicBezTo>
                <a:lnTo>
                  <a:pt x="163982" y="2420244"/>
                </a:lnTo>
                <a:cubicBezTo>
                  <a:pt x="164036" y="2420247"/>
                  <a:pt x="166310" y="2420413"/>
                  <a:pt x="264497" y="2427426"/>
                </a:cubicBezTo>
                <a:lnTo>
                  <a:pt x="264497" y="2018068"/>
                </a:lnTo>
                <a:lnTo>
                  <a:pt x="272230" y="2018068"/>
                </a:lnTo>
                <a:lnTo>
                  <a:pt x="326354" y="2018068"/>
                </a:lnTo>
                <a:lnTo>
                  <a:pt x="326354" y="1565619"/>
                </a:lnTo>
                <a:lnTo>
                  <a:pt x="333118" y="1565619"/>
                </a:lnTo>
                <a:lnTo>
                  <a:pt x="380477" y="1565619"/>
                </a:lnTo>
                <a:lnTo>
                  <a:pt x="380477" y="1184988"/>
                </a:lnTo>
                <a:cubicBezTo>
                  <a:pt x="395940" y="1177806"/>
                  <a:pt x="395940" y="1177806"/>
                  <a:pt x="395940" y="1091623"/>
                </a:cubicBezTo>
                <a:lnTo>
                  <a:pt x="403673" y="1091623"/>
                </a:lnTo>
                <a:lnTo>
                  <a:pt x="457796" y="1091623"/>
                </a:lnTo>
                <a:cubicBezTo>
                  <a:pt x="457838" y="1091546"/>
                  <a:pt x="460150" y="1087005"/>
                  <a:pt x="596968" y="818719"/>
                </a:cubicBezTo>
                <a:cubicBezTo>
                  <a:pt x="596968" y="818672"/>
                  <a:pt x="597098" y="812191"/>
                  <a:pt x="6124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Trapezoid 18">
            <a:extLst>
              <a:ext uri="{FF2B5EF4-FFF2-40B4-BE49-F238E27FC236}">
                <a16:creationId xmlns:a16="http://schemas.microsoft.com/office/drawing/2014/main" id="{2756A97A-5CCD-4D5B-BB8B-D2DB285ED91A}"/>
              </a:ext>
            </a:extLst>
          </p:cNvPr>
          <p:cNvSpPr/>
          <p:nvPr/>
        </p:nvSpPr>
        <p:spPr>
          <a:xfrm rot="10800000">
            <a:off x="3693419" y="2430036"/>
            <a:ext cx="1886107" cy="1043645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EB3AB0-4FBD-473B-9789-5F926FA7B863}"/>
              </a:ext>
            </a:extLst>
          </p:cNvPr>
          <p:cNvGrpSpPr/>
          <p:nvPr/>
        </p:nvGrpSpPr>
        <p:grpSpPr>
          <a:xfrm>
            <a:off x="5493916" y="1347811"/>
            <a:ext cx="4208576" cy="2440122"/>
            <a:chOff x="-548507" y="477868"/>
            <a:chExt cx="11570449" cy="635717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728C94-E316-4639-9D03-70C7C37FE9F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DD4D9AC-9A02-4AB2-A67A-B64D1506391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0DE9A70-AB43-43D7-BBE0-B5ECA164E551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3AAAFCE-452F-4B7F-A3EE-EBC340E7CF40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AB705D3-9C23-4BE9-8EE6-E3F19D37CCE8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2C119F9-E33B-43D9-B3EA-75E5D9E1A5D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7E74DD8-E348-4443-8E4F-BDD81BE0456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F86FD41-6269-4DB4-8C50-AFC56148884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5048134-62D8-4C13-88BC-AA78255ABEDF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2229C5E-65FB-4366-AC22-8757B9C5E4A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07267F9-AABB-4DDE-8E55-903E62D144C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6BD3AD8-2922-44BE-A2C4-989FA8102DE4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2EB1001-10E3-4720-BF3E-B862F51ABF48}"/>
              </a:ext>
            </a:extLst>
          </p:cNvPr>
          <p:cNvGrpSpPr/>
          <p:nvPr/>
        </p:nvGrpSpPr>
        <p:grpSpPr>
          <a:xfrm>
            <a:off x="10339536" y="1155759"/>
            <a:ext cx="1852463" cy="2911464"/>
            <a:chOff x="9508727" y="2147107"/>
            <a:chExt cx="2683273" cy="421722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559E9D-6BEF-4631-8FD7-36596359FAC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3E3741-88C5-49BC-A47A-17F10EAF142C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44D53F5-4D5B-4BAE-84AF-8C4A66CBBB8B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B04411B-6616-4FAE-BE6E-DFC6131BA3F7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15C04E-681D-498F-ABD7-8DD3C3F529F8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6FFE0D-CCA4-4A78-85D6-FCA2F2ECD8E2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88D0AD-C622-4095-9FF1-B0350ADD4484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" name="Graphic 14">
            <a:extLst>
              <a:ext uri="{FF2B5EF4-FFF2-40B4-BE49-F238E27FC236}">
                <a16:creationId xmlns:a16="http://schemas.microsoft.com/office/drawing/2014/main" id="{09C6E68C-5260-4BCF-A60B-BD0034F98B09}"/>
              </a:ext>
            </a:extLst>
          </p:cNvPr>
          <p:cNvGrpSpPr/>
          <p:nvPr/>
        </p:nvGrpSpPr>
        <p:grpSpPr>
          <a:xfrm>
            <a:off x="8105834" y="4080988"/>
            <a:ext cx="3348772" cy="2633867"/>
            <a:chOff x="2444748" y="555045"/>
            <a:chExt cx="7282048" cy="572745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431BF10-25BA-458D-B6D2-742CD1FDCA6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8BA6B34-C390-4AFE-A37E-C7E6153CA2C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C1B044-6444-4352-95E5-E580D57B0C4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20CABE1-F9F8-4884-914E-22F0F47D1D0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73B89F1-7C54-4747-893A-FA0C0DB3D87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44854C8-E72A-419D-8843-A429944E2F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4B232D6-972F-4B76-A242-21F86A5EB51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A9B8ED6-6FD2-4CFB-B0D3-981C9E26402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tx1">
                <a:lumMod val="65000"/>
                <a:lumOff val="35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C2198C-03D1-4C1C-9F46-50B2A65FD008}"/>
              </a:ext>
            </a:extLst>
          </p:cNvPr>
          <p:cNvGrpSpPr/>
          <p:nvPr/>
        </p:nvGrpSpPr>
        <p:grpSpPr>
          <a:xfrm>
            <a:off x="5614340" y="4365714"/>
            <a:ext cx="1207497" cy="2122717"/>
            <a:chOff x="5666519" y="1790478"/>
            <a:chExt cx="825553" cy="1451279"/>
          </a:xfrm>
        </p:grpSpPr>
        <p:grpSp>
          <p:nvGrpSpPr>
            <p:cNvPr id="35" name="Group 3">
              <a:extLst>
                <a:ext uri="{FF2B5EF4-FFF2-40B4-BE49-F238E27FC236}">
                  <a16:creationId xmlns:a16="http://schemas.microsoft.com/office/drawing/2014/main" id="{EE16A42D-0491-4C4D-A179-A220D0465411}"/>
                </a:ext>
              </a:extLst>
            </p:cNvPr>
            <p:cNvGrpSpPr/>
            <p:nvPr/>
          </p:nvGrpSpPr>
          <p:grpSpPr>
            <a:xfrm>
              <a:off x="5666519" y="1790478"/>
              <a:ext cx="825553" cy="1451279"/>
              <a:chOff x="445712" y="1449040"/>
              <a:chExt cx="2113018" cy="3924176"/>
            </a:xfrm>
          </p:grpSpPr>
          <p:sp>
            <p:nvSpPr>
              <p:cNvPr id="38" name="Rounded Rectangle 4">
                <a:extLst>
                  <a:ext uri="{FF2B5EF4-FFF2-40B4-BE49-F238E27FC236}">
                    <a16:creationId xmlns:a16="http://schemas.microsoft.com/office/drawing/2014/main" id="{D743D23D-BA9D-4C29-B9DB-EDDA894922D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B907A13F-70A1-427E-9667-FB666BC9B7A1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40" name="Group 6">
                <a:extLst>
                  <a:ext uri="{FF2B5EF4-FFF2-40B4-BE49-F238E27FC236}">
                    <a16:creationId xmlns:a16="http://schemas.microsoft.com/office/drawing/2014/main" id="{45D57BEA-351B-4289-BA41-16555B67077D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41" name="Oval 7">
                  <a:extLst>
                    <a:ext uri="{FF2B5EF4-FFF2-40B4-BE49-F238E27FC236}">
                      <a16:creationId xmlns:a16="http://schemas.microsoft.com/office/drawing/2014/main" id="{DF1EBC14-B9E0-471C-BF30-6008C86888AB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42" name="Rounded Rectangle 8">
                  <a:extLst>
                    <a:ext uri="{FF2B5EF4-FFF2-40B4-BE49-F238E27FC236}">
                      <a16:creationId xmlns:a16="http://schemas.microsoft.com/office/drawing/2014/main" id="{CC4D1060-0AAC-4C42-AE34-0847D9683B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36" name="Picture Placeholder 2">
              <a:extLst>
                <a:ext uri="{FF2B5EF4-FFF2-40B4-BE49-F238E27FC236}">
                  <a16:creationId xmlns:a16="http://schemas.microsoft.com/office/drawing/2014/main" id="{1CAED95A-5278-404E-96B8-73B5FC3F9581}"/>
                </a:ext>
              </a:extLst>
            </p:cNvPr>
            <p:cNvSpPr txBox="1">
              <a:spLocks/>
            </p:cNvSpPr>
            <p:nvPr/>
          </p:nvSpPr>
          <p:spPr>
            <a:xfrm>
              <a:off x="5727221" y="1945514"/>
              <a:ext cx="704148" cy="1141205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ACA3BFB-15AB-4219-B291-FA9D3A25C009}"/>
                </a:ext>
              </a:extLst>
            </p:cNvPr>
            <p:cNvSpPr/>
            <p:nvPr/>
          </p:nvSpPr>
          <p:spPr>
            <a:xfrm>
              <a:off x="6022226" y="1933893"/>
              <a:ext cx="401968" cy="1165650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chemeClr val="bg1">
                <a:lumMod val="50000"/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E7819B5-222D-433C-852A-3EF260FB5C40}"/>
              </a:ext>
            </a:extLst>
          </p:cNvPr>
          <p:cNvGrpSpPr/>
          <p:nvPr/>
        </p:nvGrpSpPr>
        <p:grpSpPr>
          <a:xfrm>
            <a:off x="0" y="907019"/>
            <a:ext cx="3225283" cy="2134754"/>
            <a:chOff x="4620899" y="1039004"/>
            <a:chExt cx="2951798" cy="1953740"/>
          </a:xfrm>
          <a:solidFill>
            <a:schemeClr val="accent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25FE95A-B1DF-4898-8BCD-D6B049DF2134}"/>
                </a:ext>
              </a:extLst>
            </p:cNvPr>
            <p:cNvSpPr/>
            <p:nvPr/>
          </p:nvSpPr>
          <p:spPr>
            <a:xfrm>
              <a:off x="4620899" y="1039004"/>
              <a:ext cx="2951798" cy="1688649"/>
            </a:xfrm>
            <a:custGeom>
              <a:avLst/>
              <a:gdLst>
                <a:gd name="connsiteX0" fmla="*/ 1465898 w 2951797"/>
                <a:gd name="connsiteY0" fmla="*/ 5001 h 1677558"/>
                <a:gd name="connsiteX1" fmla="*/ 1481138 w 2951797"/>
                <a:gd name="connsiteY1" fmla="*/ 5001 h 1677558"/>
                <a:gd name="connsiteX2" fmla="*/ 1805940 w 2951797"/>
                <a:gd name="connsiteY2" fmla="*/ 330756 h 1677558"/>
                <a:gd name="connsiteX3" fmla="*/ 1827848 w 2951797"/>
                <a:gd name="connsiteY3" fmla="*/ 340281 h 1677558"/>
                <a:gd name="connsiteX4" fmla="*/ 2339340 w 2951797"/>
                <a:gd name="connsiteY4" fmla="*/ 340281 h 1677558"/>
                <a:gd name="connsiteX5" fmla="*/ 2351723 w 2951797"/>
                <a:gd name="connsiteY5" fmla="*/ 352663 h 1677558"/>
                <a:gd name="connsiteX6" fmla="*/ 2351723 w 2951797"/>
                <a:gd name="connsiteY6" fmla="*/ 857488 h 1677558"/>
                <a:gd name="connsiteX7" fmla="*/ 2366010 w 2951797"/>
                <a:gd name="connsiteY7" fmla="*/ 891778 h 1677558"/>
                <a:gd name="connsiteX8" fmla="*/ 2942273 w 2951797"/>
                <a:gd name="connsiteY8" fmla="*/ 1468993 h 1677558"/>
                <a:gd name="connsiteX9" fmla="*/ 2951798 w 2951797"/>
                <a:gd name="connsiteY9" fmla="*/ 1475661 h 1677558"/>
                <a:gd name="connsiteX10" fmla="*/ 2939415 w 2951797"/>
                <a:gd name="connsiteY10" fmla="*/ 1478518 h 1677558"/>
                <a:gd name="connsiteX11" fmla="*/ 2366963 w 2951797"/>
                <a:gd name="connsiteY11" fmla="*/ 1478518 h 1677558"/>
                <a:gd name="connsiteX12" fmla="*/ 2353628 w 2951797"/>
                <a:gd name="connsiteY12" fmla="*/ 1492806 h 1677558"/>
                <a:gd name="connsiteX13" fmla="*/ 2354580 w 2951797"/>
                <a:gd name="connsiteY13" fmla="*/ 1624251 h 1677558"/>
                <a:gd name="connsiteX14" fmla="*/ 2344103 w 2951797"/>
                <a:gd name="connsiteY14" fmla="*/ 1629013 h 1677558"/>
                <a:gd name="connsiteX15" fmla="*/ 2280285 w 2951797"/>
                <a:gd name="connsiteY15" fmla="*/ 1619488 h 1677558"/>
                <a:gd name="connsiteX16" fmla="*/ 2204085 w 2951797"/>
                <a:gd name="connsiteY16" fmla="*/ 1650921 h 1677558"/>
                <a:gd name="connsiteX17" fmla="*/ 2175510 w 2951797"/>
                <a:gd name="connsiteY17" fmla="*/ 1674733 h 1677558"/>
                <a:gd name="connsiteX18" fmla="*/ 2165033 w 2951797"/>
                <a:gd name="connsiteY18" fmla="*/ 1673781 h 1677558"/>
                <a:gd name="connsiteX19" fmla="*/ 2138363 w 2951797"/>
                <a:gd name="connsiteY19" fmla="*/ 1634728 h 1677558"/>
                <a:gd name="connsiteX20" fmla="*/ 2132648 w 2951797"/>
                <a:gd name="connsiteY20" fmla="*/ 1614726 h 1677558"/>
                <a:gd name="connsiteX21" fmla="*/ 2132648 w 2951797"/>
                <a:gd name="connsiteY21" fmla="*/ 1270873 h 1677558"/>
                <a:gd name="connsiteX22" fmla="*/ 2132648 w 2951797"/>
                <a:gd name="connsiteY22" fmla="*/ 1258491 h 1677558"/>
                <a:gd name="connsiteX23" fmla="*/ 2154555 w 2951797"/>
                <a:gd name="connsiteY23" fmla="*/ 1255633 h 1677558"/>
                <a:gd name="connsiteX24" fmla="*/ 2396490 w 2951797"/>
                <a:gd name="connsiteY24" fmla="*/ 1255633 h 1677558"/>
                <a:gd name="connsiteX25" fmla="*/ 2419350 w 2951797"/>
                <a:gd name="connsiteY25" fmla="*/ 1257538 h 1677558"/>
                <a:gd name="connsiteX26" fmla="*/ 2428875 w 2951797"/>
                <a:gd name="connsiteY26" fmla="*/ 1244203 h 1677558"/>
                <a:gd name="connsiteX27" fmla="*/ 2146935 w 2951797"/>
                <a:gd name="connsiteY27" fmla="*/ 953691 h 1677558"/>
                <a:gd name="connsiteX28" fmla="*/ 2142173 w 2951797"/>
                <a:gd name="connsiteY28" fmla="*/ 942261 h 1677558"/>
                <a:gd name="connsiteX29" fmla="*/ 2132648 w 2951797"/>
                <a:gd name="connsiteY29" fmla="*/ 571738 h 1677558"/>
                <a:gd name="connsiteX30" fmla="*/ 2132648 w 2951797"/>
                <a:gd name="connsiteY30" fmla="*/ 570786 h 1677558"/>
                <a:gd name="connsiteX31" fmla="*/ 2112645 w 2951797"/>
                <a:gd name="connsiteY31" fmla="*/ 561261 h 1677558"/>
                <a:gd name="connsiteX32" fmla="*/ 1884045 w 2951797"/>
                <a:gd name="connsiteY32" fmla="*/ 561261 h 1677558"/>
                <a:gd name="connsiteX33" fmla="*/ 1864043 w 2951797"/>
                <a:gd name="connsiteY33" fmla="*/ 570786 h 1677558"/>
                <a:gd name="connsiteX34" fmla="*/ 1864043 w 2951797"/>
                <a:gd name="connsiteY34" fmla="*/ 666036 h 1677558"/>
                <a:gd name="connsiteX35" fmla="*/ 1863090 w 2951797"/>
                <a:gd name="connsiteY35" fmla="*/ 674608 h 1677558"/>
                <a:gd name="connsiteX36" fmla="*/ 1854518 w 2951797"/>
                <a:gd name="connsiteY36" fmla="*/ 668893 h 1677558"/>
                <a:gd name="connsiteX37" fmla="*/ 1484948 w 2951797"/>
                <a:gd name="connsiteY37" fmla="*/ 297418 h 1677558"/>
                <a:gd name="connsiteX38" fmla="*/ 1468755 w 2951797"/>
                <a:gd name="connsiteY38" fmla="*/ 297418 h 1677558"/>
                <a:gd name="connsiteX39" fmla="*/ 525780 w 2951797"/>
                <a:gd name="connsiteY39" fmla="*/ 1243251 h 1677558"/>
                <a:gd name="connsiteX40" fmla="*/ 536258 w 2951797"/>
                <a:gd name="connsiteY40" fmla="*/ 1256586 h 1677558"/>
                <a:gd name="connsiteX41" fmla="*/ 838200 w 2951797"/>
                <a:gd name="connsiteY41" fmla="*/ 1254681 h 1677558"/>
                <a:gd name="connsiteX42" fmla="*/ 852488 w 2951797"/>
                <a:gd name="connsiteY42" fmla="*/ 1268016 h 1677558"/>
                <a:gd name="connsiteX43" fmla="*/ 852488 w 2951797"/>
                <a:gd name="connsiteY43" fmla="*/ 1540431 h 1677558"/>
                <a:gd name="connsiteX44" fmla="*/ 850583 w 2951797"/>
                <a:gd name="connsiteY44" fmla="*/ 1569006 h 1677558"/>
                <a:gd name="connsiteX45" fmla="*/ 820103 w 2951797"/>
                <a:gd name="connsiteY45" fmla="*/ 1569958 h 1677558"/>
                <a:gd name="connsiteX46" fmla="*/ 799148 w 2951797"/>
                <a:gd name="connsiteY46" fmla="*/ 1577578 h 1677558"/>
                <a:gd name="connsiteX47" fmla="*/ 779145 w 2951797"/>
                <a:gd name="connsiteY47" fmla="*/ 1610916 h 1677558"/>
                <a:gd name="connsiteX48" fmla="*/ 768668 w 2951797"/>
                <a:gd name="connsiteY48" fmla="*/ 1616631 h 1677558"/>
                <a:gd name="connsiteX49" fmla="*/ 686753 w 2951797"/>
                <a:gd name="connsiteY49" fmla="*/ 1629013 h 1677558"/>
                <a:gd name="connsiteX50" fmla="*/ 633413 w 2951797"/>
                <a:gd name="connsiteY50" fmla="*/ 1665208 h 1677558"/>
                <a:gd name="connsiteX51" fmla="*/ 631508 w 2951797"/>
                <a:gd name="connsiteY51" fmla="*/ 1654731 h 1677558"/>
                <a:gd name="connsiteX52" fmla="*/ 631508 w 2951797"/>
                <a:gd name="connsiteY52" fmla="*/ 1488996 h 1677558"/>
                <a:gd name="connsiteX53" fmla="*/ 618173 w 2951797"/>
                <a:gd name="connsiteY53" fmla="*/ 1475661 h 1677558"/>
                <a:gd name="connsiteX54" fmla="*/ 8573 w 2951797"/>
                <a:gd name="connsiteY54" fmla="*/ 1475661 h 1677558"/>
                <a:gd name="connsiteX55" fmla="*/ 0 w 2951797"/>
                <a:gd name="connsiteY55" fmla="*/ 1475661 h 1677558"/>
                <a:gd name="connsiteX56" fmla="*/ 1465898 w 2951797"/>
                <a:gd name="connsiteY56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54731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86753 w 2951798"/>
                <a:gd name="connsiteY49" fmla="*/ 1629013 h 1677558"/>
                <a:gd name="connsiteX50" fmla="*/ 631508 w 2951798"/>
                <a:gd name="connsiteY50" fmla="*/ 1621246 h 1677558"/>
                <a:gd name="connsiteX51" fmla="*/ 631508 w 2951798"/>
                <a:gd name="connsiteY51" fmla="*/ 1488996 h 1677558"/>
                <a:gd name="connsiteX52" fmla="*/ 618173 w 2951798"/>
                <a:gd name="connsiteY52" fmla="*/ 1475661 h 1677558"/>
                <a:gd name="connsiteX53" fmla="*/ 8573 w 2951798"/>
                <a:gd name="connsiteY53" fmla="*/ 1475661 h 1677558"/>
                <a:gd name="connsiteX54" fmla="*/ 0 w 2951798"/>
                <a:gd name="connsiteY54" fmla="*/ 1475661 h 1677558"/>
                <a:gd name="connsiteX55" fmla="*/ 1465898 w 2951798"/>
                <a:gd name="connsiteY55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1508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820103 w 2951798"/>
                <a:gd name="connsiteY45" fmla="*/ 1569958 h 1677558"/>
                <a:gd name="connsiteX46" fmla="*/ 799148 w 2951798"/>
                <a:gd name="connsiteY46" fmla="*/ 1577578 h 1677558"/>
                <a:gd name="connsiteX47" fmla="*/ 779145 w 2951798"/>
                <a:gd name="connsiteY47" fmla="*/ 1610916 h 1677558"/>
                <a:gd name="connsiteX48" fmla="*/ 768668 w 2951798"/>
                <a:gd name="connsiteY48" fmla="*/ 1616631 h 1677558"/>
                <a:gd name="connsiteX49" fmla="*/ 634084 w 2951798"/>
                <a:gd name="connsiteY49" fmla="*/ 1621246 h 1677558"/>
                <a:gd name="connsiteX50" fmla="*/ 631508 w 2951798"/>
                <a:gd name="connsiteY50" fmla="*/ 1488996 h 1677558"/>
                <a:gd name="connsiteX51" fmla="*/ 618173 w 2951798"/>
                <a:gd name="connsiteY51" fmla="*/ 1475661 h 1677558"/>
                <a:gd name="connsiteX52" fmla="*/ 8573 w 2951798"/>
                <a:gd name="connsiteY52" fmla="*/ 1475661 h 1677558"/>
                <a:gd name="connsiteX53" fmla="*/ 0 w 2951798"/>
                <a:gd name="connsiteY53" fmla="*/ 1475661 h 1677558"/>
                <a:gd name="connsiteX54" fmla="*/ 1465898 w 2951798"/>
                <a:gd name="connsiteY54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99148 w 2951798"/>
                <a:gd name="connsiteY45" fmla="*/ 1577578 h 1677558"/>
                <a:gd name="connsiteX46" fmla="*/ 779145 w 2951798"/>
                <a:gd name="connsiteY46" fmla="*/ 1610916 h 1677558"/>
                <a:gd name="connsiteX47" fmla="*/ 768668 w 2951798"/>
                <a:gd name="connsiteY47" fmla="*/ 1616631 h 1677558"/>
                <a:gd name="connsiteX48" fmla="*/ 634084 w 2951798"/>
                <a:gd name="connsiteY48" fmla="*/ 1621246 h 1677558"/>
                <a:gd name="connsiteX49" fmla="*/ 631508 w 2951798"/>
                <a:gd name="connsiteY49" fmla="*/ 1488996 h 1677558"/>
                <a:gd name="connsiteX50" fmla="*/ 618173 w 2951798"/>
                <a:gd name="connsiteY50" fmla="*/ 1475661 h 1677558"/>
                <a:gd name="connsiteX51" fmla="*/ 8573 w 2951798"/>
                <a:gd name="connsiteY51" fmla="*/ 1475661 h 1677558"/>
                <a:gd name="connsiteX52" fmla="*/ 0 w 2951798"/>
                <a:gd name="connsiteY52" fmla="*/ 1475661 h 1677558"/>
                <a:gd name="connsiteX53" fmla="*/ 1465898 w 2951798"/>
                <a:gd name="connsiteY53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0583 w 2951798"/>
                <a:gd name="connsiteY44" fmla="*/ 1569006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79145 w 2951798"/>
                <a:gd name="connsiteY45" fmla="*/ 1610916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799751 w 2951798"/>
                <a:gd name="connsiteY45" fmla="*/ 1652128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8357"/>
                <a:gd name="connsiteX1" fmla="*/ 1481138 w 2951798"/>
                <a:gd name="connsiteY1" fmla="*/ 5001 h 1678357"/>
                <a:gd name="connsiteX2" fmla="*/ 1805940 w 2951798"/>
                <a:gd name="connsiteY2" fmla="*/ 330756 h 1678357"/>
                <a:gd name="connsiteX3" fmla="*/ 1827848 w 2951798"/>
                <a:gd name="connsiteY3" fmla="*/ 340281 h 1678357"/>
                <a:gd name="connsiteX4" fmla="*/ 2339340 w 2951798"/>
                <a:gd name="connsiteY4" fmla="*/ 340281 h 1678357"/>
                <a:gd name="connsiteX5" fmla="*/ 2351723 w 2951798"/>
                <a:gd name="connsiteY5" fmla="*/ 352663 h 1678357"/>
                <a:gd name="connsiteX6" fmla="*/ 2351723 w 2951798"/>
                <a:gd name="connsiteY6" fmla="*/ 857488 h 1678357"/>
                <a:gd name="connsiteX7" fmla="*/ 2366010 w 2951798"/>
                <a:gd name="connsiteY7" fmla="*/ 891778 h 1678357"/>
                <a:gd name="connsiteX8" fmla="*/ 2942273 w 2951798"/>
                <a:gd name="connsiteY8" fmla="*/ 1468993 h 1678357"/>
                <a:gd name="connsiteX9" fmla="*/ 2951798 w 2951798"/>
                <a:gd name="connsiteY9" fmla="*/ 1475661 h 1678357"/>
                <a:gd name="connsiteX10" fmla="*/ 2939415 w 2951798"/>
                <a:gd name="connsiteY10" fmla="*/ 1478518 h 1678357"/>
                <a:gd name="connsiteX11" fmla="*/ 2366963 w 2951798"/>
                <a:gd name="connsiteY11" fmla="*/ 1478518 h 1678357"/>
                <a:gd name="connsiteX12" fmla="*/ 2353628 w 2951798"/>
                <a:gd name="connsiteY12" fmla="*/ 1492806 h 1678357"/>
                <a:gd name="connsiteX13" fmla="*/ 2354580 w 2951798"/>
                <a:gd name="connsiteY13" fmla="*/ 1624251 h 1678357"/>
                <a:gd name="connsiteX14" fmla="*/ 2344103 w 2951798"/>
                <a:gd name="connsiteY14" fmla="*/ 1629013 h 1678357"/>
                <a:gd name="connsiteX15" fmla="*/ 2280285 w 2951798"/>
                <a:gd name="connsiteY15" fmla="*/ 1619488 h 1678357"/>
                <a:gd name="connsiteX16" fmla="*/ 2204085 w 2951798"/>
                <a:gd name="connsiteY16" fmla="*/ 1650921 h 1678357"/>
                <a:gd name="connsiteX17" fmla="*/ 2175510 w 2951798"/>
                <a:gd name="connsiteY17" fmla="*/ 1674733 h 1678357"/>
                <a:gd name="connsiteX18" fmla="*/ 2165033 w 2951798"/>
                <a:gd name="connsiteY18" fmla="*/ 1673781 h 1678357"/>
                <a:gd name="connsiteX19" fmla="*/ 2138363 w 2951798"/>
                <a:gd name="connsiteY19" fmla="*/ 1634728 h 1678357"/>
                <a:gd name="connsiteX20" fmla="*/ 2132648 w 2951798"/>
                <a:gd name="connsiteY20" fmla="*/ 1614726 h 1678357"/>
                <a:gd name="connsiteX21" fmla="*/ 2132648 w 2951798"/>
                <a:gd name="connsiteY21" fmla="*/ 1270873 h 1678357"/>
                <a:gd name="connsiteX22" fmla="*/ 2132648 w 2951798"/>
                <a:gd name="connsiteY22" fmla="*/ 1258491 h 1678357"/>
                <a:gd name="connsiteX23" fmla="*/ 2154555 w 2951798"/>
                <a:gd name="connsiteY23" fmla="*/ 1255633 h 1678357"/>
                <a:gd name="connsiteX24" fmla="*/ 2396490 w 2951798"/>
                <a:gd name="connsiteY24" fmla="*/ 1255633 h 1678357"/>
                <a:gd name="connsiteX25" fmla="*/ 2419350 w 2951798"/>
                <a:gd name="connsiteY25" fmla="*/ 1257538 h 1678357"/>
                <a:gd name="connsiteX26" fmla="*/ 2428875 w 2951798"/>
                <a:gd name="connsiteY26" fmla="*/ 1244203 h 1678357"/>
                <a:gd name="connsiteX27" fmla="*/ 2146935 w 2951798"/>
                <a:gd name="connsiteY27" fmla="*/ 953691 h 1678357"/>
                <a:gd name="connsiteX28" fmla="*/ 2142173 w 2951798"/>
                <a:gd name="connsiteY28" fmla="*/ 942261 h 1678357"/>
                <a:gd name="connsiteX29" fmla="*/ 2132648 w 2951798"/>
                <a:gd name="connsiteY29" fmla="*/ 571738 h 1678357"/>
                <a:gd name="connsiteX30" fmla="*/ 2132648 w 2951798"/>
                <a:gd name="connsiteY30" fmla="*/ 570786 h 1678357"/>
                <a:gd name="connsiteX31" fmla="*/ 2112645 w 2951798"/>
                <a:gd name="connsiteY31" fmla="*/ 561261 h 1678357"/>
                <a:gd name="connsiteX32" fmla="*/ 1884045 w 2951798"/>
                <a:gd name="connsiteY32" fmla="*/ 561261 h 1678357"/>
                <a:gd name="connsiteX33" fmla="*/ 1864043 w 2951798"/>
                <a:gd name="connsiteY33" fmla="*/ 570786 h 1678357"/>
                <a:gd name="connsiteX34" fmla="*/ 1864043 w 2951798"/>
                <a:gd name="connsiteY34" fmla="*/ 666036 h 1678357"/>
                <a:gd name="connsiteX35" fmla="*/ 1863090 w 2951798"/>
                <a:gd name="connsiteY35" fmla="*/ 674608 h 1678357"/>
                <a:gd name="connsiteX36" fmla="*/ 1854518 w 2951798"/>
                <a:gd name="connsiteY36" fmla="*/ 668893 h 1678357"/>
                <a:gd name="connsiteX37" fmla="*/ 1484948 w 2951798"/>
                <a:gd name="connsiteY37" fmla="*/ 297418 h 1678357"/>
                <a:gd name="connsiteX38" fmla="*/ 1468755 w 2951798"/>
                <a:gd name="connsiteY38" fmla="*/ 297418 h 1678357"/>
                <a:gd name="connsiteX39" fmla="*/ 525780 w 2951798"/>
                <a:gd name="connsiteY39" fmla="*/ 1243251 h 1678357"/>
                <a:gd name="connsiteX40" fmla="*/ 536258 w 2951798"/>
                <a:gd name="connsiteY40" fmla="*/ 1256586 h 1678357"/>
                <a:gd name="connsiteX41" fmla="*/ 838200 w 2951798"/>
                <a:gd name="connsiteY41" fmla="*/ 1254681 h 1678357"/>
                <a:gd name="connsiteX42" fmla="*/ 852488 w 2951798"/>
                <a:gd name="connsiteY42" fmla="*/ 1268016 h 1678357"/>
                <a:gd name="connsiteX43" fmla="*/ 852488 w 2951798"/>
                <a:gd name="connsiteY43" fmla="*/ 1540431 h 1678357"/>
                <a:gd name="connsiteX44" fmla="*/ 855735 w 2951798"/>
                <a:gd name="connsiteY44" fmla="*/ 1672037 h 1678357"/>
                <a:gd name="connsiteX45" fmla="*/ 799751 w 2951798"/>
                <a:gd name="connsiteY45" fmla="*/ 1652128 h 1678357"/>
                <a:gd name="connsiteX46" fmla="*/ 768668 w 2951798"/>
                <a:gd name="connsiteY46" fmla="*/ 1616631 h 1678357"/>
                <a:gd name="connsiteX47" fmla="*/ 634084 w 2951798"/>
                <a:gd name="connsiteY47" fmla="*/ 1621246 h 1678357"/>
                <a:gd name="connsiteX48" fmla="*/ 631508 w 2951798"/>
                <a:gd name="connsiteY48" fmla="*/ 1488996 h 1678357"/>
                <a:gd name="connsiteX49" fmla="*/ 618173 w 2951798"/>
                <a:gd name="connsiteY49" fmla="*/ 1475661 h 1678357"/>
                <a:gd name="connsiteX50" fmla="*/ 8573 w 2951798"/>
                <a:gd name="connsiteY50" fmla="*/ 1475661 h 1678357"/>
                <a:gd name="connsiteX51" fmla="*/ 0 w 2951798"/>
                <a:gd name="connsiteY51" fmla="*/ 1475661 h 1678357"/>
                <a:gd name="connsiteX52" fmla="*/ 1465898 w 2951798"/>
                <a:gd name="connsiteY52" fmla="*/ 5001 h 1678357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5735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68668 w 2951798"/>
                <a:gd name="connsiteY46" fmla="*/ 1616631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804903 w 2951798"/>
                <a:gd name="connsiteY45" fmla="*/ 1631522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6977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34098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558"/>
                <a:gd name="connsiteX1" fmla="*/ 1481138 w 2951798"/>
                <a:gd name="connsiteY1" fmla="*/ 5001 h 1677558"/>
                <a:gd name="connsiteX2" fmla="*/ 1805940 w 2951798"/>
                <a:gd name="connsiteY2" fmla="*/ 330756 h 1677558"/>
                <a:gd name="connsiteX3" fmla="*/ 1827848 w 2951798"/>
                <a:gd name="connsiteY3" fmla="*/ 340281 h 1677558"/>
                <a:gd name="connsiteX4" fmla="*/ 2339340 w 2951798"/>
                <a:gd name="connsiteY4" fmla="*/ 340281 h 1677558"/>
                <a:gd name="connsiteX5" fmla="*/ 2351723 w 2951798"/>
                <a:gd name="connsiteY5" fmla="*/ 352663 h 1677558"/>
                <a:gd name="connsiteX6" fmla="*/ 2351723 w 2951798"/>
                <a:gd name="connsiteY6" fmla="*/ 857488 h 1677558"/>
                <a:gd name="connsiteX7" fmla="*/ 2366010 w 2951798"/>
                <a:gd name="connsiteY7" fmla="*/ 891778 h 1677558"/>
                <a:gd name="connsiteX8" fmla="*/ 2942273 w 2951798"/>
                <a:gd name="connsiteY8" fmla="*/ 1468993 h 1677558"/>
                <a:gd name="connsiteX9" fmla="*/ 2951798 w 2951798"/>
                <a:gd name="connsiteY9" fmla="*/ 1475661 h 1677558"/>
                <a:gd name="connsiteX10" fmla="*/ 2939415 w 2951798"/>
                <a:gd name="connsiteY10" fmla="*/ 1478518 h 1677558"/>
                <a:gd name="connsiteX11" fmla="*/ 2366963 w 2951798"/>
                <a:gd name="connsiteY11" fmla="*/ 1478518 h 1677558"/>
                <a:gd name="connsiteX12" fmla="*/ 2353628 w 2951798"/>
                <a:gd name="connsiteY12" fmla="*/ 1492806 h 1677558"/>
                <a:gd name="connsiteX13" fmla="*/ 2354580 w 2951798"/>
                <a:gd name="connsiteY13" fmla="*/ 1624251 h 1677558"/>
                <a:gd name="connsiteX14" fmla="*/ 2344103 w 2951798"/>
                <a:gd name="connsiteY14" fmla="*/ 1629013 h 1677558"/>
                <a:gd name="connsiteX15" fmla="*/ 2280285 w 2951798"/>
                <a:gd name="connsiteY15" fmla="*/ 1619488 h 1677558"/>
                <a:gd name="connsiteX16" fmla="*/ 2204085 w 2951798"/>
                <a:gd name="connsiteY16" fmla="*/ 1650921 h 1677558"/>
                <a:gd name="connsiteX17" fmla="*/ 2175510 w 2951798"/>
                <a:gd name="connsiteY17" fmla="*/ 1674733 h 1677558"/>
                <a:gd name="connsiteX18" fmla="*/ 2165033 w 2951798"/>
                <a:gd name="connsiteY18" fmla="*/ 1673781 h 1677558"/>
                <a:gd name="connsiteX19" fmla="*/ 2138363 w 2951798"/>
                <a:gd name="connsiteY19" fmla="*/ 1634728 h 1677558"/>
                <a:gd name="connsiteX20" fmla="*/ 2132648 w 2951798"/>
                <a:gd name="connsiteY20" fmla="*/ 1614726 h 1677558"/>
                <a:gd name="connsiteX21" fmla="*/ 2132648 w 2951798"/>
                <a:gd name="connsiteY21" fmla="*/ 1270873 h 1677558"/>
                <a:gd name="connsiteX22" fmla="*/ 2132648 w 2951798"/>
                <a:gd name="connsiteY22" fmla="*/ 1258491 h 1677558"/>
                <a:gd name="connsiteX23" fmla="*/ 2154555 w 2951798"/>
                <a:gd name="connsiteY23" fmla="*/ 1255633 h 1677558"/>
                <a:gd name="connsiteX24" fmla="*/ 2396490 w 2951798"/>
                <a:gd name="connsiteY24" fmla="*/ 1255633 h 1677558"/>
                <a:gd name="connsiteX25" fmla="*/ 2419350 w 2951798"/>
                <a:gd name="connsiteY25" fmla="*/ 1257538 h 1677558"/>
                <a:gd name="connsiteX26" fmla="*/ 2428875 w 2951798"/>
                <a:gd name="connsiteY26" fmla="*/ 1244203 h 1677558"/>
                <a:gd name="connsiteX27" fmla="*/ 2146935 w 2951798"/>
                <a:gd name="connsiteY27" fmla="*/ 953691 h 1677558"/>
                <a:gd name="connsiteX28" fmla="*/ 2142173 w 2951798"/>
                <a:gd name="connsiteY28" fmla="*/ 942261 h 1677558"/>
                <a:gd name="connsiteX29" fmla="*/ 2132648 w 2951798"/>
                <a:gd name="connsiteY29" fmla="*/ 571738 h 1677558"/>
                <a:gd name="connsiteX30" fmla="*/ 2132648 w 2951798"/>
                <a:gd name="connsiteY30" fmla="*/ 570786 h 1677558"/>
                <a:gd name="connsiteX31" fmla="*/ 2112645 w 2951798"/>
                <a:gd name="connsiteY31" fmla="*/ 561261 h 1677558"/>
                <a:gd name="connsiteX32" fmla="*/ 1884045 w 2951798"/>
                <a:gd name="connsiteY32" fmla="*/ 561261 h 1677558"/>
                <a:gd name="connsiteX33" fmla="*/ 1864043 w 2951798"/>
                <a:gd name="connsiteY33" fmla="*/ 570786 h 1677558"/>
                <a:gd name="connsiteX34" fmla="*/ 1864043 w 2951798"/>
                <a:gd name="connsiteY34" fmla="*/ 666036 h 1677558"/>
                <a:gd name="connsiteX35" fmla="*/ 1863090 w 2951798"/>
                <a:gd name="connsiteY35" fmla="*/ 674608 h 1677558"/>
                <a:gd name="connsiteX36" fmla="*/ 1854518 w 2951798"/>
                <a:gd name="connsiteY36" fmla="*/ 668893 h 1677558"/>
                <a:gd name="connsiteX37" fmla="*/ 1484948 w 2951798"/>
                <a:gd name="connsiteY37" fmla="*/ 297418 h 1677558"/>
                <a:gd name="connsiteX38" fmla="*/ 1468755 w 2951798"/>
                <a:gd name="connsiteY38" fmla="*/ 297418 h 1677558"/>
                <a:gd name="connsiteX39" fmla="*/ 525780 w 2951798"/>
                <a:gd name="connsiteY39" fmla="*/ 1243251 h 1677558"/>
                <a:gd name="connsiteX40" fmla="*/ 536258 w 2951798"/>
                <a:gd name="connsiteY40" fmla="*/ 1256586 h 1677558"/>
                <a:gd name="connsiteX41" fmla="*/ 838200 w 2951798"/>
                <a:gd name="connsiteY41" fmla="*/ 1254681 h 1677558"/>
                <a:gd name="connsiteX42" fmla="*/ 852488 w 2951798"/>
                <a:gd name="connsiteY42" fmla="*/ 1268016 h 1677558"/>
                <a:gd name="connsiteX43" fmla="*/ 852488 w 2951798"/>
                <a:gd name="connsiteY43" fmla="*/ 1540431 h 1677558"/>
                <a:gd name="connsiteX44" fmla="*/ 853159 w 2951798"/>
                <a:gd name="connsiteY44" fmla="*/ 1672037 h 1677558"/>
                <a:gd name="connsiteX45" fmla="*/ 784297 w 2951798"/>
                <a:gd name="connsiteY45" fmla="*/ 1641825 h 1677558"/>
                <a:gd name="connsiteX46" fmla="*/ 737759 w 2951798"/>
                <a:gd name="connsiteY46" fmla="*/ 1619207 h 1677558"/>
                <a:gd name="connsiteX47" fmla="*/ 634084 w 2951798"/>
                <a:gd name="connsiteY47" fmla="*/ 1621246 h 1677558"/>
                <a:gd name="connsiteX48" fmla="*/ 631508 w 2951798"/>
                <a:gd name="connsiteY48" fmla="*/ 1488996 h 1677558"/>
                <a:gd name="connsiteX49" fmla="*/ 618173 w 2951798"/>
                <a:gd name="connsiteY49" fmla="*/ 1475661 h 1677558"/>
                <a:gd name="connsiteX50" fmla="*/ 8573 w 2951798"/>
                <a:gd name="connsiteY50" fmla="*/ 1475661 h 1677558"/>
                <a:gd name="connsiteX51" fmla="*/ 0 w 2951798"/>
                <a:gd name="connsiteY51" fmla="*/ 1475661 h 1677558"/>
                <a:gd name="connsiteX52" fmla="*/ 1465898 w 2951798"/>
                <a:gd name="connsiteY52" fmla="*/ 5001 h 1677558"/>
                <a:gd name="connsiteX0" fmla="*/ 1465898 w 2951798"/>
                <a:gd name="connsiteY0" fmla="*/ 5001 h 1677978"/>
                <a:gd name="connsiteX1" fmla="*/ 1481138 w 2951798"/>
                <a:gd name="connsiteY1" fmla="*/ 5001 h 1677978"/>
                <a:gd name="connsiteX2" fmla="*/ 1805940 w 2951798"/>
                <a:gd name="connsiteY2" fmla="*/ 330756 h 1677978"/>
                <a:gd name="connsiteX3" fmla="*/ 1827848 w 2951798"/>
                <a:gd name="connsiteY3" fmla="*/ 340281 h 1677978"/>
                <a:gd name="connsiteX4" fmla="*/ 2339340 w 2951798"/>
                <a:gd name="connsiteY4" fmla="*/ 340281 h 1677978"/>
                <a:gd name="connsiteX5" fmla="*/ 2351723 w 2951798"/>
                <a:gd name="connsiteY5" fmla="*/ 352663 h 1677978"/>
                <a:gd name="connsiteX6" fmla="*/ 2351723 w 2951798"/>
                <a:gd name="connsiteY6" fmla="*/ 857488 h 1677978"/>
                <a:gd name="connsiteX7" fmla="*/ 2366010 w 2951798"/>
                <a:gd name="connsiteY7" fmla="*/ 891778 h 1677978"/>
                <a:gd name="connsiteX8" fmla="*/ 2942273 w 2951798"/>
                <a:gd name="connsiteY8" fmla="*/ 1468993 h 1677978"/>
                <a:gd name="connsiteX9" fmla="*/ 2951798 w 2951798"/>
                <a:gd name="connsiteY9" fmla="*/ 1475661 h 1677978"/>
                <a:gd name="connsiteX10" fmla="*/ 2939415 w 2951798"/>
                <a:gd name="connsiteY10" fmla="*/ 1478518 h 1677978"/>
                <a:gd name="connsiteX11" fmla="*/ 2366963 w 2951798"/>
                <a:gd name="connsiteY11" fmla="*/ 1478518 h 1677978"/>
                <a:gd name="connsiteX12" fmla="*/ 2353628 w 2951798"/>
                <a:gd name="connsiteY12" fmla="*/ 1492806 h 1677978"/>
                <a:gd name="connsiteX13" fmla="*/ 2354580 w 2951798"/>
                <a:gd name="connsiteY13" fmla="*/ 1624251 h 1677978"/>
                <a:gd name="connsiteX14" fmla="*/ 2344103 w 2951798"/>
                <a:gd name="connsiteY14" fmla="*/ 1629013 h 1677978"/>
                <a:gd name="connsiteX15" fmla="*/ 2280285 w 2951798"/>
                <a:gd name="connsiteY15" fmla="*/ 1619488 h 1677978"/>
                <a:gd name="connsiteX16" fmla="*/ 2204085 w 2951798"/>
                <a:gd name="connsiteY16" fmla="*/ 1650921 h 1677978"/>
                <a:gd name="connsiteX17" fmla="*/ 2175510 w 2951798"/>
                <a:gd name="connsiteY17" fmla="*/ 1674733 h 1677978"/>
                <a:gd name="connsiteX18" fmla="*/ 2165033 w 2951798"/>
                <a:gd name="connsiteY18" fmla="*/ 1673781 h 1677978"/>
                <a:gd name="connsiteX19" fmla="*/ 2138363 w 2951798"/>
                <a:gd name="connsiteY19" fmla="*/ 1634728 h 1677978"/>
                <a:gd name="connsiteX20" fmla="*/ 2132648 w 2951798"/>
                <a:gd name="connsiteY20" fmla="*/ 1614726 h 1677978"/>
                <a:gd name="connsiteX21" fmla="*/ 2132648 w 2951798"/>
                <a:gd name="connsiteY21" fmla="*/ 1270873 h 1677978"/>
                <a:gd name="connsiteX22" fmla="*/ 2132648 w 2951798"/>
                <a:gd name="connsiteY22" fmla="*/ 1258491 h 1677978"/>
                <a:gd name="connsiteX23" fmla="*/ 2154555 w 2951798"/>
                <a:gd name="connsiteY23" fmla="*/ 1255633 h 1677978"/>
                <a:gd name="connsiteX24" fmla="*/ 2396490 w 2951798"/>
                <a:gd name="connsiteY24" fmla="*/ 1255633 h 1677978"/>
                <a:gd name="connsiteX25" fmla="*/ 2419350 w 2951798"/>
                <a:gd name="connsiteY25" fmla="*/ 1257538 h 1677978"/>
                <a:gd name="connsiteX26" fmla="*/ 2428875 w 2951798"/>
                <a:gd name="connsiteY26" fmla="*/ 1244203 h 1677978"/>
                <a:gd name="connsiteX27" fmla="*/ 2146935 w 2951798"/>
                <a:gd name="connsiteY27" fmla="*/ 953691 h 1677978"/>
                <a:gd name="connsiteX28" fmla="*/ 2142173 w 2951798"/>
                <a:gd name="connsiteY28" fmla="*/ 942261 h 1677978"/>
                <a:gd name="connsiteX29" fmla="*/ 2132648 w 2951798"/>
                <a:gd name="connsiteY29" fmla="*/ 571738 h 1677978"/>
                <a:gd name="connsiteX30" fmla="*/ 2132648 w 2951798"/>
                <a:gd name="connsiteY30" fmla="*/ 570786 h 1677978"/>
                <a:gd name="connsiteX31" fmla="*/ 2112645 w 2951798"/>
                <a:gd name="connsiteY31" fmla="*/ 561261 h 1677978"/>
                <a:gd name="connsiteX32" fmla="*/ 1884045 w 2951798"/>
                <a:gd name="connsiteY32" fmla="*/ 561261 h 1677978"/>
                <a:gd name="connsiteX33" fmla="*/ 1864043 w 2951798"/>
                <a:gd name="connsiteY33" fmla="*/ 570786 h 1677978"/>
                <a:gd name="connsiteX34" fmla="*/ 1864043 w 2951798"/>
                <a:gd name="connsiteY34" fmla="*/ 666036 h 1677978"/>
                <a:gd name="connsiteX35" fmla="*/ 1863090 w 2951798"/>
                <a:gd name="connsiteY35" fmla="*/ 674608 h 1677978"/>
                <a:gd name="connsiteX36" fmla="*/ 1854518 w 2951798"/>
                <a:gd name="connsiteY36" fmla="*/ 668893 h 1677978"/>
                <a:gd name="connsiteX37" fmla="*/ 1484948 w 2951798"/>
                <a:gd name="connsiteY37" fmla="*/ 297418 h 1677978"/>
                <a:gd name="connsiteX38" fmla="*/ 1468755 w 2951798"/>
                <a:gd name="connsiteY38" fmla="*/ 297418 h 1677978"/>
                <a:gd name="connsiteX39" fmla="*/ 525780 w 2951798"/>
                <a:gd name="connsiteY39" fmla="*/ 1243251 h 1677978"/>
                <a:gd name="connsiteX40" fmla="*/ 536258 w 2951798"/>
                <a:gd name="connsiteY40" fmla="*/ 1256586 h 1677978"/>
                <a:gd name="connsiteX41" fmla="*/ 838200 w 2951798"/>
                <a:gd name="connsiteY41" fmla="*/ 1254681 h 1677978"/>
                <a:gd name="connsiteX42" fmla="*/ 852488 w 2951798"/>
                <a:gd name="connsiteY42" fmla="*/ 1268016 h 1677978"/>
                <a:gd name="connsiteX43" fmla="*/ 852488 w 2951798"/>
                <a:gd name="connsiteY43" fmla="*/ 1540431 h 1677978"/>
                <a:gd name="connsiteX44" fmla="*/ 853159 w 2951798"/>
                <a:gd name="connsiteY44" fmla="*/ 1672037 h 1677978"/>
                <a:gd name="connsiteX45" fmla="*/ 784297 w 2951798"/>
                <a:gd name="connsiteY45" fmla="*/ 1641825 h 1677978"/>
                <a:gd name="connsiteX46" fmla="*/ 737759 w 2951798"/>
                <a:gd name="connsiteY46" fmla="*/ 1619207 h 1677978"/>
                <a:gd name="connsiteX47" fmla="*/ 634084 w 2951798"/>
                <a:gd name="connsiteY47" fmla="*/ 1621246 h 1677978"/>
                <a:gd name="connsiteX48" fmla="*/ 631508 w 2951798"/>
                <a:gd name="connsiteY48" fmla="*/ 1488996 h 1677978"/>
                <a:gd name="connsiteX49" fmla="*/ 618173 w 2951798"/>
                <a:gd name="connsiteY49" fmla="*/ 1475661 h 1677978"/>
                <a:gd name="connsiteX50" fmla="*/ 8573 w 2951798"/>
                <a:gd name="connsiteY50" fmla="*/ 1475661 h 1677978"/>
                <a:gd name="connsiteX51" fmla="*/ 0 w 2951798"/>
                <a:gd name="connsiteY51" fmla="*/ 1475661 h 1677978"/>
                <a:gd name="connsiteX52" fmla="*/ 1465898 w 2951798"/>
                <a:gd name="connsiteY52" fmla="*/ 5001 h 1677978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8 w 2951798"/>
                <a:gd name="connsiteY43" fmla="*/ 1540431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5064 w 2951798"/>
                <a:gd name="connsiteY43" fmla="*/ 1545583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  <a:gd name="connsiteX0" fmla="*/ 1465898 w 2951798"/>
                <a:gd name="connsiteY0" fmla="*/ 5001 h 1688649"/>
                <a:gd name="connsiteX1" fmla="*/ 1481138 w 2951798"/>
                <a:gd name="connsiteY1" fmla="*/ 5001 h 1688649"/>
                <a:gd name="connsiteX2" fmla="*/ 1805940 w 2951798"/>
                <a:gd name="connsiteY2" fmla="*/ 330756 h 1688649"/>
                <a:gd name="connsiteX3" fmla="*/ 1827848 w 2951798"/>
                <a:gd name="connsiteY3" fmla="*/ 340281 h 1688649"/>
                <a:gd name="connsiteX4" fmla="*/ 2339340 w 2951798"/>
                <a:gd name="connsiteY4" fmla="*/ 340281 h 1688649"/>
                <a:gd name="connsiteX5" fmla="*/ 2351723 w 2951798"/>
                <a:gd name="connsiteY5" fmla="*/ 352663 h 1688649"/>
                <a:gd name="connsiteX6" fmla="*/ 2351723 w 2951798"/>
                <a:gd name="connsiteY6" fmla="*/ 857488 h 1688649"/>
                <a:gd name="connsiteX7" fmla="*/ 2366010 w 2951798"/>
                <a:gd name="connsiteY7" fmla="*/ 891778 h 1688649"/>
                <a:gd name="connsiteX8" fmla="*/ 2942273 w 2951798"/>
                <a:gd name="connsiteY8" fmla="*/ 1468993 h 1688649"/>
                <a:gd name="connsiteX9" fmla="*/ 2951798 w 2951798"/>
                <a:gd name="connsiteY9" fmla="*/ 1475661 h 1688649"/>
                <a:gd name="connsiteX10" fmla="*/ 2939415 w 2951798"/>
                <a:gd name="connsiteY10" fmla="*/ 1478518 h 1688649"/>
                <a:gd name="connsiteX11" fmla="*/ 2366963 w 2951798"/>
                <a:gd name="connsiteY11" fmla="*/ 1478518 h 1688649"/>
                <a:gd name="connsiteX12" fmla="*/ 2353628 w 2951798"/>
                <a:gd name="connsiteY12" fmla="*/ 1492806 h 1688649"/>
                <a:gd name="connsiteX13" fmla="*/ 2354580 w 2951798"/>
                <a:gd name="connsiteY13" fmla="*/ 1624251 h 1688649"/>
                <a:gd name="connsiteX14" fmla="*/ 2344103 w 2951798"/>
                <a:gd name="connsiteY14" fmla="*/ 1629013 h 1688649"/>
                <a:gd name="connsiteX15" fmla="*/ 2280285 w 2951798"/>
                <a:gd name="connsiteY15" fmla="*/ 1619488 h 1688649"/>
                <a:gd name="connsiteX16" fmla="*/ 2204085 w 2951798"/>
                <a:gd name="connsiteY16" fmla="*/ 1650921 h 1688649"/>
                <a:gd name="connsiteX17" fmla="*/ 2175510 w 2951798"/>
                <a:gd name="connsiteY17" fmla="*/ 1674733 h 1688649"/>
                <a:gd name="connsiteX18" fmla="*/ 2165033 w 2951798"/>
                <a:gd name="connsiteY18" fmla="*/ 1673781 h 1688649"/>
                <a:gd name="connsiteX19" fmla="*/ 2138363 w 2951798"/>
                <a:gd name="connsiteY19" fmla="*/ 1634728 h 1688649"/>
                <a:gd name="connsiteX20" fmla="*/ 2132648 w 2951798"/>
                <a:gd name="connsiteY20" fmla="*/ 1614726 h 1688649"/>
                <a:gd name="connsiteX21" fmla="*/ 2132648 w 2951798"/>
                <a:gd name="connsiteY21" fmla="*/ 1270873 h 1688649"/>
                <a:gd name="connsiteX22" fmla="*/ 2132648 w 2951798"/>
                <a:gd name="connsiteY22" fmla="*/ 1258491 h 1688649"/>
                <a:gd name="connsiteX23" fmla="*/ 2154555 w 2951798"/>
                <a:gd name="connsiteY23" fmla="*/ 1255633 h 1688649"/>
                <a:gd name="connsiteX24" fmla="*/ 2396490 w 2951798"/>
                <a:gd name="connsiteY24" fmla="*/ 1255633 h 1688649"/>
                <a:gd name="connsiteX25" fmla="*/ 2419350 w 2951798"/>
                <a:gd name="connsiteY25" fmla="*/ 1257538 h 1688649"/>
                <a:gd name="connsiteX26" fmla="*/ 2428875 w 2951798"/>
                <a:gd name="connsiteY26" fmla="*/ 1244203 h 1688649"/>
                <a:gd name="connsiteX27" fmla="*/ 2146935 w 2951798"/>
                <a:gd name="connsiteY27" fmla="*/ 953691 h 1688649"/>
                <a:gd name="connsiteX28" fmla="*/ 2142173 w 2951798"/>
                <a:gd name="connsiteY28" fmla="*/ 942261 h 1688649"/>
                <a:gd name="connsiteX29" fmla="*/ 2132648 w 2951798"/>
                <a:gd name="connsiteY29" fmla="*/ 571738 h 1688649"/>
                <a:gd name="connsiteX30" fmla="*/ 2132648 w 2951798"/>
                <a:gd name="connsiteY30" fmla="*/ 570786 h 1688649"/>
                <a:gd name="connsiteX31" fmla="*/ 2112645 w 2951798"/>
                <a:gd name="connsiteY31" fmla="*/ 561261 h 1688649"/>
                <a:gd name="connsiteX32" fmla="*/ 1884045 w 2951798"/>
                <a:gd name="connsiteY32" fmla="*/ 561261 h 1688649"/>
                <a:gd name="connsiteX33" fmla="*/ 1864043 w 2951798"/>
                <a:gd name="connsiteY33" fmla="*/ 570786 h 1688649"/>
                <a:gd name="connsiteX34" fmla="*/ 1864043 w 2951798"/>
                <a:gd name="connsiteY34" fmla="*/ 666036 h 1688649"/>
                <a:gd name="connsiteX35" fmla="*/ 1863090 w 2951798"/>
                <a:gd name="connsiteY35" fmla="*/ 674608 h 1688649"/>
                <a:gd name="connsiteX36" fmla="*/ 1854518 w 2951798"/>
                <a:gd name="connsiteY36" fmla="*/ 668893 h 1688649"/>
                <a:gd name="connsiteX37" fmla="*/ 1484948 w 2951798"/>
                <a:gd name="connsiteY37" fmla="*/ 297418 h 1688649"/>
                <a:gd name="connsiteX38" fmla="*/ 1468755 w 2951798"/>
                <a:gd name="connsiteY38" fmla="*/ 297418 h 1688649"/>
                <a:gd name="connsiteX39" fmla="*/ 525780 w 2951798"/>
                <a:gd name="connsiteY39" fmla="*/ 1243251 h 1688649"/>
                <a:gd name="connsiteX40" fmla="*/ 536258 w 2951798"/>
                <a:gd name="connsiteY40" fmla="*/ 1256586 h 1688649"/>
                <a:gd name="connsiteX41" fmla="*/ 838200 w 2951798"/>
                <a:gd name="connsiteY41" fmla="*/ 1254681 h 1688649"/>
                <a:gd name="connsiteX42" fmla="*/ 852488 w 2951798"/>
                <a:gd name="connsiteY42" fmla="*/ 1268016 h 1688649"/>
                <a:gd name="connsiteX43" fmla="*/ 852489 w 2951798"/>
                <a:gd name="connsiteY43" fmla="*/ 1543007 h 1688649"/>
                <a:gd name="connsiteX44" fmla="*/ 848007 w 2951798"/>
                <a:gd name="connsiteY44" fmla="*/ 1684916 h 1688649"/>
                <a:gd name="connsiteX45" fmla="*/ 784297 w 2951798"/>
                <a:gd name="connsiteY45" fmla="*/ 1641825 h 1688649"/>
                <a:gd name="connsiteX46" fmla="*/ 737759 w 2951798"/>
                <a:gd name="connsiteY46" fmla="*/ 1619207 h 1688649"/>
                <a:gd name="connsiteX47" fmla="*/ 634084 w 2951798"/>
                <a:gd name="connsiteY47" fmla="*/ 1621246 h 1688649"/>
                <a:gd name="connsiteX48" fmla="*/ 631508 w 2951798"/>
                <a:gd name="connsiteY48" fmla="*/ 1488996 h 1688649"/>
                <a:gd name="connsiteX49" fmla="*/ 618173 w 2951798"/>
                <a:gd name="connsiteY49" fmla="*/ 1475661 h 1688649"/>
                <a:gd name="connsiteX50" fmla="*/ 8573 w 2951798"/>
                <a:gd name="connsiteY50" fmla="*/ 1475661 h 1688649"/>
                <a:gd name="connsiteX51" fmla="*/ 0 w 2951798"/>
                <a:gd name="connsiteY51" fmla="*/ 1475661 h 1688649"/>
                <a:gd name="connsiteX52" fmla="*/ 1465898 w 2951798"/>
                <a:gd name="connsiteY52" fmla="*/ 5001 h 168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51798" h="1688649">
                  <a:moveTo>
                    <a:pt x="1465898" y="5001"/>
                  </a:moveTo>
                  <a:cubicBezTo>
                    <a:pt x="1471613" y="-1667"/>
                    <a:pt x="1474470" y="-1667"/>
                    <a:pt x="1481138" y="5001"/>
                  </a:cubicBezTo>
                  <a:lnTo>
                    <a:pt x="1805940" y="330756"/>
                  </a:lnTo>
                  <a:cubicBezTo>
                    <a:pt x="1812608" y="337423"/>
                    <a:pt x="1818323" y="340281"/>
                    <a:pt x="1827848" y="340281"/>
                  </a:cubicBezTo>
                  <a:lnTo>
                    <a:pt x="2339340" y="340281"/>
                  </a:lnTo>
                  <a:cubicBezTo>
                    <a:pt x="2348865" y="340281"/>
                    <a:pt x="2351723" y="342186"/>
                    <a:pt x="2351723" y="352663"/>
                  </a:cubicBezTo>
                  <a:lnTo>
                    <a:pt x="2351723" y="857488"/>
                  </a:lnTo>
                  <a:cubicBezTo>
                    <a:pt x="2351723" y="871776"/>
                    <a:pt x="2355533" y="881301"/>
                    <a:pt x="2366010" y="891778"/>
                  </a:cubicBezTo>
                  <a:lnTo>
                    <a:pt x="2942273" y="1468993"/>
                  </a:lnTo>
                  <a:cubicBezTo>
                    <a:pt x="2944178" y="1470898"/>
                    <a:pt x="2947988" y="1473756"/>
                    <a:pt x="2951798" y="1475661"/>
                  </a:cubicBezTo>
                  <a:cubicBezTo>
                    <a:pt x="2946083" y="1479471"/>
                    <a:pt x="2942273" y="1478518"/>
                    <a:pt x="2939415" y="1478518"/>
                  </a:cubicBezTo>
                  <a:lnTo>
                    <a:pt x="2366963" y="1478518"/>
                  </a:lnTo>
                  <a:cubicBezTo>
                    <a:pt x="2351723" y="1478518"/>
                    <a:pt x="2353628" y="1476613"/>
                    <a:pt x="2353628" y="1492806"/>
                  </a:cubicBezTo>
                  <a:cubicBezTo>
                    <a:pt x="2353628" y="1534716"/>
                    <a:pt x="2354580" y="1606153"/>
                    <a:pt x="2354580" y="1624251"/>
                  </a:cubicBezTo>
                  <a:cubicBezTo>
                    <a:pt x="2354580" y="1632823"/>
                    <a:pt x="2351723" y="1633776"/>
                    <a:pt x="2344103" y="1629013"/>
                  </a:cubicBezTo>
                  <a:cubicBezTo>
                    <a:pt x="2333625" y="1622346"/>
                    <a:pt x="2300288" y="1617583"/>
                    <a:pt x="2280285" y="1619488"/>
                  </a:cubicBezTo>
                  <a:cubicBezTo>
                    <a:pt x="2251710" y="1622346"/>
                    <a:pt x="2226945" y="1633776"/>
                    <a:pt x="2204085" y="1650921"/>
                  </a:cubicBezTo>
                  <a:cubicBezTo>
                    <a:pt x="2193608" y="1658541"/>
                    <a:pt x="2180273" y="1669971"/>
                    <a:pt x="2175510" y="1674733"/>
                  </a:cubicBezTo>
                  <a:cubicBezTo>
                    <a:pt x="2170748" y="1679496"/>
                    <a:pt x="2168843" y="1677591"/>
                    <a:pt x="2165033" y="1673781"/>
                  </a:cubicBezTo>
                  <a:cubicBezTo>
                    <a:pt x="2149793" y="1651873"/>
                    <a:pt x="2153603" y="1657588"/>
                    <a:pt x="2138363" y="1634728"/>
                  </a:cubicBezTo>
                  <a:cubicBezTo>
                    <a:pt x="2133600" y="1628061"/>
                    <a:pt x="2132648" y="1622346"/>
                    <a:pt x="2132648" y="1614726"/>
                  </a:cubicBezTo>
                  <a:lnTo>
                    <a:pt x="2132648" y="1270873"/>
                  </a:lnTo>
                  <a:lnTo>
                    <a:pt x="2132648" y="1258491"/>
                  </a:lnTo>
                  <a:cubicBezTo>
                    <a:pt x="2152650" y="1252776"/>
                    <a:pt x="2134553" y="1256586"/>
                    <a:pt x="2154555" y="1255633"/>
                  </a:cubicBezTo>
                  <a:cubicBezTo>
                    <a:pt x="2197418" y="1254681"/>
                    <a:pt x="2353628" y="1254681"/>
                    <a:pt x="2396490" y="1255633"/>
                  </a:cubicBezTo>
                  <a:cubicBezTo>
                    <a:pt x="2404110" y="1255633"/>
                    <a:pt x="2411730" y="1258491"/>
                    <a:pt x="2419350" y="1257538"/>
                  </a:cubicBezTo>
                  <a:cubicBezTo>
                    <a:pt x="2431733" y="1256586"/>
                    <a:pt x="2432685" y="1256586"/>
                    <a:pt x="2428875" y="1244203"/>
                  </a:cubicBezTo>
                  <a:cubicBezTo>
                    <a:pt x="2410778" y="1226106"/>
                    <a:pt x="2157413" y="962263"/>
                    <a:pt x="2146935" y="953691"/>
                  </a:cubicBezTo>
                  <a:cubicBezTo>
                    <a:pt x="2144078" y="951786"/>
                    <a:pt x="2142173" y="947023"/>
                    <a:pt x="2142173" y="942261"/>
                  </a:cubicBezTo>
                  <a:cubicBezTo>
                    <a:pt x="2142173" y="818436"/>
                    <a:pt x="2132648" y="695563"/>
                    <a:pt x="2132648" y="571738"/>
                  </a:cubicBezTo>
                  <a:lnTo>
                    <a:pt x="2132648" y="570786"/>
                  </a:lnTo>
                  <a:cubicBezTo>
                    <a:pt x="2128838" y="562213"/>
                    <a:pt x="2120265" y="561261"/>
                    <a:pt x="2112645" y="561261"/>
                  </a:cubicBezTo>
                  <a:lnTo>
                    <a:pt x="1884045" y="561261"/>
                  </a:lnTo>
                  <a:cubicBezTo>
                    <a:pt x="1876425" y="561261"/>
                    <a:pt x="1868805" y="562213"/>
                    <a:pt x="1864043" y="570786"/>
                  </a:cubicBezTo>
                  <a:lnTo>
                    <a:pt x="1864043" y="666036"/>
                  </a:lnTo>
                  <a:cubicBezTo>
                    <a:pt x="1864043" y="668893"/>
                    <a:pt x="1865948" y="673656"/>
                    <a:pt x="1863090" y="674608"/>
                  </a:cubicBezTo>
                  <a:cubicBezTo>
                    <a:pt x="1859280" y="675561"/>
                    <a:pt x="1857375" y="671751"/>
                    <a:pt x="1854518" y="668893"/>
                  </a:cubicBezTo>
                  <a:lnTo>
                    <a:pt x="1484948" y="297418"/>
                  </a:lnTo>
                  <a:cubicBezTo>
                    <a:pt x="1479233" y="291703"/>
                    <a:pt x="1474470" y="292656"/>
                    <a:pt x="1468755" y="297418"/>
                  </a:cubicBezTo>
                  <a:cubicBezTo>
                    <a:pt x="1460183" y="306943"/>
                    <a:pt x="536258" y="1232773"/>
                    <a:pt x="525780" y="1243251"/>
                  </a:cubicBezTo>
                  <a:cubicBezTo>
                    <a:pt x="522923" y="1256586"/>
                    <a:pt x="522923" y="1257538"/>
                    <a:pt x="536258" y="1256586"/>
                  </a:cubicBezTo>
                  <a:cubicBezTo>
                    <a:pt x="611505" y="1251823"/>
                    <a:pt x="762953" y="1255633"/>
                    <a:pt x="838200" y="1254681"/>
                  </a:cubicBezTo>
                  <a:cubicBezTo>
                    <a:pt x="851535" y="1254681"/>
                    <a:pt x="857251" y="1258062"/>
                    <a:pt x="852488" y="1268016"/>
                  </a:cubicBezTo>
                  <a:cubicBezTo>
                    <a:pt x="854869" y="1316070"/>
                    <a:pt x="853236" y="1473524"/>
                    <a:pt x="852489" y="1543007"/>
                  </a:cubicBezTo>
                  <a:cubicBezTo>
                    <a:pt x="851742" y="1612490"/>
                    <a:pt x="850864" y="1678248"/>
                    <a:pt x="848007" y="1684916"/>
                  </a:cubicBezTo>
                  <a:cubicBezTo>
                    <a:pt x="835783" y="1696664"/>
                    <a:pt x="803101" y="1680252"/>
                    <a:pt x="784297" y="1641825"/>
                  </a:cubicBezTo>
                  <a:cubicBezTo>
                    <a:pt x="765494" y="1631732"/>
                    <a:pt x="762794" y="1622637"/>
                    <a:pt x="737759" y="1619207"/>
                  </a:cubicBezTo>
                  <a:cubicBezTo>
                    <a:pt x="712724" y="1615777"/>
                    <a:pt x="672399" y="1627064"/>
                    <a:pt x="634084" y="1621246"/>
                  </a:cubicBezTo>
                  <a:cubicBezTo>
                    <a:pt x="629254" y="1569065"/>
                    <a:pt x="634160" y="1513260"/>
                    <a:pt x="631508" y="1488996"/>
                  </a:cubicBezTo>
                  <a:cubicBezTo>
                    <a:pt x="628856" y="1464732"/>
                    <a:pt x="628650" y="1475661"/>
                    <a:pt x="618173" y="1475661"/>
                  </a:cubicBezTo>
                  <a:lnTo>
                    <a:pt x="8573" y="1475661"/>
                  </a:lnTo>
                  <a:lnTo>
                    <a:pt x="0" y="1475661"/>
                  </a:lnTo>
                  <a:cubicBezTo>
                    <a:pt x="19050" y="1453753"/>
                    <a:pt x="1443990" y="27861"/>
                    <a:pt x="1465898" y="50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85448C7-C455-4AB8-88DE-440A47283932}"/>
                </a:ext>
              </a:extLst>
            </p:cNvPr>
            <p:cNvSpPr/>
            <p:nvPr/>
          </p:nvSpPr>
          <p:spPr>
            <a:xfrm>
              <a:off x="5498880" y="1923920"/>
              <a:ext cx="1231314" cy="642864"/>
            </a:xfrm>
            <a:custGeom>
              <a:avLst/>
              <a:gdLst/>
              <a:ahLst/>
              <a:cxnLst/>
              <a:rect l="l" t="t" r="r" b="b"/>
              <a:pathLst>
                <a:path w="1138287" h="354526">
                  <a:moveTo>
                    <a:pt x="686156" y="145457"/>
                  </a:moveTo>
                  <a:lnTo>
                    <a:pt x="679048" y="148113"/>
                  </a:lnTo>
                  <a:cubicBezTo>
                    <a:pt x="675190" y="150328"/>
                    <a:pt x="670436" y="153650"/>
                    <a:pt x="664786" y="158080"/>
                  </a:cubicBezTo>
                  <a:cubicBezTo>
                    <a:pt x="653486" y="166939"/>
                    <a:pt x="642209" y="176926"/>
                    <a:pt x="630954" y="188040"/>
                  </a:cubicBezTo>
                  <a:cubicBezTo>
                    <a:pt x="633843" y="188040"/>
                    <a:pt x="638610" y="190314"/>
                    <a:pt x="645257" y="194862"/>
                  </a:cubicBezTo>
                  <a:cubicBezTo>
                    <a:pt x="657400" y="186346"/>
                    <a:pt x="667334" y="176872"/>
                    <a:pt x="675060" y="166441"/>
                  </a:cubicBezTo>
                  <a:cubicBezTo>
                    <a:pt x="678924" y="161225"/>
                    <a:pt x="681821" y="156740"/>
                    <a:pt x="683753" y="152984"/>
                  </a:cubicBezTo>
                  <a:close/>
                  <a:moveTo>
                    <a:pt x="399339" y="141175"/>
                  </a:moveTo>
                  <a:cubicBezTo>
                    <a:pt x="391101" y="147895"/>
                    <a:pt x="381020" y="155662"/>
                    <a:pt x="369098" y="164476"/>
                  </a:cubicBezTo>
                  <a:cubicBezTo>
                    <a:pt x="357175" y="173291"/>
                    <a:pt x="350087" y="182646"/>
                    <a:pt x="347832" y="192542"/>
                  </a:cubicBezTo>
                  <a:cubicBezTo>
                    <a:pt x="345577" y="202438"/>
                    <a:pt x="344450" y="208593"/>
                    <a:pt x="344450" y="211008"/>
                  </a:cubicBezTo>
                  <a:cubicBezTo>
                    <a:pt x="344450" y="213538"/>
                    <a:pt x="345442" y="215699"/>
                    <a:pt x="347426" y="217491"/>
                  </a:cubicBezTo>
                  <a:cubicBezTo>
                    <a:pt x="349409" y="219283"/>
                    <a:pt x="352142" y="220179"/>
                    <a:pt x="355623" y="220179"/>
                  </a:cubicBezTo>
                  <a:cubicBezTo>
                    <a:pt x="363627" y="220179"/>
                    <a:pt x="372574" y="216281"/>
                    <a:pt x="382463" y="208486"/>
                  </a:cubicBezTo>
                  <a:cubicBezTo>
                    <a:pt x="380053" y="204425"/>
                    <a:pt x="378848" y="199105"/>
                    <a:pt x="378848" y="192526"/>
                  </a:cubicBezTo>
                  <a:cubicBezTo>
                    <a:pt x="378848" y="178494"/>
                    <a:pt x="385678" y="161377"/>
                    <a:pt x="399339" y="141175"/>
                  </a:cubicBezTo>
                  <a:close/>
                  <a:moveTo>
                    <a:pt x="1086374" y="98842"/>
                  </a:moveTo>
                  <a:cubicBezTo>
                    <a:pt x="1097411" y="98842"/>
                    <a:pt x="1102929" y="103151"/>
                    <a:pt x="1102929" y="111769"/>
                  </a:cubicBezTo>
                  <a:cubicBezTo>
                    <a:pt x="1102929" y="116944"/>
                    <a:pt x="1100189" y="122119"/>
                    <a:pt x="1094709" y="127295"/>
                  </a:cubicBezTo>
                  <a:cubicBezTo>
                    <a:pt x="1089229" y="132470"/>
                    <a:pt x="1082860" y="136506"/>
                    <a:pt x="1075603" y="139403"/>
                  </a:cubicBezTo>
                  <a:cubicBezTo>
                    <a:pt x="1057522" y="146630"/>
                    <a:pt x="1041417" y="157051"/>
                    <a:pt x="1027289" y="170665"/>
                  </a:cubicBezTo>
                  <a:cubicBezTo>
                    <a:pt x="1013161" y="184279"/>
                    <a:pt x="1006097" y="195986"/>
                    <a:pt x="1006097" y="205786"/>
                  </a:cubicBezTo>
                  <a:cubicBezTo>
                    <a:pt x="1006097" y="210829"/>
                    <a:pt x="1007946" y="213350"/>
                    <a:pt x="1011645" y="213350"/>
                  </a:cubicBezTo>
                  <a:cubicBezTo>
                    <a:pt x="1017226" y="213350"/>
                    <a:pt x="1026190" y="207755"/>
                    <a:pt x="1038536" y="196564"/>
                  </a:cubicBezTo>
                  <a:cubicBezTo>
                    <a:pt x="1050884" y="185373"/>
                    <a:pt x="1061432" y="174374"/>
                    <a:pt x="1070183" y="163568"/>
                  </a:cubicBezTo>
                  <a:cubicBezTo>
                    <a:pt x="1079872" y="151114"/>
                    <a:pt x="1087729" y="142168"/>
                    <a:pt x="1093756" y="136731"/>
                  </a:cubicBezTo>
                  <a:cubicBezTo>
                    <a:pt x="1099782" y="131293"/>
                    <a:pt x="1105491" y="128575"/>
                    <a:pt x="1110884" y="128575"/>
                  </a:cubicBezTo>
                  <a:cubicBezTo>
                    <a:pt x="1119242" y="128575"/>
                    <a:pt x="1123421" y="133285"/>
                    <a:pt x="1123421" y="142705"/>
                  </a:cubicBezTo>
                  <a:cubicBezTo>
                    <a:pt x="1123421" y="147662"/>
                    <a:pt x="1121609" y="155017"/>
                    <a:pt x="1117984" y="164768"/>
                  </a:cubicBezTo>
                  <a:cubicBezTo>
                    <a:pt x="1114360" y="174518"/>
                    <a:pt x="1105323" y="192852"/>
                    <a:pt x="1090873" y="219769"/>
                  </a:cubicBezTo>
                  <a:lnTo>
                    <a:pt x="1138287" y="185217"/>
                  </a:lnTo>
                  <a:lnTo>
                    <a:pt x="1138287" y="204109"/>
                  </a:lnTo>
                  <a:lnTo>
                    <a:pt x="1072288" y="258295"/>
                  </a:lnTo>
                  <a:cubicBezTo>
                    <a:pt x="1054467" y="288880"/>
                    <a:pt x="1037650" y="312565"/>
                    <a:pt x="1021837" y="329349"/>
                  </a:cubicBezTo>
                  <a:cubicBezTo>
                    <a:pt x="1006023" y="346134"/>
                    <a:pt x="993921" y="354526"/>
                    <a:pt x="985529" y="354526"/>
                  </a:cubicBezTo>
                  <a:cubicBezTo>
                    <a:pt x="978779" y="354526"/>
                    <a:pt x="975404" y="350618"/>
                    <a:pt x="975404" y="342801"/>
                  </a:cubicBezTo>
                  <a:cubicBezTo>
                    <a:pt x="975404" y="332178"/>
                    <a:pt x="980965" y="318627"/>
                    <a:pt x="992085" y="302148"/>
                  </a:cubicBezTo>
                  <a:cubicBezTo>
                    <a:pt x="1003205" y="285669"/>
                    <a:pt x="1022384" y="267015"/>
                    <a:pt x="1049621" y="246187"/>
                  </a:cubicBezTo>
                  <a:cubicBezTo>
                    <a:pt x="1063491" y="217661"/>
                    <a:pt x="1072636" y="199399"/>
                    <a:pt x="1077056" y="191400"/>
                  </a:cubicBezTo>
                  <a:cubicBezTo>
                    <a:pt x="1045109" y="230241"/>
                    <a:pt x="1020492" y="249662"/>
                    <a:pt x="1003204" y="249662"/>
                  </a:cubicBezTo>
                  <a:cubicBezTo>
                    <a:pt x="994838" y="249662"/>
                    <a:pt x="987578" y="243798"/>
                    <a:pt x="981423" y="232072"/>
                  </a:cubicBezTo>
                  <a:lnTo>
                    <a:pt x="974225" y="206250"/>
                  </a:lnTo>
                  <a:lnTo>
                    <a:pt x="954800" y="225549"/>
                  </a:lnTo>
                  <a:cubicBezTo>
                    <a:pt x="947856" y="232112"/>
                    <a:pt x="941382" y="237871"/>
                    <a:pt x="935378" y="242827"/>
                  </a:cubicBezTo>
                  <a:cubicBezTo>
                    <a:pt x="923370" y="252738"/>
                    <a:pt x="913260" y="257693"/>
                    <a:pt x="905047" y="257693"/>
                  </a:cubicBezTo>
                  <a:cubicBezTo>
                    <a:pt x="898396" y="257693"/>
                    <a:pt x="893506" y="255224"/>
                    <a:pt x="890376" y="250286"/>
                  </a:cubicBezTo>
                  <a:cubicBezTo>
                    <a:pt x="887247" y="245347"/>
                    <a:pt x="885682" y="239354"/>
                    <a:pt x="885682" y="232306"/>
                  </a:cubicBezTo>
                  <a:cubicBezTo>
                    <a:pt x="885682" y="225642"/>
                    <a:pt x="888237" y="216995"/>
                    <a:pt x="893346" y="206365"/>
                  </a:cubicBezTo>
                  <a:cubicBezTo>
                    <a:pt x="898455" y="195735"/>
                    <a:pt x="907285" y="181907"/>
                    <a:pt x="919837" y="164880"/>
                  </a:cubicBezTo>
                  <a:cubicBezTo>
                    <a:pt x="907242" y="173400"/>
                    <a:pt x="888946" y="193688"/>
                    <a:pt x="864947" y="225746"/>
                  </a:cubicBezTo>
                  <a:cubicBezTo>
                    <a:pt x="856619" y="236344"/>
                    <a:pt x="851239" y="242778"/>
                    <a:pt x="848808" y="245047"/>
                  </a:cubicBezTo>
                  <a:cubicBezTo>
                    <a:pt x="846376" y="247317"/>
                    <a:pt x="843426" y="248452"/>
                    <a:pt x="839957" y="248452"/>
                  </a:cubicBezTo>
                  <a:cubicBezTo>
                    <a:pt x="833186" y="248452"/>
                    <a:pt x="827998" y="243498"/>
                    <a:pt x="824393" y="233589"/>
                  </a:cubicBezTo>
                  <a:lnTo>
                    <a:pt x="821736" y="217757"/>
                  </a:lnTo>
                  <a:lnTo>
                    <a:pt x="813384" y="227576"/>
                  </a:lnTo>
                  <a:cubicBezTo>
                    <a:pt x="794723" y="247121"/>
                    <a:pt x="778260" y="256893"/>
                    <a:pt x="763995" y="256893"/>
                  </a:cubicBezTo>
                  <a:cubicBezTo>
                    <a:pt x="752301" y="256893"/>
                    <a:pt x="743605" y="250757"/>
                    <a:pt x="737907" y="238485"/>
                  </a:cubicBezTo>
                  <a:cubicBezTo>
                    <a:pt x="732210" y="226212"/>
                    <a:pt x="729361" y="214107"/>
                    <a:pt x="729361" y="202170"/>
                  </a:cubicBezTo>
                  <a:cubicBezTo>
                    <a:pt x="729361" y="183223"/>
                    <a:pt x="737258" y="163408"/>
                    <a:pt x="753052" y="142724"/>
                  </a:cubicBezTo>
                  <a:cubicBezTo>
                    <a:pt x="768846" y="122041"/>
                    <a:pt x="783742" y="111699"/>
                    <a:pt x="797741" y="111699"/>
                  </a:cubicBezTo>
                  <a:cubicBezTo>
                    <a:pt x="808509" y="111699"/>
                    <a:pt x="813893" y="116008"/>
                    <a:pt x="813893" y="124626"/>
                  </a:cubicBezTo>
                  <a:cubicBezTo>
                    <a:pt x="813893" y="127327"/>
                    <a:pt x="811753" y="133241"/>
                    <a:pt x="807474" y="142369"/>
                  </a:cubicBezTo>
                  <a:cubicBezTo>
                    <a:pt x="803195" y="151497"/>
                    <a:pt x="794884" y="162234"/>
                    <a:pt x="782541" y="174581"/>
                  </a:cubicBezTo>
                  <a:cubicBezTo>
                    <a:pt x="773936" y="183182"/>
                    <a:pt x="768840" y="188731"/>
                    <a:pt x="767253" y="191227"/>
                  </a:cubicBezTo>
                  <a:cubicBezTo>
                    <a:pt x="765666" y="193723"/>
                    <a:pt x="764872" y="196701"/>
                    <a:pt x="764872" y="200161"/>
                  </a:cubicBezTo>
                  <a:cubicBezTo>
                    <a:pt x="764872" y="204034"/>
                    <a:pt x="766221" y="207268"/>
                    <a:pt x="768920" y="209862"/>
                  </a:cubicBezTo>
                  <a:cubicBezTo>
                    <a:pt x="771618" y="212456"/>
                    <a:pt x="775199" y="213753"/>
                    <a:pt x="779662" y="213753"/>
                  </a:cubicBezTo>
                  <a:cubicBezTo>
                    <a:pt x="784999" y="213753"/>
                    <a:pt x="791265" y="211543"/>
                    <a:pt x="798460" y="207123"/>
                  </a:cubicBezTo>
                  <a:cubicBezTo>
                    <a:pt x="802058" y="204913"/>
                    <a:pt x="806717" y="201949"/>
                    <a:pt x="812436" y="198231"/>
                  </a:cubicBezTo>
                  <a:lnTo>
                    <a:pt x="819508" y="193567"/>
                  </a:lnTo>
                  <a:lnTo>
                    <a:pt x="819685" y="190912"/>
                  </a:lnTo>
                  <a:cubicBezTo>
                    <a:pt x="820152" y="187750"/>
                    <a:pt x="820852" y="184912"/>
                    <a:pt x="821785" y="182398"/>
                  </a:cubicBezTo>
                  <a:cubicBezTo>
                    <a:pt x="823652" y="177371"/>
                    <a:pt x="828672" y="168861"/>
                    <a:pt x="836847" y="156870"/>
                  </a:cubicBezTo>
                  <a:cubicBezTo>
                    <a:pt x="845021" y="144880"/>
                    <a:pt x="852127" y="136161"/>
                    <a:pt x="858164" y="130715"/>
                  </a:cubicBezTo>
                  <a:cubicBezTo>
                    <a:pt x="864201" y="125269"/>
                    <a:pt x="871123" y="122546"/>
                    <a:pt x="878931" y="122546"/>
                  </a:cubicBezTo>
                  <a:cubicBezTo>
                    <a:pt x="883598" y="122546"/>
                    <a:pt x="887523" y="123763"/>
                    <a:pt x="890706" y="126197"/>
                  </a:cubicBezTo>
                  <a:cubicBezTo>
                    <a:pt x="893889" y="128631"/>
                    <a:pt x="895480" y="131589"/>
                    <a:pt x="895480" y="135070"/>
                  </a:cubicBezTo>
                  <a:cubicBezTo>
                    <a:pt x="895480" y="138500"/>
                    <a:pt x="894046" y="141828"/>
                    <a:pt x="891179" y="145054"/>
                  </a:cubicBezTo>
                  <a:lnTo>
                    <a:pt x="884351" y="152688"/>
                  </a:lnTo>
                  <a:cubicBezTo>
                    <a:pt x="864448" y="174916"/>
                    <a:pt x="854497" y="188865"/>
                    <a:pt x="854497" y="194535"/>
                  </a:cubicBezTo>
                  <a:cubicBezTo>
                    <a:pt x="854497" y="195828"/>
                    <a:pt x="854337" y="196474"/>
                    <a:pt x="854017" y="196474"/>
                  </a:cubicBezTo>
                  <a:cubicBezTo>
                    <a:pt x="854546" y="196474"/>
                    <a:pt x="856581" y="194371"/>
                    <a:pt x="860122" y="190164"/>
                  </a:cubicBezTo>
                  <a:cubicBezTo>
                    <a:pt x="885972" y="159741"/>
                    <a:pt x="906992" y="138856"/>
                    <a:pt x="923181" y="127509"/>
                  </a:cubicBezTo>
                  <a:cubicBezTo>
                    <a:pt x="939370" y="116163"/>
                    <a:pt x="950468" y="110489"/>
                    <a:pt x="956475" y="110489"/>
                  </a:cubicBezTo>
                  <a:cubicBezTo>
                    <a:pt x="960686" y="110489"/>
                    <a:pt x="963961" y="114239"/>
                    <a:pt x="966301" y="121740"/>
                  </a:cubicBezTo>
                  <a:cubicBezTo>
                    <a:pt x="968641" y="129240"/>
                    <a:pt x="969811" y="135424"/>
                    <a:pt x="969811" y="140292"/>
                  </a:cubicBezTo>
                  <a:cubicBezTo>
                    <a:pt x="969811" y="144055"/>
                    <a:pt x="967000" y="148189"/>
                    <a:pt x="961377" y="152695"/>
                  </a:cubicBezTo>
                  <a:cubicBezTo>
                    <a:pt x="950062" y="166484"/>
                    <a:pt x="941474" y="177965"/>
                    <a:pt x="935612" y="187137"/>
                  </a:cubicBezTo>
                  <a:cubicBezTo>
                    <a:pt x="929750" y="196310"/>
                    <a:pt x="926819" y="202929"/>
                    <a:pt x="926819" y="206995"/>
                  </a:cubicBezTo>
                  <a:cubicBezTo>
                    <a:pt x="926819" y="210161"/>
                    <a:pt x="927732" y="211744"/>
                    <a:pt x="929558" y="211744"/>
                  </a:cubicBezTo>
                  <a:cubicBezTo>
                    <a:pt x="934951" y="211744"/>
                    <a:pt x="950779" y="202501"/>
                    <a:pt x="977043" y="184014"/>
                  </a:cubicBezTo>
                  <a:lnTo>
                    <a:pt x="977043" y="184327"/>
                  </a:lnTo>
                  <a:lnTo>
                    <a:pt x="983366" y="165256"/>
                  </a:lnTo>
                  <a:cubicBezTo>
                    <a:pt x="990816" y="154088"/>
                    <a:pt x="1001990" y="142986"/>
                    <a:pt x="1016890" y="131950"/>
                  </a:cubicBezTo>
                  <a:cubicBezTo>
                    <a:pt x="1046688" y="109878"/>
                    <a:pt x="1069850" y="98842"/>
                    <a:pt x="1086374" y="98842"/>
                  </a:cubicBezTo>
                  <a:close/>
                  <a:moveTo>
                    <a:pt x="827076" y="54640"/>
                  </a:moveTo>
                  <a:cubicBezTo>
                    <a:pt x="832281" y="54640"/>
                    <a:pt x="836541" y="56297"/>
                    <a:pt x="839856" y="59612"/>
                  </a:cubicBezTo>
                  <a:cubicBezTo>
                    <a:pt x="843171" y="62927"/>
                    <a:pt x="844829" y="67053"/>
                    <a:pt x="844829" y="71989"/>
                  </a:cubicBezTo>
                  <a:cubicBezTo>
                    <a:pt x="844829" y="78820"/>
                    <a:pt x="841869" y="86032"/>
                    <a:pt x="835949" y="93626"/>
                  </a:cubicBezTo>
                  <a:cubicBezTo>
                    <a:pt x="830030" y="101220"/>
                    <a:pt x="823053" y="105018"/>
                    <a:pt x="815020" y="105018"/>
                  </a:cubicBezTo>
                  <a:cubicBezTo>
                    <a:pt x="809763" y="105018"/>
                    <a:pt x="805557" y="103350"/>
                    <a:pt x="802399" y="100016"/>
                  </a:cubicBezTo>
                  <a:cubicBezTo>
                    <a:pt x="799242" y="96682"/>
                    <a:pt x="797664" y="92564"/>
                    <a:pt x="797664" y="87662"/>
                  </a:cubicBezTo>
                  <a:cubicBezTo>
                    <a:pt x="797664" y="80955"/>
                    <a:pt x="800816" y="73775"/>
                    <a:pt x="807119" y="66121"/>
                  </a:cubicBezTo>
                  <a:cubicBezTo>
                    <a:pt x="813423" y="58467"/>
                    <a:pt x="820075" y="54640"/>
                    <a:pt x="827076" y="54640"/>
                  </a:cubicBezTo>
                  <a:close/>
                  <a:moveTo>
                    <a:pt x="135083" y="4416"/>
                  </a:moveTo>
                  <a:cubicBezTo>
                    <a:pt x="148565" y="4416"/>
                    <a:pt x="159181" y="7227"/>
                    <a:pt x="166931" y="12850"/>
                  </a:cubicBezTo>
                  <a:cubicBezTo>
                    <a:pt x="174681" y="18474"/>
                    <a:pt x="178556" y="30686"/>
                    <a:pt x="178556" y="49488"/>
                  </a:cubicBezTo>
                  <a:cubicBezTo>
                    <a:pt x="178556" y="59420"/>
                    <a:pt x="177130" y="67808"/>
                    <a:pt x="174278" y="74651"/>
                  </a:cubicBezTo>
                  <a:cubicBezTo>
                    <a:pt x="171425" y="81495"/>
                    <a:pt x="163430" y="94167"/>
                    <a:pt x="150292" y="112668"/>
                  </a:cubicBezTo>
                  <a:cubicBezTo>
                    <a:pt x="137153" y="131170"/>
                    <a:pt x="125874" y="145962"/>
                    <a:pt x="116454" y="157046"/>
                  </a:cubicBezTo>
                  <a:cubicBezTo>
                    <a:pt x="90352" y="187325"/>
                    <a:pt x="77301" y="204241"/>
                    <a:pt x="77301" y="207795"/>
                  </a:cubicBezTo>
                  <a:cubicBezTo>
                    <a:pt x="77301" y="207509"/>
                    <a:pt x="77464" y="207493"/>
                    <a:pt x="77791" y="207747"/>
                  </a:cubicBezTo>
                  <a:cubicBezTo>
                    <a:pt x="78117" y="208001"/>
                    <a:pt x="78464" y="208128"/>
                    <a:pt x="78831" y="208128"/>
                  </a:cubicBezTo>
                  <a:cubicBezTo>
                    <a:pt x="81766" y="208128"/>
                    <a:pt x="87445" y="204481"/>
                    <a:pt x="95869" y="197188"/>
                  </a:cubicBezTo>
                  <a:cubicBezTo>
                    <a:pt x="104293" y="189895"/>
                    <a:pt x="121154" y="172457"/>
                    <a:pt x="146452" y="144874"/>
                  </a:cubicBezTo>
                  <a:cubicBezTo>
                    <a:pt x="171750" y="117292"/>
                    <a:pt x="193750" y="92302"/>
                    <a:pt x="212454" y="69903"/>
                  </a:cubicBezTo>
                  <a:cubicBezTo>
                    <a:pt x="224498" y="52159"/>
                    <a:pt x="234528" y="40425"/>
                    <a:pt x="242542" y="34702"/>
                  </a:cubicBezTo>
                  <a:cubicBezTo>
                    <a:pt x="250557" y="28978"/>
                    <a:pt x="256121" y="26117"/>
                    <a:pt x="259235" y="26117"/>
                  </a:cubicBezTo>
                  <a:cubicBezTo>
                    <a:pt x="263067" y="26117"/>
                    <a:pt x="266850" y="29697"/>
                    <a:pt x="270585" y="36859"/>
                  </a:cubicBezTo>
                  <a:cubicBezTo>
                    <a:pt x="274320" y="44020"/>
                    <a:pt x="276188" y="49569"/>
                    <a:pt x="276188" y="53507"/>
                  </a:cubicBezTo>
                  <a:cubicBezTo>
                    <a:pt x="276188" y="56464"/>
                    <a:pt x="265127" y="75558"/>
                    <a:pt x="243006" y="110790"/>
                  </a:cubicBezTo>
                  <a:cubicBezTo>
                    <a:pt x="225714" y="138074"/>
                    <a:pt x="212323" y="160882"/>
                    <a:pt x="202833" y="179215"/>
                  </a:cubicBezTo>
                  <a:cubicBezTo>
                    <a:pt x="193342" y="197547"/>
                    <a:pt x="188597" y="209485"/>
                    <a:pt x="188597" y="215027"/>
                  </a:cubicBezTo>
                  <a:cubicBezTo>
                    <a:pt x="188597" y="217928"/>
                    <a:pt x="189241" y="219379"/>
                    <a:pt x="190529" y="219379"/>
                  </a:cubicBezTo>
                  <a:cubicBezTo>
                    <a:pt x="199408" y="219379"/>
                    <a:pt x="214215" y="207641"/>
                    <a:pt x="234952" y="184165"/>
                  </a:cubicBezTo>
                  <a:cubicBezTo>
                    <a:pt x="255689" y="160689"/>
                    <a:pt x="276615" y="127495"/>
                    <a:pt x="297729" y="84584"/>
                  </a:cubicBezTo>
                  <a:cubicBezTo>
                    <a:pt x="295050" y="75846"/>
                    <a:pt x="293710" y="70577"/>
                    <a:pt x="293710" y="68777"/>
                  </a:cubicBezTo>
                  <a:cubicBezTo>
                    <a:pt x="293710" y="65910"/>
                    <a:pt x="297981" y="58685"/>
                    <a:pt x="306522" y="47104"/>
                  </a:cubicBezTo>
                  <a:cubicBezTo>
                    <a:pt x="315064" y="35523"/>
                    <a:pt x="321133" y="29733"/>
                    <a:pt x="324729" y="29733"/>
                  </a:cubicBezTo>
                  <a:cubicBezTo>
                    <a:pt x="328782" y="29733"/>
                    <a:pt x="332085" y="32030"/>
                    <a:pt x="334639" y="36625"/>
                  </a:cubicBezTo>
                  <a:cubicBezTo>
                    <a:pt x="337192" y="41220"/>
                    <a:pt x="338469" y="45776"/>
                    <a:pt x="338469" y="50295"/>
                  </a:cubicBezTo>
                  <a:cubicBezTo>
                    <a:pt x="338469" y="61225"/>
                    <a:pt x="332892" y="80699"/>
                    <a:pt x="321737" y="108717"/>
                  </a:cubicBezTo>
                  <a:cubicBezTo>
                    <a:pt x="310583" y="136734"/>
                    <a:pt x="296677" y="163338"/>
                    <a:pt x="280021" y="188529"/>
                  </a:cubicBezTo>
                  <a:cubicBezTo>
                    <a:pt x="263365" y="213720"/>
                    <a:pt x="246197" y="233153"/>
                    <a:pt x="228517" y="246827"/>
                  </a:cubicBezTo>
                  <a:cubicBezTo>
                    <a:pt x="210837" y="260500"/>
                    <a:pt x="198175" y="267337"/>
                    <a:pt x="190529" y="267337"/>
                  </a:cubicBezTo>
                  <a:cubicBezTo>
                    <a:pt x="183630" y="267337"/>
                    <a:pt x="175598" y="263643"/>
                    <a:pt x="166432" y="256253"/>
                  </a:cubicBezTo>
                  <a:cubicBezTo>
                    <a:pt x="157265" y="248864"/>
                    <a:pt x="152682" y="237532"/>
                    <a:pt x="152682" y="222258"/>
                  </a:cubicBezTo>
                  <a:cubicBezTo>
                    <a:pt x="152682" y="209788"/>
                    <a:pt x="156320" y="194973"/>
                    <a:pt x="163597" y="177813"/>
                  </a:cubicBezTo>
                  <a:cubicBezTo>
                    <a:pt x="170873" y="160654"/>
                    <a:pt x="179556" y="144556"/>
                    <a:pt x="189646" y="129522"/>
                  </a:cubicBezTo>
                  <a:cubicBezTo>
                    <a:pt x="161565" y="168457"/>
                    <a:pt x="135770" y="200290"/>
                    <a:pt x="112262" y="225020"/>
                  </a:cubicBezTo>
                  <a:cubicBezTo>
                    <a:pt x="88754" y="249750"/>
                    <a:pt x="71181" y="262115"/>
                    <a:pt x="59542" y="262115"/>
                  </a:cubicBezTo>
                  <a:cubicBezTo>
                    <a:pt x="51508" y="262115"/>
                    <a:pt x="45001" y="257888"/>
                    <a:pt x="40020" y="249434"/>
                  </a:cubicBezTo>
                  <a:cubicBezTo>
                    <a:pt x="35039" y="240981"/>
                    <a:pt x="32549" y="230851"/>
                    <a:pt x="32549" y="219046"/>
                  </a:cubicBezTo>
                  <a:cubicBezTo>
                    <a:pt x="32549" y="199143"/>
                    <a:pt x="48313" y="172469"/>
                    <a:pt x="79842" y="139025"/>
                  </a:cubicBezTo>
                  <a:cubicBezTo>
                    <a:pt x="104169" y="112846"/>
                    <a:pt x="120515" y="94331"/>
                    <a:pt x="128882" y="83480"/>
                  </a:cubicBezTo>
                  <a:cubicBezTo>
                    <a:pt x="137248" y="72628"/>
                    <a:pt x="141432" y="65583"/>
                    <a:pt x="141432" y="62345"/>
                  </a:cubicBezTo>
                  <a:cubicBezTo>
                    <a:pt x="141432" y="58381"/>
                    <a:pt x="137575" y="56400"/>
                    <a:pt x="129861" y="56400"/>
                  </a:cubicBezTo>
                  <a:cubicBezTo>
                    <a:pt x="122433" y="56400"/>
                    <a:pt x="112191" y="59104"/>
                    <a:pt x="99133" y="64511"/>
                  </a:cubicBezTo>
                  <a:cubicBezTo>
                    <a:pt x="86076" y="69919"/>
                    <a:pt x="67648" y="79366"/>
                    <a:pt x="43850" y="92852"/>
                  </a:cubicBezTo>
                  <a:cubicBezTo>
                    <a:pt x="23687" y="104175"/>
                    <a:pt x="12176" y="109836"/>
                    <a:pt x="9318" y="109836"/>
                  </a:cubicBezTo>
                  <a:cubicBezTo>
                    <a:pt x="3106" y="109836"/>
                    <a:pt x="0" y="106596"/>
                    <a:pt x="0" y="100115"/>
                  </a:cubicBezTo>
                  <a:cubicBezTo>
                    <a:pt x="0" y="96229"/>
                    <a:pt x="1556" y="88128"/>
                    <a:pt x="4669" y="75813"/>
                  </a:cubicBezTo>
                  <a:cubicBezTo>
                    <a:pt x="7781" y="63498"/>
                    <a:pt x="10664" y="54761"/>
                    <a:pt x="13318" y="49603"/>
                  </a:cubicBezTo>
                  <a:cubicBezTo>
                    <a:pt x="15971" y="44445"/>
                    <a:pt x="21113" y="39300"/>
                    <a:pt x="28744" y="34167"/>
                  </a:cubicBezTo>
                  <a:cubicBezTo>
                    <a:pt x="36374" y="29035"/>
                    <a:pt x="50327" y="21661"/>
                    <a:pt x="70601" y="12044"/>
                  </a:cubicBezTo>
                  <a:lnTo>
                    <a:pt x="72725" y="19276"/>
                  </a:lnTo>
                  <a:cubicBezTo>
                    <a:pt x="94949" y="9369"/>
                    <a:pt x="115735" y="4416"/>
                    <a:pt x="135083" y="4416"/>
                  </a:cubicBezTo>
                  <a:close/>
                  <a:moveTo>
                    <a:pt x="718066" y="0"/>
                  </a:moveTo>
                  <a:cubicBezTo>
                    <a:pt x="726957" y="0"/>
                    <a:pt x="731402" y="4040"/>
                    <a:pt x="731402" y="12121"/>
                  </a:cubicBezTo>
                  <a:cubicBezTo>
                    <a:pt x="731402" y="23017"/>
                    <a:pt x="686134" y="81904"/>
                    <a:pt x="595596" y="188782"/>
                  </a:cubicBezTo>
                  <a:lnTo>
                    <a:pt x="595596" y="200084"/>
                  </a:lnTo>
                  <a:cubicBezTo>
                    <a:pt x="621447" y="168431"/>
                    <a:pt x="643433" y="144917"/>
                    <a:pt x="661557" y="129541"/>
                  </a:cubicBezTo>
                  <a:cubicBezTo>
                    <a:pt x="679681" y="114165"/>
                    <a:pt x="694231" y="106477"/>
                    <a:pt x="705209" y="106477"/>
                  </a:cubicBezTo>
                  <a:cubicBezTo>
                    <a:pt x="710636" y="106477"/>
                    <a:pt x="714818" y="109169"/>
                    <a:pt x="717755" y="114553"/>
                  </a:cubicBezTo>
                  <a:cubicBezTo>
                    <a:pt x="720693" y="119937"/>
                    <a:pt x="722161" y="126375"/>
                    <a:pt x="722161" y="133867"/>
                  </a:cubicBezTo>
                  <a:cubicBezTo>
                    <a:pt x="722161" y="148420"/>
                    <a:pt x="715984" y="161522"/>
                    <a:pt x="703628" y="173173"/>
                  </a:cubicBezTo>
                  <a:cubicBezTo>
                    <a:pt x="691273" y="184825"/>
                    <a:pt x="675084" y="196562"/>
                    <a:pt x="655062" y="208384"/>
                  </a:cubicBezTo>
                  <a:cubicBezTo>
                    <a:pt x="661086" y="216247"/>
                    <a:pt x="666954" y="220179"/>
                    <a:pt x="672667" y="220179"/>
                  </a:cubicBezTo>
                  <a:cubicBezTo>
                    <a:pt x="677113" y="220179"/>
                    <a:pt x="682134" y="218251"/>
                    <a:pt x="687732" y="214397"/>
                  </a:cubicBezTo>
                  <a:cubicBezTo>
                    <a:pt x="693329" y="210542"/>
                    <a:pt x="706414" y="200681"/>
                    <a:pt x="726987" y="184814"/>
                  </a:cubicBezTo>
                  <a:lnTo>
                    <a:pt x="726987" y="203642"/>
                  </a:lnTo>
                  <a:cubicBezTo>
                    <a:pt x="711461" y="222273"/>
                    <a:pt x="698372" y="236074"/>
                    <a:pt x="687719" y="245044"/>
                  </a:cubicBezTo>
                  <a:cubicBezTo>
                    <a:pt x="677066" y="254014"/>
                    <a:pt x="667895" y="258499"/>
                    <a:pt x="660207" y="258499"/>
                  </a:cubicBezTo>
                  <a:cubicBezTo>
                    <a:pt x="649199" y="258499"/>
                    <a:pt x="640228" y="253947"/>
                    <a:pt x="633293" y="244843"/>
                  </a:cubicBezTo>
                  <a:cubicBezTo>
                    <a:pt x="626358" y="235738"/>
                    <a:pt x="620009" y="223818"/>
                    <a:pt x="614245" y="209082"/>
                  </a:cubicBezTo>
                  <a:cubicBezTo>
                    <a:pt x="607909" y="219236"/>
                    <a:pt x="601687" y="228605"/>
                    <a:pt x="595577" y="237189"/>
                  </a:cubicBezTo>
                  <a:cubicBezTo>
                    <a:pt x="589468" y="245773"/>
                    <a:pt x="584359" y="250065"/>
                    <a:pt x="580250" y="250065"/>
                  </a:cubicBezTo>
                  <a:cubicBezTo>
                    <a:pt x="570826" y="250065"/>
                    <a:pt x="566113" y="239859"/>
                    <a:pt x="566113" y="219449"/>
                  </a:cubicBezTo>
                  <a:lnTo>
                    <a:pt x="568672" y="208011"/>
                  </a:lnTo>
                  <a:lnTo>
                    <a:pt x="538059" y="238184"/>
                  </a:lnTo>
                  <a:cubicBezTo>
                    <a:pt x="525946" y="248779"/>
                    <a:pt x="515476" y="254077"/>
                    <a:pt x="506649" y="254077"/>
                  </a:cubicBezTo>
                  <a:cubicBezTo>
                    <a:pt x="498876" y="254077"/>
                    <a:pt x="493036" y="250641"/>
                    <a:pt x="489130" y="243768"/>
                  </a:cubicBezTo>
                  <a:cubicBezTo>
                    <a:pt x="485224" y="236894"/>
                    <a:pt x="483271" y="229189"/>
                    <a:pt x="483271" y="220652"/>
                  </a:cubicBezTo>
                  <a:cubicBezTo>
                    <a:pt x="483271" y="212081"/>
                    <a:pt x="486448" y="201651"/>
                    <a:pt x="492800" y="189361"/>
                  </a:cubicBezTo>
                  <a:cubicBezTo>
                    <a:pt x="499153" y="177072"/>
                    <a:pt x="507897" y="166234"/>
                    <a:pt x="519032" y="156848"/>
                  </a:cubicBezTo>
                  <a:cubicBezTo>
                    <a:pt x="509651" y="159779"/>
                    <a:pt x="499055" y="162087"/>
                    <a:pt x="487246" y="163772"/>
                  </a:cubicBezTo>
                  <a:cubicBezTo>
                    <a:pt x="479617" y="178782"/>
                    <a:pt x="465568" y="193616"/>
                    <a:pt x="445098" y="208275"/>
                  </a:cubicBezTo>
                  <a:lnTo>
                    <a:pt x="445098" y="206156"/>
                  </a:lnTo>
                  <a:lnTo>
                    <a:pt x="436307" y="213791"/>
                  </a:lnTo>
                  <a:cubicBezTo>
                    <a:pt x="432590" y="216625"/>
                    <a:pt x="429089" y="218877"/>
                    <a:pt x="425805" y="220547"/>
                  </a:cubicBezTo>
                  <a:cubicBezTo>
                    <a:pt x="419237" y="223885"/>
                    <a:pt x="411460" y="225285"/>
                    <a:pt x="402475" y="224748"/>
                  </a:cubicBezTo>
                  <a:cubicBezTo>
                    <a:pt x="385665" y="244838"/>
                    <a:pt x="370048" y="254884"/>
                    <a:pt x="355623" y="254884"/>
                  </a:cubicBezTo>
                  <a:cubicBezTo>
                    <a:pt x="343238" y="254884"/>
                    <a:pt x="332829" y="249142"/>
                    <a:pt x="324397" y="237659"/>
                  </a:cubicBezTo>
                  <a:cubicBezTo>
                    <a:pt x="315964" y="226176"/>
                    <a:pt x="311748" y="212205"/>
                    <a:pt x="311748" y="195745"/>
                  </a:cubicBezTo>
                  <a:cubicBezTo>
                    <a:pt x="311748" y="183573"/>
                    <a:pt x="316611" y="170329"/>
                    <a:pt x="326339" y="156013"/>
                  </a:cubicBezTo>
                  <a:cubicBezTo>
                    <a:pt x="336066" y="141697"/>
                    <a:pt x="348392" y="129728"/>
                    <a:pt x="363316" y="120105"/>
                  </a:cubicBezTo>
                  <a:cubicBezTo>
                    <a:pt x="378240" y="110482"/>
                    <a:pt x="391613" y="105670"/>
                    <a:pt x="403435" y="105670"/>
                  </a:cubicBezTo>
                  <a:cubicBezTo>
                    <a:pt x="409225" y="105670"/>
                    <a:pt x="414435" y="106957"/>
                    <a:pt x="419066" y="109529"/>
                  </a:cubicBezTo>
                  <a:cubicBezTo>
                    <a:pt x="423697" y="112102"/>
                    <a:pt x="426013" y="115660"/>
                    <a:pt x="426013" y="120204"/>
                  </a:cubicBezTo>
                  <a:cubicBezTo>
                    <a:pt x="426013" y="124236"/>
                    <a:pt x="424541" y="126661"/>
                    <a:pt x="421597" y="127480"/>
                  </a:cubicBezTo>
                  <a:cubicBezTo>
                    <a:pt x="426030" y="128043"/>
                    <a:pt x="429281" y="129962"/>
                    <a:pt x="431350" y="133237"/>
                  </a:cubicBezTo>
                  <a:cubicBezTo>
                    <a:pt x="433419" y="136511"/>
                    <a:pt x="434454" y="141141"/>
                    <a:pt x="434454" y="147127"/>
                  </a:cubicBezTo>
                  <a:cubicBezTo>
                    <a:pt x="434454" y="163412"/>
                    <a:pt x="428963" y="180228"/>
                    <a:pt x="417981" y="197575"/>
                  </a:cubicBezTo>
                  <a:cubicBezTo>
                    <a:pt x="417909" y="196974"/>
                    <a:pt x="418223" y="197024"/>
                    <a:pt x="418925" y="197726"/>
                  </a:cubicBezTo>
                  <a:cubicBezTo>
                    <a:pt x="419627" y="198427"/>
                    <a:pt x="420314" y="200026"/>
                    <a:pt x="420986" y="202522"/>
                  </a:cubicBezTo>
                  <a:cubicBezTo>
                    <a:pt x="421658" y="205018"/>
                    <a:pt x="421861" y="206266"/>
                    <a:pt x="421597" y="206266"/>
                  </a:cubicBezTo>
                  <a:cubicBezTo>
                    <a:pt x="422992" y="202144"/>
                    <a:pt x="431830" y="194860"/>
                    <a:pt x="448111" y="184411"/>
                  </a:cubicBezTo>
                  <a:lnTo>
                    <a:pt x="448111" y="186651"/>
                  </a:lnTo>
                  <a:lnTo>
                    <a:pt x="454841" y="178946"/>
                  </a:lnTo>
                  <a:cubicBezTo>
                    <a:pt x="457520" y="176030"/>
                    <a:pt x="459631" y="173916"/>
                    <a:pt x="461174" y="172604"/>
                  </a:cubicBezTo>
                  <a:cubicBezTo>
                    <a:pt x="453136" y="170855"/>
                    <a:pt x="449117" y="165040"/>
                    <a:pt x="449117" y="155159"/>
                  </a:cubicBezTo>
                  <a:cubicBezTo>
                    <a:pt x="449117" y="145504"/>
                    <a:pt x="454748" y="133904"/>
                    <a:pt x="466012" y="120361"/>
                  </a:cubicBezTo>
                  <a:cubicBezTo>
                    <a:pt x="477275" y="106817"/>
                    <a:pt x="486535" y="100045"/>
                    <a:pt x="493792" y="100045"/>
                  </a:cubicBezTo>
                  <a:cubicBezTo>
                    <a:pt x="498682" y="100045"/>
                    <a:pt x="501655" y="102421"/>
                    <a:pt x="502713" y="107174"/>
                  </a:cubicBezTo>
                  <a:cubicBezTo>
                    <a:pt x="502713" y="110131"/>
                    <a:pt x="500704" y="113378"/>
                    <a:pt x="496685" y="116914"/>
                  </a:cubicBezTo>
                  <a:cubicBezTo>
                    <a:pt x="519702" y="112900"/>
                    <a:pt x="535347" y="110892"/>
                    <a:pt x="543620" y="110892"/>
                  </a:cubicBezTo>
                  <a:cubicBezTo>
                    <a:pt x="547775" y="110892"/>
                    <a:pt x="550856" y="111695"/>
                    <a:pt x="552861" y="113299"/>
                  </a:cubicBezTo>
                  <a:cubicBezTo>
                    <a:pt x="554866" y="114903"/>
                    <a:pt x="556719" y="117717"/>
                    <a:pt x="558419" y="121740"/>
                  </a:cubicBezTo>
                  <a:cubicBezTo>
                    <a:pt x="560119" y="125763"/>
                    <a:pt x="560969" y="129805"/>
                    <a:pt x="560969" y="133867"/>
                  </a:cubicBezTo>
                  <a:cubicBezTo>
                    <a:pt x="560969" y="138705"/>
                    <a:pt x="560050" y="142580"/>
                    <a:pt x="558211" y="145492"/>
                  </a:cubicBezTo>
                  <a:cubicBezTo>
                    <a:pt x="556372" y="148404"/>
                    <a:pt x="551551" y="154039"/>
                    <a:pt x="543748" y="162396"/>
                  </a:cubicBezTo>
                  <a:cubicBezTo>
                    <a:pt x="537305" y="169355"/>
                    <a:pt x="531802" y="176953"/>
                    <a:pt x="527237" y="185192"/>
                  </a:cubicBezTo>
                  <a:cubicBezTo>
                    <a:pt x="522672" y="193430"/>
                    <a:pt x="520389" y="199625"/>
                    <a:pt x="520389" y="203776"/>
                  </a:cubicBezTo>
                  <a:cubicBezTo>
                    <a:pt x="520389" y="207480"/>
                    <a:pt x="522774" y="209331"/>
                    <a:pt x="527544" y="209331"/>
                  </a:cubicBezTo>
                  <a:cubicBezTo>
                    <a:pt x="534532" y="209331"/>
                    <a:pt x="549827" y="201025"/>
                    <a:pt x="573429" y="184411"/>
                  </a:cubicBezTo>
                  <a:lnTo>
                    <a:pt x="573429" y="186744"/>
                  </a:lnTo>
                  <a:lnTo>
                    <a:pt x="579789" y="158310"/>
                  </a:lnTo>
                  <a:cubicBezTo>
                    <a:pt x="588907" y="138444"/>
                    <a:pt x="605070" y="113803"/>
                    <a:pt x="628279" y="84388"/>
                  </a:cubicBezTo>
                  <a:cubicBezTo>
                    <a:pt x="651488" y="54974"/>
                    <a:pt x="670080" y="33555"/>
                    <a:pt x="684055" y="20133"/>
                  </a:cubicBezTo>
                  <a:cubicBezTo>
                    <a:pt x="698029" y="6711"/>
                    <a:pt x="709367" y="0"/>
                    <a:pt x="71806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75EC10E-5351-4C9F-8CEE-25CB5FCC3021}"/>
                </a:ext>
              </a:extLst>
            </p:cNvPr>
            <p:cNvSpPr/>
            <p:nvPr/>
          </p:nvSpPr>
          <p:spPr>
            <a:xfrm>
              <a:off x="5802003" y="2566784"/>
              <a:ext cx="1153409" cy="403738"/>
            </a:xfrm>
            <a:custGeom>
              <a:avLst/>
              <a:gdLst/>
              <a:ahLst/>
              <a:cxnLst/>
              <a:rect l="l" t="t" r="r" b="b"/>
              <a:pathLst>
                <a:path w="789001" h="276181">
                  <a:moveTo>
                    <a:pt x="387117" y="154838"/>
                  </a:moveTo>
                  <a:cubicBezTo>
                    <a:pt x="378879" y="161558"/>
                    <a:pt x="368798" y="169325"/>
                    <a:pt x="356876" y="178139"/>
                  </a:cubicBezTo>
                  <a:cubicBezTo>
                    <a:pt x="344953" y="186954"/>
                    <a:pt x="337865" y="196309"/>
                    <a:pt x="335610" y="206205"/>
                  </a:cubicBezTo>
                  <a:cubicBezTo>
                    <a:pt x="333355" y="216101"/>
                    <a:pt x="332228" y="222256"/>
                    <a:pt x="332228" y="224671"/>
                  </a:cubicBezTo>
                  <a:cubicBezTo>
                    <a:pt x="332228" y="227201"/>
                    <a:pt x="333220" y="229362"/>
                    <a:pt x="335204" y="231154"/>
                  </a:cubicBezTo>
                  <a:cubicBezTo>
                    <a:pt x="337187" y="232946"/>
                    <a:pt x="339920" y="233842"/>
                    <a:pt x="343401" y="233842"/>
                  </a:cubicBezTo>
                  <a:cubicBezTo>
                    <a:pt x="351405" y="233842"/>
                    <a:pt x="360352" y="229944"/>
                    <a:pt x="370242" y="222149"/>
                  </a:cubicBezTo>
                  <a:cubicBezTo>
                    <a:pt x="367831" y="218088"/>
                    <a:pt x="366626" y="212768"/>
                    <a:pt x="366626" y="206189"/>
                  </a:cubicBezTo>
                  <a:cubicBezTo>
                    <a:pt x="366626" y="192157"/>
                    <a:pt x="373456" y="175040"/>
                    <a:pt x="387117" y="154838"/>
                  </a:cubicBezTo>
                  <a:close/>
                  <a:moveTo>
                    <a:pt x="751153" y="146404"/>
                  </a:moveTo>
                  <a:cubicBezTo>
                    <a:pt x="746290" y="146404"/>
                    <a:pt x="737991" y="151641"/>
                    <a:pt x="726256" y="162115"/>
                  </a:cubicBezTo>
                  <a:cubicBezTo>
                    <a:pt x="714521" y="172589"/>
                    <a:pt x="707444" y="182835"/>
                    <a:pt x="705025" y="192852"/>
                  </a:cubicBezTo>
                  <a:cubicBezTo>
                    <a:pt x="718277" y="186342"/>
                    <a:pt x="729332" y="178087"/>
                    <a:pt x="738191" y="168089"/>
                  </a:cubicBezTo>
                  <a:cubicBezTo>
                    <a:pt x="747050" y="158090"/>
                    <a:pt x="751480" y="150969"/>
                    <a:pt x="751480" y="146724"/>
                  </a:cubicBezTo>
                  <a:cubicBezTo>
                    <a:pt x="751480" y="146510"/>
                    <a:pt x="751371" y="146404"/>
                    <a:pt x="751153" y="146404"/>
                  </a:cubicBezTo>
                  <a:close/>
                  <a:moveTo>
                    <a:pt x="762007" y="116921"/>
                  </a:moveTo>
                  <a:cubicBezTo>
                    <a:pt x="769414" y="116921"/>
                    <a:pt x="775429" y="118739"/>
                    <a:pt x="780054" y="122376"/>
                  </a:cubicBezTo>
                  <a:cubicBezTo>
                    <a:pt x="784679" y="126013"/>
                    <a:pt x="786991" y="131049"/>
                    <a:pt x="786991" y="137483"/>
                  </a:cubicBezTo>
                  <a:cubicBezTo>
                    <a:pt x="786991" y="164519"/>
                    <a:pt x="758999" y="189554"/>
                    <a:pt x="703016" y="212588"/>
                  </a:cubicBezTo>
                  <a:lnTo>
                    <a:pt x="703016" y="214630"/>
                  </a:lnTo>
                  <a:cubicBezTo>
                    <a:pt x="703016" y="221635"/>
                    <a:pt x="704467" y="226857"/>
                    <a:pt x="707370" y="230296"/>
                  </a:cubicBezTo>
                  <a:cubicBezTo>
                    <a:pt x="710274" y="233735"/>
                    <a:pt x="714287" y="235454"/>
                    <a:pt x="719411" y="235454"/>
                  </a:cubicBezTo>
                  <a:cubicBezTo>
                    <a:pt x="728486" y="235454"/>
                    <a:pt x="737825" y="232444"/>
                    <a:pt x="747429" y="226424"/>
                  </a:cubicBezTo>
                  <a:cubicBezTo>
                    <a:pt x="757033" y="220404"/>
                    <a:pt x="770890" y="211089"/>
                    <a:pt x="789001" y="198477"/>
                  </a:cubicBezTo>
                  <a:lnTo>
                    <a:pt x="789001" y="216102"/>
                  </a:lnTo>
                  <a:cubicBezTo>
                    <a:pt x="757011" y="254546"/>
                    <a:pt x="728593" y="273769"/>
                    <a:pt x="703745" y="273769"/>
                  </a:cubicBezTo>
                  <a:cubicBezTo>
                    <a:pt x="690507" y="273769"/>
                    <a:pt x="680219" y="268560"/>
                    <a:pt x="672883" y="258144"/>
                  </a:cubicBezTo>
                  <a:cubicBezTo>
                    <a:pt x="669215" y="252936"/>
                    <a:pt x="666464" y="246906"/>
                    <a:pt x="664630" y="240055"/>
                  </a:cubicBezTo>
                  <a:lnTo>
                    <a:pt x="662352" y="220991"/>
                  </a:lnTo>
                  <a:lnTo>
                    <a:pt x="649194" y="233011"/>
                  </a:lnTo>
                  <a:cubicBezTo>
                    <a:pt x="633630" y="246924"/>
                    <a:pt x="622007" y="256320"/>
                    <a:pt x="614324" y="261200"/>
                  </a:cubicBezTo>
                  <a:cubicBezTo>
                    <a:pt x="604080" y="267706"/>
                    <a:pt x="595857" y="270959"/>
                    <a:pt x="589653" y="270959"/>
                  </a:cubicBezTo>
                  <a:cubicBezTo>
                    <a:pt x="584047" y="270959"/>
                    <a:pt x="579620" y="268994"/>
                    <a:pt x="576371" y="265062"/>
                  </a:cubicBezTo>
                  <a:cubicBezTo>
                    <a:pt x="573122" y="261131"/>
                    <a:pt x="571498" y="256106"/>
                    <a:pt x="571498" y="249988"/>
                  </a:cubicBezTo>
                  <a:cubicBezTo>
                    <a:pt x="571498" y="246263"/>
                    <a:pt x="572078" y="242151"/>
                    <a:pt x="573238" y="237653"/>
                  </a:cubicBezTo>
                  <a:cubicBezTo>
                    <a:pt x="574399" y="233154"/>
                    <a:pt x="578579" y="224370"/>
                    <a:pt x="585779" y="211302"/>
                  </a:cubicBezTo>
                  <a:cubicBezTo>
                    <a:pt x="592978" y="198234"/>
                    <a:pt x="600539" y="187182"/>
                    <a:pt x="608462" y="178146"/>
                  </a:cubicBezTo>
                  <a:cubicBezTo>
                    <a:pt x="584711" y="200681"/>
                    <a:pt x="561246" y="225859"/>
                    <a:pt x="538066" y="253680"/>
                  </a:cubicBezTo>
                  <a:cubicBezTo>
                    <a:pt x="531675" y="261718"/>
                    <a:pt x="524228" y="265737"/>
                    <a:pt x="515725" y="265737"/>
                  </a:cubicBezTo>
                  <a:cubicBezTo>
                    <a:pt x="506296" y="265737"/>
                    <a:pt x="501582" y="259549"/>
                    <a:pt x="501582" y="247172"/>
                  </a:cubicBezTo>
                  <a:cubicBezTo>
                    <a:pt x="501582" y="242914"/>
                    <a:pt x="503689" y="236433"/>
                    <a:pt x="507902" y="227730"/>
                  </a:cubicBezTo>
                  <a:cubicBezTo>
                    <a:pt x="512115" y="219026"/>
                    <a:pt x="519927" y="204990"/>
                    <a:pt x="531340" y="185620"/>
                  </a:cubicBezTo>
                  <a:cubicBezTo>
                    <a:pt x="531861" y="184575"/>
                    <a:pt x="532121" y="183664"/>
                    <a:pt x="532121" y="182888"/>
                  </a:cubicBezTo>
                  <a:cubicBezTo>
                    <a:pt x="532121" y="182670"/>
                    <a:pt x="532012" y="182561"/>
                    <a:pt x="531795" y="182561"/>
                  </a:cubicBezTo>
                  <a:cubicBezTo>
                    <a:pt x="531163" y="182561"/>
                    <a:pt x="529287" y="183834"/>
                    <a:pt x="526166" y="186379"/>
                  </a:cubicBezTo>
                  <a:cubicBezTo>
                    <a:pt x="523045" y="188924"/>
                    <a:pt x="515521" y="196761"/>
                    <a:pt x="503595" y="209891"/>
                  </a:cubicBezTo>
                  <a:cubicBezTo>
                    <a:pt x="491668" y="223021"/>
                    <a:pt x="482910" y="233473"/>
                    <a:pt x="477321" y="241246"/>
                  </a:cubicBezTo>
                  <a:cubicBezTo>
                    <a:pt x="471625" y="249510"/>
                    <a:pt x="467406" y="255256"/>
                    <a:pt x="464663" y="258483"/>
                  </a:cubicBezTo>
                  <a:cubicBezTo>
                    <a:pt x="461919" y="261711"/>
                    <a:pt x="458583" y="263325"/>
                    <a:pt x="454654" y="263325"/>
                  </a:cubicBezTo>
                  <a:cubicBezTo>
                    <a:pt x="448369" y="263325"/>
                    <a:pt x="442968" y="258657"/>
                    <a:pt x="438450" y="249322"/>
                  </a:cubicBezTo>
                  <a:cubicBezTo>
                    <a:pt x="436191" y="244655"/>
                    <a:pt x="434497" y="239664"/>
                    <a:pt x="433367" y="234350"/>
                  </a:cubicBezTo>
                  <a:lnTo>
                    <a:pt x="431988" y="220590"/>
                  </a:lnTo>
                  <a:lnTo>
                    <a:pt x="424085" y="227454"/>
                  </a:lnTo>
                  <a:cubicBezTo>
                    <a:pt x="420368" y="230288"/>
                    <a:pt x="416867" y="232540"/>
                    <a:pt x="413583" y="234210"/>
                  </a:cubicBezTo>
                  <a:cubicBezTo>
                    <a:pt x="407015" y="237548"/>
                    <a:pt x="399238" y="238948"/>
                    <a:pt x="390253" y="238411"/>
                  </a:cubicBezTo>
                  <a:cubicBezTo>
                    <a:pt x="373443" y="258501"/>
                    <a:pt x="357826" y="268547"/>
                    <a:pt x="343401" y="268547"/>
                  </a:cubicBezTo>
                  <a:cubicBezTo>
                    <a:pt x="331016" y="268547"/>
                    <a:pt x="320607" y="262805"/>
                    <a:pt x="312174" y="251322"/>
                  </a:cubicBezTo>
                  <a:cubicBezTo>
                    <a:pt x="303742" y="239839"/>
                    <a:pt x="299526" y="225868"/>
                    <a:pt x="299526" y="209408"/>
                  </a:cubicBezTo>
                  <a:cubicBezTo>
                    <a:pt x="299526" y="197236"/>
                    <a:pt x="304389" y="183992"/>
                    <a:pt x="314117" y="169676"/>
                  </a:cubicBezTo>
                  <a:cubicBezTo>
                    <a:pt x="323844" y="155360"/>
                    <a:pt x="336170" y="143391"/>
                    <a:pt x="351094" y="133768"/>
                  </a:cubicBezTo>
                  <a:cubicBezTo>
                    <a:pt x="366018" y="124145"/>
                    <a:pt x="379391" y="119333"/>
                    <a:pt x="391213" y="119333"/>
                  </a:cubicBezTo>
                  <a:cubicBezTo>
                    <a:pt x="397002" y="119333"/>
                    <a:pt x="402213" y="120620"/>
                    <a:pt x="406844" y="123192"/>
                  </a:cubicBezTo>
                  <a:cubicBezTo>
                    <a:pt x="411475" y="125765"/>
                    <a:pt x="413791" y="129323"/>
                    <a:pt x="413791" y="133867"/>
                  </a:cubicBezTo>
                  <a:cubicBezTo>
                    <a:pt x="413791" y="137899"/>
                    <a:pt x="412319" y="140324"/>
                    <a:pt x="409375" y="141143"/>
                  </a:cubicBezTo>
                  <a:cubicBezTo>
                    <a:pt x="413808" y="141706"/>
                    <a:pt x="417059" y="143625"/>
                    <a:pt x="419128" y="146900"/>
                  </a:cubicBezTo>
                  <a:cubicBezTo>
                    <a:pt x="421197" y="150174"/>
                    <a:pt x="422232" y="154804"/>
                    <a:pt x="422232" y="160790"/>
                  </a:cubicBezTo>
                  <a:cubicBezTo>
                    <a:pt x="422232" y="177075"/>
                    <a:pt x="416741" y="193891"/>
                    <a:pt x="405759" y="211238"/>
                  </a:cubicBezTo>
                  <a:cubicBezTo>
                    <a:pt x="405687" y="210637"/>
                    <a:pt x="406002" y="210687"/>
                    <a:pt x="406703" y="211389"/>
                  </a:cubicBezTo>
                  <a:cubicBezTo>
                    <a:pt x="407405" y="212090"/>
                    <a:pt x="408092" y="213689"/>
                    <a:pt x="408764" y="216185"/>
                  </a:cubicBezTo>
                  <a:cubicBezTo>
                    <a:pt x="409436" y="218681"/>
                    <a:pt x="409640" y="219929"/>
                    <a:pt x="409375" y="219929"/>
                  </a:cubicBezTo>
                  <a:cubicBezTo>
                    <a:pt x="410073" y="217868"/>
                    <a:pt x="412631" y="215017"/>
                    <a:pt x="417050" y="211374"/>
                  </a:cubicBezTo>
                  <a:lnTo>
                    <a:pt x="435186" y="198570"/>
                  </a:lnTo>
                  <a:lnTo>
                    <a:pt x="435890" y="194788"/>
                  </a:lnTo>
                  <a:cubicBezTo>
                    <a:pt x="438701" y="188181"/>
                    <a:pt x="443933" y="179276"/>
                    <a:pt x="451585" y="168073"/>
                  </a:cubicBezTo>
                  <a:cubicBezTo>
                    <a:pt x="459237" y="156869"/>
                    <a:pt x="466147" y="148623"/>
                    <a:pt x="472317" y="143335"/>
                  </a:cubicBezTo>
                  <a:cubicBezTo>
                    <a:pt x="478486" y="138047"/>
                    <a:pt x="484384" y="135403"/>
                    <a:pt x="490012" y="135403"/>
                  </a:cubicBezTo>
                  <a:cubicBezTo>
                    <a:pt x="493693" y="135403"/>
                    <a:pt x="497774" y="136209"/>
                    <a:pt x="502254" y="137822"/>
                  </a:cubicBezTo>
                  <a:cubicBezTo>
                    <a:pt x="506734" y="139435"/>
                    <a:pt x="508974" y="142536"/>
                    <a:pt x="508974" y="147127"/>
                  </a:cubicBezTo>
                  <a:cubicBezTo>
                    <a:pt x="508974" y="154721"/>
                    <a:pt x="500087" y="166850"/>
                    <a:pt x="482313" y="183515"/>
                  </a:cubicBezTo>
                  <a:cubicBezTo>
                    <a:pt x="478993" y="186604"/>
                    <a:pt x="475642" y="190746"/>
                    <a:pt x="472259" y="195940"/>
                  </a:cubicBezTo>
                  <a:cubicBezTo>
                    <a:pt x="468876" y="201134"/>
                    <a:pt x="467184" y="204954"/>
                    <a:pt x="467184" y="207398"/>
                  </a:cubicBezTo>
                  <a:cubicBezTo>
                    <a:pt x="467184" y="207885"/>
                    <a:pt x="467159" y="208128"/>
                    <a:pt x="467107" y="208128"/>
                  </a:cubicBezTo>
                  <a:cubicBezTo>
                    <a:pt x="468016" y="208128"/>
                    <a:pt x="473575" y="203439"/>
                    <a:pt x="483785" y="194062"/>
                  </a:cubicBezTo>
                  <a:cubicBezTo>
                    <a:pt x="508295" y="168220"/>
                    <a:pt x="526385" y="150577"/>
                    <a:pt x="538053" y="141134"/>
                  </a:cubicBezTo>
                  <a:cubicBezTo>
                    <a:pt x="549722" y="131690"/>
                    <a:pt x="559556" y="126968"/>
                    <a:pt x="567556" y="126968"/>
                  </a:cubicBezTo>
                  <a:cubicBezTo>
                    <a:pt x="572543" y="126968"/>
                    <a:pt x="576615" y="128635"/>
                    <a:pt x="579773" y="131969"/>
                  </a:cubicBezTo>
                  <a:cubicBezTo>
                    <a:pt x="582929" y="135304"/>
                    <a:pt x="584508" y="139552"/>
                    <a:pt x="584508" y="144714"/>
                  </a:cubicBezTo>
                  <a:cubicBezTo>
                    <a:pt x="584508" y="157121"/>
                    <a:pt x="567231" y="184016"/>
                    <a:pt x="532678" y="225400"/>
                  </a:cubicBezTo>
                  <a:cubicBezTo>
                    <a:pt x="560392" y="197839"/>
                    <a:pt x="583564" y="175347"/>
                    <a:pt x="602194" y="157923"/>
                  </a:cubicBezTo>
                  <a:cubicBezTo>
                    <a:pt x="620823" y="140499"/>
                    <a:pt x="632044" y="131787"/>
                    <a:pt x="635859" y="131787"/>
                  </a:cubicBezTo>
                  <a:cubicBezTo>
                    <a:pt x="639954" y="131787"/>
                    <a:pt x="643805" y="135234"/>
                    <a:pt x="647410" y="142129"/>
                  </a:cubicBezTo>
                  <a:cubicBezTo>
                    <a:pt x="651015" y="149023"/>
                    <a:pt x="652818" y="154975"/>
                    <a:pt x="652818" y="159984"/>
                  </a:cubicBezTo>
                  <a:cubicBezTo>
                    <a:pt x="652818" y="164015"/>
                    <a:pt x="648410" y="170573"/>
                    <a:pt x="639596" y="179656"/>
                  </a:cubicBezTo>
                  <a:cubicBezTo>
                    <a:pt x="627637" y="193292"/>
                    <a:pt x="620623" y="201833"/>
                    <a:pt x="618554" y="205280"/>
                  </a:cubicBezTo>
                  <a:cubicBezTo>
                    <a:pt x="616485" y="208727"/>
                    <a:pt x="615450" y="212379"/>
                    <a:pt x="615450" y="216236"/>
                  </a:cubicBezTo>
                  <a:cubicBezTo>
                    <a:pt x="615450" y="219150"/>
                    <a:pt x="616139" y="221340"/>
                    <a:pt x="617517" y="222805"/>
                  </a:cubicBezTo>
                  <a:cubicBezTo>
                    <a:pt x="618895" y="224271"/>
                    <a:pt x="620858" y="225004"/>
                    <a:pt x="623405" y="225004"/>
                  </a:cubicBezTo>
                  <a:cubicBezTo>
                    <a:pt x="626199" y="225004"/>
                    <a:pt x="630703" y="222642"/>
                    <a:pt x="636914" y="217919"/>
                  </a:cubicBezTo>
                  <a:cubicBezTo>
                    <a:pt x="643126" y="213196"/>
                    <a:pt x="652845" y="206449"/>
                    <a:pt x="666071" y="197677"/>
                  </a:cubicBezTo>
                  <a:lnTo>
                    <a:pt x="666071" y="204960"/>
                  </a:lnTo>
                  <a:lnTo>
                    <a:pt x="677414" y="172287"/>
                  </a:lnTo>
                  <a:cubicBezTo>
                    <a:pt x="687771" y="156819"/>
                    <a:pt x="701303" y="143724"/>
                    <a:pt x="718010" y="133003"/>
                  </a:cubicBezTo>
                  <a:cubicBezTo>
                    <a:pt x="734717" y="122281"/>
                    <a:pt x="749383" y="116921"/>
                    <a:pt x="762007" y="116921"/>
                  </a:cubicBezTo>
                  <a:close/>
                  <a:moveTo>
                    <a:pt x="200570" y="0"/>
                  </a:moveTo>
                  <a:cubicBezTo>
                    <a:pt x="216040" y="0"/>
                    <a:pt x="226215" y="2677"/>
                    <a:pt x="231096" y="8031"/>
                  </a:cubicBezTo>
                  <a:cubicBezTo>
                    <a:pt x="235977" y="13386"/>
                    <a:pt x="238417" y="23457"/>
                    <a:pt x="238417" y="38244"/>
                  </a:cubicBezTo>
                  <a:cubicBezTo>
                    <a:pt x="238417" y="51154"/>
                    <a:pt x="231625" y="66940"/>
                    <a:pt x="218041" y="85601"/>
                  </a:cubicBezTo>
                  <a:cubicBezTo>
                    <a:pt x="204457" y="104262"/>
                    <a:pt x="186205" y="124075"/>
                    <a:pt x="163286" y="145041"/>
                  </a:cubicBezTo>
                  <a:cubicBezTo>
                    <a:pt x="174408" y="142681"/>
                    <a:pt x="191109" y="140490"/>
                    <a:pt x="213388" y="138468"/>
                  </a:cubicBezTo>
                  <a:cubicBezTo>
                    <a:pt x="236354" y="105182"/>
                    <a:pt x="255112" y="78612"/>
                    <a:pt x="269660" y="58758"/>
                  </a:cubicBezTo>
                  <a:cubicBezTo>
                    <a:pt x="284208" y="38904"/>
                    <a:pt x="292976" y="27563"/>
                    <a:pt x="295963" y="24734"/>
                  </a:cubicBezTo>
                  <a:cubicBezTo>
                    <a:pt x="298949" y="21906"/>
                    <a:pt x="301839" y="20491"/>
                    <a:pt x="304634" y="20491"/>
                  </a:cubicBezTo>
                  <a:cubicBezTo>
                    <a:pt x="309511" y="20491"/>
                    <a:pt x="311949" y="24399"/>
                    <a:pt x="311949" y="32215"/>
                  </a:cubicBezTo>
                  <a:cubicBezTo>
                    <a:pt x="311949" y="37634"/>
                    <a:pt x="311415" y="42170"/>
                    <a:pt x="310349" y="45824"/>
                  </a:cubicBezTo>
                  <a:cubicBezTo>
                    <a:pt x="309282" y="49478"/>
                    <a:pt x="307672" y="52822"/>
                    <a:pt x="305517" y="55856"/>
                  </a:cubicBezTo>
                  <a:lnTo>
                    <a:pt x="246858" y="138007"/>
                  </a:lnTo>
                  <a:cubicBezTo>
                    <a:pt x="259009" y="138195"/>
                    <a:pt x="273472" y="140682"/>
                    <a:pt x="290248" y="145469"/>
                  </a:cubicBezTo>
                  <a:lnTo>
                    <a:pt x="252656" y="199437"/>
                  </a:lnTo>
                  <a:cubicBezTo>
                    <a:pt x="240361" y="198098"/>
                    <a:pt x="227704" y="197428"/>
                    <a:pt x="214688" y="197428"/>
                  </a:cubicBezTo>
                  <a:cubicBezTo>
                    <a:pt x="204525" y="216541"/>
                    <a:pt x="199444" y="229240"/>
                    <a:pt x="199444" y="235525"/>
                  </a:cubicBezTo>
                  <a:cubicBezTo>
                    <a:pt x="199444" y="237679"/>
                    <a:pt x="199817" y="239876"/>
                    <a:pt x="200564" y="242116"/>
                  </a:cubicBezTo>
                  <a:cubicBezTo>
                    <a:pt x="201959" y="245952"/>
                    <a:pt x="202656" y="248710"/>
                    <a:pt x="202656" y="250391"/>
                  </a:cubicBezTo>
                  <a:cubicBezTo>
                    <a:pt x="202656" y="255775"/>
                    <a:pt x="198140" y="260950"/>
                    <a:pt x="189108" y="265916"/>
                  </a:cubicBezTo>
                  <a:cubicBezTo>
                    <a:pt x="180076" y="270882"/>
                    <a:pt x="172646" y="273366"/>
                    <a:pt x="166818" y="273366"/>
                  </a:cubicBezTo>
                  <a:cubicBezTo>
                    <a:pt x="159805" y="273366"/>
                    <a:pt x="156298" y="268250"/>
                    <a:pt x="156298" y="258019"/>
                  </a:cubicBezTo>
                  <a:cubicBezTo>
                    <a:pt x="156298" y="242426"/>
                    <a:pt x="164064" y="222764"/>
                    <a:pt x="179599" y="199034"/>
                  </a:cubicBezTo>
                  <a:cubicBezTo>
                    <a:pt x="163309" y="200105"/>
                    <a:pt x="141751" y="203066"/>
                    <a:pt x="114924" y="207917"/>
                  </a:cubicBezTo>
                  <a:cubicBezTo>
                    <a:pt x="90798" y="240341"/>
                    <a:pt x="77247" y="259825"/>
                    <a:pt x="74274" y="266368"/>
                  </a:cubicBezTo>
                  <a:cubicBezTo>
                    <a:pt x="71300" y="272910"/>
                    <a:pt x="66790" y="276181"/>
                    <a:pt x="60745" y="276181"/>
                  </a:cubicBezTo>
                  <a:cubicBezTo>
                    <a:pt x="56112" y="276181"/>
                    <a:pt x="52262" y="274136"/>
                    <a:pt x="49197" y="270044"/>
                  </a:cubicBezTo>
                  <a:cubicBezTo>
                    <a:pt x="46132" y="265953"/>
                    <a:pt x="44599" y="261409"/>
                    <a:pt x="44599" y="256413"/>
                  </a:cubicBezTo>
                  <a:cubicBezTo>
                    <a:pt x="44599" y="252168"/>
                    <a:pt x="45861" y="248279"/>
                    <a:pt x="48387" y="244747"/>
                  </a:cubicBezTo>
                  <a:lnTo>
                    <a:pt x="73525" y="213504"/>
                  </a:lnTo>
                  <a:cubicBezTo>
                    <a:pt x="72864" y="214306"/>
                    <a:pt x="70479" y="214707"/>
                    <a:pt x="66370" y="214707"/>
                  </a:cubicBezTo>
                  <a:cubicBezTo>
                    <a:pt x="58366" y="214707"/>
                    <a:pt x="51531" y="213169"/>
                    <a:pt x="45866" y="210093"/>
                  </a:cubicBezTo>
                  <a:cubicBezTo>
                    <a:pt x="40200" y="207017"/>
                    <a:pt x="37367" y="202503"/>
                    <a:pt x="37367" y="196551"/>
                  </a:cubicBezTo>
                  <a:cubicBezTo>
                    <a:pt x="37367" y="189337"/>
                    <a:pt x="40303" y="181962"/>
                    <a:pt x="46176" y="174428"/>
                  </a:cubicBezTo>
                  <a:cubicBezTo>
                    <a:pt x="52049" y="166893"/>
                    <a:pt x="58245" y="163126"/>
                    <a:pt x="64764" y="163126"/>
                  </a:cubicBezTo>
                  <a:cubicBezTo>
                    <a:pt x="67298" y="163126"/>
                    <a:pt x="69997" y="163794"/>
                    <a:pt x="72859" y="165129"/>
                  </a:cubicBezTo>
                  <a:lnTo>
                    <a:pt x="120735" y="153117"/>
                  </a:lnTo>
                  <a:cubicBezTo>
                    <a:pt x="175516" y="94407"/>
                    <a:pt x="202906" y="59866"/>
                    <a:pt x="202906" y="49494"/>
                  </a:cubicBezTo>
                  <a:cubicBezTo>
                    <a:pt x="202906" y="47208"/>
                    <a:pt x="201622" y="45175"/>
                    <a:pt x="199053" y="43396"/>
                  </a:cubicBezTo>
                  <a:cubicBezTo>
                    <a:pt x="196485" y="41616"/>
                    <a:pt x="192974" y="40727"/>
                    <a:pt x="188520" y="40727"/>
                  </a:cubicBezTo>
                  <a:cubicBezTo>
                    <a:pt x="176207" y="40727"/>
                    <a:pt x="153177" y="47333"/>
                    <a:pt x="119429" y="60547"/>
                  </a:cubicBezTo>
                  <a:cubicBezTo>
                    <a:pt x="94119" y="70456"/>
                    <a:pt x="78234" y="76846"/>
                    <a:pt x="71774" y="79714"/>
                  </a:cubicBezTo>
                  <a:lnTo>
                    <a:pt x="69452" y="80901"/>
                  </a:lnTo>
                  <a:lnTo>
                    <a:pt x="82120" y="86855"/>
                  </a:lnTo>
                  <a:cubicBezTo>
                    <a:pt x="82120" y="89573"/>
                    <a:pt x="79843" y="91032"/>
                    <a:pt x="75291" y="91233"/>
                  </a:cubicBezTo>
                  <a:lnTo>
                    <a:pt x="31108" y="118137"/>
                  </a:lnTo>
                  <a:cubicBezTo>
                    <a:pt x="23058" y="121712"/>
                    <a:pt x="17938" y="123499"/>
                    <a:pt x="15749" y="123499"/>
                  </a:cubicBezTo>
                  <a:cubicBezTo>
                    <a:pt x="5250" y="123499"/>
                    <a:pt x="0" y="116910"/>
                    <a:pt x="0" y="103731"/>
                  </a:cubicBezTo>
                  <a:cubicBezTo>
                    <a:pt x="0" y="98296"/>
                    <a:pt x="1112" y="91610"/>
                    <a:pt x="3337" y="83675"/>
                  </a:cubicBezTo>
                  <a:cubicBezTo>
                    <a:pt x="5562" y="75739"/>
                    <a:pt x="8515" y="69267"/>
                    <a:pt x="12198" y="64258"/>
                  </a:cubicBezTo>
                  <a:cubicBezTo>
                    <a:pt x="15879" y="59250"/>
                    <a:pt x="26726" y="52243"/>
                    <a:pt x="44736" y="43239"/>
                  </a:cubicBezTo>
                  <a:cubicBezTo>
                    <a:pt x="62747" y="34235"/>
                    <a:pt x="81768" y="26349"/>
                    <a:pt x="101798" y="19583"/>
                  </a:cubicBezTo>
                  <a:cubicBezTo>
                    <a:pt x="121829" y="12816"/>
                    <a:pt x="140046" y="7861"/>
                    <a:pt x="156448" y="4716"/>
                  </a:cubicBezTo>
                  <a:cubicBezTo>
                    <a:pt x="172850" y="1572"/>
                    <a:pt x="187557" y="0"/>
                    <a:pt x="20057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3882B24-D150-4BD6-A866-B183ED3C102C}"/>
                </a:ext>
              </a:extLst>
            </p:cNvPr>
            <p:cNvSpPr/>
            <p:nvPr/>
          </p:nvSpPr>
          <p:spPr>
            <a:xfrm>
              <a:off x="5120533" y="2694341"/>
              <a:ext cx="681470" cy="298403"/>
            </a:xfrm>
            <a:custGeom>
              <a:avLst/>
              <a:gdLst/>
              <a:ahLst/>
              <a:cxnLst/>
              <a:rect l="l" t="t" r="r" b="b"/>
              <a:pathLst>
                <a:path w="728892" h="319168">
                  <a:moveTo>
                    <a:pt x="459463" y="144388"/>
                  </a:moveTo>
                  <a:cubicBezTo>
                    <a:pt x="451225" y="151108"/>
                    <a:pt x="441144" y="158875"/>
                    <a:pt x="429222" y="167689"/>
                  </a:cubicBezTo>
                  <a:cubicBezTo>
                    <a:pt x="417299" y="176504"/>
                    <a:pt x="410211" y="185859"/>
                    <a:pt x="407956" y="195755"/>
                  </a:cubicBezTo>
                  <a:cubicBezTo>
                    <a:pt x="405701" y="205651"/>
                    <a:pt x="404574" y="211806"/>
                    <a:pt x="404574" y="214221"/>
                  </a:cubicBezTo>
                  <a:cubicBezTo>
                    <a:pt x="404574" y="216751"/>
                    <a:pt x="405566" y="218912"/>
                    <a:pt x="407550" y="220704"/>
                  </a:cubicBezTo>
                  <a:cubicBezTo>
                    <a:pt x="409534" y="222496"/>
                    <a:pt x="412266" y="223392"/>
                    <a:pt x="415748" y="223392"/>
                  </a:cubicBezTo>
                  <a:cubicBezTo>
                    <a:pt x="423751" y="223392"/>
                    <a:pt x="432698" y="219494"/>
                    <a:pt x="442587" y="211699"/>
                  </a:cubicBezTo>
                  <a:cubicBezTo>
                    <a:pt x="440177" y="207638"/>
                    <a:pt x="438972" y="202318"/>
                    <a:pt x="438972" y="195739"/>
                  </a:cubicBezTo>
                  <a:cubicBezTo>
                    <a:pt x="438972" y="181707"/>
                    <a:pt x="445802" y="164590"/>
                    <a:pt x="459463" y="144388"/>
                  </a:cubicBezTo>
                  <a:close/>
                  <a:moveTo>
                    <a:pt x="463559" y="108883"/>
                  </a:moveTo>
                  <a:cubicBezTo>
                    <a:pt x="469348" y="108883"/>
                    <a:pt x="474559" y="110170"/>
                    <a:pt x="479190" y="112742"/>
                  </a:cubicBezTo>
                  <a:cubicBezTo>
                    <a:pt x="483821" y="115315"/>
                    <a:pt x="486137" y="118873"/>
                    <a:pt x="486137" y="123417"/>
                  </a:cubicBezTo>
                  <a:cubicBezTo>
                    <a:pt x="486137" y="127449"/>
                    <a:pt x="484665" y="129874"/>
                    <a:pt x="481721" y="130693"/>
                  </a:cubicBezTo>
                  <a:cubicBezTo>
                    <a:pt x="486154" y="131256"/>
                    <a:pt x="489405" y="133175"/>
                    <a:pt x="491474" y="136450"/>
                  </a:cubicBezTo>
                  <a:cubicBezTo>
                    <a:pt x="493543" y="139724"/>
                    <a:pt x="494578" y="144354"/>
                    <a:pt x="494578" y="150340"/>
                  </a:cubicBezTo>
                  <a:cubicBezTo>
                    <a:pt x="494578" y="166625"/>
                    <a:pt x="489087" y="183441"/>
                    <a:pt x="478105" y="200788"/>
                  </a:cubicBezTo>
                  <a:cubicBezTo>
                    <a:pt x="478033" y="200187"/>
                    <a:pt x="478347" y="200237"/>
                    <a:pt x="479049" y="200939"/>
                  </a:cubicBezTo>
                  <a:cubicBezTo>
                    <a:pt x="479751" y="201640"/>
                    <a:pt x="480438" y="203239"/>
                    <a:pt x="481110" y="205735"/>
                  </a:cubicBezTo>
                  <a:cubicBezTo>
                    <a:pt x="481782" y="208231"/>
                    <a:pt x="481985" y="209479"/>
                    <a:pt x="481721" y="209479"/>
                  </a:cubicBezTo>
                  <a:cubicBezTo>
                    <a:pt x="482419" y="207418"/>
                    <a:pt x="484977" y="204567"/>
                    <a:pt x="489396" y="200924"/>
                  </a:cubicBezTo>
                  <a:lnTo>
                    <a:pt x="496565" y="195863"/>
                  </a:lnTo>
                  <a:lnTo>
                    <a:pt x="498711" y="184338"/>
                  </a:lnTo>
                  <a:cubicBezTo>
                    <a:pt x="501522" y="177731"/>
                    <a:pt x="506754" y="168826"/>
                    <a:pt x="514406" y="157623"/>
                  </a:cubicBezTo>
                  <a:cubicBezTo>
                    <a:pt x="522058" y="146419"/>
                    <a:pt x="528968" y="138173"/>
                    <a:pt x="535138" y="132885"/>
                  </a:cubicBezTo>
                  <a:cubicBezTo>
                    <a:pt x="541307" y="127597"/>
                    <a:pt x="547205" y="124953"/>
                    <a:pt x="552832" y="124953"/>
                  </a:cubicBezTo>
                  <a:cubicBezTo>
                    <a:pt x="556514" y="124953"/>
                    <a:pt x="560595" y="125759"/>
                    <a:pt x="565075" y="127372"/>
                  </a:cubicBezTo>
                  <a:cubicBezTo>
                    <a:pt x="569555" y="128985"/>
                    <a:pt x="571795" y="132086"/>
                    <a:pt x="571795" y="136677"/>
                  </a:cubicBezTo>
                  <a:cubicBezTo>
                    <a:pt x="571795" y="144271"/>
                    <a:pt x="562907" y="156400"/>
                    <a:pt x="545134" y="173065"/>
                  </a:cubicBezTo>
                  <a:cubicBezTo>
                    <a:pt x="541814" y="176154"/>
                    <a:pt x="538463" y="180296"/>
                    <a:pt x="535080" y="185490"/>
                  </a:cubicBezTo>
                  <a:cubicBezTo>
                    <a:pt x="531697" y="190684"/>
                    <a:pt x="530005" y="194504"/>
                    <a:pt x="530005" y="196948"/>
                  </a:cubicBezTo>
                  <a:cubicBezTo>
                    <a:pt x="530005" y="197435"/>
                    <a:pt x="529980" y="197678"/>
                    <a:pt x="529928" y="197678"/>
                  </a:cubicBezTo>
                  <a:cubicBezTo>
                    <a:pt x="530837" y="197678"/>
                    <a:pt x="536396" y="192989"/>
                    <a:pt x="546606" y="183612"/>
                  </a:cubicBezTo>
                  <a:cubicBezTo>
                    <a:pt x="571116" y="157770"/>
                    <a:pt x="589206" y="140127"/>
                    <a:pt x="600874" y="130684"/>
                  </a:cubicBezTo>
                  <a:cubicBezTo>
                    <a:pt x="612543" y="121240"/>
                    <a:pt x="622377" y="116518"/>
                    <a:pt x="630377" y="116518"/>
                  </a:cubicBezTo>
                  <a:cubicBezTo>
                    <a:pt x="635364" y="116518"/>
                    <a:pt x="639436" y="118185"/>
                    <a:pt x="642593" y="121519"/>
                  </a:cubicBezTo>
                  <a:cubicBezTo>
                    <a:pt x="645750" y="124854"/>
                    <a:pt x="647329" y="129102"/>
                    <a:pt x="647329" y="134264"/>
                  </a:cubicBezTo>
                  <a:cubicBezTo>
                    <a:pt x="647329" y="146671"/>
                    <a:pt x="630052" y="173566"/>
                    <a:pt x="595499" y="214950"/>
                  </a:cubicBezTo>
                  <a:cubicBezTo>
                    <a:pt x="623213" y="187389"/>
                    <a:pt x="646385" y="164897"/>
                    <a:pt x="665014" y="147473"/>
                  </a:cubicBezTo>
                  <a:cubicBezTo>
                    <a:pt x="683644" y="130049"/>
                    <a:pt x="694865" y="121337"/>
                    <a:pt x="698680" y="121337"/>
                  </a:cubicBezTo>
                  <a:cubicBezTo>
                    <a:pt x="702775" y="121337"/>
                    <a:pt x="706626" y="124784"/>
                    <a:pt x="710231" y="131679"/>
                  </a:cubicBezTo>
                  <a:cubicBezTo>
                    <a:pt x="713836" y="138573"/>
                    <a:pt x="715639" y="144525"/>
                    <a:pt x="715639" y="149534"/>
                  </a:cubicBezTo>
                  <a:cubicBezTo>
                    <a:pt x="715639" y="153565"/>
                    <a:pt x="711231" y="160123"/>
                    <a:pt x="702417" y="169206"/>
                  </a:cubicBezTo>
                  <a:cubicBezTo>
                    <a:pt x="690458" y="182842"/>
                    <a:pt x="683444" y="191383"/>
                    <a:pt x="681375" y="194830"/>
                  </a:cubicBezTo>
                  <a:cubicBezTo>
                    <a:pt x="679306" y="198277"/>
                    <a:pt x="678271" y="201929"/>
                    <a:pt x="678271" y="205786"/>
                  </a:cubicBezTo>
                  <a:cubicBezTo>
                    <a:pt x="678271" y="208700"/>
                    <a:pt x="678960" y="210890"/>
                    <a:pt x="680338" y="212355"/>
                  </a:cubicBezTo>
                  <a:cubicBezTo>
                    <a:pt x="681716" y="213821"/>
                    <a:pt x="683679" y="214554"/>
                    <a:pt x="686226" y="214554"/>
                  </a:cubicBezTo>
                  <a:cubicBezTo>
                    <a:pt x="689020" y="214554"/>
                    <a:pt x="693523" y="212192"/>
                    <a:pt x="699736" y="207469"/>
                  </a:cubicBezTo>
                  <a:cubicBezTo>
                    <a:pt x="705947" y="202746"/>
                    <a:pt x="715666" y="195999"/>
                    <a:pt x="728892" y="187227"/>
                  </a:cubicBezTo>
                  <a:lnTo>
                    <a:pt x="728892" y="207143"/>
                  </a:lnTo>
                  <a:cubicBezTo>
                    <a:pt x="704638" y="229708"/>
                    <a:pt x="687389" y="244244"/>
                    <a:pt x="677145" y="250750"/>
                  </a:cubicBezTo>
                  <a:cubicBezTo>
                    <a:pt x="666901" y="257256"/>
                    <a:pt x="658678" y="260509"/>
                    <a:pt x="652474" y="260509"/>
                  </a:cubicBezTo>
                  <a:cubicBezTo>
                    <a:pt x="646868" y="260509"/>
                    <a:pt x="642441" y="258544"/>
                    <a:pt x="639192" y="254612"/>
                  </a:cubicBezTo>
                  <a:cubicBezTo>
                    <a:pt x="635943" y="250681"/>
                    <a:pt x="634319" y="245656"/>
                    <a:pt x="634319" y="239538"/>
                  </a:cubicBezTo>
                  <a:cubicBezTo>
                    <a:pt x="634319" y="235813"/>
                    <a:pt x="634899" y="231701"/>
                    <a:pt x="636059" y="227203"/>
                  </a:cubicBezTo>
                  <a:cubicBezTo>
                    <a:pt x="637220" y="222704"/>
                    <a:pt x="641400" y="213920"/>
                    <a:pt x="648599" y="200852"/>
                  </a:cubicBezTo>
                  <a:cubicBezTo>
                    <a:pt x="655799" y="187784"/>
                    <a:pt x="663360" y="176732"/>
                    <a:pt x="671283" y="167696"/>
                  </a:cubicBezTo>
                  <a:cubicBezTo>
                    <a:pt x="647532" y="190231"/>
                    <a:pt x="624066" y="215409"/>
                    <a:pt x="600887" y="243230"/>
                  </a:cubicBezTo>
                  <a:cubicBezTo>
                    <a:pt x="594496" y="251268"/>
                    <a:pt x="587049" y="255287"/>
                    <a:pt x="578546" y="255287"/>
                  </a:cubicBezTo>
                  <a:cubicBezTo>
                    <a:pt x="569117" y="255287"/>
                    <a:pt x="564403" y="249099"/>
                    <a:pt x="564403" y="236722"/>
                  </a:cubicBezTo>
                  <a:cubicBezTo>
                    <a:pt x="564403" y="232464"/>
                    <a:pt x="566509" y="225983"/>
                    <a:pt x="570723" y="217280"/>
                  </a:cubicBezTo>
                  <a:cubicBezTo>
                    <a:pt x="574935" y="208576"/>
                    <a:pt x="582749" y="194540"/>
                    <a:pt x="594161" y="175170"/>
                  </a:cubicBezTo>
                  <a:cubicBezTo>
                    <a:pt x="594682" y="174125"/>
                    <a:pt x="594942" y="173214"/>
                    <a:pt x="594942" y="172438"/>
                  </a:cubicBezTo>
                  <a:cubicBezTo>
                    <a:pt x="594942" y="172220"/>
                    <a:pt x="594833" y="172111"/>
                    <a:pt x="594616" y="172111"/>
                  </a:cubicBezTo>
                  <a:cubicBezTo>
                    <a:pt x="593984" y="172111"/>
                    <a:pt x="592108" y="173384"/>
                    <a:pt x="588987" y="175929"/>
                  </a:cubicBezTo>
                  <a:cubicBezTo>
                    <a:pt x="585866" y="178474"/>
                    <a:pt x="578342" y="186311"/>
                    <a:pt x="566416" y="199441"/>
                  </a:cubicBezTo>
                  <a:cubicBezTo>
                    <a:pt x="554489" y="212571"/>
                    <a:pt x="545731" y="223023"/>
                    <a:pt x="540142" y="230796"/>
                  </a:cubicBezTo>
                  <a:cubicBezTo>
                    <a:pt x="534446" y="239060"/>
                    <a:pt x="530227" y="244806"/>
                    <a:pt x="527484" y="248033"/>
                  </a:cubicBezTo>
                  <a:cubicBezTo>
                    <a:pt x="524740" y="251261"/>
                    <a:pt x="521404" y="252875"/>
                    <a:pt x="517475" y="252875"/>
                  </a:cubicBezTo>
                  <a:cubicBezTo>
                    <a:pt x="511190" y="252875"/>
                    <a:pt x="505789" y="248207"/>
                    <a:pt x="501271" y="238872"/>
                  </a:cubicBezTo>
                  <a:cubicBezTo>
                    <a:pt x="499012" y="234205"/>
                    <a:pt x="497318" y="229214"/>
                    <a:pt x="496188" y="223900"/>
                  </a:cubicBezTo>
                  <a:lnTo>
                    <a:pt x="495554" y="217569"/>
                  </a:lnTo>
                  <a:lnTo>
                    <a:pt x="485929" y="223760"/>
                  </a:lnTo>
                  <a:cubicBezTo>
                    <a:pt x="479361" y="227098"/>
                    <a:pt x="471584" y="228498"/>
                    <a:pt x="462599" y="227961"/>
                  </a:cubicBezTo>
                  <a:cubicBezTo>
                    <a:pt x="445789" y="248051"/>
                    <a:pt x="430172" y="258097"/>
                    <a:pt x="415748" y="258097"/>
                  </a:cubicBezTo>
                  <a:cubicBezTo>
                    <a:pt x="403362" y="258097"/>
                    <a:pt x="392953" y="252355"/>
                    <a:pt x="384521" y="240872"/>
                  </a:cubicBezTo>
                  <a:cubicBezTo>
                    <a:pt x="376088" y="229389"/>
                    <a:pt x="371872" y="215418"/>
                    <a:pt x="371872" y="198958"/>
                  </a:cubicBezTo>
                  <a:cubicBezTo>
                    <a:pt x="371872" y="186786"/>
                    <a:pt x="376736" y="173542"/>
                    <a:pt x="386463" y="159226"/>
                  </a:cubicBezTo>
                  <a:cubicBezTo>
                    <a:pt x="396190" y="144910"/>
                    <a:pt x="408516" y="132941"/>
                    <a:pt x="423440" y="123318"/>
                  </a:cubicBezTo>
                  <a:cubicBezTo>
                    <a:pt x="438364" y="113695"/>
                    <a:pt x="451737" y="108883"/>
                    <a:pt x="463559" y="108883"/>
                  </a:cubicBezTo>
                  <a:close/>
                  <a:moveTo>
                    <a:pt x="287216" y="103258"/>
                  </a:moveTo>
                  <a:cubicBezTo>
                    <a:pt x="292106" y="103258"/>
                    <a:pt x="295079" y="105634"/>
                    <a:pt x="296137" y="110387"/>
                  </a:cubicBezTo>
                  <a:cubicBezTo>
                    <a:pt x="296137" y="113344"/>
                    <a:pt x="294128" y="116591"/>
                    <a:pt x="290109" y="120127"/>
                  </a:cubicBezTo>
                  <a:cubicBezTo>
                    <a:pt x="313126" y="116113"/>
                    <a:pt x="328771" y="114105"/>
                    <a:pt x="337044" y="114105"/>
                  </a:cubicBezTo>
                  <a:cubicBezTo>
                    <a:pt x="341199" y="114105"/>
                    <a:pt x="344280" y="114908"/>
                    <a:pt x="346285" y="116512"/>
                  </a:cubicBezTo>
                  <a:cubicBezTo>
                    <a:pt x="348290" y="118116"/>
                    <a:pt x="350143" y="120930"/>
                    <a:pt x="351843" y="124953"/>
                  </a:cubicBezTo>
                  <a:cubicBezTo>
                    <a:pt x="353543" y="128976"/>
                    <a:pt x="354393" y="133018"/>
                    <a:pt x="354393" y="137080"/>
                  </a:cubicBezTo>
                  <a:cubicBezTo>
                    <a:pt x="354393" y="141918"/>
                    <a:pt x="353474" y="145793"/>
                    <a:pt x="351635" y="148705"/>
                  </a:cubicBezTo>
                  <a:cubicBezTo>
                    <a:pt x="349796" y="151617"/>
                    <a:pt x="344975" y="157252"/>
                    <a:pt x="337172" y="165609"/>
                  </a:cubicBezTo>
                  <a:cubicBezTo>
                    <a:pt x="330729" y="172568"/>
                    <a:pt x="325226" y="180166"/>
                    <a:pt x="320661" y="188405"/>
                  </a:cubicBezTo>
                  <a:cubicBezTo>
                    <a:pt x="316096" y="196643"/>
                    <a:pt x="313813" y="202838"/>
                    <a:pt x="313813" y="206989"/>
                  </a:cubicBezTo>
                  <a:cubicBezTo>
                    <a:pt x="313813" y="210693"/>
                    <a:pt x="316198" y="212544"/>
                    <a:pt x="320968" y="212544"/>
                  </a:cubicBezTo>
                  <a:cubicBezTo>
                    <a:pt x="327956" y="212544"/>
                    <a:pt x="343251" y="204238"/>
                    <a:pt x="366853" y="187624"/>
                  </a:cubicBezTo>
                  <a:lnTo>
                    <a:pt x="366853" y="206535"/>
                  </a:lnTo>
                  <a:cubicBezTo>
                    <a:pt x="355385" y="219181"/>
                    <a:pt x="343595" y="230801"/>
                    <a:pt x="331482" y="241397"/>
                  </a:cubicBezTo>
                  <a:cubicBezTo>
                    <a:pt x="319370" y="251992"/>
                    <a:pt x="308900" y="257290"/>
                    <a:pt x="300073" y="257290"/>
                  </a:cubicBezTo>
                  <a:cubicBezTo>
                    <a:pt x="292300" y="257290"/>
                    <a:pt x="286460" y="253854"/>
                    <a:pt x="282554" y="246981"/>
                  </a:cubicBezTo>
                  <a:cubicBezTo>
                    <a:pt x="278648" y="240107"/>
                    <a:pt x="276695" y="232402"/>
                    <a:pt x="276695" y="223865"/>
                  </a:cubicBezTo>
                  <a:cubicBezTo>
                    <a:pt x="276695" y="215294"/>
                    <a:pt x="279872" y="204864"/>
                    <a:pt x="286224" y="192574"/>
                  </a:cubicBezTo>
                  <a:cubicBezTo>
                    <a:pt x="292577" y="180285"/>
                    <a:pt x="301321" y="169447"/>
                    <a:pt x="312456" y="160061"/>
                  </a:cubicBezTo>
                  <a:cubicBezTo>
                    <a:pt x="303075" y="162992"/>
                    <a:pt x="292479" y="165300"/>
                    <a:pt x="280670" y="166985"/>
                  </a:cubicBezTo>
                  <a:cubicBezTo>
                    <a:pt x="273041" y="181995"/>
                    <a:pt x="258992" y="196829"/>
                    <a:pt x="238522" y="211488"/>
                  </a:cubicBezTo>
                  <a:lnTo>
                    <a:pt x="238522" y="193313"/>
                  </a:lnTo>
                  <a:cubicBezTo>
                    <a:pt x="246154" y="184273"/>
                    <a:pt x="251513" y="178441"/>
                    <a:pt x="254597" y="175817"/>
                  </a:cubicBezTo>
                  <a:cubicBezTo>
                    <a:pt x="246560" y="174068"/>
                    <a:pt x="242541" y="168253"/>
                    <a:pt x="242541" y="158372"/>
                  </a:cubicBezTo>
                  <a:cubicBezTo>
                    <a:pt x="242541" y="148717"/>
                    <a:pt x="248172" y="137117"/>
                    <a:pt x="259436" y="123574"/>
                  </a:cubicBezTo>
                  <a:cubicBezTo>
                    <a:pt x="270699" y="110030"/>
                    <a:pt x="279959" y="103258"/>
                    <a:pt x="287216" y="103258"/>
                  </a:cubicBezTo>
                  <a:close/>
                  <a:moveTo>
                    <a:pt x="213024" y="0"/>
                  </a:moveTo>
                  <a:cubicBezTo>
                    <a:pt x="228618" y="0"/>
                    <a:pt x="239828" y="2328"/>
                    <a:pt x="246657" y="6982"/>
                  </a:cubicBezTo>
                  <a:cubicBezTo>
                    <a:pt x="253485" y="11637"/>
                    <a:pt x="256900" y="19376"/>
                    <a:pt x="256900" y="30200"/>
                  </a:cubicBezTo>
                  <a:cubicBezTo>
                    <a:pt x="256900" y="39945"/>
                    <a:pt x="250088" y="57688"/>
                    <a:pt x="236465" y="83429"/>
                  </a:cubicBezTo>
                  <a:cubicBezTo>
                    <a:pt x="222843" y="109170"/>
                    <a:pt x="207957" y="132253"/>
                    <a:pt x="191809" y="152676"/>
                  </a:cubicBezTo>
                  <a:lnTo>
                    <a:pt x="221945" y="152676"/>
                  </a:lnTo>
                  <a:lnTo>
                    <a:pt x="193908" y="197742"/>
                  </a:lnTo>
                  <a:lnTo>
                    <a:pt x="163241" y="198958"/>
                  </a:lnTo>
                  <a:cubicBezTo>
                    <a:pt x="136977" y="232313"/>
                    <a:pt x="109905" y="260686"/>
                    <a:pt x="82024" y="284079"/>
                  </a:cubicBezTo>
                  <a:cubicBezTo>
                    <a:pt x="54143" y="307472"/>
                    <a:pt x="35398" y="319168"/>
                    <a:pt x="25790" y="319168"/>
                  </a:cubicBezTo>
                  <a:cubicBezTo>
                    <a:pt x="21528" y="319168"/>
                    <a:pt x="18240" y="317721"/>
                    <a:pt x="15925" y="314826"/>
                  </a:cubicBezTo>
                  <a:cubicBezTo>
                    <a:pt x="13611" y="311931"/>
                    <a:pt x="12454" y="309067"/>
                    <a:pt x="12454" y="306235"/>
                  </a:cubicBezTo>
                  <a:cubicBezTo>
                    <a:pt x="12454" y="303124"/>
                    <a:pt x="16171" y="295958"/>
                    <a:pt x="23605" y="284735"/>
                  </a:cubicBezTo>
                  <a:cubicBezTo>
                    <a:pt x="31039" y="273512"/>
                    <a:pt x="40100" y="264526"/>
                    <a:pt x="50787" y="257777"/>
                  </a:cubicBezTo>
                  <a:cubicBezTo>
                    <a:pt x="61475" y="251027"/>
                    <a:pt x="72149" y="247262"/>
                    <a:pt x="82811" y="246481"/>
                  </a:cubicBezTo>
                  <a:cubicBezTo>
                    <a:pt x="95000" y="233558"/>
                    <a:pt x="109851" y="218413"/>
                    <a:pt x="127365" y="201044"/>
                  </a:cubicBezTo>
                  <a:lnTo>
                    <a:pt x="72559" y="203854"/>
                  </a:lnTo>
                  <a:cubicBezTo>
                    <a:pt x="65792" y="204122"/>
                    <a:pt x="60579" y="203685"/>
                    <a:pt x="56918" y="202542"/>
                  </a:cubicBezTo>
                  <a:cubicBezTo>
                    <a:pt x="53257" y="201398"/>
                    <a:pt x="51427" y="197838"/>
                    <a:pt x="51427" y="191861"/>
                  </a:cubicBezTo>
                  <a:cubicBezTo>
                    <a:pt x="53130" y="187031"/>
                    <a:pt x="55176" y="182300"/>
                    <a:pt x="57568" y="177666"/>
                  </a:cubicBezTo>
                  <a:cubicBezTo>
                    <a:pt x="59959" y="173033"/>
                    <a:pt x="62006" y="170244"/>
                    <a:pt x="63708" y="169299"/>
                  </a:cubicBezTo>
                  <a:cubicBezTo>
                    <a:pt x="65410" y="168354"/>
                    <a:pt x="70376" y="166830"/>
                    <a:pt x="78606" y="164726"/>
                  </a:cubicBezTo>
                  <a:lnTo>
                    <a:pt x="112358" y="156413"/>
                  </a:lnTo>
                  <a:cubicBezTo>
                    <a:pt x="122307" y="153922"/>
                    <a:pt x="129345" y="152676"/>
                    <a:pt x="133470" y="152676"/>
                  </a:cubicBezTo>
                  <a:lnTo>
                    <a:pt x="160995" y="152676"/>
                  </a:lnTo>
                  <a:cubicBezTo>
                    <a:pt x="176576" y="131071"/>
                    <a:pt x="188929" y="111936"/>
                    <a:pt x="198055" y="95271"/>
                  </a:cubicBezTo>
                  <a:cubicBezTo>
                    <a:pt x="207181" y="78607"/>
                    <a:pt x="211744" y="67631"/>
                    <a:pt x="211744" y="62345"/>
                  </a:cubicBezTo>
                  <a:cubicBezTo>
                    <a:pt x="211744" y="59986"/>
                    <a:pt x="210893" y="58338"/>
                    <a:pt x="209190" y="57402"/>
                  </a:cubicBezTo>
                  <a:cubicBezTo>
                    <a:pt x="207488" y="56465"/>
                    <a:pt x="203945" y="55997"/>
                    <a:pt x="198561" y="55997"/>
                  </a:cubicBezTo>
                  <a:cubicBezTo>
                    <a:pt x="184298" y="55997"/>
                    <a:pt x="156376" y="59650"/>
                    <a:pt x="114796" y="66956"/>
                  </a:cubicBezTo>
                  <a:cubicBezTo>
                    <a:pt x="73216" y="74263"/>
                    <a:pt x="48262" y="79530"/>
                    <a:pt x="39934" y="82760"/>
                  </a:cubicBezTo>
                  <a:cubicBezTo>
                    <a:pt x="50309" y="82496"/>
                    <a:pt x="57112" y="82363"/>
                    <a:pt x="60342" y="82363"/>
                  </a:cubicBezTo>
                  <a:cubicBezTo>
                    <a:pt x="73521" y="82363"/>
                    <a:pt x="80110" y="84797"/>
                    <a:pt x="80110" y="89665"/>
                  </a:cubicBezTo>
                  <a:cubicBezTo>
                    <a:pt x="80110" y="92942"/>
                    <a:pt x="76311" y="95425"/>
                    <a:pt x="68713" y="97114"/>
                  </a:cubicBezTo>
                  <a:cubicBezTo>
                    <a:pt x="49326" y="101522"/>
                    <a:pt x="35407" y="105521"/>
                    <a:pt x="26955" y="109114"/>
                  </a:cubicBezTo>
                  <a:cubicBezTo>
                    <a:pt x="20854" y="111738"/>
                    <a:pt x="16716" y="113049"/>
                    <a:pt x="14540" y="113049"/>
                  </a:cubicBezTo>
                  <a:cubicBezTo>
                    <a:pt x="11020" y="113049"/>
                    <a:pt x="7717" y="111596"/>
                    <a:pt x="4630" y="108688"/>
                  </a:cubicBezTo>
                  <a:cubicBezTo>
                    <a:pt x="1543" y="105781"/>
                    <a:pt x="0" y="102388"/>
                    <a:pt x="0" y="98510"/>
                  </a:cubicBezTo>
                  <a:cubicBezTo>
                    <a:pt x="0" y="91807"/>
                    <a:pt x="4875" y="79120"/>
                    <a:pt x="14626" y="60448"/>
                  </a:cubicBezTo>
                  <a:cubicBezTo>
                    <a:pt x="24377" y="41776"/>
                    <a:pt x="37279" y="30018"/>
                    <a:pt x="53331" y="25173"/>
                  </a:cubicBezTo>
                  <a:cubicBezTo>
                    <a:pt x="69383" y="20329"/>
                    <a:pt x="93761" y="14922"/>
                    <a:pt x="126463" y="8953"/>
                  </a:cubicBezTo>
                  <a:cubicBezTo>
                    <a:pt x="159165" y="2985"/>
                    <a:pt x="188018" y="0"/>
                    <a:pt x="2130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E685A3E-536E-4B90-A804-092DFB13F8EC}"/>
              </a:ext>
            </a:extLst>
          </p:cNvPr>
          <p:cNvGrpSpPr/>
          <p:nvPr/>
        </p:nvGrpSpPr>
        <p:grpSpPr>
          <a:xfrm>
            <a:off x="389381" y="1235353"/>
            <a:ext cx="3987235" cy="899504"/>
            <a:chOff x="-975581" y="1311211"/>
            <a:chExt cx="5601900" cy="1263766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11AC60F-DC8F-4F1D-A722-A15860B354F9}"/>
                </a:ext>
              </a:extLst>
            </p:cNvPr>
            <p:cNvSpPr/>
            <p:nvPr/>
          </p:nvSpPr>
          <p:spPr>
            <a:xfrm>
              <a:off x="-975581" y="1762421"/>
              <a:ext cx="2290255" cy="812556"/>
            </a:xfrm>
            <a:custGeom>
              <a:avLst/>
              <a:gdLst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35557 w 1587395"/>
                <a:gd name="connsiteY42" fmla="*/ 373835 h 425497"/>
                <a:gd name="connsiteX43" fmla="*/ 1469045 w 1587395"/>
                <a:gd name="connsiteY43" fmla="*/ 378447 h 425497"/>
                <a:gd name="connsiteX44" fmla="*/ 1510079 w 1587395"/>
                <a:gd name="connsiteY44" fmla="*/ 363332 h 425497"/>
                <a:gd name="connsiteX45" fmla="*/ 1525600 w 1587395"/>
                <a:gd name="connsiteY45" fmla="*/ 315335 h 425497"/>
                <a:gd name="connsiteX46" fmla="*/ 1525600 w 1587395"/>
                <a:gd name="connsiteY46" fmla="*/ 298561 h 425497"/>
                <a:gd name="connsiteX47" fmla="*/ 1524781 w 1587395"/>
                <a:gd name="connsiteY47" fmla="*/ 298561 h 425497"/>
                <a:gd name="connsiteX48" fmla="*/ 1501370 w 1587395"/>
                <a:gd name="connsiteY48" fmla="*/ 319835 h 425497"/>
                <a:gd name="connsiteX49" fmla="*/ 1467816 w 1587395"/>
                <a:gd name="connsiteY49" fmla="*/ 327609 h 425497"/>
                <a:gd name="connsiteX50" fmla="*/ 1420969 w 1587395"/>
                <a:gd name="connsiteY50" fmla="*/ 312679 h 425497"/>
                <a:gd name="connsiteX51" fmla="*/ 1390600 w 1587395"/>
                <a:gd name="connsiteY51" fmla="*/ 273090 h 425497"/>
                <a:gd name="connsiteX52" fmla="*/ 1379792 w 1587395"/>
                <a:gd name="connsiteY52" fmla="*/ 216641 h 425497"/>
                <a:gd name="connsiteX53" fmla="*/ 1393010 w 1587395"/>
                <a:gd name="connsiteY53" fmla="*/ 152030 h 425497"/>
                <a:gd name="connsiteX54" fmla="*/ 1427156 w 1587395"/>
                <a:gd name="connsiteY54" fmla="*/ 111014 h 425497"/>
                <a:gd name="connsiteX55" fmla="*/ 1473963 w 1587395"/>
                <a:gd name="connsiteY55" fmla="*/ 96660 h 425497"/>
                <a:gd name="connsiteX56" fmla="*/ 1265245 w 1587395"/>
                <a:gd name="connsiteY56" fmla="*/ 96660 h 425497"/>
                <a:gd name="connsiteX57" fmla="*/ 1317951 w 1587395"/>
                <a:gd name="connsiteY57" fmla="*/ 119169 h 425497"/>
                <a:gd name="connsiteX58" fmla="*/ 1339336 w 1587395"/>
                <a:gd name="connsiteY58" fmla="*/ 189582 h 425497"/>
                <a:gd name="connsiteX59" fmla="*/ 1339336 w 1587395"/>
                <a:gd name="connsiteY59" fmla="*/ 329247 h 425497"/>
                <a:gd name="connsiteX60" fmla="*/ 1278770 w 1587395"/>
                <a:gd name="connsiteY60" fmla="*/ 329247 h 425497"/>
                <a:gd name="connsiteX61" fmla="*/ 1278770 w 1587395"/>
                <a:gd name="connsiteY61" fmla="*/ 196135 h 425497"/>
                <a:gd name="connsiteX62" fmla="*/ 1271034 w 1587395"/>
                <a:gd name="connsiteY62" fmla="*/ 160707 h 425497"/>
                <a:gd name="connsiteX63" fmla="*/ 1243932 w 1587395"/>
                <a:gd name="connsiteY63" fmla="*/ 146167 h 425497"/>
                <a:gd name="connsiteX64" fmla="*/ 1218316 w 1587395"/>
                <a:gd name="connsiteY64" fmla="*/ 156841 h 425497"/>
                <a:gd name="connsiteX65" fmla="*/ 1204995 w 1587395"/>
                <a:gd name="connsiteY65" fmla="*/ 193465 h 425497"/>
                <a:gd name="connsiteX66" fmla="*/ 1204995 w 1587395"/>
                <a:gd name="connsiteY66" fmla="*/ 329247 h 425497"/>
                <a:gd name="connsiteX67" fmla="*/ 1144429 w 1587395"/>
                <a:gd name="connsiteY67" fmla="*/ 329247 h 425497"/>
                <a:gd name="connsiteX68" fmla="*/ 1144429 w 1587395"/>
                <a:gd name="connsiteY68" fmla="*/ 169672 h 425497"/>
                <a:gd name="connsiteX69" fmla="*/ 1143917 w 1587395"/>
                <a:gd name="connsiteY69" fmla="*/ 132957 h 425497"/>
                <a:gd name="connsiteX70" fmla="*/ 1142791 w 1587395"/>
                <a:gd name="connsiteY70" fmla="*/ 101165 h 425497"/>
                <a:gd name="connsiteX71" fmla="*/ 1195174 w 1587395"/>
                <a:gd name="connsiteY71" fmla="*/ 101165 h 425497"/>
                <a:gd name="connsiteX72" fmla="*/ 1198039 w 1587395"/>
                <a:gd name="connsiteY72" fmla="*/ 131932 h 425497"/>
                <a:gd name="connsiteX73" fmla="*/ 1199266 w 1587395"/>
                <a:gd name="connsiteY73" fmla="*/ 131932 h 425497"/>
                <a:gd name="connsiteX74" fmla="*/ 1223645 w 1587395"/>
                <a:gd name="connsiteY74" fmla="*/ 107835 h 425497"/>
                <a:gd name="connsiteX75" fmla="*/ 1265245 w 1587395"/>
                <a:gd name="connsiteY75" fmla="*/ 96660 h 425497"/>
                <a:gd name="connsiteX76" fmla="*/ 750548 w 1587395"/>
                <a:gd name="connsiteY76" fmla="*/ 96250 h 425497"/>
                <a:gd name="connsiteX77" fmla="*/ 757920 w 1587395"/>
                <a:gd name="connsiteY77" fmla="*/ 96557 h 425497"/>
                <a:gd name="connsiteX78" fmla="*/ 764064 w 1587395"/>
                <a:gd name="connsiteY78" fmla="*/ 97479 h 425497"/>
                <a:gd name="connsiteX79" fmla="*/ 764064 w 1587395"/>
                <a:gd name="connsiteY79" fmla="*/ 155178 h 425497"/>
                <a:gd name="connsiteX80" fmla="*/ 756896 w 1587395"/>
                <a:gd name="connsiteY80" fmla="*/ 154256 h 425497"/>
                <a:gd name="connsiteX81" fmla="*/ 748500 w 1587395"/>
                <a:gd name="connsiteY81" fmla="*/ 153949 h 425497"/>
                <a:gd name="connsiteX82" fmla="*/ 714045 w 1587395"/>
                <a:gd name="connsiteY82" fmla="*/ 168031 h 425497"/>
                <a:gd name="connsiteX83" fmla="*/ 700170 w 1587395"/>
                <a:gd name="connsiteY83" fmla="*/ 211316 h 425497"/>
                <a:gd name="connsiteX84" fmla="*/ 700170 w 1587395"/>
                <a:gd name="connsiteY84" fmla="*/ 329247 h 425497"/>
                <a:gd name="connsiteX85" fmla="*/ 639604 w 1587395"/>
                <a:gd name="connsiteY85" fmla="*/ 329247 h 425497"/>
                <a:gd name="connsiteX86" fmla="*/ 639604 w 1587395"/>
                <a:gd name="connsiteY86" fmla="*/ 172416 h 425497"/>
                <a:gd name="connsiteX87" fmla="*/ 639092 w 1587395"/>
                <a:gd name="connsiteY87" fmla="*/ 133873 h 425497"/>
                <a:gd name="connsiteX88" fmla="*/ 637966 w 1587395"/>
                <a:gd name="connsiteY88" fmla="*/ 101165 h 425497"/>
                <a:gd name="connsiteX89" fmla="*/ 689940 w 1587395"/>
                <a:gd name="connsiteY89" fmla="*/ 101165 h 425497"/>
                <a:gd name="connsiteX90" fmla="*/ 692395 w 1587395"/>
                <a:gd name="connsiteY90" fmla="*/ 140886 h 425497"/>
                <a:gd name="connsiteX91" fmla="*/ 694032 w 1587395"/>
                <a:gd name="connsiteY91" fmla="*/ 140886 h 425497"/>
                <a:gd name="connsiteX92" fmla="*/ 718295 w 1587395"/>
                <a:gd name="connsiteY92" fmla="*/ 107512 h 425497"/>
                <a:gd name="connsiteX93" fmla="*/ 750548 w 1587395"/>
                <a:gd name="connsiteY93" fmla="*/ 96250 h 425497"/>
                <a:gd name="connsiteX94" fmla="*/ 496477 w 1587395"/>
                <a:gd name="connsiteY94" fmla="*/ 96250 h 425497"/>
                <a:gd name="connsiteX95" fmla="*/ 572442 w 1587395"/>
                <a:gd name="connsiteY95" fmla="*/ 128840 h 425497"/>
                <a:gd name="connsiteX96" fmla="*/ 600482 w 1587395"/>
                <a:gd name="connsiteY96" fmla="*/ 213362 h 425497"/>
                <a:gd name="connsiteX97" fmla="*/ 584170 w 1587395"/>
                <a:gd name="connsiteY97" fmla="*/ 283171 h 425497"/>
                <a:gd name="connsiteX98" fmla="*/ 544201 w 1587395"/>
                <a:gd name="connsiteY98" fmla="*/ 321839 h 425497"/>
                <a:gd name="connsiteX99" fmla="*/ 494018 w 1587395"/>
                <a:gd name="connsiteY99" fmla="*/ 333752 h 425497"/>
                <a:gd name="connsiteX100" fmla="*/ 418152 w 1587395"/>
                <a:gd name="connsiteY100" fmla="*/ 302800 h 425497"/>
                <a:gd name="connsiteX101" fmla="*/ 388373 w 1587395"/>
                <a:gd name="connsiteY101" fmla="*/ 216230 h 425497"/>
                <a:gd name="connsiteX102" fmla="*/ 419227 w 1587395"/>
                <a:gd name="connsiteY102" fmla="*/ 127509 h 425497"/>
                <a:gd name="connsiteX103" fmla="*/ 496477 w 1587395"/>
                <a:gd name="connsiteY103" fmla="*/ 96250 h 425497"/>
                <a:gd name="connsiteX104" fmla="*/ 0 w 1587395"/>
                <a:gd name="connsiteY104" fmla="*/ 14335 h 425497"/>
                <a:gd name="connsiteX105" fmla="*/ 64295 w 1587395"/>
                <a:gd name="connsiteY105" fmla="*/ 14335 h 425497"/>
                <a:gd name="connsiteX106" fmla="*/ 88457 w 1587395"/>
                <a:gd name="connsiteY106" fmla="*/ 150314 h 425497"/>
                <a:gd name="connsiteX107" fmla="*/ 97824 w 1587395"/>
                <a:gd name="connsiteY107" fmla="*/ 206938 h 425497"/>
                <a:gd name="connsiteX108" fmla="*/ 105656 w 1587395"/>
                <a:gd name="connsiteY108" fmla="*/ 260490 h 425497"/>
                <a:gd name="connsiteX109" fmla="*/ 106885 w 1587395"/>
                <a:gd name="connsiteY109" fmla="*/ 260490 h 425497"/>
                <a:gd name="connsiteX110" fmla="*/ 115741 w 1587395"/>
                <a:gd name="connsiteY110" fmla="*/ 206528 h 425497"/>
                <a:gd name="connsiteX111" fmla="*/ 127361 w 1587395"/>
                <a:gd name="connsiteY111" fmla="*/ 149495 h 425497"/>
                <a:gd name="connsiteX112" fmla="*/ 156027 w 1587395"/>
                <a:gd name="connsiteY112" fmla="*/ 14335 h 425497"/>
                <a:gd name="connsiteX113" fmla="*/ 215817 w 1587395"/>
                <a:gd name="connsiteY113" fmla="*/ 14335 h 425497"/>
                <a:gd name="connsiteX114" fmla="*/ 242436 w 1587395"/>
                <a:gd name="connsiteY114" fmla="*/ 151133 h 425497"/>
                <a:gd name="connsiteX115" fmla="*/ 252111 w 1587395"/>
                <a:gd name="connsiteY115" fmla="*/ 205402 h 425497"/>
                <a:gd name="connsiteX116" fmla="*/ 259635 w 1587395"/>
                <a:gd name="connsiteY116" fmla="*/ 259671 h 425497"/>
                <a:gd name="connsiteX117" fmla="*/ 260864 w 1587395"/>
                <a:gd name="connsiteY117" fmla="*/ 259671 h 425497"/>
                <a:gd name="connsiteX118" fmla="*/ 269054 w 1587395"/>
                <a:gd name="connsiteY118" fmla="*/ 204529 h 425497"/>
                <a:gd name="connsiteX119" fmla="*/ 278473 w 1587395"/>
                <a:gd name="connsiteY119" fmla="*/ 149064 h 425497"/>
                <a:gd name="connsiteX120" fmla="*/ 304273 w 1587395"/>
                <a:gd name="connsiteY120" fmla="*/ 14335 h 425497"/>
                <a:gd name="connsiteX121" fmla="*/ 365290 w 1587395"/>
                <a:gd name="connsiteY121" fmla="*/ 14335 h 425497"/>
                <a:gd name="connsiteX122" fmla="*/ 290759 w 1587395"/>
                <a:gd name="connsiteY122" fmla="*/ 329247 h 425497"/>
                <a:gd name="connsiteX123" fmla="*/ 226464 w 1587395"/>
                <a:gd name="connsiteY123" fmla="*/ 329247 h 425497"/>
                <a:gd name="connsiteX124" fmla="*/ 199436 w 1587395"/>
                <a:gd name="connsiteY124" fmla="*/ 195777 h 425497"/>
                <a:gd name="connsiteX125" fmla="*/ 190375 w 1587395"/>
                <a:gd name="connsiteY125" fmla="*/ 146679 h 425497"/>
                <a:gd name="connsiteX126" fmla="*/ 183465 w 1587395"/>
                <a:gd name="connsiteY126" fmla="*/ 95431 h 425497"/>
                <a:gd name="connsiteX127" fmla="*/ 182646 w 1587395"/>
                <a:gd name="connsiteY127" fmla="*/ 95431 h 425497"/>
                <a:gd name="connsiteX128" fmla="*/ 174148 w 1587395"/>
                <a:gd name="connsiteY128" fmla="*/ 146525 h 425497"/>
                <a:gd name="connsiteX129" fmla="*/ 163808 w 1587395"/>
                <a:gd name="connsiteY129" fmla="*/ 195777 h 425497"/>
                <a:gd name="connsiteX130" fmla="*/ 133094 w 1587395"/>
                <a:gd name="connsiteY130" fmla="*/ 329247 h 425497"/>
                <a:gd name="connsiteX131" fmla="*/ 69209 w 1587395"/>
                <a:gd name="connsiteY131" fmla="*/ 329247 h 425497"/>
                <a:gd name="connsiteX132" fmla="*/ 0 w 1587395"/>
                <a:gd name="connsiteY132" fmla="*/ 14335 h 425497"/>
                <a:gd name="connsiteX133" fmla="*/ 1060003 w 1587395"/>
                <a:gd name="connsiteY133" fmla="*/ 6553 h 425497"/>
                <a:gd name="connsiteX134" fmla="*/ 1083739 w 1587395"/>
                <a:gd name="connsiteY134" fmla="*/ 15659 h 425497"/>
                <a:gd name="connsiteX135" fmla="*/ 1092743 w 1587395"/>
                <a:gd name="connsiteY135" fmla="*/ 38884 h 425497"/>
                <a:gd name="connsiteX136" fmla="*/ 1083432 w 1587395"/>
                <a:gd name="connsiteY136" fmla="*/ 62416 h 425497"/>
                <a:gd name="connsiteX137" fmla="*/ 1060003 w 1587395"/>
                <a:gd name="connsiteY137" fmla="*/ 71215 h 425497"/>
                <a:gd name="connsiteX138" fmla="*/ 1036624 w 1587395"/>
                <a:gd name="connsiteY138" fmla="*/ 61955 h 425497"/>
                <a:gd name="connsiteX139" fmla="*/ 1027672 w 1587395"/>
                <a:gd name="connsiteY139" fmla="*/ 38884 h 425497"/>
                <a:gd name="connsiteX140" fmla="*/ 1036778 w 1587395"/>
                <a:gd name="connsiteY140" fmla="*/ 15659 h 425497"/>
                <a:gd name="connsiteX141" fmla="*/ 1060003 w 1587395"/>
                <a:gd name="connsiteY141" fmla="*/ 6553 h 425497"/>
                <a:gd name="connsiteX142" fmla="*/ 801529 w 1587395"/>
                <a:gd name="connsiteY142" fmla="*/ 0 h 425497"/>
                <a:gd name="connsiteX143" fmla="*/ 862095 w 1587395"/>
                <a:gd name="connsiteY143" fmla="*/ 0 h 425497"/>
                <a:gd name="connsiteX144" fmla="*/ 862095 w 1587395"/>
                <a:gd name="connsiteY144" fmla="*/ 200670 h 425497"/>
                <a:gd name="connsiteX145" fmla="*/ 863324 w 1587395"/>
                <a:gd name="connsiteY145" fmla="*/ 200670 h 425497"/>
                <a:gd name="connsiteX146" fmla="*/ 878478 w 1587395"/>
                <a:gd name="connsiteY146" fmla="*/ 172416 h 425497"/>
                <a:gd name="connsiteX147" fmla="*/ 923941 w 1587395"/>
                <a:gd name="connsiteY147" fmla="*/ 101165 h 425497"/>
                <a:gd name="connsiteX148" fmla="*/ 994388 w 1587395"/>
                <a:gd name="connsiteY148" fmla="*/ 101165 h 425497"/>
                <a:gd name="connsiteX149" fmla="*/ 919845 w 1587395"/>
                <a:gd name="connsiteY149" fmla="*/ 194937 h 425497"/>
                <a:gd name="connsiteX150" fmla="*/ 1003399 w 1587395"/>
                <a:gd name="connsiteY150" fmla="*/ 329247 h 425497"/>
                <a:gd name="connsiteX151" fmla="*/ 931313 w 1587395"/>
                <a:gd name="connsiteY151" fmla="*/ 329247 h 425497"/>
                <a:gd name="connsiteX152" fmla="*/ 878069 w 1587395"/>
                <a:gd name="connsiteY152" fmla="*/ 231791 h 425497"/>
                <a:gd name="connsiteX153" fmla="*/ 862095 w 1587395"/>
                <a:gd name="connsiteY153" fmla="*/ 253493 h 425497"/>
                <a:gd name="connsiteX154" fmla="*/ 862095 w 1587395"/>
                <a:gd name="connsiteY154" fmla="*/ 329247 h 425497"/>
                <a:gd name="connsiteX155" fmla="*/ 801529 w 1587395"/>
                <a:gd name="connsiteY155" fmla="*/ 329247 h 425497"/>
                <a:gd name="connsiteX156" fmla="*/ 801529 w 1587395"/>
                <a:gd name="connsiteY156" fmla="*/ 0 h 425497"/>
                <a:gd name="connsiteX0" fmla="*/ 1486668 w 1587395"/>
                <a:gd name="connsiteY0" fmla="*/ 144119 h 425497"/>
                <a:gd name="connsiteX1" fmla="*/ 1453421 w 1587395"/>
                <a:gd name="connsiteY1" fmla="*/ 163412 h 425497"/>
                <a:gd name="connsiteX2" fmla="*/ 1440768 w 1587395"/>
                <a:gd name="connsiteY2" fmla="*/ 214875 h 425497"/>
                <a:gd name="connsiteX3" fmla="*/ 1452755 w 1587395"/>
                <a:gd name="connsiteY3" fmla="*/ 263263 h 425497"/>
                <a:gd name="connsiteX4" fmla="*/ 1486258 w 1587395"/>
                <a:gd name="connsiteY4" fmla="*/ 281788 h 425497"/>
                <a:gd name="connsiteX5" fmla="*/ 1502438 w 1587395"/>
                <a:gd name="connsiteY5" fmla="*/ 278017 h 425497"/>
                <a:gd name="connsiteX6" fmla="*/ 1517891 w 1587395"/>
                <a:gd name="connsiteY6" fmla="*/ 263664 h 425497"/>
                <a:gd name="connsiteX7" fmla="*/ 1524781 w 1587395"/>
                <a:gd name="connsiteY7" fmla="*/ 234169 h 425497"/>
                <a:gd name="connsiteX8" fmla="*/ 1524781 w 1587395"/>
                <a:gd name="connsiteY8" fmla="*/ 190009 h 425497"/>
                <a:gd name="connsiteX9" fmla="*/ 1513409 w 1587395"/>
                <a:gd name="connsiteY9" fmla="*/ 156155 h 425497"/>
                <a:gd name="connsiteX10" fmla="*/ 1486668 w 1587395"/>
                <a:gd name="connsiteY10" fmla="*/ 144119 h 425497"/>
                <a:gd name="connsiteX11" fmla="*/ 495247 w 1587395"/>
                <a:gd name="connsiteY11" fmla="*/ 140843 h 425497"/>
                <a:gd name="connsiteX12" fmla="*/ 468518 w 1587395"/>
                <a:gd name="connsiteY12" fmla="*/ 152330 h 425497"/>
                <a:gd name="connsiteX13" fmla="*/ 454084 w 1587395"/>
                <a:gd name="connsiteY13" fmla="*/ 180296 h 425497"/>
                <a:gd name="connsiteX14" fmla="*/ 449758 w 1587395"/>
                <a:gd name="connsiteY14" fmla="*/ 215001 h 425497"/>
                <a:gd name="connsiteX15" fmla="*/ 461233 w 1587395"/>
                <a:gd name="connsiteY15" fmla="*/ 267291 h 425497"/>
                <a:gd name="connsiteX16" fmla="*/ 494837 w 1587395"/>
                <a:gd name="connsiteY16" fmla="*/ 289160 h 425497"/>
                <a:gd name="connsiteX17" fmla="*/ 527724 w 1587395"/>
                <a:gd name="connsiteY17" fmla="*/ 267086 h 425497"/>
                <a:gd name="connsiteX18" fmla="*/ 539096 w 1587395"/>
                <a:gd name="connsiteY18" fmla="*/ 214591 h 425497"/>
                <a:gd name="connsiteX19" fmla="*/ 534649 w 1587395"/>
                <a:gd name="connsiteY19" fmla="*/ 179629 h 425497"/>
                <a:gd name="connsiteX20" fmla="*/ 520458 w 1587395"/>
                <a:gd name="connsiteY20" fmla="*/ 152041 h 425497"/>
                <a:gd name="connsiteX21" fmla="*/ 495247 w 1587395"/>
                <a:gd name="connsiteY21" fmla="*/ 140843 h 425497"/>
                <a:gd name="connsiteX22" fmla="*/ 1030129 w 1587395"/>
                <a:gd name="connsiteY22" fmla="*/ 101165 h 425497"/>
                <a:gd name="connsiteX23" fmla="*/ 1090695 w 1587395"/>
                <a:gd name="connsiteY23" fmla="*/ 101165 h 425497"/>
                <a:gd name="connsiteX24" fmla="*/ 1090695 w 1587395"/>
                <a:gd name="connsiteY24" fmla="*/ 329247 h 425497"/>
                <a:gd name="connsiteX25" fmla="*/ 1030129 w 1587395"/>
                <a:gd name="connsiteY25" fmla="*/ 329247 h 425497"/>
                <a:gd name="connsiteX26" fmla="*/ 1030129 w 1587395"/>
                <a:gd name="connsiteY26" fmla="*/ 101165 h 425497"/>
                <a:gd name="connsiteX27" fmla="*/ 1473963 w 1587395"/>
                <a:gd name="connsiteY27" fmla="*/ 96660 h 425497"/>
                <a:gd name="connsiteX28" fmla="*/ 1509566 w 1587395"/>
                <a:gd name="connsiteY28" fmla="*/ 105865 h 425497"/>
                <a:gd name="connsiteX29" fmla="*/ 1531329 w 1587395"/>
                <a:gd name="connsiteY29" fmla="*/ 128572 h 425497"/>
                <a:gd name="connsiteX30" fmla="*/ 1532148 w 1587395"/>
                <a:gd name="connsiteY30" fmla="*/ 128572 h 425497"/>
                <a:gd name="connsiteX31" fmla="*/ 1534603 w 1587395"/>
                <a:gd name="connsiteY31" fmla="*/ 101165 h 425497"/>
                <a:gd name="connsiteX32" fmla="*/ 1587395 w 1587395"/>
                <a:gd name="connsiteY32" fmla="*/ 101165 h 425497"/>
                <a:gd name="connsiteX33" fmla="*/ 1585911 w 1587395"/>
                <a:gd name="connsiteY33" fmla="*/ 129568 h 425497"/>
                <a:gd name="connsiteX34" fmla="*/ 1585348 w 1587395"/>
                <a:gd name="connsiteY34" fmla="*/ 169523 h 425497"/>
                <a:gd name="connsiteX35" fmla="*/ 1585348 w 1587395"/>
                <a:gd name="connsiteY35" fmla="*/ 298152 h 425497"/>
                <a:gd name="connsiteX36" fmla="*/ 1582974 w 1587395"/>
                <a:gd name="connsiteY36" fmla="*/ 336876 h 425497"/>
                <a:gd name="connsiteX37" fmla="*/ 1569429 w 1587395"/>
                <a:gd name="connsiteY37" fmla="*/ 378560 h 425497"/>
                <a:gd name="connsiteX38" fmla="*/ 1535075 w 1587395"/>
                <a:gd name="connsiteY38" fmla="*/ 411875 h 425497"/>
                <a:gd name="connsiteX39" fmla="*/ 1470275 w 1587395"/>
                <a:gd name="connsiteY39" fmla="*/ 425497 h 425497"/>
                <a:gd name="connsiteX40" fmla="*/ 1431004 w 1587395"/>
                <a:gd name="connsiteY40" fmla="*/ 421559 h 425497"/>
                <a:gd name="connsiteX41" fmla="*/ 1398207 w 1587395"/>
                <a:gd name="connsiteY41" fmla="*/ 409950 h 425497"/>
                <a:gd name="connsiteX42" fmla="*/ 1469045 w 1587395"/>
                <a:gd name="connsiteY42" fmla="*/ 378447 h 425497"/>
                <a:gd name="connsiteX43" fmla="*/ 1510079 w 1587395"/>
                <a:gd name="connsiteY43" fmla="*/ 363332 h 425497"/>
                <a:gd name="connsiteX44" fmla="*/ 1525600 w 1587395"/>
                <a:gd name="connsiteY44" fmla="*/ 315335 h 425497"/>
                <a:gd name="connsiteX45" fmla="*/ 1525600 w 1587395"/>
                <a:gd name="connsiteY45" fmla="*/ 298561 h 425497"/>
                <a:gd name="connsiteX46" fmla="*/ 1524781 w 1587395"/>
                <a:gd name="connsiteY46" fmla="*/ 298561 h 425497"/>
                <a:gd name="connsiteX47" fmla="*/ 1501370 w 1587395"/>
                <a:gd name="connsiteY47" fmla="*/ 319835 h 425497"/>
                <a:gd name="connsiteX48" fmla="*/ 1467816 w 1587395"/>
                <a:gd name="connsiteY48" fmla="*/ 327609 h 425497"/>
                <a:gd name="connsiteX49" fmla="*/ 1420969 w 1587395"/>
                <a:gd name="connsiteY49" fmla="*/ 312679 h 425497"/>
                <a:gd name="connsiteX50" fmla="*/ 1390600 w 1587395"/>
                <a:gd name="connsiteY50" fmla="*/ 273090 h 425497"/>
                <a:gd name="connsiteX51" fmla="*/ 1379792 w 1587395"/>
                <a:gd name="connsiteY51" fmla="*/ 216641 h 425497"/>
                <a:gd name="connsiteX52" fmla="*/ 1393010 w 1587395"/>
                <a:gd name="connsiteY52" fmla="*/ 152030 h 425497"/>
                <a:gd name="connsiteX53" fmla="*/ 1427156 w 1587395"/>
                <a:gd name="connsiteY53" fmla="*/ 111014 h 425497"/>
                <a:gd name="connsiteX54" fmla="*/ 1473963 w 1587395"/>
                <a:gd name="connsiteY54" fmla="*/ 96660 h 425497"/>
                <a:gd name="connsiteX55" fmla="*/ 1265245 w 1587395"/>
                <a:gd name="connsiteY55" fmla="*/ 96660 h 425497"/>
                <a:gd name="connsiteX56" fmla="*/ 1317951 w 1587395"/>
                <a:gd name="connsiteY56" fmla="*/ 119169 h 425497"/>
                <a:gd name="connsiteX57" fmla="*/ 1339336 w 1587395"/>
                <a:gd name="connsiteY57" fmla="*/ 189582 h 425497"/>
                <a:gd name="connsiteX58" fmla="*/ 1339336 w 1587395"/>
                <a:gd name="connsiteY58" fmla="*/ 329247 h 425497"/>
                <a:gd name="connsiteX59" fmla="*/ 1278770 w 1587395"/>
                <a:gd name="connsiteY59" fmla="*/ 329247 h 425497"/>
                <a:gd name="connsiteX60" fmla="*/ 1278770 w 1587395"/>
                <a:gd name="connsiteY60" fmla="*/ 196135 h 425497"/>
                <a:gd name="connsiteX61" fmla="*/ 1271034 w 1587395"/>
                <a:gd name="connsiteY61" fmla="*/ 160707 h 425497"/>
                <a:gd name="connsiteX62" fmla="*/ 1243932 w 1587395"/>
                <a:gd name="connsiteY62" fmla="*/ 146167 h 425497"/>
                <a:gd name="connsiteX63" fmla="*/ 1218316 w 1587395"/>
                <a:gd name="connsiteY63" fmla="*/ 156841 h 425497"/>
                <a:gd name="connsiteX64" fmla="*/ 1204995 w 1587395"/>
                <a:gd name="connsiteY64" fmla="*/ 193465 h 425497"/>
                <a:gd name="connsiteX65" fmla="*/ 1204995 w 1587395"/>
                <a:gd name="connsiteY65" fmla="*/ 329247 h 425497"/>
                <a:gd name="connsiteX66" fmla="*/ 1144429 w 1587395"/>
                <a:gd name="connsiteY66" fmla="*/ 329247 h 425497"/>
                <a:gd name="connsiteX67" fmla="*/ 1144429 w 1587395"/>
                <a:gd name="connsiteY67" fmla="*/ 169672 h 425497"/>
                <a:gd name="connsiteX68" fmla="*/ 1143917 w 1587395"/>
                <a:gd name="connsiteY68" fmla="*/ 132957 h 425497"/>
                <a:gd name="connsiteX69" fmla="*/ 1142791 w 1587395"/>
                <a:gd name="connsiteY69" fmla="*/ 101165 h 425497"/>
                <a:gd name="connsiteX70" fmla="*/ 1195174 w 1587395"/>
                <a:gd name="connsiteY70" fmla="*/ 101165 h 425497"/>
                <a:gd name="connsiteX71" fmla="*/ 1198039 w 1587395"/>
                <a:gd name="connsiteY71" fmla="*/ 131932 h 425497"/>
                <a:gd name="connsiteX72" fmla="*/ 1199266 w 1587395"/>
                <a:gd name="connsiteY72" fmla="*/ 131932 h 425497"/>
                <a:gd name="connsiteX73" fmla="*/ 1223645 w 1587395"/>
                <a:gd name="connsiteY73" fmla="*/ 107835 h 425497"/>
                <a:gd name="connsiteX74" fmla="*/ 1265245 w 1587395"/>
                <a:gd name="connsiteY74" fmla="*/ 96660 h 425497"/>
                <a:gd name="connsiteX75" fmla="*/ 750548 w 1587395"/>
                <a:gd name="connsiteY75" fmla="*/ 96250 h 425497"/>
                <a:gd name="connsiteX76" fmla="*/ 757920 w 1587395"/>
                <a:gd name="connsiteY76" fmla="*/ 96557 h 425497"/>
                <a:gd name="connsiteX77" fmla="*/ 764064 w 1587395"/>
                <a:gd name="connsiteY77" fmla="*/ 97479 h 425497"/>
                <a:gd name="connsiteX78" fmla="*/ 764064 w 1587395"/>
                <a:gd name="connsiteY78" fmla="*/ 155178 h 425497"/>
                <a:gd name="connsiteX79" fmla="*/ 756896 w 1587395"/>
                <a:gd name="connsiteY79" fmla="*/ 154256 h 425497"/>
                <a:gd name="connsiteX80" fmla="*/ 748500 w 1587395"/>
                <a:gd name="connsiteY80" fmla="*/ 153949 h 425497"/>
                <a:gd name="connsiteX81" fmla="*/ 714045 w 1587395"/>
                <a:gd name="connsiteY81" fmla="*/ 168031 h 425497"/>
                <a:gd name="connsiteX82" fmla="*/ 700170 w 1587395"/>
                <a:gd name="connsiteY82" fmla="*/ 211316 h 425497"/>
                <a:gd name="connsiteX83" fmla="*/ 700170 w 1587395"/>
                <a:gd name="connsiteY83" fmla="*/ 329247 h 425497"/>
                <a:gd name="connsiteX84" fmla="*/ 639604 w 1587395"/>
                <a:gd name="connsiteY84" fmla="*/ 329247 h 425497"/>
                <a:gd name="connsiteX85" fmla="*/ 639604 w 1587395"/>
                <a:gd name="connsiteY85" fmla="*/ 172416 h 425497"/>
                <a:gd name="connsiteX86" fmla="*/ 639092 w 1587395"/>
                <a:gd name="connsiteY86" fmla="*/ 133873 h 425497"/>
                <a:gd name="connsiteX87" fmla="*/ 637966 w 1587395"/>
                <a:gd name="connsiteY87" fmla="*/ 101165 h 425497"/>
                <a:gd name="connsiteX88" fmla="*/ 689940 w 1587395"/>
                <a:gd name="connsiteY88" fmla="*/ 101165 h 425497"/>
                <a:gd name="connsiteX89" fmla="*/ 692395 w 1587395"/>
                <a:gd name="connsiteY89" fmla="*/ 140886 h 425497"/>
                <a:gd name="connsiteX90" fmla="*/ 694032 w 1587395"/>
                <a:gd name="connsiteY90" fmla="*/ 140886 h 425497"/>
                <a:gd name="connsiteX91" fmla="*/ 718295 w 1587395"/>
                <a:gd name="connsiteY91" fmla="*/ 107512 h 425497"/>
                <a:gd name="connsiteX92" fmla="*/ 750548 w 1587395"/>
                <a:gd name="connsiteY92" fmla="*/ 96250 h 425497"/>
                <a:gd name="connsiteX93" fmla="*/ 496477 w 1587395"/>
                <a:gd name="connsiteY93" fmla="*/ 96250 h 425497"/>
                <a:gd name="connsiteX94" fmla="*/ 572442 w 1587395"/>
                <a:gd name="connsiteY94" fmla="*/ 128840 h 425497"/>
                <a:gd name="connsiteX95" fmla="*/ 600482 w 1587395"/>
                <a:gd name="connsiteY95" fmla="*/ 213362 h 425497"/>
                <a:gd name="connsiteX96" fmla="*/ 584170 w 1587395"/>
                <a:gd name="connsiteY96" fmla="*/ 283171 h 425497"/>
                <a:gd name="connsiteX97" fmla="*/ 544201 w 1587395"/>
                <a:gd name="connsiteY97" fmla="*/ 321839 h 425497"/>
                <a:gd name="connsiteX98" fmla="*/ 494018 w 1587395"/>
                <a:gd name="connsiteY98" fmla="*/ 333752 h 425497"/>
                <a:gd name="connsiteX99" fmla="*/ 418152 w 1587395"/>
                <a:gd name="connsiteY99" fmla="*/ 302800 h 425497"/>
                <a:gd name="connsiteX100" fmla="*/ 388373 w 1587395"/>
                <a:gd name="connsiteY100" fmla="*/ 216230 h 425497"/>
                <a:gd name="connsiteX101" fmla="*/ 419227 w 1587395"/>
                <a:gd name="connsiteY101" fmla="*/ 127509 h 425497"/>
                <a:gd name="connsiteX102" fmla="*/ 496477 w 1587395"/>
                <a:gd name="connsiteY102" fmla="*/ 96250 h 425497"/>
                <a:gd name="connsiteX103" fmla="*/ 0 w 1587395"/>
                <a:gd name="connsiteY103" fmla="*/ 14335 h 425497"/>
                <a:gd name="connsiteX104" fmla="*/ 64295 w 1587395"/>
                <a:gd name="connsiteY104" fmla="*/ 14335 h 425497"/>
                <a:gd name="connsiteX105" fmla="*/ 88457 w 1587395"/>
                <a:gd name="connsiteY105" fmla="*/ 150314 h 425497"/>
                <a:gd name="connsiteX106" fmla="*/ 97824 w 1587395"/>
                <a:gd name="connsiteY106" fmla="*/ 206938 h 425497"/>
                <a:gd name="connsiteX107" fmla="*/ 105656 w 1587395"/>
                <a:gd name="connsiteY107" fmla="*/ 260490 h 425497"/>
                <a:gd name="connsiteX108" fmla="*/ 106885 w 1587395"/>
                <a:gd name="connsiteY108" fmla="*/ 260490 h 425497"/>
                <a:gd name="connsiteX109" fmla="*/ 115741 w 1587395"/>
                <a:gd name="connsiteY109" fmla="*/ 206528 h 425497"/>
                <a:gd name="connsiteX110" fmla="*/ 127361 w 1587395"/>
                <a:gd name="connsiteY110" fmla="*/ 149495 h 425497"/>
                <a:gd name="connsiteX111" fmla="*/ 156027 w 1587395"/>
                <a:gd name="connsiteY111" fmla="*/ 14335 h 425497"/>
                <a:gd name="connsiteX112" fmla="*/ 215817 w 1587395"/>
                <a:gd name="connsiteY112" fmla="*/ 14335 h 425497"/>
                <a:gd name="connsiteX113" fmla="*/ 242436 w 1587395"/>
                <a:gd name="connsiteY113" fmla="*/ 151133 h 425497"/>
                <a:gd name="connsiteX114" fmla="*/ 252111 w 1587395"/>
                <a:gd name="connsiteY114" fmla="*/ 205402 h 425497"/>
                <a:gd name="connsiteX115" fmla="*/ 259635 w 1587395"/>
                <a:gd name="connsiteY115" fmla="*/ 259671 h 425497"/>
                <a:gd name="connsiteX116" fmla="*/ 260864 w 1587395"/>
                <a:gd name="connsiteY116" fmla="*/ 259671 h 425497"/>
                <a:gd name="connsiteX117" fmla="*/ 269054 w 1587395"/>
                <a:gd name="connsiteY117" fmla="*/ 204529 h 425497"/>
                <a:gd name="connsiteX118" fmla="*/ 278473 w 1587395"/>
                <a:gd name="connsiteY118" fmla="*/ 149064 h 425497"/>
                <a:gd name="connsiteX119" fmla="*/ 304273 w 1587395"/>
                <a:gd name="connsiteY119" fmla="*/ 14335 h 425497"/>
                <a:gd name="connsiteX120" fmla="*/ 365290 w 1587395"/>
                <a:gd name="connsiteY120" fmla="*/ 14335 h 425497"/>
                <a:gd name="connsiteX121" fmla="*/ 290759 w 1587395"/>
                <a:gd name="connsiteY121" fmla="*/ 329247 h 425497"/>
                <a:gd name="connsiteX122" fmla="*/ 226464 w 1587395"/>
                <a:gd name="connsiteY122" fmla="*/ 329247 h 425497"/>
                <a:gd name="connsiteX123" fmla="*/ 199436 w 1587395"/>
                <a:gd name="connsiteY123" fmla="*/ 195777 h 425497"/>
                <a:gd name="connsiteX124" fmla="*/ 190375 w 1587395"/>
                <a:gd name="connsiteY124" fmla="*/ 146679 h 425497"/>
                <a:gd name="connsiteX125" fmla="*/ 183465 w 1587395"/>
                <a:gd name="connsiteY125" fmla="*/ 95431 h 425497"/>
                <a:gd name="connsiteX126" fmla="*/ 182646 w 1587395"/>
                <a:gd name="connsiteY126" fmla="*/ 95431 h 425497"/>
                <a:gd name="connsiteX127" fmla="*/ 174148 w 1587395"/>
                <a:gd name="connsiteY127" fmla="*/ 146525 h 425497"/>
                <a:gd name="connsiteX128" fmla="*/ 163808 w 1587395"/>
                <a:gd name="connsiteY128" fmla="*/ 195777 h 425497"/>
                <a:gd name="connsiteX129" fmla="*/ 133094 w 1587395"/>
                <a:gd name="connsiteY129" fmla="*/ 329247 h 425497"/>
                <a:gd name="connsiteX130" fmla="*/ 69209 w 1587395"/>
                <a:gd name="connsiteY130" fmla="*/ 329247 h 425497"/>
                <a:gd name="connsiteX131" fmla="*/ 0 w 1587395"/>
                <a:gd name="connsiteY131" fmla="*/ 14335 h 425497"/>
                <a:gd name="connsiteX132" fmla="*/ 1060003 w 1587395"/>
                <a:gd name="connsiteY132" fmla="*/ 6553 h 425497"/>
                <a:gd name="connsiteX133" fmla="*/ 1083739 w 1587395"/>
                <a:gd name="connsiteY133" fmla="*/ 15659 h 425497"/>
                <a:gd name="connsiteX134" fmla="*/ 1092743 w 1587395"/>
                <a:gd name="connsiteY134" fmla="*/ 38884 h 425497"/>
                <a:gd name="connsiteX135" fmla="*/ 1083432 w 1587395"/>
                <a:gd name="connsiteY135" fmla="*/ 62416 h 425497"/>
                <a:gd name="connsiteX136" fmla="*/ 1060003 w 1587395"/>
                <a:gd name="connsiteY136" fmla="*/ 71215 h 425497"/>
                <a:gd name="connsiteX137" fmla="*/ 1036624 w 1587395"/>
                <a:gd name="connsiteY137" fmla="*/ 61955 h 425497"/>
                <a:gd name="connsiteX138" fmla="*/ 1027672 w 1587395"/>
                <a:gd name="connsiteY138" fmla="*/ 38884 h 425497"/>
                <a:gd name="connsiteX139" fmla="*/ 1036778 w 1587395"/>
                <a:gd name="connsiteY139" fmla="*/ 15659 h 425497"/>
                <a:gd name="connsiteX140" fmla="*/ 1060003 w 1587395"/>
                <a:gd name="connsiteY140" fmla="*/ 6553 h 425497"/>
                <a:gd name="connsiteX141" fmla="*/ 801529 w 1587395"/>
                <a:gd name="connsiteY141" fmla="*/ 0 h 425497"/>
                <a:gd name="connsiteX142" fmla="*/ 862095 w 1587395"/>
                <a:gd name="connsiteY142" fmla="*/ 0 h 425497"/>
                <a:gd name="connsiteX143" fmla="*/ 862095 w 1587395"/>
                <a:gd name="connsiteY143" fmla="*/ 200670 h 425497"/>
                <a:gd name="connsiteX144" fmla="*/ 863324 w 1587395"/>
                <a:gd name="connsiteY144" fmla="*/ 200670 h 425497"/>
                <a:gd name="connsiteX145" fmla="*/ 878478 w 1587395"/>
                <a:gd name="connsiteY145" fmla="*/ 172416 h 425497"/>
                <a:gd name="connsiteX146" fmla="*/ 923941 w 1587395"/>
                <a:gd name="connsiteY146" fmla="*/ 101165 h 425497"/>
                <a:gd name="connsiteX147" fmla="*/ 994388 w 1587395"/>
                <a:gd name="connsiteY147" fmla="*/ 101165 h 425497"/>
                <a:gd name="connsiteX148" fmla="*/ 919845 w 1587395"/>
                <a:gd name="connsiteY148" fmla="*/ 194937 h 425497"/>
                <a:gd name="connsiteX149" fmla="*/ 1003399 w 1587395"/>
                <a:gd name="connsiteY149" fmla="*/ 329247 h 425497"/>
                <a:gd name="connsiteX150" fmla="*/ 931313 w 1587395"/>
                <a:gd name="connsiteY150" fmla="*/ 329247 h 425497"/>
                <a:gd name="connsiteX151" fmla="*/ 878069 w 1587395"/>
                <a:gd name="connsiteY151" fmla="*/ 231791 h 425497"/>
                <a:gd name="connsiteX152" fmla="*/ 862095 w 1587395"/>
                <a:gd name="connsiteY152" fmla="*/ 253493 h 425497"/>
                <a:gd name="connsiteX153" fmla="*/ 862095 w 1587395"/>
                <a:gd name="connsiteY153" fmla="*/ 329247 h 425497"/>
                <a:gd name="connsiteX154" fmla="*/ 801529 w 1587395"/>
                <a:gd name="connsiteY154" fmla="*/ 329247 h 425497"/>
                <a:gd name="connsiteX155" fmla="*/ 801529 w 1587395"/>
                <a:gd name="connsiteY155" fmla="*/ 0 h 42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587395" h="425497">
                  <a:moveTo>
                    <a:pt x="1486668" y="144119"/>
                  </a:moveTo>
                  <a:cubicBezTo>
                    <a:pt x="1472742" y="144386"/>
                    <a:pt x="1461660" y="150817"/>
                    <a:pt x="1453421" y="163412"/>
                  </a:cubicBezTo>
                  <a:cubicBezTo>
                    <a:pt x="1445182" y="176006"/>
                    <a:pt x="1440964" y="193161"/>
                    <a:pt x="1440768" y="214875"/>
                  </a:cubicBezTo>
                  <a:cubicBezTo>
                    <a:pt x="1440870" y="235084"/>
                    <a:pt x="1444866" y="251213"/>
                    <a:pt x="1452755" y="263263"/>
                  </a:cubicBezTo>
                  <a:cubicBezTo>
                    <a:pt x="1460644" y="275314"/>
                    <a:pt x="1471812" y="281488"/>
                    <a:pt x="1486258" y="281788"/>
                  </a:cubicBezTo>
                  <a:cubicBezTo>
                    <a:pt x="1491120" y="281914"/>
                    <a:pt x="1496514" y="280657"/>
                    <a:pt x="1502438" y="278017"/>
                  </a:cubicBezTo>
                  <a:cubicBezTo>
                    <a:pt x="1508363" y="275377"/>
                    <a:pt x="1513514" y="270592"/>
                    <a:pt x="1517891" y="263664"/>
                  </a:cubicBezTo>
                  <a:cubicBezTo>
                    <a:pt x="1522267" y="256737"/>
                    <a:pt x="1524564" y="246905"/>
                    <a:pt x="1524781" y="234169"/>
                  </a:cubicBezTo>
                  <a:lnTo>
                    <a:pt x="1524781" y="190009"/>
                  </a:lnTo>
                  <a:cubicBezTo>
                    <a:pt x="1524474" y="175370"/>
                    <a:pt x="1520683" y="164085"/>
                    <a:pt x="1513409" y="156155"/>
                  </a:cubicBezTo>
                  <a:cubicBezTo>
                    <a:pt x="1506135" y="148225"/>
                    <a:pt x="1497221" y="144213"/>
                    <a:pt x="1486668" y="144119"/>
                  </a:cubicBezTo>
                  <a:close/>
                  <a:moveTo>
                    <a:pt x="495247" y="140843"/>
                  </a:moveTo>
                  <a:cubicBezTo>
                    <a:pt x="484106" y="141113"/>
                    <a:pt x="475197" y="144942"/>
                    <a:pt x="468518" y="152330"/>
                  </a:cubicBezTo>
                  <a:cubicBezTo>
                    <a:pt x="461840" y="159717"/>
                    <a:pt x="457028" y="169039"/>
                    <a:pt x="454084" y="180296"/>
                  </a:cubicBezTo>
                  <a:cubicBezTo>
                    <a:pt x="451139" y="191553"/>
                    <a:pt x="449697" y="203122"/>
                    <a:pt x="449758" y="215001"/>
                  </a:cubicBezTo>
                  <a:cubicBezTo>
                    <a:pt x="449792" y="235837"/>
                    <a:pt x="453617" y="253267"/>
                    <a:pt x="461233" y="267291"/>
                  </a:cubicBezTo>
                  <a:cubicBezTo>
                    <a:pt x="468848" y="281315"/>
                    <a:pt x="480050" y="288605"/>
                    <a:pt x="494837" y="289160"/>
                  </a:cubicBezTo>
                  <a:cubicBezTo>
                    <a:pt x="509232" y="288588"/>
                    <a:pt x="520194" y="281230"/>
                    <a:pt x="527724" y="267086"/>
                  </a:cubicBezTo>
                  <a:cubicBezTo>
                    <a:pt x="535255" y="252942"/>
                    <a:pt x="539045" y="235444"/>
                    <a:pt x="539096" y="214591"/>
                  </a:cubicBezTo>
                  <a:cubicBezTo>
                    <a:pt x="539132" y="202459"/>
                    <a:pt x="537649" y="190805"/>
                    <a:pt x="534649" y="179629"/>
                  </a:cubicBezTo>
                  <a:cubicBezTo>
                    <a:pt x="531649" y="168453"/>
                    <a:pt x="526919" y="159257"/>
                    <a:pt x="520458" y="152041"/>
                  </a:cubicBezTo>
                  <a:cubicBezTo>
                    <a:pt x="513997" y="144826"/>
                    <a:pt x="505594" y="141093"/>
                    <a:pt x="495247" y="140843"/>
                  </a:cubicBezTo>
                  <a:close/>
                  <a:moveTo>
                    <a:pt x="1030129" y="101165"/>
                  </a:moveTo>
                  <a:lnTo>
                    <a:pt x="1090695" y="101165"/>
                  </a:lnTo>
                  <a:lnTo>
                    <a:pt x="1090695" y="329247"/>
                  </a:lnTo>
                  <a:lnTo>
                    <a:pt x="1030129" y="329247"/>
                  </a:lnTo>
                  <a:lnTo>
                    <a:pt x="1030129" y="101165"/>
                  </a:lnTo>
                  <a:close/>
                  <a:moveTo>
                    <a:pt x="1473963" y="96660"/>
                  </a:moveTo>
                  <a:cubicBezTo>
                    <a:pt x="1488264" y="96864"/>
                    <a:pt x="1500132" y="99933"/>
                    <a:pt x="1509566" y="105865"/>
                  </a:cubicBezTo>
                  <a:cubicBezTo>
                    <a:pt x="1518999" y="111798"/>
                    <a:pt x="1526254" y="119367"/>
                    <a:pt x="1531329" y="128572"/>
                  </a:cubicBezTo>
                  <a:lnTo>
                    <a:pt x="1532148" y="128572"/>
                  </a:lnTo>
                  <a:lnTo>
                    <a:pt x="1534603" y="101165"/>
                  </a:lnTo>
                  <a:lnTo>
                    <a:pt x="1587395" y="101165"/>
                  </a:lnTo>
                  <a:cubicBezTo>
                    <a:pt x="1586772" y="109208"/>
                    <a:pt x="1586277" y="118676"/>
                    <a:pt x="1585911" y="129568"/>
                  </a:cubicBezTo>
                  <a:cubicBezTo>
                    <a:pt x="1585544" y="140460"/>
                    <a:pt x="1585356" y="153778"/>
                    <a:pt x="1585348" y="169523"/>
                  </a:cubicBezTo>
                  <a:lnTo>
                    <a:pt x="1585348" y="298152"/>
                  </a:lnTo>
                  <a:cubicBezTo>
                    <a:pt x="1585615" y="309623"/>
                    <a:pt x="1584824" y="322531"/>
                    <a:pt x="1582974" y="336876"/>
                  </a:cubicBezTo>
                  <a:cubicBezTo>
                    <a:pt x="1581124" y="351222"/>
                    <a:pt x="1576609" y="365116"/>
                    <a:pt x="1569429" y="378560"/>
                  </a:cubicBezTo>
                  <a:cubicBezTo>
                    <a:pt x="1562249" y="392003"/>
                    <a:pt x="1550798" y="403108"/>
                    <a:pt x="1535075" y="411875"/>
                  </a:cubicBezTo>
                  <a:cubicBezTo>
                    <a:pt x="1519352" y="420642"/>
                    <a:pt x="1497752" y="425183"/>
                    <a:pt x="1470275" y="425497"/>
                  </a:cubicBezTo>
                  <a:cubicBezTo>
                    <a:pt x="1456743" y="425489"/>
                    <a:pt x="1443653" y="424176"/>
                    <a:pt x="1431004" y="421559"/>
                  </a:cubicBezTo>
                  <a:cubicBezTo>
                    <a:pt x="1418355" y="418943"/>
                    <a:pt x="1407423" y="415073"/>
                    <a:pt x="1398207" y="409950"/>
                  </a:cubicBezTo>
                  <a:lnTo>
                    <a:pt x="1469045" y="378447"/>
                  </a:lnTo>
                  <a:cubicBezTo>
                    <a:pt x="1486284" y="378558"/>
                    <a:pt x="1499961" y="373519"/>
                    <a:pt x="1510079" y="363332"/>
                  </a:cubicBezTo>
                  <a:cubicBezTo>
                    <a:pt x="1520196" y="353145"/>
                    <a:pt x="1525369" y="337146"/>
                    <a:pt x="1525600" y="315335"/>
                  </a:cubicBezTo>
                  <a:lnTo>
                    <a:pt x="1525600" y="298561"/>
                  </a:lnTo>
                  <a:lnTo>
                    <a:pt x="1524781" y="298561"/>
                  </a:lnTo>
                  <a:cubicBezTo>
                    <a:pt x="1518950" y="307647"/>
                    <a:pt x="1511146" y="314739"/>
                    <a:pt x="1501370" y="319835"/>
                  </a:cubicBezTo>
                  <a:cubicBezTo>
                    <a:pt x="1491594" y="324932"/>
                    <a:pt x="1480409" y="327524"/>
                    <a:pt x="1467816" y="327609"/>
                  </a:cubicBezTo>
                  <a:cubicBezTo>
                    <a:pt x="1449711" y="327392"/>
                    <a:pt x="1434095" y="322415"/>
                    <a:pt x="1420969" y="312679"/>
                  </a:cubicBezTo>
                  <a:cubicBezTo>
                    <a:pt x="1407843" y="302942"/>
                    <a:pt x="1397720" y="289746"/>
                    <a:pt x="1390600" y="273090"/>
                  </a:cubicBezTo>
                  <a:cubicBezTo>
                    <a:pt x="1383480" y="256434"/>
                    <a:pt x="1379878" y="237617"/>
                    <a:pt x="1379792" y="216641"/>
                  </a:cubicBezTo>
                  <a:cubicBezTo>
                    <a:pt x="1380021" y="191427"/>
                    <a:pt x="1384428" y="169890"/>
                    <a:pt x="1393010" y="152030"/>
                  </a:cubicBezTo>
                  <a:cubicBezTo>
                    <a:pt x="1401593" y="134170"/>
                    <a:pt x="1412975" y="120498"/>
                    <a:pt x="1427156" y="111014"/>
                  </a:cubicBezTo>
                  <a:cubicBezTo>
                    <a:pt x="1441337" y="101529"/>
                    <a:pt x="1456939" y="96745"/>
                    <a:pt x="1473963" y="96660"/>
                  </a:cubicBezTo>
                  <a:close/>
                  <a:moveTo>
                    <a:pt x="1265245" y="96660"/>
                  </a:moveTo>
                  <a:cubicBezTo>
                    <a:pt x="1286603" y="96539"/>
                    <a:pt x="1304172" y="104042"/>
                    <a:pt x="1317951" y="119169"/>
                  </a:cubicBezTo>
                  <a:cubicBezTo>
                    <a:pt x="1331731" y="134295"/>
                    <a:pt x="1338859" y="157766"/>
                    <a:pt x="1339336" y="189582"/>
                  </a:cubicBezTo>
                  <a:lnTo>
                    <a:pt x="1339336" y="329247"/>
                  </a:lnTo>
                  <a:lnTo>
                    <a:pt x="1278770" y="329247"/>
                  </a:lnTo>
                  <a:lnTo>
                    <a:pt x="1278770" y="196135"/>
                  </a:lnTo>
                  <a:cubicBezTo>
                    <a:pt x="1278932" y="181868"/>
                    <a:pt x="1276354" y="170059"/>
                    <a:pt x="1271034" y="160707"/>
                  </a:cubicBezTo>
                  <a:cubicBezTo>
                    <a:pt x="1265714" y="151355"/>
                    <a:pt x="1256681" y="146508"/>
                    <a:pt x="1243932" y="146167"/>
                  </a:cubicBezTo>
                  <a:cubicBezTo>
                    <a:pt x="1235137" y="145975"/>
                    <a:pt x="1226598" y="149533"/>
                    <a:pt x="1218316" y="156841"/>
                  </a:cubicBezTo>
                  <a:cubicBezTo>
                    <a:pt x="1210033" y="164148"/>
                    <a:pt x="1205593" y="176356"/>
                    <a:pt x="1204995" y="193465"/>
                  </a:cubicBezTo>
                  <a:lnTo>
                    <a:pt x="1204995" y="329247"/>
                  </a:lnTo>
                  <a:lnTo>
                    <a:pt x="1144429" y="329247"/>
                  </a:lnTo>
                  <a:lnTo>
                    <a:pt x="1144429" y="169672"/>
                  </a:lnTo>
                  <a:cubicBezTo>
                    <a:pt x="1144412" y="156408"/>
                    <a:pt x="1144242" y="144170"/>
                    <a:pt x="1143917" y="132957"/>
                  </a:cubicBezTo>
                  <a:cubicBezTo>
                    <a:pt x="1143593" y="121745"/>
                    <a:pt x="1143218" y="111147"/>
                    <a:pt x="1142791" y="101165"/>
                  </a:cubicBezTo>
                  <a:lnTo>
                    <a:pt x="1195174" y="101165"/>
                  </a:lnTo>
                  <a:lnTo>
                    <a:pt x="1198039" y="131932"/>
                  </a:lnTo>
                  <a:lnTo>
                    <a:pt x="1199266" y="131932"/>
                  </a:lnTo>
                  <a:cubicBezTo>
                    <a:pt x="1204419" y="123078"/>
                    <a:pt x="1212546" y="115046"/>
                    <a:pt x="1223645" y="107835"/>
                  </a:cubicBezTo>
                  <a:cubicBezTo>
                    <a:pt x="1234745" y="100624"/>
                    <a:pt x="1248611" y="96899"/>
                    <a:pt x="1265245" y="96660"/>
                  </a:cubicBezTo>
                  <a:close/>
                  <a:moveTo>
                    <a:pt x="750548" y="96250"/>
                  </a:moveTo>
                  <a:cubicBezTo>
                    <a:pt x="753364" y="96250"/>
                    <a:pt x="755821" y="96352"/>
                    <a:pt x="757920" y="96557"/>
                  </a:cubicBezTo>
                  <a:cubicBezTo>
                    <a:pt x="760019" y="96762"/>
                    <a:pt x="762067" y="97069"/>
                    <a:pt x="764064" y="97479"/>
                  </a:cubicBezTo>
                  <a:lnTo>
                    <a:pt x="764064" y="155178"/>
                  </a:lnTo>
                  <a:cubicBezTo>
                    <a:pt x="761828" y="154768"/>
                    <a:pt x="759439" y="154461"/>
                    <a:pt x="756896" y="154256"/>
                  </a:cubicBezTo>
                  <a:cubicBezTo>
                    <a:pt x="754354" y="154051"/>
                    <a:pt x="751555" y="153949"/>
                    <a:pt x="748500" y="153949"/>
                  </a:cubicBezTo>
                  <a:cubicBezTo>
                    <a:pt x="734481" y="153906"/>
                    <a:pt x="722995" y="158600"/>
                    <a:pt x="714045" y="168031"/>
                  </a:cubicBezTo>
                  <a:cubicBezTo>
                    <a:pt x="705094" y="177463"/>
                    <a:pt x="700469" y="191891"/>
                    <a:pt x="700170" y="211316"/>
                  </a:cubicBezTo>
                  <a:lnTo>
                    <a:pt x="700170" y="329247"/>
                  </a:lnTo>
                  <a:lnTo>
                    <a:pt x="639604" y="329247"/>
                  </a:lnTo>
                  <a:lnTo>
                    <a:pt x="639604" y="172416"/>
                  </a:lnTo>
                  <a:cubicBezTo>
                    <a:pt x="639587" y="158365"/>
                    <a:pt x="639416" y="145518"/>
                    <a:pt x="639092" y="133873"/>
                  </a:cubicBezTo>
                  <a:cubicBezTo>
                    <a:pt x="638768" y="122228"/>
                    <a:pt x="638393" y="111326"/>
                    <a:pt x="637966" y="101165"/>
                  </a:cubicBezTo>
                  <a:lnTo>
                    <a:pt x="689940" y="101165"/>
                  </a:lnTo>
                  <a:lnTo>
                    <a:pt x="692395" y="140886"/>
                  </a:lnTo>
                  <a:lnTo>
                    <a:pt x="694032" y="140886"/>
                  </a:lnTo>
                  <a:cubicBezTo>
                    <a:pt x="699712" y="126127"/>
                    <a:pt x="707800" y="115003"/>
                    <a:pt x="718295" y="107512"/>
                  </a:cubicBezTo>
                  <a:cubicBezTo>
                    <a:pt x="728789" y="100021"/>
                    <a:pt x="739540" y="96267"/>
                    <a:pt x="750548" y="96250"/>
                  </a:cubicBezTo>
                  <a:close/>
                  <a:moveTo>
                    <a:pt x="496477" y="96250"/>
                  </a:moveTo>
                  <a:cubicBezTo>
                    <a:pt x="528766" y="96802"/>
                    <a:pt x="554088" y="107665"/>
                    <a:pt x="572442" y="128840"/>
                  </a:cubicBezTo>
                  <a:cubicBezTo>
                    <a:pt x="590795" y="150015"/>
                    <a:pt x="600142" y="178189"/>
                    <a:pt x="600482" y="213362"/>
                  </a:cubicBezTo>
                  <a:cubicBezTo>
                    <a:pt x="600108" y="242188"/>
                    <a:pt x="594671" y="265458"/>
                    <a:pt x="584170" y="283171"/>
                  </a:cubicBezTo>
                  <a:cubicBezTo>
                    <a:pt x="573670" y="300885"/>
                    <a:pt x="560347" y="313774"/>
                    <a:pt x="544201" y="321839"/>
                  </a:cubicBezTo>
                  <a:cubicBezTo>
                    <a:pt x="528055" y="329903"/>
                    <a:pt x="511327" y="333874"/>
                    <a:pt x="494018" y="333752"/>
                  </a:cubicBezTo>
                  <a:cubicBezTo>
                    <a:pt x="462732" y="333490"/>
                    <a:pt x="437444" y="323173"/>
                    <a:pt x="418152" y="302800"/>
                  </a:cubicBezTo>
                  <a:cubicBezTo>
                    <a:pt x="398861" y="282427"/>
                    <a:pt x="388934" y="253570"/>
                    <a:pt x="388373" y="216230"/>
                  </a:cubicBezTo>
                  <a:cubicBezTo>
                    <a:pt x="389011" y="177712"/>
                    <a:pt x="399296" y="148138"/>
                    <a:pt x="419227" y="127509"/>
                  </a:cubicBezTo>
                  <a:cubicBezTo>
                    <a:pt x="439158" y="106881"/>
                    <a:pt x="464908" y="96461"/>
                    <a:pt x="496477" y="96250"/>
                  </a:cubicBezTo>
                  <a:close/>
                  <a:moveTo>
                    <a:pt x="0" y="14335"/>
                  </a:moveTo>
                  <a:lnTo>
                    <a:pt x="64295" y="14335"/>
                  </a:lnTo>
                  <a:lnTo>
                    <a:pt x="88457" y="150314"/>
                  </a:lnTo>
                  <a:cubicBezTo>
                    <a:pt x="91758" y="169291"/>
                    <a:pt x="94881" y="188166"/>
                    <a:pt x="97824" y="206938"/>
                  </a:cubicBezTo>
                  <a:cubicBezTo>
                    <a:pt x="100768" y="225710"/>
                    <a:pt x="103378" y="243561"/>
                    <a:pt x="105656" y="260490"/>
                  </a:cubicBezTo>
                  <a:lnTo>
                    <a:pt x="106885" y="260490"/>
                  </a:lnTo>
                  <a:cubicBezTo>
                    <a:pt x="109197" y="242912"/>
                    <a:pt x="112149" y="224925"/>
                    <a:pt x="115741" y="206528"/>
                  </a:cubicBezTo>
                  <a:cubicBezTo>
                    <a:pt x="119333" y="188131"/>
                    <a:pt x="123206" y="169120"/>
                    <a:pt x="127361" y="149495"/>
                  </a:cubicBezTo>
                  <a:lnTo>
                    <a:pt x="156027" y="14335"/>
                  </a:lnTo>
                  <a:lnTo>
                    <a:pt x="215817" y="14335"/>
                  </a:lnTo>
                  <a:lnTo>
                    <a:pt x="242436" y="151133"/>
                  </a:lnTo>
                  <a:cubicBezTo>
                    <a:pt x="245942" y="169479"/>
                    <a:pt x="249167" y="187568"/>
                    <a:pt x="252111" y="205402"/>
                  </a:cubicBezTo>
                  <a:cubicBezTo>
                    <a:pt x="255054" y="223235"/>
                    <a:pt x="257562" y="241325"/>
                    <a:pt x="259635" y="259671"/>
                  </a:cubicBezTo>
                  <a:lnTo>
                    <a:pt x="260864" y="259671"/>
                  </a:lnTo>
                  <a:cubicBezTo>
                    <a:pt x="263338" y="241112"/>
                    <a:pt x="266068" y="222732"/>
                    <a:pt x="269054" y="204529"/>
                  </a:cubicBezTo>
                  <a:cubicBezTo>
                    <a:pt x="272040" y="186326"/>
                    <a:pt x="275180" y="167838"/>
                    <a:pt x="278473" y="149064"/>
                  </a:cubicBezTo>
                  <a:lnTo>
                    <a:pt x="304273" y="14335"/>
                  </a:lnTo>
                  <a:lnTo>
                    <a:pt x="365290" y="14335"/>
                  </a:lnTo>
                  <a:lnTo>
                    <a:pt x="290759" y="329247"/>
                  </a:lnTo>
                  <a:lnTo>
                    <a:pt x="226464" y="329247"/>
                  </a:lnTo>
                  <a:lnTo>
                    <a:pt x="199436" y="195777"/>
                  </a:lnTo>
                  <a:cubicBezTo>
                    <a:pt x="195981" y="179488"/>
                    <a:pt x="192961" y="163122"/>
                    <a:pt x="190375" y="146679"/>
                  </a:cubicBezTo>
                  <a:cubicBezTo>
                    <a:pt x="187790" y="130236"/>
                    <a:pt x="185487" y="113154"/>
                    <a:pt x="183465" y="95431"/>
                  </a:cubicBezTo>
                  <a:lnTo>
                    <a:pt x="182646" y="95431"/>
                  </a:lnTo>
                  <a:cubicBezTo>
                    <a:pt x="180018" y="113128"/>
                    <a:pt x="177186" y="130159"/>
                    <a:pt x="174148" y="146525"/>
                  </a:cubicBezTo>
                  <a:cubicBezTo>
                    <a:pt x="171111" y="162891"/>
                    <a:pt x="167664" y="179308"/>
                    <a:pt x="163808" y="195777"/>
                  </a:cubicBezTo>
                  <a:lnTo>
                    <a:pt x="133094" y="329247"/>
                  </a:lnTo>
                  <a:lnTo>
                    <a:pt x="69209" y="329247"/>
                  </a:lnTo>
                  <a:lnTo>
                    <a:pt x="0" y="14335"/>
                  </a:lnTo>
                  <a:close/>
                  <a:moveTo>
                    <a:pt x="1060003" y="6553"/>
                  </a:moveTo>
                  <a:cubicBezTo>
                    <a:pt x="1069961" y="6724"/>
                    <a:pt x="1077873" y="9759"/>
                    <a:pt x="1083739" y="15659"/>
                  </a:cubicBezTo>
                  <a:cubicBezTo>
                    <a:pt x="1089605" y="21559"/>
                    <a:pt x="1092607" y="29301"/>
                    <a:pt x="1092743" y="38884"/>
                  </a:cubicBezTo>
                  <a:cubicBezTo>
                    <a:pt x="1092556" y="48825"/>
                    <a:pt x="1089452" y="56669"/>
                    <a:pt x="1083432" y="62416"/>
                  </a:cubicBezTo>
                  <a:cubicBezTo>
                    <a:pt x="1077413" y="68162"/>
                    <a:pt x="1069603" y="71095"/>
                    <a:pt x="1060003" y="71215"/>
                  </a:cubicBezTo>
                  <a:cubicBezTo>
                    <a:pt x="1050240" y="71019"/>
                    <a:pt x="1042448" y="67932"/>
                    <a:pt x="1036624" y="61955"/>
                  </a:cubicBezTo>
                  <a:cubicBezTo>
                    <a:pt x="1030801" y="55979"/>
                    <a:pt x="1027817" y="48288"/>
                    <a:pt x="1027672" y="38884"/>
                  </a:cubicBezTo>
                  <a:cubicBezTo>
                    <a:pt x="1027842" y="29301"/>
                    <a:pt x="1030878" y="21559"/>
                    <a:pt x="1036778" y="15659"/>
                  </a:cubicBezTo>
                  <a:cubicBezTo>
                    <a:pt x="1042678" y="9759"/>
                    <a:pt x="1050419" y="6724"/>
                    <a:pt x="1060003" y="6553"/>
                  </a:cubicBezTo>
                  <a:close/>
                  <a:moveTo>
                    <a:pt x="801529" y="0"/>
                  </a:moveTo>
                  <a:lnTo>
                    <a:pt x="862095" y="0"/>
                  </a:lnTo>
                  <a:lnTo>
                    <a:pt x="862095" y="200670"/>
                  </a:lnTo>
                  <a:lnTo>
                    <a:pt x="863324" y="200670"/>
                  </a:lnTo>
                  <a:cubicBezTo>
                    <a:pt x="868170" y="190433"/>
                    <a:pt x="873222" y="181015"/>
                    <a:pt x="878478" y="172416"/>
                  </a:cubicBezTo>
                  <a:lnTo>
                    <a:pt x="923941" y="101165"/>
                  </a:lnTo>
                  <a:lnTo>
                    <a:pt x="994388" y="101165"/>
                  </a:lnTo>
                  <a:lnTo>
                    <a:pt x="919845" y="194937"/>
                  </a:lnTo>
                  <a:lnTo>
                    <a:pt x="1003399" y="329247"/>
                  </a:lnTo>
                  <a:lnTo>
                    <a:pt x="931313" y="329247"/>
                  </a:lnTo>
                  <a:lnTo>
                    <a:pt x="878069" y="231791"/>
                  </a:lnTo>
                  <a:lnTo>
                    <a:pt x="862095" y="253493"/>
                  </a:lnTo>
                  <a:lnTo>
                    <a:pt x="862095" y="329247"/>
                  </a:lnTo>
                  <a:lnTo>
                    <a:pt x="801529" y="329247"/>
                  </a:lnTo>
                  <a:lnTo>
                    <a:pt x="80152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14389C-4AA9-45A1-925F-4289851873C9}"/>
                </a:ext>
              </a:extLst>
            </p:cNvPr>
            <p:cNvSpPr/>
            <p:nvPr/>
          </p:nvSpPr>
          <p:spPr>
            <a:xfrm>
              <a:off x="1792169" y="2056782"/>
              <a:ext cx="703820" cy="319419"/>
            </a:xfrm>
            <a:custGeom>
              <a:avLst/>
              <a:gdLst/>
              <a:ahLst/>
              <a:cxnLst/>
              <a:rect l="l" t="t" r="r" b="b"/>
              <a:pathLst>
                <a:path w="931579" h="319419">
                  <a:moveTo>
                    <a:pt x="471491" y="126508"/>
                  </a:moveTo>
                  <a:cubicBezTo>
                    <a:pt x="460350" y="126778"/>
                    <a:pt x="451441" y="130607"/>
                    <a:pt x="444762" y="137995"/>
                  </a:cubicBezTo>
                  <a:cubicBezTo>
                    <a:pt x="438084" y="145382"/>
                    <a:pt x="433272" y="154704"/>
                    <a:pt x="430328" y="165961"/>
                  </a:cubicBezTo>
                  <a:cubicBezTo>
                    <a:pt x="427383" y="177218"/>
                    <a:pt x="425941" y="188787"/>
                    <a:pt x="426002" y="200666"/>
                  </a:cubicBezTo>
                  <a:cubicBezTo>
                    <a:pt x="426036" y="221502"/>
                    <a:pt x="429861" y="238932"/>
                    <a:pt x="437477" y="252956"/>
                  </a:cubicBezTo>
                  <a:cubicBezTo>
                    <a:pt x="445092" y="266980"/>
                    <a:pt x="456294" y="274270"/>
                    <a:pt x="471081" y="274825"/>
                  </a:cubicBezTo>
                  <a:cubicBezTo>
                    <a:pt x="485476" y="274253"/>
                    <a:pt x="496438" y="266895"/>
                    <a:pt x="503968" y="252751"/>
                  </a:cubicBezTo>
                  <a:cubicBezTo>
                    <a:pt x="511499" y="238607"/>
                    <a:pt x="515289" y="221109"/>
                    <a:pt x="515341" y="200256"/>
                  </a:cubicBezTo>
                  <a:cubicBezTo>
                    <a:pt x="515376" y="188124"/>
                    <a:pt x="513894" y="176470"/>
                    <a:pt x="510893" y="165294"/>
                  </a:cubicBezTo>
                  <a:cubicBezTo>
                    <a:pt x="507893" y="154118"/>
                    <a:pt x="503163" y="144922"/>
                    <a:pt x="496702" y="137706"/>
                  </a:cubicBezTo>
                  <a:cubicBezTo>
                    <a:pt x="490241" y="130491"/>
                    <a:pt x="481837" y="126758"/>
                    <a:pt x="471491" y="126508"/>
                  </a:cubicBezTo>
                  <a:close/>
                  <a:moveTo>
                    <a:pt x="734618" y="82325"/>
                  </a:moveTo>
                  <a:cubicBezTo>
                    <a:pt x="748658" y="82452"/>
                    <a:pt x="760701" y="85879"/>
                    <a:pt x="770745" y="92604"/>
                  </a:cubicBezTo>
                  <a:cubicBezTo>
                    <a:pt x="780790" y="99330"/>
                    <a:pt x="788122" y="108587"/>
                    <a:pt x="792743" y="120375"/>
                  </a:cubicBezTo>
                  <a:lnTo>
                    <a:pt x="793562" y="120375"/>
                  </a:lnTo>
                  <a:cubicBezTo>
                    <a:pt x="803032" y="106618"/>
                    <a:pt x="813480" y="96798"/>
                    <a:pt x="824903" y="90917"/>
                  </a:cubicBezTo>
                  <a:cubicBezTo>
                    <a:pt x="836327" y="85035"/>
                    <a:pt x="848418" y="82171"/>
                    <a:pt x="861176" y="82325"/>
                  </a:cubicBezTo>
                  <a:cubicBezTo>
                    <a:pt x="881483" y="82128"/>
                    <a:pt x="898181" y="89579"/>
                    <a:pt x="911270" y="104680"/>
                  </a:cubicBezTo>
                  <a:cubicBezTo>
                    <a:pt x="924358" y="119781"/>
                    <a:pt x="931128" y="143713"/>
                    <a:pt x="931579" y="176476"/>
                  </a:cubicBezTo>
                  <a:lnTo>
                    <a:pt x="931579" y="314912"/>
                  </a:lnTo>
                  <a:lnTo>
                    <a:pt x="872242" y="314912"/>
                  </a:lnTo>
                  <a:lnTo>
                    <a:pt x="872242" y="185896"/>
                  </a:lnTo>
                  <a:cubicBezTo>
                    <a:pt x="872370" y="169291"/>
                    <a:pt x="869860" y="156116"/>
                    <a:pt x="864711" y="146372"/>
                  </a:cubicBezTo>
                  <a:cubicBezTo>
                    <a:pt x="859562" y="136627"/>
                    <a:pt x="851006" y="131644"/>
                    <a:pt x="839042" y="131422"/>
                  </a:cubicBezTo>
                  <a:cubicBezTo>
                    <a:pt x="830204" y="131303"/>
                    <a:pt x="822160" y="134818"/>
                    <a:pt x="814910" y="141969"/>
                  </a:cubicBezTo>
                  <a:cubicBezTo>
                    <a:pt x="807661" y="149119"/>
                    <a:pt x="803818" y="160622"/>
                    <a:pt x="803382" y="176476"/>
                  </a:cubicBezTo>
                  <a:lnTo>
                    <a:pt x="803382" y="314912"/>
                  </a:lnTo>
                  <a:lnTo>
                    <a:pt x="744045" y="314912"/>
                  </a:lnTo>
                  <a:lnTo>
                    <a:pt x="744045" y="180162"/>
                  </a:lnTo>
                  <a:cubicBezTo>
                    <a:pt x="744182" y="166305"/>
                    <a:pt x="741757" y="154802"/>
                    <a:pt x="736770" y="145655"/>
                  </a:cubicBezTo>
                  <a:cubicBezTo>
                    <a:pt x="731783" y="136508"/>
                    <a:pt x="723415" y="131764"/>
                    <a:pt x="711665" y="131422"/>
                  </a:cubicBezTo>
                  <a:cubicBezTo>
                    <a:pt x="702792" y="131435"/>
                    <a:pt x="694612" y="135300"/>
                    <a:pt x="687123" y="143017"/>
                  </a:cubicBezTo>
                  <a:cubicBezTo>
                    <a:pt x="679634" y="150734"/>
                    <a:pt x="675655" y="162224"/>
                    <a:pt x="675185" y="177489"/>
                  </a:cubicBezTo>
                  <a:lnTo>
                    <a:pt x="675185" y="314912"/>
                  </a:lnTo>
                  <a:lnTo>
                    <a:pt x="615848" y="314912"/>
                  </a:lnTo>
                  <a:lnTo>
                    <a:pt x="615848" y="155337"/>
                  </a:lnTo>
                  <a:cubicBezTo>
                    <a:pt x="615831" y="142073"/>
                    <a:pt x="615661" y="129835"/>
                    <a:pt x="615336" y="118622"/>
                  </a:cubicBezTo>
                  <a:cubicBezTo>
                    <a:pt x="615012" y="107410"/>
                    <a:pt x="614637" y="96812"/>
                    <a:pt x="614210" y="86830"/>
                  </a:cubicBezTo>
                  <a:lnTo>
                    <a:pt x="665774" y="86830"/>
                  </a:lnTo>
                  <a:lnTo>
                    <a:pt x="668638" y="117511"/>
                  </a:lnTo>
                  <a:lnTo>
                    <a:pt x="669866" y="117511"/>
                  </a:lnTo>
                  <a:cubicBezTo>
                    <a:pt x="675096" y="108885"/>
                    <a:pt x="682967" y="100975"/>
                    <a:pt x="693477" y="93781"/>
                  </a:cubicBezTo>
                  <a:cubicBezTo>
                    <a:pt x="703988" y="86587"/>
                    <a:pt x="717702" y="82768"/>
                    <a:pt x="734618" y="82325"/>
                  </a:cubicBezTo>
                  <a:close/>
                  <a:moveTo>
                    <a:pt x="472720" y="81915"/>
                  </a:moveTo>
                  <a:cubicBezTo>
                    <a:pt x="505010" y="82467"/>
                    <a:pt x="530332" y="93330"/>
                    <a:pt x="548685" y="114505"/>
                  </a:cubicBezTo>
                  <a:cubicBezTo>
                    <a:pt x="567039" y="135680"/>
                    <a:pt x="576386" y="163854"/>
                    <a:pt x="576725" y="199027"/>
                  </a:cubicBezTo>
                  <a:cubicBezTo>
                    <a:pt x="576352" y="227853"/>
                    <a:pt x="570915" y="251123"/>
                    <a:pt x="560414" y="268836"/>
                  </a:cubicBezTo>
                  <a:cubicBezTo>
                    <a:pt x="549914" y="286550"/>
                    <a:pt x="536590" y="299439"/>
                    <a:pt x="520445" y="307504"/>
                  </a:cubicBezTo>
                  <a:cubicBezTo>
                    <a:pt x="504299" y="315568"/>
                    <a:pt x="487571" y="319539"/>
                    <a:pt x="470262" y="319417"/>
                  </a:cubicBezTo>
                  <a:cubicBezTo>
                    <a:pt x="438976" y="319155"/>
                    <a:pt x="413688" y="308838"/>
                    <a:pt x="394396" y="288465"/>
                  </a:cubicBezTo>
                  <a:cubicBezTo>
                    <a:pt x="375105" y="268092"/>
                    <a:pt x="365178" y="239235"/>
                    <a:pt x="364617" y="201895"/>
                  </a:cubicBezTo>
                  <a:cubicBezTo>
                    <a:pt x="365255" y="163377"/>
                    <a:pt x="375539" y="133803"/>
                    <a:pt x="395471" y="113174"/>
                  </a:cubicBezTo>
                  <a:cubicBezTo>
                    <a:pt x="415402" y="92546"/>
                    <a:pt x="441152" y="82126"/>
                    <a:pt x="472720" y="81915"/>
                  </a:cubicBezTo>
                  <a:close/>
                  <a:moveTo>
                    <a:pt x="326742" y="81915"/>
                  </a:moveTo>
                  <a:cubicBezTo>
                    <a:pt x="329558" y="81915"/>
                    <a:pt x="332015" y="82017"/>
                    <a:pt x="334114" y="82222"/>
                  </a:cubicBezTo>
                  <a:cubicBezTo>
                    <a:pt x="336213" y="82427"/>
                    <a:pt x="338261" y="82734"/>
                    <a:pt x="340258" y="83144"/>
                  </a:cubicBezTo>
                  <a:lnTo>
                    <a:pt x="340258" y="140843"/>
                  </a:lnTo>
                  <a:cubicBezTo>
                    <a:pt x="338022" y="140433"/>
                    <a:pt x="335633" y="140126"/>
                    <a:pt x="333090" y="139921"/>
                  </a:cubicBezTo>
                  <a:cubicBezTo>
                    <a:pt x="330547" y="139716"/>
                    <a:pt x="327749" y="139614"/>
                    <a:pt x="324694" y="139614"/>
                  </a:cubicBezTo>
                  <a:cubicBezTo>
                    <a:pt x="310675" y="139571"/>
                    <a:pt x="299190" y="144265"/>
                    <a:pt x="290238" y="153696"/>
                  </a:cubicBezTo>
                  <a:cubicBezTo>
                    <a:pt x="281288" y="163128"/>
                    <a:pt x="276663" y="177556"/>
                    <a:pt x="276364" y="196981"/>
                  </a:cubicBezTo>
                  <a:lnTo>
                    <a:pt x="276364" y="314912"/>
                  </a:lnTo>
                  <a:lnTo>
                    <a:pt x="215798" y="314912"/>
                  </a:lnTo>
                  <a:lnTo>
                    <a:pt x="215798" y="158081"/>
                  </a:lnTo>
                  <a:cubicBezTo>
                    <a:pt x="215781" y="144030"/>
                    <a:pt x="215611" y="131183"/>
                    <a:pt x="215286" y="119538"/>
                  </a:cubicBezTo>
                  <a:cubicBezTo>
                    <a:pt x="214962" y="107893"/>
                    <a:pt x="214587" y="96991"/>
                    <a:pt x="214160" y="86830"/>
                  </a:cubicBezTo>
                  <a:lnTo>
                    <a:pt x="266134" y="86830"/>
                  </a:lnTo>
                  <a:lnTo>
                    <a:pt x="268589" y="126551"/>
                  </a:lnTo>
                  <a:lnTo>
                    <a:pt x="270226" y="126551"/>
                  </a:lnTo>
                  <a:cubicBezTo>
                    <a:pt x="275906" y="111792"/>
                    <a:pt x="283994" y="100668"/>
                    <a:pt x="294489" y="93177"/>
                  </a:cubicBezTo>
                  <a:cubicBezTo>
                    <a:pt x="304983" y="85686"/>
                    <a:pt x="315734" y="81932"/>
                    <a:pt x="326742" y="81915"/>
                  </a:cubicBezTo>
                  <a:close/>
                  <a:moveTo>
                    <a:pt x="0" y="0"/>
                  </a:moveTo>
                  <a:lnTo>
                    <a:pt x="168693" y="0"/>
                  </a:lnTo>
                  <a:lnTo>
                    <a:pt x="168693" y="50736"/>
                  </a:lnTo>
                  <a:lnTo>
                    <a:pt x="60566" y="50736"/>
                  </a:lnTo>
                  <a:lnTo>
                    <a:pt x="60566" y="133931"/>
                  </a:lnTo>
                  <a:lnTo>
                    <a:pt x="161321" y="133931"/>
                  </a:lnTo>
                  <a:lnTo>
                    <a:pt x="161321" y="183438"/>
                  </a:lnTo>
                  <a:lnTo>
                    <a:pt x="60566" y="183438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871B9AA-A4F2-4E27-945E-8A5DC35F5FC5}"/>
                </a:ext>
              </a:extLst>
            </p:cNvPr>
            <p:cNvSpPr/>
            <p:nvPr/>
          </p:nvSpPr>
          <p:spPr>
            <a:xfrm>
              <a:off x="2981320" y="1762421"/>
              <a:ext cx="1561381" cy="613780"/>
            </a:xfrm>
            <a:custGeom>
              <a:avLst/>
              <a:gdLst/>
              <a:ahLst/>
              <a:cxnLst/>
              <a:rect l="l" t="t" r="r" b="b"/>
              <a:pathLst>
                <a:path w="1075511" h="319419">
                  <a:moveTo>
                    <a:pt x="376241" y="126508"/>
                  </a:moveTo>
                  <a:cubicBezTo>
                    <a:pt x="365100" y="126778"/>
                    <a:pt x="356191" y="130607"/>
                    <a:pt x="349512" y="137995"/>
                  </a:cubicBezTo>
                  <a:cubicBezTo>
                    <a:pt x="342834" y="145382"/>
                    <a:pt x="338022" y="154704"/>
                    <a:pt x="335078" y="165961"/>
                  </a:cubicBezTo>
                  <a:cubicBezTo>
                    <a:pt x="332133" y="177218"/>
                    <a:pt x="330691" y="188787"/>
                    <a:pt x="330752" y="200666"/>
                  </a:cubicBezTo>
                  <a:cubicBezTo>
                    <a:pt x="330786" y="221502"/>
                    <a:pt x="334611" y="238932"/>
                    <a:pt x="342227" y="252956"/>
                  </a:cubicBezTo>
                  <a:cubicBezTo>
                    <a:pt x="349842" y="266980"/>
                    <a:pt x="361044" y="274270"/>
                    <a:pt x="375831" y="274825"/>
                  </a:cubicBezTo>
                  <a:cubicBezTo>
                    <a:pt x="390226" y="274253"/>
                    <a:pt x="401189" y="266895"/>
                    <a:pt x="408719" y="252751"/>
                  </a:cubicBezTo>
                  <a:cubicBezTo>
                    <a:pt x="416249" y="238607"/>
                    <a:pt x="420039" y="221109"/>
                    <a:pt x="420091" y="200256"/>
                  </a:cubicBezTo>
                  <a:cubicBezTo>
                    <a:pt x="420126" y="188124"/>
                    <a:pt x="418644" y="176470"/>
                    <a:pt x="415644" y="165294"/>
                  </a:cubicBezTo>
                  <a:cubicBezTo>
                    <a:pt x="412643" y="154118"/>
                    <a:pt x="407913" y="144922"/>
                    <a:pt x="401452" y="137706"/>
                  </a:cubicBezTo>
                  <a:cubicBezTo>
                    <a:pt x="394991" y="130491"/>
                    <a:pt x="386588" y="126758"/>
                    <a:pt x="376241" y="126508"/>
                  </a:cubicBezTo>
                  <a:close/>
                  <a:moveTo>
                    <a:pt x="980517" y="124050"/>
                  </a:moveTo>
                  <a:cubicBezTo>
                    <a:pt x="970856" y="124285"/>
                    <a:pt x="962948" y="127186"/>
                    <a:pt x="956793" y="132751"/>
                  </a:cubicBezTo>
                  <a:cubicBezTo>
                    <a:pt x="950637" y="138316"/>
                    <a:pt x="946008" y="145133"/>
                    <a:pt x="942904" y="153204"/>
                  </a:cubicBezTo>
                  <a:cubicBezTo>
                    <a:pt x="939800" y="161274"/>
                    <a:pt x="937993" y="169185"/>
                    <a:pt x="937485" y="176936"/>
                  </a:cubicBezTo>
                  <a:lnTo>
                    <a:pt x="1019451" y="176936"/>
                  </a:lnTo>
                  <a:cubicBezTo>
                    <a:pt x="1019654" y="168798"/>
                    <a:pt x="1018565" y="160705"/>
                    <a:pt x="1016187" y="152657"/>
                  </a:cubicBezTo>
                  <a:cubicBezTo>
                    <a:pt x="1013809" y="144609"/>
                    <a:pt x="1009747" y="137883"/>
                    <a:pt x="1003999" y="132477"/>
                  </a:cubicBezTo>
                  <a:cubicBezTo>
                    <a:pt x="998251" y="127072"/>
                    <a:pt x="990424" y="124263"/>
                    <a:pt x="980517" y="124050"/>
                  </a:cubicBezTo>
                  <a:close/>
                  <a:moveTo>
                    <a:pt x="639368" y="82325"/>
                  </a:moveTo>
                  <a:cubicBezTo>
                    <a:pt x="653408" y="82452"/>
                    <a:pt x="665451" y="85879"/>
                    <a:pt x="675495" y="92604"/>
                  </a:cubicBezTo>
                  <a:cubicBezTo>
                    <a:pt x="685540" y="99330"/>
                    <a:pt x="692873" y="108587"/>
                    <a:pt x="697493" y="120375"/>
                  </a:cubicBezTo>
                  <a:lnTo>
                    <a:pt x="698311" y="120375"/>
                  </a:lnTo>
                  <a:cubicBezTo>
                    <a:pt x="707782" y="106618"/>
                    <a:pt x="718229" y="96798"/>
                    <a:pt x="729653" y="90917"/>
                  </a:cubicBezTo>
                  <a:cubicBezTo>
                    <a:pt x="741077" y="85035"/>
                    <a:pt x="753168" y="82171"/>
                    <a:pt x="765926" y="82325"/>
                  </a:cubicBezTo>
                  <a:cubicBezTo>
                    <a:pt x="786233" y="82128"/>
                    <a:pt x="802932" y="89579"/>
                    <a:pt x="816020" y="104680"/>
                  </a:cubicBezTo>
                  <a:cubicBezTo>
                    <a:pt x="829108" y="119781"/>
                    <a:pt x="835878" y="143713"/>
                    <a:pt x="836330" y="176476"/>
                  </a:cubicBezTo>
                  <a:lnTo>
                    <a:pt x="836330" y="314912"/>
                  </a:lnTo>
                  <a:lnTo>
                    <a:pt x="776992" y="314912"/>
                  </a:lnTo>
                  <a:lnTo>
                    <a:pt x="776992" y="185896"/>
                  </a:lnTo>
                  <a:cubicBezTo>
                    <a:pt x="777120" y="169291"/>
                    <a:pt x="774610" y="156116"/>
                    <a:pt x="769461" y="146372"/>
                  </a:cubicBezTo>
                  <a:cubicBezTo>
                    <a:pt x="764312" y="136627"/>
                    <a:pt x="755756" y="131644"/>
                    <a:pt x="743792" y="131422"/>
                  </a:cubicBezTo>
                  <a:cubicBezTo>
                    <a:pt x="734954" y="131303"/>
                    <a:pt x="726910" y="134818"/>
                    <a:pt x="719660" y="141969"/>
                  </a:cubicBezTo>
                  <a:cubicBezTo>
                    <a:pt x="712411" y="149119"/>
                    <a:pt x="708568" y="160622"/>
                    <a:pt x="708133" y="176476"/>
                  </a:cubicBezTo>
                  <a:lnTo>
                    <a:pt x="708133" y="314912"/>
                  </a:lnTo>
                  <a:lnTo>
                    <a:pt x="648795" y="314912"/>
                  </a:lnTo>
                  <a:lnTo>
                    <a:pt x="648795" y="180162"/>
                  </a:lnTo>
                  <a:cubicBezTo>
                    <a:pt x="648932" y="166305"/>
                    <a:pt x="646507" y="154802"/>
                    <a:pt x="641520" y="145655"/>
                  </a:cubicBezTo>
                  <a:cubicBezTo>
                    <a:pt x="636533" y="136508"/>
                    <a:pt x="628165" y="131764"/>
                    <a:pt x="616415" y="131422"/>
                  </a:cubicBezTo>
                  <a:cubicBezTo>
                    <a:pt x="607543" y="131435"/>
                    <a:pt x="599362" y="135300"/>
                    <a:pt x="591873" y="143017"/>
                  </a:cubicBezTo>
                  <a:cubicBezTo>
                    <a:pt x="584384" y="150734"/>
                    <a:pt x="580405" y="162224"/>
                    <a:pt x="579936" y="177489"/>
                  </a:cubicBezTo>
                  <a:lnTo>
                    <a:pt x="579936" y="314912"/>
                  </a:lnTo>
                  <a:lnTo>
                    <a:pt x="520599" y="314912"/>
                  </a:lnTo>
                  <a:lnTo>
                    <a:pt x="520599" y="155337"/>
                  </a:lnTo>
                  <a:cubicBezTo>
                    <a:pt x="520581" y="142073"/>
                    <a:pt x="520411" y="129835"/>
                    <a:pt x="520086" y="118622"/>
                  </a:cubicBezTo>
                  <a:cubicBezTo>
                    <a:pt x="519762" y="107410"/>
                    <a:pt x="519387" y="96812"/>
                    <a:pt x="518960" y="86830"/>
                  </a:cubicBezTo>
                  <a:lnTo>
                    <a:pt x="570524" y="86830"/>
                  </a:lnTo>
                  <a:lnTo>
                    <a:pt x="573388" y="117511"/>
                  </a:lnTo>
                  <a:lnTo>
                    <a:pt x="574616" y="117511"/>
                  </a:lnTo>
                  <a:cubicBezTo>
                    <a:pt x="579846" y="108885"/>
                    <a:pt x="587717" y="100975"/>
                    <a:pt x="598228" y="93781"/>
                  </a:cubicBezTo>
                  <a:cubicBezTo>
                    <a:pt x="608739" y="86587"/>
                    <a:pt x="622452" y="82768"/>
                    <a:pt x="639368" y="82325"/>
                  </a:cubicBezTo>
                  <a:close/>
                  <a:moveTo>
                    <a:pt x="984206" y="81915"/>
                  </a:moveTo>
                  <a:cubicBezTo>
                    <a:pt x="1012203" y="82015"/>
                    <a:pt x="1034332" y="91633"/>
                    <a:pt x="1050595" y="110769"/>
                  </a:cubicBezTo>
                  <a:cubicBezTo>
                    <a:pt x="1066858" y="129906"/>
                    <a:pt x="1075163" y="157961"/>
                    <a:pt x="1075511" y="194936"/>
                  </a:cubicBezTo>
                  <a:cubicBezTo>
                    <a:pt x="1075520" y="199470"/>
                    <a:pt x="1075401" y="203799"/>
                    <a:pt x="1075154" y="207924"/>
                  </a:cubicBezTo>
                  <a:cubicBezTo>
                    <a:pt x="1074906" y="212049"/>
                    <a:pt x="1074480" y="215765"/>
                    <a:pt x="1073874" y="219071"/>
                  </a:cubicBezTo>
                  <a:lnTo>
                    <a:pt x="937485" y="219071"/>
                  </a:lnTo>
                  <a:cubicBezTo>
                    <a:pt x="938749" y="238382"/>
                    <a:pt x="945238" y="252338"/>
                    <a:pt x="956952" y="260939"/>
                  </a:cubicBezTo>
                  <a:cubicBezTo>
                    <a:pt x="968666" y="269539"/>
                    <a:pt x="982942" y="273758"/>
                    <a:pt x="999780" y="273596"/>
                  </a:cubicBezTo>
                  <a:cubicBezTo>
                    <a:pt x="1010987" y="273536"/>
                    <a:pt x="1021140" y="272631"/>
                    <a:pt x="1030240" y="270880"/>
                  </a:cubicBezTo>
                  <a:cubicBezTo>
                    <a:pt x="1039339" y="269129"/>
                    <a:pt x="1047746" y="266892"/>
                    <a:pt x="1055461" y="264167"/>
                  </a:cubicBezTo>
                  <a:lnTo>
                    <a:pt x="1064054" y="305916"/>
                  </a:lnTo>
                  <a:cubicBezTo>
                    <a:pt x="1054515" y="310041"/>
                    <a:pt x="1043413" y="313246"/>
                    <a:pt x="1030749" y="315530"/>
                  </a:cubicBezTo>
                  <a:cubicBezTo>
                    <a:pt x="1018085" y="317815"/>
                    <a:pt x="1004619" y="318974"/>
                    <a:pt x="990353" y="319008"/>
                  </a:cubicBezTo>
                  <a:cubicBezTo>
                    <a:pt x="954918" y="318644"/>
                    <a:pt x="927682" y="308326"/>
                    <a:pt x="908645" y="288055"/>
                  </a:cubicBezTo>
                  <a:cubicBezTo>
                    <a:pt x="889609" y="267784"/>
                    <a:pt x="879989" y="239744"/>
                    <a:pt x="879786" y="203936"/>
                  </a:cubicBezTo>
                  <a:cubicBezTo>
                    <a:pt x="879839" y="181797"/>
                    <a:pt x="883917" y="161543"/>
                    <a:pt x="892020" y="143173"/>
                  </a:cubicBezTo>
                  <a:cubicBezTo>
                    <a:pt x="900123" y="124803"/>
                    <a:pt x="911935" y="110074"/>
                    <a:pt x="927458" y="98986"/>
                  </a:cubicBezTo>
                  <a:cubicBezTo>
                    <a:pt x="942980" y="87898"/>
                    <a:pt x="961896" y="82208"/>
                    <a:pt x="984206" y="81915"/>
                  </a:cubicBezTo>
                  <a:close/>
                  <a:moveTo>
                    <a:pt x="377471" y="81915"/>
                  </a:moveTo>
                  <a:cubicBezTo>
                    <a:pt x="409761" y="82467"/>
                    <a:pt x="435082" y="93330"/>
                    <a:pt x="453436" y="114505"/>
                  </a:cubicBezTo>
                  <a:cubicBezTo>
                    <a:pt x="471789" y="135680"/>
                    <a:pt x="481136" y="163854"/>
                    <a:pt x="481476" y="199027"/>
                  </a:cubicBezTo>
                  <a:cubicBezTo>
                    <a:pt x="481102" y="227853"/>
                    <a:pt x="475665" y="251123"/>
                    <a:pt x="465165" y="268836"/>
                  </a:cubicBezTo>
                  <a:cubicBezTo>
                    <a:pt x="454664" y="286550"/>
                    <a:pt x="441341" y="299439"/>
                    <a:pt x="425195" y="307504"/>
                  </a:cubicBezTo>
                  <a:cubicBezTo>
                    <a:pt x="409049" y="315568"/>
                    <a:pt x="392321" y="319539"/>
                    <a:pt x="375012" y="319417"/>
                  </a:cubicBezTo>
                  <a:cubicBezTo>
                    <a:pt x="343727" y="319155"/>
                    <a:pt x="318438" y="308838"/>
                    <a:pt x="299146" y="288465"/>
                  </a:cubicBezTo>
                  <a:cubicBezTo>
                    <a:pt x="279855" y="268092"/>
                    <a:pt x="269928" y="239235"/>
                    <a:pt x="269367" y="201895"/>
                  </a:cubicBezTo>
                  <a:cubicBezTo>
                    <a:pt x="270005" y="163377"/>
                    <a:pt x="280289" y="133803"/>
                    <a:pt x="300221" y="113174"/>
                  </a:cubicBezTo>
                  <a:cubicBezTo>
                    <a:pt x="320152" y="92546"/>
                    <a:pt x="345902" y="82126"/>
                    <a:pt x="377471" y="81915"/>
                  </a:cubicBezTo>
                  <a:close/>
                  <a:moveTo>
                    <a:pt x="0" y="0"/>
                  </a:moveTo>
                  <a:lnTo>
                    <a:pt x="60566" y="0"/>
                  </a:lnTo>
                  <a:lnTo>
                    <a:pt x="60566" y="125740"/>
                  </a:lnTo>
                  <a:lnTo>
                    <a:pt x="167926" y="125740"/>
                  </a:lnTo>
                  <a:lnTo>
                    <a:pt x="167926" y="0"/>
                  </a:lnTo>
                  <a:lnTo>
                    <a:pt x="228491" y="0"/>
                  </a:lnTo>
                  <a:lnTo>
                    <a:pt x="228491" y="314912"/>
                  </a:lnTo>
                  <a:lnTo>
                    <a:pt x="167926" y="314912"/>
                  </a:lnTo>
                  <a:lnTo>
                    <a:pt x="167926" y="179343"/>
                  </a:lnTo>
                  <a:lnTo>
                    <a:pt x="60566" y="179343"/>
                  </a:lnTo>
                  <a:lnTo>
                    <a:pt x="60566" y="314912"/>
                  </a:lnTo>
                  <a:lnTo>
                    <a:pt x="0" y="3149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6D2B60D-9644-4858-BDAF-E064B3747962}"/>
                </a:ext>
              </a:extLst>
            </p:cNvPr>
            <p:cNvSpPr/>
            <p:nvPr/>
          </p:nvSpPr>
          <p:spPr>
            <a:xfrm>
              <a:off x="1608799" y="2481724"/>
              <a:ext cx="3017520" cy="8922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36588541-69B8-4842-8B46-06632E7ED3D3}"/>
                </a:ext>
              </a:extLst>
            </p:cNvPr>
            <p:cNvSpPr/>
            <p:nvPr/>
          </p:nvSpPr>
          <p:spPr>
            <a:xfrm>
              <a:off x="1608800" y="1931653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05B7EBA8-21FF-4B92-B005-2FC8A5426796}"/>
                </a:ext>
              </a:extLst>
            </p:cNvPr>
            <p:cNvSpPr/>
            <p:nvPr/>
          </p:nvSpPr>
          <p:spPr>
            <a:xfrm>
              <a:off x="2594839" y="1931654"/>
              <a:ext cx="91164" cy="6392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889BD272-9D62-4237-A53C-7ECFA7C3F5C2}"/>
                </a:ext>
              </a:extLst>
            </p:cNvPr>
            <p:cNvSpPr/>
            <p:nvPr/>
          </p:nvSpPr>
          <p:spPr>
            <a:xfrm rot="2700000">
              <a:off x="1864463" y="1315624"/>
              <a:ext cx="91164" cy="7608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3208A4-93A3-4B8B-B0FD-3CA8892016A4}"/>
                </a:ext>
              </a:extLst>
            </p:cNvPr>
            <p:cNvSpPr/>
            <p:nvPr/>
          </p:nvSpPr>
          <p:spPr>
            <a:xfrm rot="18900000">
              <a:off x="2338733" y="1311211"/>
              <a:ext cx="91164" cy="76214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F51661D-6D3D-472D-8563-4C9C9A3521BC}"/>
                </a:ext>
              </a:extLst>
            </p:cNvPr>
            <p:cNvSpPr/>
            <p:nvPr/>
          </p:nvSpPr>
          <p:spPr>
            <a:xfrm>
              <a:off x="-975581" y="2485756"/>
              <a:ext cx="2121408" cy="892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A270E46-603A-401E-B16E-0CC2690B0456}"/>
              </a:ext>
            </a:extLst>
          </p:cNvPr>
          <p:cNvGrpSpPr/>
          <p:nvPr/>
        </p:nvGrpSpPr>
        <p:grpSpPr>
          <a:xfrm>
            <a:off x="632687" y="2810568"/>
            <a:ext cx="4129675" cy="3847847"/>
            <a:chOff x="0" y="1163896"/>
            <a:chExt cx="4862014" cy="4530208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60398657-048F-4B3A-8C58-818982DD3499}"/>
                </a:ext>
              </a:extLst>
            </p:cNvPr>
            <p:cNvGrpSpPr/>
            <p:nvPr/>
          </p:nvGrpSpPr>
          <p:grpSpPr>
            <a:xfrm>
              <a:off x="0" y="1163896"/>
              <a:ext cx="4848760" cy="4530208"/>
              <a:chOff x="3658177" y="559597"/>
              <a:chExt cx="4848760" cy="4530208"/>
            </a:xfrm>
          </p:grpSpPr>
          <p:sp>
            <p:nvSpPr>
              <p:cNvPr id="120" name="Graphic 15">
                <a:extLst>
                  <a:ext uri="{FF2B5EF4-FFF2-40B4-BE49-F238E27FC236}">
                    <a16:creationId xmlns:a16="http://schemas.microsoft.com/office/drawing/2014/main" id="{3BB36FED-7016-402E-981D-93093DCB2CE5}"/>
                  </a:ext>
                </a:extLst>
              </p:cNvPr>
              <p:cNvSpPr/>
              <p:nvPr/>
            </p:nvSpPr>
            <p:spPr>
              <a:xfrm>
                <a:off x="3658177" y="559597"/>
                <a:ext cx="4848760" cy="4530208"/>
              </a:xfrm>
              <a:custGeom>
                <a:avLst/>
                <a:gdLst>
                  <a:gd name="connsiteX0" fmla="*/ 2451084 w 4848760"/>
                  <a:gd name="connsiteY0" fmla="*/ 0 h 4530208"/>
                  <a:gd name="connsiteX1" fmla="*/ 2454872 w 4848760"/>
                  <a:gd name="connsiteY1" fmla="*/ 0 h 4530208"/>
                  <a:gd name="connsiteX2" fmla="*/ 2467372 w 4848760"/>
                  <a:gd name="connsiteY2" fmla="*/ 14015 h 4530208"/>
                  <a:gd name="connsiteX3" fmla="*/ 4586646 w 4848760"/>
                  <a:gd name="connsiteY3" fmla="*/ 2079123 h 4530208"/>
                  <a:gd name="connsiteX4" fmla="*/ 4848761 w 4848760"/>
                  <a:gd name="connsiteY4" fmla="*/ 2333285 h 4530208"/>
                  <a:gd name="connsiteX5" fmla="*/ 4848761 w 4848760"/>
                  <a:gd name="connsiteY5" fmla="*/ 2337072 h 4530208"/>
                  <a:gd name="connsiteX6" fmla="*/ 4833231 w 4848760"/>
                  <a:gd name="connsiteY6" fmla="*/ 2350330 h 4530208"/>
                  <a:gd name="connsiteX7" fmla="*/ 4710506 w 4848760"/>
                  <a:gd name="connsiteY7" fmla="*/ 2465100 h 4530208"/>
                  <a:gd name="connsiteX8" fmla="*/ 4440436 w 4848760"/>
                  <a:gd name="connsiteY8" fmla="*/ 2202227 h 4530208"/>
                  <a:gd name="connsiteX9" fmla="*/ 4440436 w 4848760"/>
                  <a:gd name="connsiteY9" fmla="*/ 2232529 h 4530208"/>
                  <a:gd name="connsiteX10" fmla="*/ 4440436 w 4848760"/>
                  <a:gd name="connsiteY10" fmla="*/ 4503694 h 4530208"/>
                  <a:gd name="connsiteX11" fmla="*/ 4439300 w 4848760"/>
                  <a:gd name="connsiteY11" fmla="*/ 4530208 h 4530208"/>
                  <a:gd name="connsiteX12" fmla="*/ 462111 w 4848760"/>
                  <a:gd name="connsiteY12" fmla="*/ 4530208 h 4530208"/>
                  <a:gd name="connsiteX13" fmla="*/ 461733 w 4848760"/>
                  <a:gd name="connsiteY13" fmla="*/ 4507481 h 4530208"/>
                  <a:gd name="connsiteX14" fmla="*/ 461733 w 4848760"/>
                  <a:gd name="connsiteY14" fmla="*/ 2184803 h 4530208"/>
                  <a:gd name="connsiteX15" fmla="*/ 461733 w 4848760"/>
                  <a:gd name="connsiteY15" fmla="*/ 2156394 h 4530208"/>
                  <a:gd name="connsiteX16" fmla="*/ 131058 w 4848760"/>
                  <a:gd name="connsiteY16" fmla="*/ 2470782 h 4530208"/>
                  <a:gd name="connsiteX17" fmla="*/ 15530 w 4848760"/>
                  <a:gd name="connsiteY17" fmla="*/ 2349572 h 4530208"/>
                  <a:gd name="connsiteX18" fmla="*/ 0 w 4848760"/>
                  <a:gd name="connsiteY18" fmla="*/ 2337072 h 4530208"/>
                  <a:gd name="connsiteX19" fmla="*/ 0 w 4848760"/>
                  <a:gd name="connsiteY19" fmla="*/ 2329497 h 4530208"/>
                  <a:gd name="connsiteX20" fmla="*/ 17424 w 4848760"/>
                  <a:gd name="connsiteY20" fmla="*/ 2316618 h 4530208"/>
                  <a:gd name="connsiteX21" fmla="*/ 1319669 w 4848760"/>
                  <a:gd name="connsiteY21" fmla="*/ 1078387 h 4530208"/>
                  <a:gd name="connsiteX22" fmla="*/ 1335199 w 4848760"/>
                  <a:gd name="connsiteY22" fmla="*/ 1042402 h 4530208"/>
                  <a:gd name="connsiteX23" fmla="*/ 1338987 w 4848760"/>
                  <a:gd name="connsiteY23" fmla="*/ 245071 h 4530208"/>
                  <a:gd name="connsiteX24" fmla="*/ 1338987 w 4848760"/>
                  <a:gd name="connsiteY24" fmla="*/ 219314 h 4530208"/>
                  <a:gd name="connsiteX25" fmla="*/ 1661328 w 4848760"/>
                  <a:gd name="connsiteY25" fmla="*/ 219314 h 4530208"/>
                  <a:gd name="connsiteX26" fmla="*/ 1661328 w 4848760"/>
                  <a:gd name="connsiteY26" fmla="*/ 751878 h 4530208"/>
                  <a:gd name="connsiteX27" fmla="*/ 1676858 w 4848760"/>
                  <a:gd name="connsiteY27" fmla="*/ 737863 h 4530208"/>
                  <a:gd name="connsiteX28" fmla="*/ 2310557 w 4848760"/>
                  <a:gd name="connsiteY28" fmla="*/ 134846 h 4530208"/>
                  <a:gd name="connsiteX29" fmla="*/ 2451084 w 4848760"/>
                  <a:gd name="connsiteY29" fmla="*/ 0 h 4530208"/>
                  <a:gd name="connsiteX30" fmla="*/ 651880 w 4848760"/>
                  <a:gd name="connsiteY30" fmla="*/ 4338924 h 4530208"/>
                  <a:gd name="connsiteX31" fmla="*/ 4250668 w 4848760"/>
                  <a:gd name="connsiteY31" fmla="*/ 4338924 h 4530208"/>
                  <a:gd name="connsiteX32" fmla="*/ 4250668 w 4848760"/>
                  <a:gd name="connsiteY32" fmla="*/ 4316955 h 4530208"/>
                  <a:gd name="connsiteX33" fmla="*/ 4251046 w 4848760"/>
                  <a:gd name="connsiteY33" fmla="*/ 2036700 h 4530208"/>
                  <a:gd name="connsiteX34" fmla="*/ 4236274 w 4848760"/>
                  <a:gd name="connsiteY34" fmla="*/ 2002231 h 4530208"/>
                  <a:gd name="connsiteX35" fmla="*/ 2465857 w 4848760"/>
                  <a:gd name="connsiteY35" fmla="*/ 278024 h 4530208"/>
                  <a:gd name="connsiteX36" fmla="*/ 2451084 w 4848760"/>
                  <a:gd name="connsiteY36" fmla="*/ 264010 h 4530208"/>
                  <a:gd name="connsiteX37" fmla="*/ 2435555 w 4848760"/>
                  <a:gd name="connsiteY37" fmla="*/ 278403 h 4530208"/>
                  <a:gd name="connsiteX38" fmla="*/ 667031 w 4848760"/>
                  <a:gd name="connsiteY38" fmla="*/ 1960944 h 4530208"/>
                  <a:gd name="connsiteX39" fmla="*/ 651501 w 4848760"/>
                  <a:gd name="connsiteY39" fmla="*/ 1996928 h 4530208"/>
                  <a:gd name="connsiteX40" fmla="*/ 651880 w 4848760"/>
                  <a:gd name="connsiteY40" fmla="*/ 4315061 h 4530208"/>
                  <a:gd name="connsiteX41" fmla="*/ 651880 w 4848760"/>
                  <a:gd name="connsiteY41" fmla="*/ 4338924 h 453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4848760" h="4530208">
                    <a:moveTo>
                      <a:pt x="2451084" y="0"/>
                    </a:moveTo>
                    <a:cubicBezTo>
                      <a:pt x="2452221" y="0"/>
                      <a:pt x="2453736" y="0"/>
                      <a:pt x="2454872" y="0"/>
                    </a:cubicBezTo>
                    <a:cubicBezTo>
                      <a:pt x="2459039" y="4545"/>
                      <a:pt x="2462827" y="9469"/>
                      <a:pt x="2467372" y="14015"/>
                    </a:cubicBezTo>
                    <a:cubicBezTo>
                      <a:pt x="3173796" y="702258"/>
                      <a:pt x="3880221" y="1390880"/>
                      <a:pt x="4586646" y="2079123"/>
                    </a:cubicBezTo>
                    <a:cubicBezTo>
                      <a:pt x="4673765" y="2163970"/>
                      <a:pt x="4761263" y="2248817"/>
                      <a:pt x="4848761" y="2333285"/>
                    </a:cubicBezTo>
                    <a:cubicBezTo>
                      <a:pt x="4848761" y="2334421"/>
                      <a:pt x="4848761" y="2335936"/>
                      <a:pt x="4848761" y="2337072"/>
                    </a:cubicBezTo>
                    <a:cubicBezTo>
                      <a:pt x="4843458" y="2341618"/>
                      <a:pt x="4838155" y="2345784"/>
                      <a:pt x="4833231" y="2350330"/>
                    </a:cubicBezTo>
                    <a:cubicBezTo>
                      <a:pt x="4792701" y="2388208"/>
                      <a:pt x="4752172" y="2426086"/>
                      <a:pt x="4710506" y="2465100"/>
                    </a:cubicBezTo>
                    <a:cubicBezTo>
                      <a:pt x="4624524" y="2381390"/>
                      <a:pt x="4534374" y="2293513"/>
                      <a:pt x="4440436" y="2202227"/>
                    </a:cubicBezTo>
                    <a:cubicBezTo>
                      <a:pt x="4440436" y="2216241"/>
                      <a:pt x="4440436" y="2224575"/>
                      <a:pt x="4440436" y="2232529"/>
                    </a:cubicBezTo>
                    <a:cubicBezTo>
                      <a:pt x="4440436" y="2989710"/>
                      <a:pt x="4440436" y="3746512"/>
                      <a:pt x="4440436" y="4503694"/>
                    </a:cubicBezTo>
                    <a:cubicBezTo>
                      <a:pt x="4440436" y="4512406"/>
                      <a:pt x="4439679" y="4521117"/>
                      <a:pt x="4439300" y="4530208"/>
                    </a:cubicBezTo>
                    <a:cubicBezTo>
                      <a:pt x="3113571" y="4530208"/>
                      <a:pt x="1787841" y="4530208"/>
                      <a:pt x="462111" y="4530208"/>
                    </a:cubicBezTo>
                    <a:cubicBezTo>
                      <a:pt x="462111" y="4522633"/>
                      <a:pt x="461733" y="4515057"/>
                      <a:pt x="461733" y="4507481"/>
                    </a:cubicBezTo>
                    <a:cubicBezTo>
                      <a:pt x="461733" y="3733255"/>
                      <a:pt x="461733" y="2959029"/>
                      <a:pt x="461733" y="2184803"/>
                    </a:cubicBezTo>
                    <a:cubicBezTo>
                      <a:pt x="461733" y="2176848"/>
                      <a:pt x="461733" y="2168894"/>
                      <a:pt x="461733" y="2156394"/>
                    </a:cubicBezTo>
                    <a:cubicBezTo>
                      <a:pt x="349235" y="2263210"/>
                      <a:pt x="240904" y="2366617"/>
                      <a:pt x="131058" y="2470782"/>
                    </a:cubicBezTo>
                    <a:cubicBezTo>
                      <a:pt x="92044" y="2429873"/>
                      <a:pt x="53787" y="2389723"/>
                      <a:pt x="15530" y="2349572"/>
                    </a:cubicBezTo>
                    <a:cubicBezTo>
                      <a:pt x="10985" y="2344648"/>
                      <a:pt x="5303" y="2341239"/>
                      <a:pt x="0" y="2337072"/>
                    </a:cubicBezTo>
                    <a:cubicBezTo>
                      <a:pt x="0" y="2334421"/>
                      <a:pt x="0" y="2332148"/>
                      <a:pt x="0" y="2329497"/>
                    </a:cubicBezTo>
                    <a:cubicBezTo>
                      <a:pt x="6060" y="2325330"/>
                      <a:pt x="12121" y="2321542"/>
                      <a:pt x="17424" y="2316618"/>
                    </a:cubicBezTo>
                    <a:cubicBezTo>
                      <a:pt x="451506" y="1903748"/>
                      <a:pt x="885209" y="1490878"/>
                      <a:pt x="1319669" y="1078387"/>
                    </a:cubicBezTo>
                    <a:cubicBezTo>
                      <a:pt x="1330654" y="1067781"/>
                      <a:pt x="1335199" y="1057554"/>
                      <a:pt x="1335199" y="1042402"/>
                    </a:cubicBezTo>
                    <a:cubicBezTo>
                      <a:pt x="1335957" y="776499"/>
                      <a:pt x="1337472" y="510974"/>
                      <a:pt x="1338987" y="245071"/>
                    </a:cubicBezTo>
                    <a:cubicBezTo>
                      <a:pt x="1338987" y="237116"/>
                      <a:pt x="1338987" y="229162"/>
                      <a:pt x="1338987" y="219314"/>
                    </a:cubicBezTo>
                    <a:cubicBezTo>
                      <a:pt x="1447697" y="219314"/>
                      <a:pt x="1553376" y="219314"/>
                      <a:pt x="1661328" y="219314"/>
                    </a:cubicBezTo>
                    <a:cubicBezTo>
                      <a:pt x="1661328" y="396583"/>
                      <a:pt x="1661328" y="572715"/>
                      <a:pt x="1661328" y="751878"/>
                    </a:cubicBezTo>
                    <a:cubicBezTo>
                      <a:pt x="1668525" y="745439"/>
                      <a:pt x="1672692" y="741651"/>
                      <a:pt x="1676858" y="737863"/>
                    </a:cubicBezTo>
                    <a:cubicBezTo>
                      <a:pt x="1888218" y="536731"/>
                      <a:pt x="2099577" y="335978"/>
                      <a:pt x="2310557" y="134846"/>
                    </a:cubicBezTo>
                    <a:cubicBezTo>
                      <a:pt x="2357905" y="90150"/>
                      <a:pt x="2404495" y="45075"/>
                      <a:pt x="2451084" y="0"/>
                    </a:cubicBezTo>
                    <a:close/>
                    <a:moveTo>
                      <a:pt x="651880" y="4338924"/>
                    </a:moveTo>
                    <a:cubicBezTo>
                      <a:pt x="1852612" y="4338924"/>
                      <a:pt x="3051072" y="4338924"/>
                      <a:pt x="4250668" y="4338924"/>
                    </a:cubicBezTo>
                    <a:cubicBezTo>
                      <a:pt x="4250668" y="4330591"/>
                      <a:pt x="4250668" y="4323773"/>
                      <a:pt x="4250668" y="4316955"/>
                    </a:cubicBezTo>
                    <a:cubicBezTo>
                      <a:pt x="4250668" y="3556744"/>
                      <a:pt x="4250668" y="2796911"/>
                      <a:pt x="4251046" y="2036700"/>
                    </a:cubicBezTo>
                    <a:cubicBezTo>
                      <a:pt x="4251046" y="2022306"/>
                      <a:pt x="4246501" y="2012458"/>
                      <a:pt x="4236274" y="2002231"/>
                    </a:cubicBezTo>
                    <a:cubicBezTo>
                      <a:pt x="3646135" y="1428000"/>
                      <a:pt x="3055996" y="853012"/>
                      <a:pt x="2465857" y="278024"/>
                    </a:cubicBezTo>
                    <a:cubicBezTo>
                      <a:pt x="2460933" y="273479"/>
                      <a:pt x="2456009" y="268934"/>
                      <a:pt x="2451084" y="264010"/>
                    </a:cubicBezTo>
                    <a:cubicBezTo>
                      <a:pt x="2445024" y="269691"/>
                      <a:pt x="2440100" y="273858"/>
                      <a:pt x="2435555" y="278403"/>
                    </a:cubicBezTo>
                    <a:cubicBezTo>
                      <a:pt x="1846173" y="839376"/>
                      <a:pt x="1256792" y="1400350"/>
                      <a:pt x="667031" y="1960944"/>
                    </a:cubicBezTo>
                    <a:cubicBezTo>
                      <a:pt x="656047" y="1971550"/>
                      <a:pt x="651501" y="1981398"/>
                      <a:pt x="651501" y="1996928"/>
                    </a:cubicBezTo>
                    <a:cubicBezTo>
                      <a:pt x="651880" y="2769639"/>
                      <a:pt x="651880" y="3542350"/>
                      <a:pt x="651880" y="4315061"/>
                    </a:cubicBezTo>
                    <a:cubicBezTo>
                      <a:pt x="651880" y="4322258"/>
                      <a:pt x="651880" y="4329834"/>
                      <a:pt x="651880" y="433892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7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22">
                <a:extLst>
                  <a:ext uri="{FF2B5EF4-FFF2-40B4-BE49-F238E27FC236}">
                    <a16:creationId xmlns:a16="http://schemas.microsoft.com/office/drawing/2014/main" id="{79ED1E31-C3B0-42A4-87BD-9375577A37AC}"/>
                  </a:ext>
                </a:extLst>
              </p:cNvPr>
              <p:cNvSpPr/>
              <p:nvPr/>
            </p:nvSpPr>
            <p:spPr>
              <a:xfrm>
                <a:off x="4303988" y="822869"/>
                <a:ext cx="3603640" cy="4073798"/>
              </a:xfrm>
              <a:custGeom>
                <a:avLst/>
                <a:gdLst>
                  <a:gd name="connsiteX0" fmla="*/ 0 w 3603640"/>
                  <a:gd name="connsiteY0" fmla="*/ 4073799 h 4073798"/>
                  <a:gd name="connsiteX1" fmla="*/ 3603640 w 3603640"/>
                  <a:gd name="connsiteY1" fmla="*/ 4073799 h 4073798"/>
                  <a:gd name="connsiteX2" fmla="*/ 3603640 w 3603640"/>
                  <a:gd name="connsiteY2" fmla="*/ 4052057 h 4073798"/>
                  <a:gd name="connsiteX3" fmla="*/ 3603640 w 3603640"/>
                  <a:gd name="connsiteY3" fmla="*/ 1771926 h 4073798"/>
                  <a:gd name="connsiteX4" fmla="*/ 3589146 w 3603640"/>
                  <a:gd name="connsiteY4" fmla="*/ 1737502 h 4073798"/>
                  <a:gd name="connsiteX5" fmla="*/ 1817220 w 3603640"/>
                  <a:gd name="connsiteY5" fmla="*/ 13588 h 4073798"/>
                  <a:gd name="connsiteX6" fmla="*/ 1802726 w 3603640"/>
                  <a:gd name="connsiteY6" fmla="*/ 0 h 4073798"/>
                  <a:gd name="connsiteX7" fmla="*/ 1787326 w 3603640"/>
                  <a:gd name="connsiteY7" fmla="*/ 14494 h 4073798"/>
                  <a:gd name="connsiteX8" fmla="*/ 15400 w 3603640"/>
                  <a:gd name="connsiteY8" fmla="*/ 1696737 h 4073798"/>
                  <a:gd name="connsiteX9" fmla="*/ 0 w 3603640"/>
                  <a:gd name="connsiteY9" fmla="*/ 1732972 h 4073798"/>
                  <a:gd name="connsiteX10" fmla="*/ 0 w 3603640"/>
                  <a:gd name="connsiteY10" fmla="*/ 4051151 h 4073798"/>
                  <a:gd name="connsiteX11" fmla="*/ 0 w 3603640"/>
                  <a:gd name="connsiteY11" fmla="*/ 4073799 h 407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3640" h="4073798">
                    <a:moveTo>
                      <a:pt x="0" y="4073799"/>
                    </a:moveTo>
                    <a:cubicBezTo>
                      <a:pt x="1202119" y="4073799"/>
                      <a:pt x="2402427" y="4073799"/>
                      <a:pt x="3603640" y="4073799"/>
                    </a:cubicBezTo>
                    <a:cubicBezTo>
                      <a:pt x="3603640" y="4065645"/>
                      <a:pt x="3603640" y="4058398"/>
                      <a:pt x="3603640" y="4052057"/>
                    </a:cubicBezTo>
                    <a:cubicBezTo>
                      <a:pt x="3603640" y="3292013"/>
                      <a:pt x="3603640" y="2531970"/>
                      <a:pt x="3603640" y="1771926"/>
                    </a:cubicBezTo>
                    <a:cubicBezTo>
                      <a:pt x="3603640" y="1757431"/>
                      <a:pt x="3599111" y="1747467"/>
                      <a:pt x="3589146" y="1737502"/>
                    </a:cubicBezTo>
                    <a:cubicBezTo>
                      <a:pt x="2998504" y="1164072"/>
                      <a:pt x="2407862" y="588830"/>
                      <a:pt x="1817220" y="13588"/>
                    </a:cubicBezTo>
                    <a:cubicBezTo>
                      <a:pt x="1812691" y="9059"/>
                      <a:pt x="1807256" y="4529"/>
                      <a:pt x="1802726" y="0"/>
                    </a:cubicBezTo>
                    <a:cubicBezTo>
                      <a:pt x="1796385" y="5435"/>
                      <a:pt x="1791855" y="9965"/>
                      <a:pt x="1787326" y="14494"/>
                    </a:cubicBezTo>
                    <a:cubicBezTo>
                      <a:pt x="1196684" y="575242"/>
                      <a:pt x="606042" y="1135989"/>
                      <a:pt x="15400" y="1696737"/>
                    </a:cubicBezTo>
                    <a:cubicBezTo>
                      <a:pt x="4529" y="1707607"/>
                      <a:pt x="0" y="1717572"/>
                      <a:pt x="0" y="1732972"/>
                    </a:cubicBezTo>
                    <a:cubicBezTo>
                      <a:pt x="0" y="2505699"/>
                      <a:pt x="0" y="3278425"/>
                      <a:pt x="0" y="4051151"/>
                    </a:cubicBezTo>
                    <a:cubicBezTo>
                      <a:pt x="0" y="4057492"/>
                      <a:pt x="0" y="4064740"/>
                      <a:pt x="0" y="4073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0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E5507A3-E2FB-469D-98DE-F67116D6C4D9}"/>
                  </a:ext>
                </a:extLst>
              </p:cNvPr>
              <p:cNvSpPr/>
              <p:nvPr/>
            </p:nvSpPr>
            <p:spPr>
              <a:xfrm>
                <a:off x="6077042" y="796666"/>
                <a:ext cx="46062" cy="4897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Chord 122">
                <a:extLst>
                  <a:ext uri="{FF2B5EF4-FFF2-40B4-BE49-F238E27FC236}">
                    <a16:creationId xmlns:a16="http://schemas.microsoft.com/office/drawing/2014/main" id="{99BBCD85-E80C-4C78-8757-9DC52911287F}"/>
                  </a:ext>
                </a:extLst>
              </p:cNvPr>
              <p:cNvSpPr/>
              <p:nvPr/>
            </p:nvSpPr>
            <p:spPr>
              <a:xfrm>
                <a:off x="5827837" y="1249989"/>
                <a:ext cx="544472" cy="544472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Chord 123">
                <a:extLst>
                  <a:ext uri="{FF2B5EF4-FFF2-40B4-BE49-F238E27FC236}">
                    <a16:creationId xmlns:a16="http://schemas.microsoft.com/office/drawing/2014/main" id="{A2210F8D-CC65-4456-9E5C-BCAC4E4EDB72}"/>
                  </a:ext>
                </a:extLst>
              </p:cNvPr>
              <p:cNvSpPr/>
              <p:nvPr/>
            </p:nvSpPr>
            <p:spPr>
              <a:xfrm rot="10800000">
                <a:off x="5986711" y="1376304"/>
                <a:ext cx="238193" cy="238193"/>
              </a:xfrm>
              <a:prstGeom prst="chord">
                <a:avLst>
                  <a:gd name="adj1" fmla="val 10883871"/>
                  <a:gd name="adj2" fmla="val 213749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0009980-4796-4104-858C-663ADE6D0193}"/>
                </a:ext>
              </a:extLst>
            </p:cNvPr>
            <p:cNvGrpSpPr/>
            <p:nvPr/>
          </p:nvGrpSpPr>
          <p:grpSpPr>
            <a:xfrm>
              <a:off x="64032" y="2550256"/>
              <a:ext cx="4797982" cy="3014687"/>
              <a:chOff x="-2368153" y="-373145"/>
              <a:chExt cx="11731250" cy="7371026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1296D82D-6AC6-4274-9192-B53461F0D7DB}"/>
                  </a:ext>
                </a:extLst>
              </p:cNvPr>
              <p:cNvSpPr/>
              <p:nvPr/>
            </p:nvSpPr>
            <p:spPr>
              <a:xfrm>
                <a:off x="-2368153" y="5818618"/>
                <a:ext cx="11731250" cy="117926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softEdge rad="241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C2BB8D3-C83E-4308-BBD6-E53BBAC8C652}"/>
                  </a:ext>
                </a:extLst>
              </p:cNvPr>
              <p:cNvSpPr/>
              <p:nvPr/>
            </p:nvSpPr>
            <p:spPr>
              <a:xfrm>
                <a:off x="3839245" y="3789852"/>
                <a:ext cx="667487" cy="2504608"/>
              </a:xfrm>
              <a:custGeom>
                <a:avLst/>
                <a:gdLst>
                  <a:gd name="connsiteX0" fmla="*/ 618346 w 667487"/>
                  <a:gd name="connsiteY0" fmla="*/ 2503413 h 2504608"/>
                  <a:gd name="connsiteX1" fmla="*/ 618346 w 667487"/>
                  <a:gd name="connsiteY1" fmla="*/ 2503413 h 2504608"/>
                  <a:gd name="connsiteX2" fmla="*/ 665971 w 667487"/>
                  <a:gd name="connsiteY2" fmla="*/ 2429118 h 2504608"/>
                  <a:gd name="connsiteX3" fmla="*/ 187816 w 667487"/>
                  <a:gd name="connsiteY3" fmla="*/ 9768 h 2504608"/>
                  <a:gd name="connsiteX4" fmla="*/ 174 w 667487"/>
                  <a:gd name="connsiteY4" fmla="*/ 69776 h 2504608"/>
                  <a:gd name="connsiteX5" fmla="*/ 545004 w 667487"/>
                  <a:gd name="connsiteY5" fmla="*/ 2454836 h 2504608"/>
                  <a:gd name="connsiteX6" fmla="*/ 618346 w 667487"/>
                  <a:gd name="connsiteY6" fmla="*/ 2503413 h 2504608"/>
                  <a:gd name="connsiteX7" fmla="*/ 618346 w 667487"/>
                  <a:gd name="connsiteY7" fmla="*/ 2503413 h 25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7487" h="2504608">
                    <a:moveTo>
                      <a:pt x="618346" y="2503413"/>
                    </a:moveTo>
                    <a:lnTo>
                      <a:pt x="618346" y="2503413"/>
                    </a:lnTo>
                    <a:cubicBezTo>
                      <a:pt x="651683" y="2495793"/>
                      <a:pt x="673591" y="2462456"/>
                      <a:pt x="665971" y="2429118"/>
                    </a:cubicBezTo>
                    <a:lnTo>
                      <a:pt x="187816" y="9768"/>
                    </a:lnTo>
                    <a:cubicBezTo>
                      <a:pt x="181149" y="-23569"/>
                      <a:pt x="-6494" y="36438"/>
                      <a:pt x="174" y="69776"/>
                    </a:cubicBezTo>
                    <a:lnTo>
                      <a:pt x="545004" y="2454836"/>
                    </a:lnTo>
                    <a:cubicBezTo>
                      <a:pt x="552624" y="2488173"/>
                      <a:pt x="585008" y="2510081"/>
                      <a:pt x="618346" y="2503413"/>
                    </a:cubicBezTo>
                    <a:lnTo>
                      <a:pt x="618346" y="2503413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445300F-B764-44E1-8E06-365B7CACE5C3}"/>
                  </a:ext>
                </a:extLst>
              </p:cNvPr>
              <p:cNvSpPr/>
              <p:nvPr/>
            </p:nvSpPr>
            <p:spPr>
              <a:xfrm>
                <a:off x="1735752" y="3846376"/>
                <a:ext cx="847607" cy="2457514"/>
              </a:xfrm>
              <a:custGeom>
                <a:avLst/>
                <a:gdLst>
                  <a:gd name="connsiteX0" fmla="*/ 45314 w 847607"/>
                  <a:gd name="connsiteY0" fmla="*/ 2455462 h 2457514"/>
                  <a:gd name="connsiteX1" fmla="*/ 45314 w 847607"/>
                  <a:gd name="connsiteY1" fmla="*/ 2455462 h 2457514"/>
                  <a:gd name="connsiteX2" fmla="*/ 2452 w 847607"/>
                  <a:gd name="connsiteY2" fmla="*/ 2377357 h 2457514"/>
                  <a:gd name="connsiteX3" fmla="*/ 660629 w 847607"/>
                  <a:gd name="connsiteY3" fmla="*/ 8489 h 2457514"/>
                  <a:gd name="connsiteX4" fmla="*/ 847319 w 847607"/>
                  <a:gd name="connsiteY4" fmla="*/ 81832 h 2457514"/>
                  <a:gd name="connsiteX5" fmla="*/ 123419 w 847607"/>
                  <a:gd name="connsiteY5" fmla="*/ 2412599 h 2457514"/>
                  <a:gd name="connsiteX6" fmla="*/ 45314 w 847607"/>
                  <a:gd name="connsiteY6" fmla="*/ 2455462 h 2457514"/>
                  <a:gd name="connsiteX7" fmla="*/ 45314 w 847607"/>
                  <a:gd name="connsiteY7" fmla="*/ 2455462 h 245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7607" h="2457514">
                    <a:moveTo>
                      <a:pt x="45314" y="2455462"/>
                    </a:moveTo>
                    <a:lnTo>
                      <a:pt x="45314" y="2455462"/>
                    </a:lnTo>
                    <a:cubicBezTo>
                      <a:pt x="11977" y="2445937"/>
                      <a:pt x="-7073" y="2411647"/>
                      <a:pt x="2452" y="2377357"/>
                    </a:cubicBezTo>
                    <a:lnTo>
                      <a:pt x="660629" y="8489"/>
                    </a:lnTo>
                    <a:cubicBezTo>
                      <a:pt x="670154" y="-24848"/>
                      <a:pt x="855892" y="48494"/>
                      <a:pt x="847319" y="81832"/>
                    </a:cubicBezTo>
                    <a:lnTo>
                      <a:pt x="123419" y="2412599"/>
                    </a:lnTo>
                    <a:cubicBezTo>
                      <a:pt x="112942" y="2444985"/>
                      <a:pt x="78652" y="2464035"/>
                      <a:pt x="45314" y="2455462"/>
                    </a:cubicBezTo>
                    <a:lnTo>
                      <a:pt x="45314" y="2455462"/>
                    </a:lnTo>
                    <a:close/>
                  </a:path>
                </a:pathLst>
              </a:custGeom>
              <a:gradFill>
                <a:gsLst>
                  <a:gs pos="779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156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A4B72A1-CF11-4E82-BF46-1A8004D01159}"/>
                  </a:ext>
                </a:extLst>
              </p:cNvPr>
              <p:cNvSpPr/>
              <p:nvPr/>
            </p:nvSpPr>
            <p:spPr>
              <a:xfrm>
                <a:off x="1667719" y="1131668"/>
                <a:ext cx="2933700" cy="2943225"/>
              </a:xfrm>
              <a:custGeom>
                <a:avLst/>
                <a:gdLst>
                  <a:gd name="connsiteX0" fmla="*/ 2933700 w 2933700"/>
                  <a:gd name="connsiteY0" fmla="*/ 1471613 h 2943225"/>
                  <a:gd name="connsiteX1" fmla="*/ 1466850 w 2933700"/>
                  <a:gd name="connsiteY1" fmla="*/ 2943225 h 2943225"/>
                  <a:gd name="connsiteX2" fmla="*/ 0 w 2933700"/>
                  <a:gd name="connsiteY2" fmla="*/ 1471613 h 2943225"/>
                  <a:gd name="connsiteX3" fmla="*/ 1467803 w 2933700"/>
                  <a:gd name="connsiteY3" fmla="*/ 0 h 2943225"/>
                  <a:gd name="connsiteX4" fmla="*/ 2933700 w 2933700"/>
                  <a:gd name="connsiteY4" fmla="*/ 1471613 h 2943225"/>
                  <a:gd name="connsiteX5" fmla="*/ 2933700 w 2933700"/>
                  <a:gd name="connsiteY5" fmla="*/ 1471613 h 294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33700" h="2943225">
                    <a:moveTo>
                      <a:pt x="2933700" y="1471613"/>
                    </a:moveTo>
                    <a:cubicBezTo>
                      <a:pt x="2933700" y="2284095"/>
                      <a:pt x="2277428" y="2943225"/>
                      <a:pt x="1466850" y="2943225"/>
                    </a:cubicBezTo>
                    <a:cubicBezTo>
                      <a:pt x="656273" y="2943225"/>
                      <a:pt x="0" y="2284095"/>
                      <a:pt x="0" y="1471613"/>
                    </a:cubicBezTo>
                    <a:cubicBezTo>
                      <a:pt x="0" y="659130"/>
                      <a:pt x="657225" y="0"/>
                      <a:pt x="1467803" y="0"/>
                    </a:cubicBezTo>
                    <a:cubicBezTo>
                      <a:pt x="2278380" y="0"/>
                      <a:pt x="2933700" y="659130"/>
                      <a:pt x="2933700" y="1471613"/>
                    </a:cubicBezTo>
                    <a:lnTo>
                      <a:pt x="2933700" y="1471613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3FFEAF53-32B2-4472-B7AC-AA98E4C92606}"/>
                  </a:ext>
                </a:extLst>
              </p:cNvPr>
              <p:cNvSpPr/>
              <p:nvPr/>
            </p:nvSpPr>
            <p:spPr>
              <a:xfrm>
                <a:off x="3002600" y="115250"/>
                <a:ext cx="732602" cy="1110244"/>
              </a:xfrm>
              <a:custGeom>
                <a:avLst/>
                <a:gdLst>
                  <a:gd name="connsiteX0" fmla="*/ 732044 w 732602"/>
                  <a:gd name="connsiteY0" fmla="*/ 364363 h 1110244"/>
                  <a:gd name="connsiteX1" fmla="*/ 725377 w 732602"/>
                  <a:gd name="connsiteY1" fmla="*/ 53848 h 1110244"/>
                  <a:gd name="connsiteX2" fmla="*/ 664416 w 732602"/>
                  <a:gd name="connsiteY2" fmla="*/ 7176 h 1110244"/>
                  <a:gd name="connsiteX3" fmla="*/ 81486 w 732602"/>
                  <a:gd name="connsiteY3" fmla="*/ 220536 h 1110244"/>
                  <a:gd name="connsiteX4" fmla="*/ 8144 w 732602"/>
                  <a:gd name="connsiteY4" fmla="*/ 278638 h 1110244"/>
                  <a:gd name="connsiteX5" fmla="*/ 78629 w 732602"/>
                  <a:gd name="connsiteY5" fmla="*/ 410083 h 1110244"/>
                  <a:gd name="connsiteX6" fmla="*/ 80534 w 732602"/>
                  <a:gd name="connsiteY6" fmla="*/ 944436 h 1110244"/>
                  <a:gd name="connsiteX7" fmla="*/ 86249 w 732602"/>
                  <a:gd name="connsiteY7" fmla="*/ 1015873 h 1110244"/>
                  <a:gd name="connsiteX8" fmla="*/ 182452 w 732602"/>
                  <a:gd name="connsiteY8" fmla="*/ 1098741 h 1110244"/>
                  <a:gd name="connsiteX9" fmla="*/ 322469 w 732602"/>
                  <a:gd name="connsiteY9" fmla="*/ 1094931 h 1110244"/>
                  <a:gd name="connsiteX10" fmla="*/ 321516 w 732602"/>
                  <a:gd name="connsiteY10" fmla="*/ 1092073 h 1110244"/>
                  <a:gd name="connsiteX11" fmla="*/ 323421 w 732602"/>
                  <a:gd name="connsiteY11" fmla="*/ 1092073 h 1110244"/>
                  <a:gd name="connsiteX12" fmla="*/ 459629 w 732602"/>
                  <a:gd name="connsiteY12" fmla="*/ 926338 h 1110244"/>
                  <a:gd name="connsiteX13" fmla="*/ 456771 w 732602"/>
                  <a:gd name="connsiteY13" fmla="*/ 775843 h 1110244"/>
                  <a:gd name="connsiteX14" fmla="*/ 511064 w 732602"/>
                  <a:gd name="connsiteY14" fmla="*/ 709168 h 1110244"/>
                  <a:gd name="connsiteX15" fmla="*/ 709184 w 732602"/>
                  <a:gd name="connsiteY15" fmla="*/ 546291 h 1110244"/>
                  <a:gd name="connsiteX16" fmla="*/ 732044 w 732602"/>
                  <a:gd name="connsiteY16" fmla="*/ 364363 h 111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32602" h="1110244">
                    <a:moveTo>
                      <a:pt x="732044" y="364363"/>
                    </a:moveTo>
                    <a:cubicBezTo>
                      <a:pt x="718709" y="351981"/>
                      <a:pt x="725377" y="143383"/>
                      <a:pt x="725377" y="53848"/>
                    </a:cubicBezTo>
                    <a:cubicBezTo>
                      <a:pt x="725377" y="-6159"/>
                      <a:pt x="724424" y="-6159"/>
                      <a:pt x="664416" y="7176"/>
                    </a:cubicBezTo>
                    <a:cubicBezTo>
                      <a:pt x="573929" y="26226"/>
                      <a:pt x="117681" y="219583"/>
                      <a:pt x="81486" y="220536"/>
                    </a:cubicBezTo>
                    <a:cubicBezTo>
                      <a:pt x="42434" y="221488"/>
                      <a:pt x="18621" y="241491"/>
                      <a:pt x="8144" y="278638"/>
                    </a:cubicBezTo>
                    <a:cubicBezTo>
                      <a:pt x="-12811" y="350076"/>
                      <a:pt x="5286" y="387223"/>
                      <a:pt x="78629" y="410083"/>
                    </a:cubicBezTo>
                    <a:cubicBezTo>
                      <a:pt x="81486" y="588201"/>
                      <a:pt x="78629" y="767271"/>
                      <a:pt x="80534" y="944436"/>
                    </a:cubicBezTo>
                    <a:cubicBezTo>
                      <a:pt x="80534" y="961581"/>
                      <a:pt x="74819" y="999681"/>
                      <a:pt x="86249" y="1015873"/>
                    </a:cubicBezTo>
                    <a:cubicBezTo>
                      <a:pt x="103394" y="1061593"/>
                      <a:pt x="138636" y="1080643"/>
                      <a:pt x="182452" y="1098741"/>
                    </a:cubicBezTo>
                    <a:cubicBezTo>
                      <a:pt x="228171" y="1116838"/>
                      <a:pt x="274844" y="1112076"/>
                      <a:pt x="322469" y="1094931"/>
                    </a:cubicBezTo>
                    <a:cubicBezTo>
                      <a:pt x="322469" y="1094931"/>
                      <a:pt x="322469" y="1093978"/>
                      <a:pt x="321516" y="1092073"/>
                    </a:cubicBezTo>
                    <a:cubicBezTo>
                      <a:pt x="322469" y="1092073"/>
                      <a:pt x="322469" y="1092073"/>
                      <a:pt x="323421" y="1092073"/>
                    </a:cubicBezTo>
                    <a:cubicBezTo>
                      <a:pt x="412004" y="1069213"/>
                      <a:pt x="452009" y="1020636"/>
                      <a:pt x="459629" y="926338"/>
                    </a:cubicBezTo>
                    <a:cubicBezTo>
                      <a:pt x="458677" y="875856"/>
                      <a:pt x="462486" y="825373"/>
                      <a:pt x="456771" y="775843"/>
                    </a:cubicBezTo>
                    <a:cubicBezTo>
                      <a:pt x="452009" y="731076"/>
                      <a:pt x="472011" y="716788"/>
                      <a:pt x="511064" y="709168"/>
                    </a:cubicBezTo>
                    <a:cubicBezTo>
                      <a:pt x="605361" y="691071"/>
                      <a:pt x="672989" y="634873"/>
                      <a:pt x="709184" y="546291"/>
                    </a:cubicBezTo>
                    <a:cubicBezTo>
                      <a:pt x="732044" y="489141"/>
                      <a:pt x="733949" y="426276"/>
                      <a:pt x="732044" y="364363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90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8111E31-6D27-4D0D-ADD8-774ECE8DFCBF}"/>
                  </a:ext>
                </a:extLst>
              </p:cNvPr>
              <p:cNvSpPr/>
              <p:nvPr/>
            </p:nvSpPr>
            <p:spPr>
              <a:xfrm>
                <a:off x="1858219" y="1322168"/>
                <a:ext cx="2552700" cy="2562225"/>
              </a:xfrm>
              <a:custGeom>
                <a:avLst/>
                <a:gdLst>
                  <a:gd name="connsiteX0" fmla="*/ 2552700 w 2552700"/>
                  <a:gd name="connsiteY0" fmla="*/ 1281113 h 2562225"/>
                  <a:gd name="connsiteX1" fmla="*/ 1276350 w 2552700"/>
                  <a:gd name="connsiteY1" fmla="*/ 2562225 h 2562225"/>
                  <a:gd name="connsiteX2" fmla="*/ 0 w 2552700"/>
                  <a:gd name="connsiteY2" fmla="*/ 1281113 h 2562225"/>
                  <a:gd name="connsiteX3" fmla="*/ 1277303 w 2552700"/>
                  <a:gd name="connsiteY3" fmla="*/ 0 h 2562225"/>
                  <a:gd name="connsiteX4" fmla="*/ 2552700 w 2552700"/>
                  <a:gd name="connsiteY4" fmla="*/ 1281113 h 2562225"/>
                  <a:gd name="connsiteX5" fmla="*/ 2552700 w 2552700"/>
                  <a:gd name="connsiteY5" fmla="*/ 1281113 h 2562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52700" h="2562225">
                    <a:moveTo>
                      <a:pt x="2552700" y="1281113"/>
                    </a:moveTo>
                    <a:cubicBezTo>
                      <a:pt x="2552700" y="1988820"/>
                      <a:pt x="1981200" y="2562225"/>
                      <a:pt x="1276350" y="2562225"/>
                    </a:cubicBezTo>
                    <a:cubicBezTo>
                      <a:pt x="571500" y="2562225"/>
                      <a:pt x="0" y="1988820"/>
                      <a:pt x="0" y="1281113"/>
                    </a:cubicBezTo>
                    <a:cubicBezTo>
                      <a:pt x="0" y="573405"/>
                      <a:pt x="572453" y="0"/>
                      <a:pt x="1277303" y="0"/>
                    </a:cubicBezTo>
                    <a:cubicBezTo>
                      <a:pt x="1982153" y="0"/>
                      <a:pt x="2552700" y="573405"/>
                      <a:pt x="2552700" y="1281113"/>
                    </a:cubicBezTo>
                    <a:lnTo>
                      <a:pt x="2552700" y="1281113"/>
                    </a:lnTo>
                    <a:close/>
                  </a:path>
                </a:pathLst>
              </a:custGeom>
              <a:gradFill>
                <a:gsLst>
                  <a:gs pos="41000">
                    <a:schemeClr val="accent5">
                      <a:lumMod val="20000"/>
                      <a:lumOff val="80000"/>
                    </a:schemeClr>
                  </a:gs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6720071-6522-4E7E-8E0E-F355A392447A}"/>
                  </a:ext>
                </a:extLst>
              </p:cNvPr>
              <p:cNvSpPr/>
              <p:nvPr/>
            </p:nvSpPr>
            <p:spPr>
              <a:xfrm>
                <a:off x="2154650" y="1036418"/>
                <a:ext cx="1999272" cy="1771650"/>
              </a:xfrm>
              <a:custGeom>
                <a:avLst/>
                <a:gdLst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61772 w 1999272"/>
                  <a:gd name="connsiteY26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84632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26" fmla="*/ 584632 w 1999272"/>
                  <a:gd name="connsiteY26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561772 w 1999272"/>
                  <a:gd name="connsiteY20" fmla="*/ 1166813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561772 w 1999272"/>
                  <a:gd name="connsiteY25" fmla="*/ 1166813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8444 w 1999272"/>
                  <a:gd name="connsiteY24" fmla="*/ 1120140 h 1771650"/>
                  <a:gd name="connsiteX25" fmla="*/ 604226 w 1999272"/>
                  <a:gd name="connsiteY25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  <a:gd name="connsiteX0" fmla="*/ 1999094 w 1999272"/>
                  <a:gd name="connsiteY0" fmla="*/ 424815 h 1771650"/>
                  <a:gd name="connsiteX1" fmla="*/ 1833359 w 1999272"/>
                  <a:gd name="connsiteY1" fmla="*/ 206692 h 1771650"/>
                  <a:gd name="connsiteX2" fmla="*/ 1474267 w 1999272"/>
                  <a:gd name="connsiteY2" fmla="*/ 4763 h 1771650"/>
                  <a:gd name="connsiteX3" fmla="*/ 1308532 w 1999272"/>
                  <a:gd name="connsiteY3" fmla="*/ 2858 h 1771650"/>
                  <a:gd name="connsiteX4" fmla="*/ 1294244 w 1999272"/>
                  <a:gd name="connsiteY4" fmla="*/ 64770 h 1771650"/>
                  <a:gd name="connsiteX5" fmla="*/ 1165657 w 1999272"/>
                  <a:gd name="connsiteY5" fmla="*/ 169545 h 1771650"/>
                  <a:gd name="connsiteX6" fmla="*/ 928484 w 1999272"/>
                  <a:gd name="connsiteY6" fmla="*/ 72390 h 1771650"/>
                  <a:gd name="connsiteX7" fmla="*/ 875144 w 1999272"/>
                  <a:gd name="connsiteY7" fmla="*/ 0 h 1771650"/>
                  <a:gd name="connsiteX8" fmla="*/ 483667 w 1999272"/>
                  <a:gd name="connsiteY8" fmla="*/ 54292 h 1771650"/>
                  <a:gd name="connsiteX9" fmla="*/ 263639 w 1999272"/>
                  <a:gd name="connsiteY9" fmla="*/ 360997 h 1771650"/>
                  <a:gd name="connsiteX10" fmla="*/ 103619 w 1999272"/>
                  <a:gd name="connsiteY10" fmla="*/ 807720 h 1771650"/>
                  <a:gd name="connsiteX11" fmla="*/ 1702 w 1999272"/>
                  <a:gd name="connsiteY11" fmla="*/ 1269682 h 1771650"/>
                  <a:gd name="connsiteX12" fmla="*/ 179819 w 1999272"/>
                  <a:gd name="connsiteY12" fmla="*/ 1448753 h 1771650"/>
                  <a:gd name="connsiteX13" fmla="*/ 625589 w 1999272"/>
                  <a:gd name="connsiteY13" fmla="*/ 1451610 h 1771650"/>
                  <a:gd name="connsiteX14" fmla="*/ 625589 w 1999272"/>
                  <a:gd name="connsiteY14" fmla="*/ 1770698 h 1771650"/>
                  <a:gd name="connsiteX15" fmla="*/ 1638097 w 1999272"/>
                  <a:gd name="connsiteY15" fmla="*/ 1771650 h 1771650"/>
                  <a:gd name="connsiteX16" fmla="*/ 1723822 w 1999272"/>
                  <a:gd name="connsiteY16" fmla="*/ 675322 h 1771650"/>
                  <a:gd name="connsiteX17" fmla="*/ 1901940 w 1999272"/>
                  <a:gd name="connsiteY17" fmla="*/ 899160 h 1771650"/>
                  <a:gd name="connsiteX18" fmla="*/ 1999094 w 1999272"/>
                  <a:gd name="connsiteY18" fmla="*/ 424815 h 1771650"/>
                  <a:gd name="connsiteX19" fmla="*/ 1999094 w 1999272"/>
                  <a:gd name="connsiteY19" fmla="*/ 424815 h 1771650"/>
                  <a:gd name="connsiteX20" fmla="*/ 604226 w 1999272"/>
                  <a:gd name="connsiteY20" fmla="*/ 1170079 h 1771650"/>
                  <a:gd name="connsiteX21" fmla="*/ 420802 w 1999272"/>
                  <a:gd name="connsiteY21" fmla="*/ 1151573 h 1771650"/>
                  <a:gd name="connsiteX22" fmla="*/ 394132 w 1999272"/>
                  <a:gd name="connsiteY22" fmla="*/ 1109663 h 1771650"/>
                  <a:gd name="connsiteX23" fmla="*/ 554152 w 1999272"/>
                  <a:gd name="connsiteY23" fmla="*/ 693420 h 1771650"/>
                  <a:gd name="connsiteX24" fmla="*/ 604226 w 1999272"/>
                  <a:gd name="connsiteY24" fmla="*/ 1170079 h 17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99272" h="1771650">
                    <a:moveTo>
                      <a:pt x="1999094" y="424815"/>
                    </a:moveTo>
                    <a:cubicBezTo>
                      <a:pt x="1943849" y="352425"/>
                      <a:pt x="1890509" y="278130"/>
                      <a:pt x="1833359" y="206692"/>
                    </a:cubicBezTo>
                    <a:cubicBezTo>
                      <a:pt x="1740967" y="91440"/>
                      <a:pt x="1624762" y="14288"/>
                      <a:pt x="1474267" y="4763"/>
                    </a:cubicBezTo>
                    <a:cubicBezTo>
                      <a:pt x="1419022" y="1905"/>
                      <a:pt x="1363777" y="3810"/>
                      <a:pt x="1308532" y="2858"/>
                    </a:cubicBezTo>
                    <a:cubicBezTo>
                      <a:pt x="1305674" y="24765"/>
                      <a:pt x="1298054" y="51435"/>
                      <a:pt x="1294244" y="64770"/>
                    </a:cubicBezTo>
                    <a:cubicBezTo>
                      <a:pt x="1277099" y="128588"/>
                      <a:pt x="1227569" y="152400"/>
                      <a:pt x="1165657" y="169545"/>
                    </a:cubicBezTo>
                    <a:cubicBezTo>
                      <a:pt x="1083742" y="184785"/>
                      <a:pt x="980872" y="172403"/>
                      <a:pt x="928484" y="72390"/>
                    </a:cubicBezTo>
                    <a:cubicBezTo>
                      <a:pt x="895147" y="16192"/>
                      <a:pt x="887527" y="7620"/>
                      <a:pt x="875144" y="0"/>
                    </a:cubicBezTo>
                    <a:cubicBezTo>
                      <a:pt x="833234" y="2858"/>
                      <a:pt x="541769" y="20955"/>
                      <a:pt x="483667" y="54292"/>
                    </a:cubicBezTo>
                    <a:cubicBezTo>
                      <a:pt x="359842" y="126683"/>
                      <a:pt x="299834" y="228600"/>
                      <a:pt x="263639" y="360997"/>
                    </a:cubicBezTo>
                    <a:cubicBezTo>
                      <a:pt x="221729" y="513397"/>
                      <a:pt x="160769" y="660083"/>
                      <a:pt x="103619" y="807720"/>
                    </a:cubicBezTo>
                    <a:cubicBezTo>
                      <a:pt x="77902" y="874395"/>
                      <a:pt x="-13538" y="1179195"/>
                      <a:pt x="1702" y="1269682"/>
                    </a:cubicBezTo>
                    <a:cubicBezTo>
                      <a:pt x="29324" y="1384935"/>
                      <a:pt x="42659" y="1427798"/>
                      <a:pt x="179819" y="1448753"/>
                    </a:cubicBezTo>
                    <a:cubicBezTo>
                      <a:pt x="328409" y="1452563"/>
                      <a:pt x="476999" y="1452563"/>
                      <a:pt x="625589" y="1451610"/>
                    </a:cubicBezTo>
                    <a:cubicBezTo>
                      <a:pt x="625589" y="1451610"/>
                      <a:pt x="626542" y="1741170"/>
                      <a:pt x="625589" y="1770698"/>
                    </a:cubicBezTo>
                    <a:lnTo>
                      <a:pt x="1638097" y="1771650"/>
                    </a:lnTo>
                    <a:cubicBezTo>
                      <a:pt x="1617142" y="1416368"/>
                      <a:pt x="1649527" y="1078230"/>
                      <a:pt x="1723822" y="675322"/>
                    </a:cubicBezTo>
                    <a:cubicBezTo>
                      <a:pt x="1785734" y="754380"/>
                      <a:pt x="1843837" y="825818"/>
                      <a:pt x="1901940" y="899160"/>
                    </a:cubicBezTo>
                    <a:cubicBezTo>
                      <a:pt x="1944802" y="803910"/>
                      <a:pt x="2002904" y="441960"/>
                      <a:pt x="1999094" y="424815"/>
                    </a:cubicBezTo>
                    <a:lnTo>
                      <a:pt x="1999094" y="424815"/>
                    </a:lnTo>
                    <a:close/>
                    <a:moveTo>
                      <a:pt x="604226" y="1170079"/>
                    </a:moveTo>
                    <a:lnTo>
                      <a:pt x="420802" y="1151573"/>
                    </a:lnTo>
                    <a:cubicBezTo>
                      <a:pt x="389369" y="1146810"/>
                      <a:pt x="381749" y="1141095"/>
                      <a:pt x="394132" y="1109663"/>
                    </a:cubicBezTo>
                    <a:cubicBezTo>
                      <a:pt x="431279" y="1019175"/>
                      <a:pt x="538912" y="727710"/>
                      <a:pt x="554152" y="693420"/>
                    </a:cubicBezTo>
                    <a:cubicBezTo>
                      <a:pt x="592434" y="856977"/>
                      <a:pt x="606857" y="1070860"/>
                      <a:pt x="604226" y="1170079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accent1"/>
                  </a:gs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97B5549-B113-41CE-8F99-672FBF0A4E6E}"/>
                  </a:ext>
                </a:extLst>
              </p:cNvPr>
              <p:cNvSpPr/>
              <p:nvPr/>
            </p:nvSpPr>
            <p:spPr>
              <a:xfrm>
                <a:off x="3384849" y="1184055"/>
                <a:ext cx="2579597" cy="1305877"/>
              </a:xfrm>
              <a:custGeom>
                <a:avLst/>
                <a:gdLst>
                  <a:gd name="connsiteX0" fmla="*/ 2506255 w 2579597"/>
                  <a:gd name="connsiteY0" fmla="*/ 0 h 1305877"/>
                  <a:gd name="connsiteX1" fmla="*/ 885100 w 2579597"/>
                  <a:gd name="connsiteY1" fmla="*/ 0 h 1305877"/>
                  <a:gd name="connsiteX2" fmla="*/ 811758 w 2579597"/>
                  <a:gd name="connsiteY2" fmla="*/ 73342 h 1305877"/>
                  <a:gd name="connsiteX3" fmla="*/ 580300 w 2579597"/>
                  <a:gd name="connsiteY3" fmla="*/ 1156335 h 1305877"/>
                  <a:gd name="connsiteX4" fmla="*/ 548868 w 2579597"/>
                  <a:gd name="connsiteY4" fmla="*/ 1156335 h 1305877"/>
                  <a:gd name="connsiteX5" fmla="*/ 351700 w 2579597"/>
                  <a:gd name="connsiteY5" fmla="*/ 1156335 h 1305877"/>
                  <a:gd name="connsiteX6" fmla="*/ 230733 w 2579597"/>
                  <a:gd name="connsiteY6" fmla="*/ 1162050 h 1305877"/>
                  <a:gd name="connsiteX7" fmla="*/ 24993 w 2579597"/>
                  <a:gd name="connsiteY7" fmla="*/ 1250632 h 1305877"/>
                  <a:gd name="connsiteX8" fmla="*/ 1180 w 2579597"/>
                  <a:gd name="connsiteY8" fmla="*/ 1289685 h 1305877"/>
                  <a:gd name="connsiteX9" fmla="*/ 30708 w 2579597"/>
                  <a:gd name="connsiteY9" fmla="*/ 1304925 h 1305877"/>
                  <a:gd name="connsiteX10" fmla="*/ 628878 w 2579597"/>
                  <a:gd name="connsiteY10" fmla="*/ 1304925 h 1305877"/>
                  <a:gd name="connsiteX11" fmla="*/ 638403 w 2579597"/>
                  <a:gd name="connsiteY11" fmla="*/ 1305878 h 1305877"/>
                  <a:gd name="connsiteX12" fmla="*/ 2277655 w 2579597"/>
                  <a:gd name="connsiteY12" fmla="*/ 1305878 h 1305877"/>
                  <a:gd name="connsiteX13" fmla="*/ 2350998 w 2579597"/>
                  <a:gd name="connsiteY13" fmla="*/ 1232535 h 1305877"/>
                  <a:gd name="connsiteX14" fmla="*/ 2579598 w 2579597"/>
                  <a:gd name="connsiteY14" fmla="*/ 74295 h 1305877"/>
                  <a:gd name="connsiteX15" fmla="*/ 2506255 w 2579597"/>
                  <a:gd name="connsiteY15" fmla="*/ 0 h 1305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79597" h="1305877">
                    <a:moveTo>
                      <a:pt x="2506255" y="0"/>
                    </a:moveTo>
                    <a:lnTo>
                      <a:pt x="885100" y="0"/>
                    </a:lnTo>
                    <a:cubicBezTo>
                      <a:pt x="845095" y="0"/>
                      <a:pt x="811758" y="32385"/>
                      <a:pt x="811758" y="73342"/>
                    </a:cubicBezTo>
                    <a:lnTo>
                      <a:pt x="580300" y="1156335"/>
                    </a:lnTo>
                    <a:cubicBezTo>
                      <a:pt x="563155" y="1156335"/>
                      <a:pt x="550773" y="1156335"/>
                      <a:pt x="548868" y="1156335"/>
                    </a:cubicBezTo>
                    <a:cubicBezTo>
                      <a:pt x="500290" y="1155382"/>
                      <a:pt x="421233" y="1155382"/>
                      <a:pt x="351700" y="1156335"/>
                    </a:cubicBezTo>
                    <a:cubicBezTo>
                      <a:pt x="311695" y="1166813"/>
                      <a:pt x="270738" y="1164907"/>
                      <a:pt x="230733" y="1162050"/>
                    </a:cubicBezTo>
                    <a:cubicBezTo>
                      <a:pt x="145008" y="1155382"/>
                      <a:pt x="85000" y="1193482"/>
                      <a:pt x="24993" y="1250632"/>
                    </a:cubicBezTo>
                    <a:cubicBezTo>
                      <a:pt x="11658" y="1263968"/>
                      <a:pt x="-4535" y="1271588"/>
                      <a:pt x="1180" y="1289685"/>
                    </a:cubicBezTo>
                    <a:cubicBezTo>
                      <a:pt x="4990" y="1302068"/>
                      <a:pt x="13563" y="1304925"/>
                      <a:pt x="30708" y="1304925"/>
                    </a:cubicBezTo>
                    <a:cubicBezTo>
                      <a:pt x="212635" y="1305878"/>
                      <a:pt x="448855" y="1305878"/>
                      <a:pt x="628878" y="1304925"/>
                    </a:cubicBezTo>
                    <a:cubicBezTo>
                      <a:pt x="631735" y="1304925"/>
                      <a:pt x="635545" y="1305878"/>
                      <a:pt x="638403" y="1305878"/>
                    </a:cubicBezTo>
                    <a:lnTo>
                      <a:pt x="2277655" y="1305878"/>
                    </a:lnTo>
                    <a:cubicBezTo>
                      <a:pt x="2317660" y="1305878"/>
                      <a:pt x="2350998" y="1273493"/>
                      <a:pt x="2350998" y="1232535"/>
                    </a:cubicBezTo>
                    <a:lnTo>
                      <a:pt x="2579598" y="74295"/>
                    </a:lnTo>
                    <a:cubicBezTo>
                      <a:pt x="2578646" y="32385"/>
                      <a:pt x="2546260" y="0"/>
                      <a:pt x="2506255" y="0"/>
                    </a:cubicBezTo>
                    <a:close/>
                  </a:path>
                </a:pathLst>
              </a:custGeom>
              <a:gradFill>
                <a:gsLst>
                  <a:gs pos="63000">
                    <a:schemeClr val="tx1">
                      <a:lumMod val="65000"/>
                      <a:lumOff val="35000"/>
                    </a:schemeClr>
                  </a:gs>
                  <a:gs pos="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A7311AB-FD94-4C91-804B-E858E51C828E}"/>
                  </a:ext>
                </a:extLst>
              </p:cNvPr>
              <p:cNvSpPr/>
              <p:nvPr/>
            </p:nvSpPr>
            <p:spPr>
              <a:xfrm>
                <a:off x="3763779" y="6170393"/>
                <a:ext cx="761873" cy="266974"/>
              </a:xfrm>
              <a:custGeom>
                <a:avLst/>
                <a:gdLst>
                  <a:gd name="connsiteX0" fmla="*/ 755725 w 761873"/>
                  <a:gd name="connsiteY0" fmla="*/ 200025 h 266974"/>
                  <a:gd name="connsiteX1" fmla="*/ 621423 w 761873"/>
                  <a:gd name="connsiteY1" fmla="*/ 123825 h 266974"/>
                  <a:gd name="connsiteX2" fmla="*/ 344245 w 761873"/>
                  <a:gd name="connsiteY2" fmla="*/ 26670 h 266974"/>
                  <a:gd name="connsiteX3" fmla="*/ 298525 w 761873"/>
                  <a:gd name="connsiteY3" fmla="*/ 0 h 266974"/>
                  <a:gd name="connsiteX4" fmla="*/ 291858 w 761873"/>
                  <a:gd name="connsiteY4" fmla="*/ 5715 h 266974"/>
                  <a:gd name="connsiteX5" fmla="*/ 82308 w 761873"/>
                  <a:gd name="connsiteY5" fmla="*/ 13335 h 266974"/>
                  <a:gd name="connsiteX6" fmla="*/ 82308 w 761873"/>
                  <a:gd name="connsiteY6" fmla="*/ 13335 h 266974"/>
                  <a:gd name="connsiteX7" fmla="*/ 82308 w 761873"/>
                  <a:gd name="connsiteY7" fmla="*/ 13335 h 266974"/>
                  <a:gd name="connsiteX8" fmla="*/ 38492 w 761873"/>
                  <a:gd name="connsiteY8" fmla="*/ 66675 h 266974"/>
                  <a:gd name="connsiteX9" fmla="*/ 392 w 761873"/>
                  <a:gd name="connsiteY9" fmla="*/ 266700 h 266974"/>
                  <a:gd name="connsiteX10" fmla="*/ 711910 w 761873"/>
                  <a:gd name="connsiteY10" fmla="*/ 266700 h 266974"/>
                  <a:gd name="connsiteX11" fmla="*/ 755725 w 761873"/>
                  <a:gd name="connsiteY11" fmla="*/ 200025 h 266974"/>
                  <a:gd name="connsiteX12" fmla="*/ 755725 w 76187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1873" h="266974">
                    <a:moveTo>
                      <a:pt x="755725" y="200025"/>
                    </a:moveTo>
                    <a:cubicBezTo>
                      <a:pt x="731912" y="136207"/>
                      <a:pt x="679525" y="125730"/>
                      <a:pt x="621423" y="123825"/>
                    </a:cubicBezTo>
                    <a:cubicBezTo>
                      <a:pt x="519505" y="118110"/>
                      <a:pt x="426160" y="89535"/>
                      <a:pt x="344245" y="26670"/>
                    </a:cubicBezTo>
                    <a:cubicBezTo>
                      <a:pt x="329958" y="15240"/>
                      <a:pt x="314717" y="5715"/>
                      <a:pt x="298525" y="0"/>
                    </a:cubicBezTo>
                    <a:cubicBezTo>
                      <a:pt x="296620" y="1905"/>
                      <a:pt x="294715" y="3810"/>
                      <a:pt x="291858" y="5715"/>
                    </a:cubicBezTo>
                    <a:cubicBezTo>
                      <a:pt x="223277" y="35243"/>
                      <a:pt x="152792" y="20002"/>
                      <a:pt x="82308" y="13335"/>
                    </a:cubicBezTo>
                    <a:lnTo>
                      <a:pt x="82308" y="13335"/>
                    </a:lnTo>
                    <a:lnTo>
                      <a:pt x="82308" y="13335"/>
                    </a:lnTo>
                    <a:cubicBezTo>
                      <a:pt x="40398" y="7620"/>
                      <a:pt x="40398" y="39052"/>
                      <a:pt x="38492" y="66675"/>
                    </a:cubicBezTo>
                    <a:cubicBezTo>
                      <a:pt x="21348" y="132398"/>
                      <a:pt x="-3417" y="196215"/>
                      <a:pt x="392" y="266700"/>
                    </a:cubicBezTo>
                    <a:cubicBezTo>
                      <a:pt x="168033" y="265748"/>
                      <a:pt x="659523" y="267652"/>
                      <a:pt x="711910" y="266700"/>
                    </a:cubicBezTo>
                    <a:cubicBezTo>
                      <a:pt x="755725" y="265748"/>
                      <a:pt x="771917" y="243840"/>
                      <a:pt x="755725" y="200025"/>
                    </a:cubicBezTo>
                    <a:lnTo>
                      <a:pt x="75572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2E50356-493F-4BA2-B378-6250663BDE3A}"/>
                  </a:ext>
                </a:extLst>
              </p:cNvPr>
              <p:cNvSpPr/>
              <p:nvPr/>
            </p:nvSpPr>
            <p:spPr>
              <a:xfrm>
                <a:off x="3181959" y="6170393"/>
                <a:ext cx="753143" cy="266974"/>
              </a:xfrm>
              <a:custGeom>
                <a:avLst/>
                <a:gdLst>
                  <a:gd name="connsiteX0" fmla="*/ 746995 w 753143"/>
                  <a:gd name="connsiteY0" fmla="*/ 200025 h 266974"/>
                  <a:gd name="connsiteX1" fmla="*/ 614598 w 753143"/>
                  <a:gd name="connsiteY1" fmla="*/ 123825 h 266974"/>
                  <a:gd name="connsiteX2" fmla="*/ 341230 w 753143"/>
                  <a:gd name="connsiteY2" fmla="*/ 26670 h 266974"/>
                  <a:gd name="connsiteX3" fmla="*/ 295510 w 753143"/>
                  <a:gd name="connsiteY3" fmla="*/ 0 h 266974"/>
                  <a:gd name="connsiteX4" fmla="*/ 288843 w 753143"/>
                  <a:gd name="connsiteY4" fmla="*/ 5715 h 266974"/>
                  <a:gd name="connsiteX5" fmla="*/ 82150 w 753143"/>
                  <a:gd name="connsiteY5" fmla="*/ 13335 h 266974"/>
                  <a:gd name="connsiteX6" fmla="*/ 82150 w 753143"/>
                  <a:gd name="connsiteY6" fmla="*/ 13335 h 266974"/>
                  <a:gd name="connsiteX7" fmla="*/ 82150 w 753143"/>
                  <a:gd name="connsiteY7" fmla="*/ 13335 h 266974"/>
                  <a:gd name="connsiteX8" fmla="*/ 38335 w 753143"/>
                  <a:gd name="connsiteY8" fmla="*/ 66675 h 266974"/>
                  <a:gd name="connsiteX9" fmla="*/ 235 w 753143"/>
                  <a:gd name="connsiteY9" fmla="*/ 266700 h 266974"/>
                  <a:gd name="connsiteX10" fmla="*/ 703180 w 753143"/>
                  <a:gd name="connsiteY10" fmla="*/ 266700 h 266974"/>
                  <a:gd name="connsiteX11" fmla="*/ 746995 w 753143"/>
                  <a:gd name="connsiteY11" fmla="*/ 200025 h 266974"/>
                  <a:gd name="connsiteX12" fmla="*/ 746995 w 753143"/>
                  <a:gd name="connsiteY12" fmla="*/ 200025 h 26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3143" h="266974">
                    <a:moveTo>
                      <a:pt x="746995" y="200025"/>
                    </a:moveTo>
                    <a:cubicBezTo>
                      <a:pt x="723182" y="136207"/>
                      <a:pt x="671748" y="125730"/>
                      <a:pt x="614598" y="123825"/>
                    </a:cubicBezTo>
                    <a:cubicBezTo>
                      <a:pt x="514585" y="118110"/>
                      <a:pt x="422193" y="89535"/>
                      <a:pt x="341230" y="26670"/>
                    </a:cubicBezTo>
                    <a:cubicBezTo>
                      <a:pt x="326943" y="15240"/>
                      <a:pt x="312655" y="5715"/>
                      <a:pt x="295510" y="0"/>
                    </a:cubicBezTo>
                    <a:cubicBezTo>
                      <a:pt x="293605" y="1905"/>
                      <a:pt x="291700" y="3810"/>
                      <a:pt x="288843" y="5715"/>
                    </a:cubicBezTo>
                    <a:cubicBezTo>
                      <a:pt x="221215" y="35243"/>
                      <a:pt x="151682" y="20002"/>
                      <a:pt x="82150" y="13335"/>
                    </a:cubicBezTo>
                    <a:lnTo>
                      <a:pt x="82150" y="13335"/>
                    </a:lnTo>
                    <a:lnTo>
                      <a:pt x="82150" y="13335"/>
                    </a:lnTo>
                    <a:cubicBezTo>
                      <a:pt x="41193" y="7620"/>
                      <a:pt x="41193" y="39052"/>
                      <a:pt x="38335" y="66675"/>
                    </a:cubicBezTo>
                    <a:cubicBezTo>
                      <a:pt x="21190" y="132398"/>
                      <a:pt x="-2622" y="196215"/>
                      <a:pt x="235" y="266700"/>
                    </a:cubicBezTo>
                    <a:cubicBezTo>
                      <a:pt x="165970" y="265748"/>
                      <a:pt x="651745" y="267652"/>
                      <a:pt x="703180" y="266700"/>
                    </a:cubicBezTo>
                    <a:cubicBezTo>
                      <a:pt x="746995" y="265748"/>
                      <a:pt x="763188" y="243840"/>
                      <a:pt x="746995" y="200025"/>
                    </a:cubicBezTo>
                    <a:lnTo>
                      <a:pt x="746995" y="2000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55000">
                    <a:schemeClr val="accent5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72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68E4883-6A0B-48F7-B96F-9A767E6161F7}"/>
                  </a:ext>
                </a:extLst>
              </p:cNvPr>
              <p:cNvSpPr/>
              <p:nvPr/>
            </p:nvSpPr>
            <p:spPr>
              <a:xfrm>
                <a:off x="3118377" y="2227446"/>
                <a:ext cx="630554" cy="255965"/>
              </a:xfrm>
              <a:custGeom>
                <a:avLst/>
                <a:gdLst>
                  <a:gd name="connsiteX0" fmla="*/ 0 w 630554"/>
                  <a:gd name="connsiteY0" fmla="*/ 254866 h 255965"/>
                  <a:gd name="connsiteX1" fmla="*/ 952 w 630554"/>
                  <a:gd name="connsiteY1" fmla="*/ 195811 h 255965"/>
                  <a:gd name="connsiteX2" fmla="*/ 180022 w 630554"/>
                  <a:gd name="connsiteY2" fmla="*/ 9121 h 255965"/>
                  <a:gd name="connsiteX3" fmla="*/ 455295 w 630554"/>
                  <a:gd name="connsiteY3" fmla="*/ 22456 h 255965"/>
                  <a:gd name="connsiteX4" fmla="*/ 568642 w 630554"/>
                  <a:gd name="connsiteY4" fmla="*/ 46269 h 255965"/>
                  <a:gd name="connsiteX5" fmla="*/ 630555 w 630554"/>
                  <a:gd name="connsiteY5" fmla="*/ 115801 h 255965"/>
                  <a:gd name="connsiteX6" fmla="*/ 593407 w 630554"/>
                  <a:gd name="connsiteY6" fmla="*/ 135803 h 255965"/>
                  <a:gd name="connsiteX7" fmla="*/ 461010 w 630554"/>
                  <a:gd name="connsiteY7" fmla="*/ 135803 h 255965"/>
                  <a:gd name="connsiteX8" fmla="*/ 331470 w 630554"/>
                  <a:gd name="connsiteY8" fmla="*/ 189144 h 255965"/>
                  <a:gd name="connsiteX9" fmla="*/ 294322 w 630554"/>
                  <a:gd name="connsiteY9" fmla="*/ 254866 h 255965"/>
                  <a:gd name="connsiteX10" fmla="*/ 0 w 630554"/>
                  <a:gd name="connsiteY10" fmla="*/ 254866 h 25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54" h="255965">
                    <a:moveTo>
                      <a:pt x="0" y="254866"/>
                    </a:moveTo>
                    <a:cubicBezTo>
                      <a:pt x="0" y="252009"/>
                      <a:pt x="952" y="198669"/>
                      <a:pt x="952" y="195811"/>
                    </a:cubicBezTo>
                    <a:cubicBezTo>
                      <a:pt x="26670" y="40553"/>
                      <a:pt x="27622" y="43411"/>
                      <a:pt x="180022" y="9121"/>
                    </a:cubicBezTo>
                    <a:cubicBezTo>
                      <a:pt x="273367" y="-12786"/>
                      <a:pt x="363855" y="10074"/>
                      <a:pt x="455295" y="22456"/>
                    </a:cubicBezTo>
                    <a:cubicBezTo>
                      <a:pt x="493395" y="27219"/>
                      <a:pt x="532447" y="31028"/>
                      <a:pt x="568642" y="46269"/>
                    </a:cubicBezTo>
                    <a:cubicBezTo>
                      <a:pt x="601027" y="59603"/>
                      <a:pt x="623888" y="80559"/>
                      <a:pt x="630555" y="115801"/>
                    </a:cubicBezTo>
                    <a:cubicBezTo>
                      <a:pt x="627697" y="140566"/>
                      <a:pt x="608647" y="135803"/>
                      <a:pt x="593407" y="135803"/>
                    </a:cubicBezTo>
                    <a:cubicBezTo>
                      <a:pt x="549592" y="136756"/>
                      <a:pt x="505777" y="139614"/>
                      <a:pt x="461010" y="135803"/>
                    </a:cubicBezTo>
                    <a:cubicBezTo>
                      <a:pt x="406717" y="131041"/>
                      <a:pt x="366713" y="151044"/>
                      <a:pt x="331470" y="189144"/>
                    </a:cubicBezTo>
                    <a:cubicBezTo>
                      <a:pt x="324802" y="196764"/>
                      <a:pt x="302895" y="222481"/>
                      <a:pt x="294322" y="254866"/>
                    </a:cubicBezTo>
                    <a:cubicBezTo>
                      <a:pt x="207645" y="256771"/>
                      <a:pt x="48577" y="255819"/>
                      <a:pt x="0" y="254866"/>
                    </a:cubicBezTo>
                    <a:close/>
                  </a:path>
                </a:pathLst>
              </a:custGeom>
              <a:gradFill>
                <a:gsLst>
                  <a:gs pos="41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F49AA4FB-F0E5-4DA4-B288-2BA766FF6977}"/>
                  </a:ext>
                </a:extLst>
              </p:cNvPr>
              <p:cNvSpPr/>
              <p:nvPr/>
            </p:nvSpPr>
            <p:spPr>
              <a:xfrm>
                <a:off x="4868071" y="1741251"/>
                <a:ext cx="200085" cy="238141"/>
              </a:xfrm>
              <a:custGeom>
                <a:avLst/>
                <a:gdLst>
                  <a:gd name="connsiteX0" fmla="*/ 200073 w 200085"/>
                  <a:gd name="connsiteY0" fmla="*/ 99076 h 238141"/>
                  <a:gd name="connsiteX1" fmla="*/ 85773 w 200085"/>
                  <a:gd name="connsiteY1" fmla="*/ 238141 h 238141"/>
                  <a:gd name="connsiteX2" fmla="*/ 48 w 200085"/>
                  <a:gd name="connsiteY2" fmla="*/ 140986 h 238141"/>
                  <a:gd name="connsiteX3" fmla="*/ 112443 w 200085"/>
                  <a:gd name="connsiteY3" fmla="*/ 16 h 238141"/>
                  <a:gd name="connsiteX4" fmla="*/ 200073 w 200085"/>
                  <a:gd name="connsiteY4" fmla="*/ 99076 h 238141"/>
                  <a:gd name="connsiteX5" fmla="*/ 200073 w 200085"/>
                  <a:gd name="connsiteY5" fmla="*/ 99076 h 238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085" h="238141">
                    <a:moveTo>
                      <a:pt x="200073" y="99076"/>
                    </a:moveTo>
                    <a:cubicBezTo>
                      <a:pt x="201025" y="171466"/>
                      <a:pt x="145781" y="238141"/>
                      <a:pt x="85773" y="238141"/>
                    </a:cubicBezTo>
                    <a:cubicBezTo>
                      <a:pt x="37195" y="238141"/>
                      <a:pt x="2906" y="198136"/>
                      <a:pt x="48" y="140986"/>
                    </a:cubicBezTo>
                    <a:cubicBezTo>
                      <a:pt x="-1857" y="70501"/>
                      <a:pt x="53388" y="969"/>
                      <a:pt x="112443" y="16"/>
                    </a:cubicBezTo>
                    <a:cubicBezTo>
                      <a:pt x="163878" y="-936"/>
                      <a:pt x="200073" y="40021"/>
                      <a:pt x="200073" y="99076"/>
                    </a:cubicBezTo>
                    <a:lnTo>
                      <a:pt x="200073" y="99076"/>
                    </a:lnTo>
                    <a:close/>
                  </a:path>
                </a:pathLst>
              </a:custGeom>
              <a:solidFill>
                <a:srgbClr val="E8EC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B9347AB-BC17-4F26-8B7A-963FEF2EB4C6}"/>
                  </a:ext>
                </a:extLst>
              </p:cNvPr>
              <p:cNvSpPr/>
              <p:nvPr/>
            </p:nvSpPr>
            <p:spPr>
              <a:xfrm>
                <a:off x="2497347" y="2503268"/>
                <a:ext cx="504825" cy="9525"/>
              </a:xfrm>
              <a:custGeom>
                <a:avLst/>
                <a:gdLst>
                  <a:gd name="connsiteX0" fmla="*/ 504825 w 504825"/>
                  <a:gd name="connsiteY0" fmla="*/ 9525 h 9525"/>
                  <a:gd name="connsiteX1" fmla="*/ 0 w 504825"/>
                  <a:gd name="connsiteY1" fmla="*/ 9525 h 9525"/>
                  <a:gd name="connsiteX2" fmla="*/ 0 w 504825"/>
                  <a:gd name="connsiteY2" fmla="*/ 0 h 9525"/>
                  <a:gd name="connsiteX3" fmla="*/ 504825 w 504825"/>
                  <a:gd name="connsiteY3" fmla="*/ 0 h 9525"/>
                  <a:gd name="connsiteX4" fmla="*/ 504825 w 504825"/>
                  <a:gd name="connsiteY4" fmla="*/ 9525 h 9525"/>
                  <a:gd name="connsiteX5" fmla="*/ 504825 w 504825"/>
                  <a:gd name="connsiteY5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9525">
                    <a:moveTo>
                      <a:pt x="504825" y="9525"/>
                    </a:moveTo>
                    <a:cubicBezTo>
                      <a:pt x="336233" y="9525"/>
                      <a:pt x="168592" y="9525"/>
                      <a:pt x="0" y="9525"/>
                    </a:cubicBezTo>
                    <a:cubicBezTo>
                      <a:pt x="0" y="6668"/>
                      <a:pt x="0" y="2857"/>
                      <a:pt x="0" y="0"/>
                    </a:cubicBezTo>
                    <a:cubicBezTo>
                      <a:pt x="168592" y="0"/>
                      <a:pt x="336233" y="0"/>
                      <a:pt x="504825" y="0"/>
                    </a:cubicBezTo>
                    <a:cubicBezTo>
                      <a:pt x="504825" y="2857"/>
                      <a:pt x="504825" y="5715"/>
                      <a:pt x="504825" y="9525"/>
                    </a:cubicBezTo>
                    <a:lnTo>
                      <a:pt x="504825" y="9525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C5A36E3-B984-47EC-B031-5A26BA35E2CF}"/>
                  </a:ext>
                </a:extLst>
              </p:cNvPr>
              <p:cNvSpPr/>
              <p:nvPr/>
            </p:nvSpPr>
            <p:spPr>
              <a:xfrm>
                <a:off x="3467944" y="2503268"/>
                <a:ext cx="428625" cy="9525"/>
              </a:xfrm>
              <a:custGeom>
                <a:avLst/>
                <a:gdLst>
                  <a:gd name="connsiteX0" fmla="*/ 953 w 428625"/>
                  <a:gd name="connsiteY0" fmla="*/ 0 h 9525"/>
                  <a:gd name="connsiteX1" fmla="*/ 428625 w 428625"/>
                  <a:gd name="connsiteY1" fmla="*/ 0 h 9525"/>
                  <a:gd name="connsiteX2" fmla="*/ 428625 w 428625"/>
                  <a:gd name="connsiteY2" fmla="*/ 9525 h 9525"/>
                  <a:gd name="connsiteX3" fmla="*/ 0 w 428625"/>
                  <a:gd name="connsiteY3" fmla="*/ 9525 h 9525"/>
                  <a:gd name="connsiteX4" fmla="*/ 953 w 428625"/>
                  <a:gd name="connsiteY4" fmla="*/ 0 h 9525"/>
                  <a:gd name="connsiteX5" fmla="*/ 953 w 428625"/>
                  <a:gd name="connsiteY5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8625" h="9525">
                    <a:moveTo>
                      <a:pt x="953" y="0"/>
                    </a:moveTo>
                    <a:cubicBezTo>
                      <a:pt x="143828" y="0"/>
                      <a:pt x="286703" y="0"/>
                      <a:pt x="428625" y="0"/>
                    </a:cubicBezTo>
                    <a:cubicBezTo>
                      <a:pt x="428625" y="2857"/>
                      <a:pt x="428625" y="6668"/>
                      <a:pt x="428625" y="9525"/>
                    </a:cubicBezTo>
                    <a:cubicBezTo>
                      <a:pt x="285750" y="9525"/>
                      <a:pt x="142875" y="9525"/>
                      <a:pt x="0" y="9525"/>
                    </a:cubicBezTo>
                    <a:cubicBezTo>
                      <a:pt x="953" y="6668"/>
                      <a:pt x="953" y="3810"/>
                      <a:pt x="953" y="0"/>
                    </a:cubicBezTo>
                    <a:lnTo>
                      <a:pt x="953" y="0"/>
                    </a:lnTo>
                    <a:close/>
                  </a:path>
                </a:pathLst>
              </a:custGeom>
              <a:solidFill>
                <a:srgbClr val="DBE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66ABC664-DBFB-4BA2-AA86-8792E2889EB2}"/>
                  </a:ext>
                </a:extLst>
              </p:cNvPr>
              <p:cNvSpPr/>
              <p:nvPr/>
            </p:nvSpPr>
            <p:spPr>
              <a:xfrm>
                <a:off x="3240195" y="6046206"/>
                <a:ext cx="257276" cy="152791"/>
              </a:xfrm>
              <a:custGeom>
                <a:avLst/>
                <a:gdLst>
                  <a:gd name="connsiteX0" fmla="*/ 227749 w 257276"/>
                  <a:gd name="connsiteY0" fmla="*/ 131806 h 152791"/>
                  <a:gd name="connsiteX1" fmla="*/ 102 w 257276"/>
                  <a:gd name="connsiteY1" fmla="*/ 139426 h 152791"/>
                  <a:gd name="connsiteX2" fmla="*/ 13437 w 257276"/>
                  <a:gd name="connsiteY2" fmla="*/ 7981 h 152791"/>
                  <a:gd name="connsiteX3" fmla="*/ 257277 w 257276"/>
                  <a:gd name="connsiteY3" fmla="*/ 7029 h 152791"/>
                  <a:gd name="connsiteX4" fmla="*/ 227749 w 257276"/>
                  <a:gd name="connsiteY4" fmla="*/ 131806 h 152791"/>
                  <a:gd name="connsiteX5" fmla="*/ 227749 w 257276"/>
                  <a:gd name="connsiteY5" fmla="*/ 131806 h 152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7276" h="152791">
                    <a:moveTo>
                      <a:pt x="227749" y="131806"/>
                    </a:moveTo>
                    <a:cubicBezTo>
                      <a:pt x="159169" y="160381"/>
                      <a:pt x="-4661" y="156572"/>
                      <a:pt x="102" y="139426"/>
                    </a:cubicBezTo>
                    <a:cubicBezTo>
                      <a:pt x="12484" y="103231"/>
                      <a:pt x="11532" y="47034"/>
                      <a:pt x="13437" y="7981"/>
                    </a:cubicBezTo>
                    <a:cubicBezTo>
                      <a:pt x="19152" y="-2496"/>
                      <a:pt x="250609" y="-2496"/>
                      <a:pt x="257277" y="7029"/>
                    </a:cubicBezTo>
                    <a:cubicBezTo>
                      <a:pt x="251562" y="36556"/>
                      <a:pt x="242037" y="122281"/>
                      <a:pt x="227749" y="131806"/>
                    </a:cubicBezTo>
                    <a:lnTo>
                      <a:pt x="227749" y="131806"/>
                    </a:lnTo>
                    <a:close/>
                  </a:path>
                </a:pathLst>
              </a:custGeom>
              <a:gradFill>
                <a:gsLst>
                  <a:gs pos="40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82415510-D2C1-44A8-A2F4-B5407138ABB7}"/>
                  </a:ext>
                </a:extLst>
              </p:cNvPr>
              <p:cNvSpPr/>
              <p:nvPr/>
            </p:nvSpPr>
            <p:spPr>
              <a:xfrm>
                <a:off x="3831407" y="6065618"/>
                <a:ext cx="256614" cy="133588"/>
              </a:xfrm>
              <a:custGeom>
                <a:avLst/>
                <a:gdLst>
                  <a:gd name="connsiteX0" fmla="*/ 256614 w 256614"/>
                  <a:gd name="connsiteY0" fmla="*/ 0 h 133588"/>
                  <a:gd name="connsiteX1" fmla="*/ 227087 w 256614"/>
                  <a:gd name="connsiteY1" fmla="*/ 115252 h 133588"/>
                  <a:gd name="connsiteX2" fmla="*/ 392 w 256614"/>
                  <a:gd name="connsiteY2" fmla="*/ 118110 h 133588"/>
                  <a:gd name="connsiteX3" fmla="*/ 25157 w 256614"/>
                  <a:gd name="connsiteY3" fmla="*/ 1905 h 133588"/>
                  <a:gd name="connsiteX4" fmla="*/ 256614 w 256614"/>
                  <a:gd name="connsiteY4" fmla="*/ 0 h 133588"/>
                  <a:gd name="connsiteX5" fmla="*/ 256614 w 256614"/>
                  <a:gd name="connsiteY5" fmla="*/ 0 h 13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614" h="133588">
                    <a:moveTo>
                      <a:pt x="256614" y="0"/>
                    </a:moveTo>
                    <a:cubicBezTo>
                      <a:pt x="248042" y="27623"/>
                      <a:pt x="229944" y="100965"/>
                      <a:pt x="227087" y="115252"/>
                    </a:cubicBezTo>
                    <a:cubicBezTo>
                      <a:pt x="157554" y="132398"/>
                      <a:pt x="-9133" y="144780"/>
                      <a:pt x="392" y="118110"/>
                    </a:cubicBezTo>
                    <a:cubicBezTo>
                      <a:pt x="15632" y="92393"/>
                      <a:pt x="24204" y="30480"/>
                      <a:pt x="25157" y="1905"/>
                    </a:cubicBezTo>
                    <a:cubicBezTo>
                      <a:pt x="103262" y="952"/>
                      <a:pt x="176604" y="0"/>
                      <a:pt x="256614" y="0"/>
                    </a:cubicBezTo>
                    <a:lnTo>
                      <a:pt x="256614" y="0"/>
                    </a:lnTo>
                    <a:close/>
                  </a:path>
                </a:pathLst>
              </a:custGeom>
              <a:gradFill>
                <a:gsLst>
                  <a:gs pos="59000">
                    <a:schemeClr val="bg1">
                      <a:lumMod val="9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162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9F75AB43-8FF9-4C3F-9E23-CF134643F85F}"/>
                  </a:ext>
                </a:extLst>
              </p:cNvPr>
              <p:cNvSpPr/>
              <p:nvPr/>
            </p:nvSpPr>
            <p:spPr>
              <a:xfrm>
                <a:off x="2621231" y="2789713"/>
                <a:ext cx="2066615" cy="3286743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66615" h="3286743">
                    <a:moveTo>
                      <a:pt x="1810643" y="474602"/>
                    </a:moveTo>
                    <a:cubicBezTo>
                      <a:pt x="1648718" y="434597"/>
                      <a:pt x="1526798" y="411737"/>
                      <a:pt x="1362968" y="379352"/>
                    </a:cubicBezTo>
                    <a:cubicBezTo>
                      <a:pt x="1321058" y="370780"/>
                      <a:pt x="1262003" y="326012"/>
                      <a:pt x="1255335" y="283150"/>
                    </a:cubicBezTo>
                    <a:cubicBezTo>
                      <a:pt x="1242953" y="206950"/>
                      <a:pt x="1221998" y="126940"/>
                      <a:pt x="1177231" y="1210"/>
                    </a:cubicBezTo>
                    <a:cubicBezTo>
                      <a:pt x="1086743" y="7877"/>
                      <a:pt x="226635" y="-1648"/>
                      <a:pt x="164723" y="257"/>
                    </a:cubicBezTo>
                    <a:cubicBezTo>
                      <a:pt x="133290" y="58360"/>
                      <a:pt x="110430" y="115510"/>
                      <a:pt x="93285" y="174565"/>
                    </a:cubicBezTo>
                    <a:cubicBezTo>
                      <a:pt x="64710" y="275530"/>
                      <a:pt x="21848" y="372685"/>
                      <a:pt x="5655" y="476507"/>
                    </a:cubicBezTo>
                    <a:cubicBezTo>
                      <a:pt x="-19110" y="627955"/>
                      <a:pt x="38040" y="804167"/>
                      <a:pt x="165675" y="894655"/>
                    </a:cubicBezTo>
                    <a:cubicBezTo>
                      <a:pt x="352365" y="1026100"/>
                      <a:pt x="641925" y="963235"/>
                      <a:pt x="855285" y="963235"/>
                    </a:cubicBezTo>
                    <a:cubicBezTo>
                      <a:pt x="953393" y="963235"/>
                      <a:pt x="943868" y="1066105"/>
                      <a:pt x="930533" y="1136590"/>
                    </a:cubicBezTo>
                    <a:cubicBezTo>
                      <a:pt x="866715" y="1460440"/>
                      <a:pt x="825758" y="1788100"/>
                      <a:pt x="785753" y="2115760"/>
                    </a:cubicBezTo>
                    <a:cubicBezTo>
                      <a:pt x="745748" y="2446277"/>
                      <a:pt x="623828" y="3182560"/>
                      <a:pt x="620018" y="3221612"/>
                    </a:cubicBezTo>
                    <a:cubicBezTo>
                      <a:pt x="618113" y="3238757"/>
                      <a:pt x="608588" y="3261617"/>
                      <a:pt x="639068" y="3267332"/>
                    </a:cubicBezTo>
                    <a:cubicBezTo>
                      <a:pt x="720983" y="3267332"/>
                      <a:pt x="801946" y="3266380"/>
                      <a:pt x="882908" y="3266380"/>
                    </a:cubicBezTo>
                    <a:cubicBezTo>
                      <a:pt x="921008" y="3271142"/>
                      <a:pt x="934343" y="3251140"/>
                      <a:pt x="943868" y="3215897"/>
                    </a:cubicBezTo>
                    <a:cubicBezTo>
                      <a:pt x="991493" y="3037780"/>
                      <a:pt x="1221046" y="2228155"/>
                      <a:pt x="1285815" y="2000507"/>
                    </a:cubicBezTo>
                    <a:cubicBezTo>
                      <a:pt x="1318200" y="1886207"/>
                      <a:pt x="1442025" y="1480442"/>
                      <a:pt x="1468696" y="1360427"/>
                    </a:cubicBezTo>
                    <a:cubicBezTo>
                      <a:pt x="1462981" y="1497587"/>
                      <a:pt x="1439168" y="1649035"/>
                      <a:pt x="1433453" y="1680467"/>
                    </a:cubicBezTo>
                    <a:cubicBezTo>
                      <a:pt x="1359158" y="2178625"/>
                      <a:pt x="1216283" y="3108265"/>
                      <a:pt x="1203900" y="3213992"/>
                    </a:cubicBezTo>
                    <a:cubicBezTo>
                      <a:pt x="1201043" y="3242567"/>
                      <a:pt x="1200090" y="3271142"/>
                      <a:pt x="1237238" y="3279715"/>
                    </a:cubicBezTo>
                    <a:cubicBezTo>
                      <a:pt x="1316296" y="3289240"/>
                      <a:pt x="1394400" y="3289240"/>
                      <a:pt x="1473458" y="3278762"/>
                    </a:cubicBezTo>
                    <a:cubicBezTo>
                      <a:pt x="1504890" y="3269237"/>
                      <a:pt x="1513463" y="3242567"/>
                      <a:pt x="1522035" y="3215897"/>
                    </a:cubicBezTo>
                    <a:cubicBezTo>
                      <a:pt x="1609665" y="2919670"/>
                      <a:pt x="1851600" y="1855727"/>
                      <a:pt x="1904940" y="1634747"/>
                    </a:cubicBezTo>
                    <a:cubicBezTo>
                      <a:pt x="1959233" y="1411862"/>
                      <a:pt x="2039243" y="1147067"/>
                      <a:pt x="2057340" y="917515"/>
                    </a:cubicBezTo>
                    <a:cubicBezTo>
                      <a:pt x="2076390" y="668912"/>
                      <a:pt x="2093535" y="544135"/>
                      <a:pt x="1810643" y="474602"/>
                    </a:cubicBezTo>
                    <a:lnTo>
                      <a:pt x="1810643" y="47460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89723153-2D8E-4CF3-81B4-D43748DE1401}"/>
                  </a:ext>
                </a:extLst>
              </p:cNvPr>
              <p:cNvSpPr/>
              <p:nvPr/>
            </p:nvSpPr>
            <p:spPr>
              <a:xfrm>
                <a:off x="439947" y="2484218"/>
                <a:ext cx="6000750" cy="228600"/>
              </a:xfrm>
              <a:custGeom>
                <a:avLst/>
                <a:gdLst>
                  <a:gd name="connsiteX0" fmla="*/ 5884545 w 6000750"/>
                  <a:gd name="connsiteY0" fmla="*/ 228600 h 228600"/>
                  <a:gd name="connsiteX1" fmla="*/ 115253 w 6000750"/>
                  <a:gd name="connsiteY1" fmla="*/ 228600 h 228600"/>
                  <a:gd name="connsiteX2" fmla="*/ 0 w 6000750"/>
                  <a:gd name="connsiteY2" fmla="*/ 114300 h 228600"/>
                  <a:gd name="connsiteX3" fmla="*/ 0 w 6000750"/>
                  <a:gd name="connsiteY3" fmla="*/ 114300 h 228600"/>
                  <a:gd name="connsiteX4" fmla="*/ 115253 w 6000750"/>
                  <a:gd name="connsiteY4" fmla="*/ 0 h 228600"/>
                  <a:gd name="connsiteX5" fmla="*/ 5885498 w 6000750"/>
                  <a:gd name="connsiteY5" fmla="*/ 0 h 228600"/>
                  <a:gd name="connsiteX6" fmla="*/ 6000750 w 6000750"/>
                  <a:gd name="connsiteY6" fmla="*/ 114300 h 228600"/>
                  <a:gd name="connsiteX7" fmla="*/ 6000750 w 6000750"/>
                  <a:gd name="connsiteY7" fmla="*/ 114300 h 228600"/>
                  <a:gd name="connsiteX8" fmla="*/ 5884545 w 6000750"/>
                  <a:gd name="connsiteY8" fmla="*/ 228600 h 228600"/>
                  <a:gd name="connsiteX9" fmla="*/ 5884545 w 6000750"/>
                  <a:gd name="connsiteY9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00750" h="228600">
                    <a:moveTo>
                      <a:pt x="5884545" y="228600"/>
                    </a:moveTo>
                    <a:lnTo>
                      <a:pt x="115253" y="228600"/>
                    </a:lnTo>
                    <a:cubicBezTo>
                      <a:pt x="51435" y="228600"/>
                      <a:pt x="0" y="177165"/>
                      <a:pt x="0" y="114300"/>
                    </a:cubicBezTo>
                    <a:lnTo>
                      <a:pt x="0" y="114300"/>
                    </a:lnTo>
                    <a:cubicBezTo>
                      <a:pt x="0" y="51435"/>
                      <a:pt x="51435" y="0"/>
                      <a:pt x="115253" y="0"/>
                    </a:cubicBezTo>
                    <a:lnTo>
                      <a:pt x="5885498" y="0"/>
                    </a:lnTo>
                    <a:cubicBezTo>
                      <a:pt x="5949315" y="0"/>
                      <a:pt x="6000750" y="51435"/>
                      <a:pt x="6000750" y="114300"/>
                    </a:cubicBezTo>
                    <a:lnTo>
                      <a:pt x="6000750" y="114300"/>
                    </a:lnTo>
                    <a:cubicBezTo>
                      <a:pt x="5999798" y="177165"/>
                      <a:pt x="5948363" y="228600"/>
                      <a:pt x="5884545" y="228600"/>
                    </a:cubicBezTo>
                    <a:lnTo>
                      <a:pt x="5884545" y="22860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chemeClr val="accent5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0F78DDE-AE3E-4886-9270-0ED20AB7940F}"/>
                  </a:ext>
                </a:extLst>
              </p:cNvPr>
              <p:cNvSpPr/>
              <p:nvPr/>
            </p:nvSpPr>
            <p:spPr>
              <a:xfrm>
                <a:off x="2756767" y="-373145"/>
                <a:ext cx="1083432" cy="1772278"/>
              </a:xfrm>
              <a:custGeom>
                <a:avLst/>
                <a:gdLst>
                  <a:gd name="connsiteX0" fmla="*/ 1056935 w 1083432"/>
                  <a:gd name="connsiteY0" fmla="*/ 321808 h 1772278"/>
                  <a:gd name="connsiteX1" fmla="*/ 881674 w 1083432"/>
                  <a:gd name="connsiteY1" fmla="*/ 81778 h 1772278"/>
                  <a:gd name="connsiteX2" fmla="*/ 38712 w 1083432"/>
                  <a:gd name="connsiteY2" fmla="*/ 364670 h 1772278"/>
                  <a:gd name="connsiteX3" fmla="*/ 11089 w 1083432"/>
                  <a:gd name="connsiteY3" fmla="*/ 463730 h 1772278"/>
                  <a:gd name="connsiteX4" fmla="*/ 11089 w 1083432"/>
                  <a:gd name="connsiteY4" fmla="*/ 463730 h 1772278"/>
                  <a:gd name="connsiteX5" fmla="*/ 6327 w 1083432"/>
                  <a:gd name="connsiteY5" fmla="*/ 537073 h 1772278"/>
                  <a:gd name="connsiteX6" fmla="*/ 5374 w 1083432"/>
                  <a:gd name="connsiteY6" fmla="*/ 1377178 h 1772278"/>
                  <a:gd name="connsiteX7" fmla="*/ 4422 w 1083432"/>
                  <a:gd name="connsiteY7" fmla="*/ 1521958 h 1772278"/>
                  <a:gd name="connsiteX8" fmla="*/ 267312 w 1083432"/>
                  <a:gd name="connsiteY8" fmla="*/ 1766750 h 1772278"/>
                  <a:gd name="connsiteX9" fmla="*/ 331129 w 1083432"/>
                  <a:gd name="connsiteY9" fmla="*/ 1717220 h 1772278"/>
                  <a:gd name="connsiteX10" fmla="*/ 334939 w 1083432"/>
                  <a:gd name="connsiteY10" fmla="*/ 905690 h 1772278"/>
                  <a:gd name="connsiteX11" fmla="*/ 313032 w 1083432"/>
                  <a:gd name="connsiteY11" fmla="*/ 879973 h 1772278"/>
                  <a:gd name="connsiteX12" fmla="*/ 272074 w 1083432"/>
                  <a:gd name="connsiteY12" fmla="*/ 779008 h 1772278"/>
                  <a:gd name="connsiteX13" fmla="*/ 363514 w 1083432"/>
                  <a:gd name="connsiteY13" fmla="*/ 724715 h 1772278"/>
                  <a:gd name="connsiteX14" fmla="*/ 425427 w 1083432"/>
                  <a:gd name="connsiteY14" fmla="*/ 720905 h 1772278"/>
                  <a:gd name="connsiteX15" fmla="*/ 674982 w 1083432"/>
                  <a:gd name="connsiteY15" fmla="*/ 627560 h 1772278"/>
                  <a:gd name="connsiteX16" fmla="*/ 892152 w 1083432"/>
                  <a:gd name="connsiteY16" fmla="*/ 520880 h 1772278"/>
                  <a:gd name="connsiteX17" fmla="*/ 952160 w 1083432"/>
                  <a:gd name="connsiteY17" fmla="*/ 566600 h 1772278"/>
                  <a:gd name="connsiteX18" fmla="*/ 974067 w 1083432"/>
                  <a:gd name="connsiteY18" fmla="*/ 793295 h 1772278"/>
                  <a:gd name="connsiteX19" fmla="*/ 979782 w 1083432"/>
                  <a:gd name="connsiteY19" fmla="*/ 854255 h 1772278"/>
                  <a:gd name="connsiteX20" fmla="*/ 1048362 w 1083432"/>
                  <a:gd name="connsiteY20" fmla="*/ 737098 h 1772278"/>
                  <a:gd name="connsiteX21" fmla="*/ 1056935 w 1083432"/>
                  <a:gd name="connsiteY21" fmla="*/ 321808 h 1772278"/>
                  <a:gd name="connsiteX22" fmla="*/ 1056935 w 1083432"/>
                  <a:gd name="connsiteY22" fmla="*/ 321808 h 177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83432" h="1772278">
                    <a:moveTo>
                      <a:pt x="1056935" y="321808"/>
                    </a:moveTo>
                    <a:cubicBezTo>
                      <a:pt x="1030264" y="220843"/>
                      <a:pt x="970257" y="139880"/>
                      <a:pt x="881674" y="81778"/>
                    </a:cubicBezTo>
                    <a:cubicBezTo>
                      <a:pt x="601639" y="-103007"/>
                      <a:pt x="174919" y="39868"/>
                      <a:pt x="38712" y="364670"/>
                    </a:cubicBezTo>
                    <a:cubicBezTo>
                      <a:pt x="27282" y="385625"/>
                      <a:pt x="11089" y="463730"/>
                      <a:pt x="11089" y="463730"/>
                    </a:cubicBezTo>
                    <a:lnTo>
                      <a:pt x="11089" y="463730"/>
                    </a:lnTo>
                    <a:cubicBezTo>
                      <a:pt x="9184" y="488495"/>
                      <a:pt x="6327" y="512308"/>
                      <a:pt x="6327" y="537073"/>
                    </a:cubicBezTo>
                    <a:cubicBezTo>
                      <a:pt x="5374" y="817108"/>
                      <a:pt x="5374" y="1097143"/>
                      <a:pt x="5374" y="1377178"/>
                    </a:cubicBezTo>
                    <a:cubicBezTo>
                      <a:pt x="5374" y="1396228"/>
                      <a:pt x="-6056" y="1496240"/>
                      <a:pt x="4422" y="1521958"/>
                    </a:cubicBezTo>
                    <a:cubicBezTo>
                      <a:pt x="55857" y="1641020"/>
                      <a:pt x="143487" y="1725793"/>
                      <a:pt x="267312" y="1766750"/>
                    </a:cubicBezTo>
                    <a:cubicBezTo>
                      <a:pt x="313032" y="1781990"/>
                      <a:pt x="330177" y="1765798"/>
                      <a:pt x="331129" y="1717220"/>
                    </a:cubicBezTo>
                    <a:cubicBezTo>
                      <a:pt x="332082" y="1657213"/>
                      <a:pt x="341607" y="1088570"/>
                      <a:pt x="334939" y="905690"/>
                    </a:cubicBezTo>
                    <a:cubicBezTo>
                      <a:pt x="331129" y="894260"/>
                      <a:pt x="321604" y="887593"/>
                      <a:pt x="313032" y="879973"/>
                    </a:cubicBezTo>
                    <a:cubicBezTo>
                      <a:pt x="265407" y="844730"/>
                      <a:pt x="257787" y="823775"/>
                      <a:pt x="272074" y="779008"/>
                    </a:cubicBezTo>
                    <a:cubicBezTo>
                      <a:pt x="286362" y="732335"/>
                      <a:pt x="321604" y="724715"/>
                      <a:pt x="363514" y="724715"/>
                    </a:cubicBezTo>
                    <a:cubicBezTo>
                      <a:pt x="390185" y="723763"/>
                      <a:pt x="406377" y="728525"/>
                      <a:pt x="425427" y="720905"/>
                    </a:cubicBezTo>
                    <a:cubicBezTo>
                      <a:pt x="463527" y="705665"/>
                      <a:pt x="584494" y="683758"/>
                      <a:pt x="674982" y="627560"/>
                    </a:cubicBezTo>
                    <a:cubicBezTo>
                      <a:pt x="744514" y="584698"/>
                      <a:pt x="812142" y="540883"/>
                      <a:pt x="892152" y="520880"/>
                    </a:cubicBezTo>
                    <a:cubicBezTo>
                      <a:pt x="945492" y="507545"/>
                      <a:pt x="952160" y="512308"/>
                      <a:pt x="952160" y="566600"/>
                    </a:cubicBezTo>
                    <a:cubicBezTo>
                      <a:pt x="953112" y="644705"/>
                      <a:pt x="971210" y="715190"/>
                      <a:pt x="974067" y="793295"/>
                    </a:cubicBezTo>
                    <a:cubicBezTo>
                      <a:pt x="975019" y="813298"/>
                      <a:pt x="978829" y="831395"/>
                      <a:pt x="979782" y="854255"/>
                    </a:cubicBezTo>
                    <a:cubicBezTo>
                      <a:pt x="980735" y="900928"/>
                      <a:pt x="1033122" y="780913"/>
                      <a:pt x="1048362" y="737098"/>
                    </a:cubicBezTo>
                    <a:cubicBezTo>
                      <a:pt x="1094082" y="598985"/>
                      <a:pt x="1093129" y="459920"/>
                      <a:pt x="1056935" y="321808"/>
                    </a:cubicBezTo>
                    <a:lnTo>
                      <a:pt x="1056935" y="321808"/>
                    </a:lnTo>
                    <a:close/>
                  </a:path>
                </a:pathLst>
              </a:custGeom>
              <a:solidFill>
                <a:srgbClr val="4149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AC336AB0-34E4-4D9F-AA88-2DAFE2BF3EC2}"/>
                  </a:ext>
                </a:extLst>
              </p:cNvPr>
              <p:cNvSpPr/>
              <p:nvPr/>
            </p:nvSpPr>
            <p:spPr>
              <a:xfrm>
                <a:off x="2621232" y="2791538"/>
                <a:ext cx="1554702" cy="3284917"/>
              </a:xfrm>
              <a:custGeom>
                <a:avLst/>
                <a:gdLst>
                  <a:gd name="connsiteX0" fmla="*/ 1810643 w 2066615"/>
                  <a:gd name="connsiteY0" fmla="*/ 474602 h 3286743"/>
                  <a:gd name="connsiteX1" fmla="*/ 1362968 w 2066615"/>
                  <a:gd name="connsiteY1" fmla="*/ 379352 h 3286743"/>
                  <a:gd name="connsiteX2" fmla="*/ 1255335 w 2066615"/>
                  <a:gd name="connsiteY2" fmla="*/ 283150 h 3286743"/>
                  <a:gd name="connsiteX3" fmla="*/ 1177231 w 2066615"/>
                  <a:gd name="connsiteY3" fmla="*/ 1210 h 3286743"/>
                  <a:gd name="connsiteX4" fmla="*/ 164723 w 2066615"/>
                  <a:gd name="connsiteY4" fmla="*/ 257 h 3286743"/>
                  <a:gd name="connsiteX5" fmla="*/ 93285 w 2066615"/>
                  <a:gd name="connsiteY5" fmla="*/ 174565 h 3286743"/>
                  <a:gd name="connsiteX6" fmla="*/ 5655 w 2066615"/>
                  <a:gd name="connsiteY6" fmla="*/ 476507 h 3286743"/>
                  <a:gd name="connsiteX7" fmla="*/ 165675 w 2066615"/>
                  <a:gd name="connsiteY7" fmla="*/ 894655 h 3286743"/>
                  <a:gd name="connsiteX8" fmla="*/ 855285 w 2066615"/>
                  <a:gd name="connsiteY8" fmla="*/ 963235 h 3286743"/>
                  <a:gd name="connsiteX9" fmla="*/ 930533 w 2066615"/>
                  <a:gd name="connsiteY9" fmla="*/ 1136590 h 3286743"/>
                  <a:gd name="connsiteX10" fmla="*/ 785753 w 2066615"/>
                  <a:gd name="connsiteY10" fmla="*/ 2115760 h 3286743"/>
                  <a:gd name="connsiteX11" fmla="*/ 620018 w 2066615"/>
                  <a:gd name="connsiteY11" fmla="*/ 3221612 h 3286743"/>
                  <a:gd name="connsiteX12" fmla="*/ 639068 w 2066615"/>
                  <a:gd name="connsiteY12" fmla="*/ 3267332 h 3286743"/>
                  <a:gd name="connsiteX13" fmla="*/ 882908 w 2066615"/>
                  <a:gd name="connsiteY13" fmla="*/ 3266380 h 3286743"/>
                  <a:gd name="connsiteX14" fmla="*/ 943868 w 2066615"/>
                  <a:gd name="connsiteY14" fmla="*/ 3215897 h 3286743"/>
                  <a:gd name="connsiteX15" fmla="*/ 1285815 w 2066615"/>
                  <a:gd name="connsiteY15" fmla="*/ 2000507 h 3286743"/>
                  <a:gd name="connsiteX16" fmla="*/ 1468696 w 2066615"/>
                  <a:gd name="connsiteY16" fmla="*/ 1360427 h 3286743"/>
                  <a:gd name="connsiteX17" fmla="*/ 1433453 w 2066615"/>
                  <a:gd name="connsiteY17" fmla="*/ 1680467 h 3286743"/>
                  <a:gd name="connsiteX18" fmla="*/ 1203900 w 2066615"/>
                  <a:gd name="connsiteY18" fmla="*/ 3213992 h 3286743"/>
                  <a:gd name="connsiteX19" fmla="*/ 1237238 w 2066615"/>
                  <a:gd name="connsiteY19" fmla="*/ 3279715 h 3286743"/>
                  <a:gd name="connsiteX20" fmla="*/ 1473458 w 2066615"/>
                  <a:gd name="connsiteY20" fmla="*/ 3278762 h 3286743"/>
                  <a:gd name="connsiteX21" fmla="*/ 1522035 w 2066615"/>
                  <a:gd name="connsiteY21" fmla="*/ 3215897 h 3286743"/>
                  <a:gd name="connsiteX22" fmla="*/ 1904940 w 2066615"/>
                  <a:gd name="connsiteY22" fmla="*/ 1634747 h 3286743"/>
                  <a:gd name="connsiteX23" fmla="*/ 2057340 w 2066615"/>
                  <a:gd name="connsiteY23" fmla="*/ 917515 h 3286743"/>
                  <a:gd name="connsiteX24" fmla="*/ 1810643 w 2066615"/>
                  <a:gd name="connsiteY24" fmla="*/ 474602 h 3286743"/>
                  <a:gd name="connsiteX25" fmla="*/ 1810643 w 2066615"/>
                  <a:gd name="connsiteY25" fmla="*/ 474602 h 3286743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1255335 w 2066614"/>
                  <a:gd name="connsiteY2" fmla="*/ 283033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362968 w 2066614"/>
                  <a:gd name="connsiteY1" fmla="*/ 379235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2066614"/>
                  <a:gd name="connsiteY0" fmla="*/ 474485 h 3286626"/>
                  <a:gd name="connsiteX1" fmla="*/ 1169538 w 2066614"/>
                  <a:gd name="connsiteY1" fmla="*/ 361651 h 3286626"/>
                  <a:gd name="connsiteX2" fmla="*/ 982774 w 2066614"/>
                  <a:gd name="connsiteY2" fmla="*/ 221487 h 3286626"/>
                  <a:gd name="connsiteX3" fmla="*/ 887085 w 2066614"/>
                  <a:gd name="connsiteY3" fmla="*/ 9886 h 3286626"/>
                  <a:gd name="connsiteX4" fmla="*/ 164723 w 2066614"/>
                  <a:gd name="connsiteY4" fmla="*/ 140 h 3286626"/>
                  <a:gd name="connsiteX5" fmla="*/ 93285 w 2066614"/>
                  <a:gd name="connsiteY5" fmla="*/ 174448 h 3286626"/>
                  <a:gd name="connsiteX6" fmla="*/ 5655 w 2066614"/>
                  <a:gd name="connsiteY6" fmla="*/ 476390 h 3286626"/>
                  <a:gd name="connsiteX7" fmla="*/ 165675 w 2066614"/>
                  <a:gd name="connsiteY7" fmla="*/ 894538 h 3286626"/>
                  <a:gd name="connsiteX8" fmla="*/ 855285 w 2066614"/>
                  <a:gd name="connsiteY8" fmla="*/ 963118 h 3286626"/>
                  <a:gd name="connsiteX9" fmla="*/ 930533 w 2066614"/>
                  <a:gd name="connsiteY9" fmla="*/ 1136473 h 3286626"/>
                  <a:gd name="connsiteX10" fmla="*/ 785753 w 2066614"/>
                  <a:gd name="connsiteY10" fmla="*/ 2115643 h 3286626"/>
                  <a:gd name="connsiteX11" fmla="*/ 620018 w 2066614"/>
                  <a:gd name="connsiteY11" fmla="*/ 3221495 h 3286626"/>
                  <a:gd name="connsiteX12" fmla="*/ 639068 w 2066614"/>
                  <a:gd name="connsiteY12" fmla="*/ 3267215 h 3286626"/>
                  <a:gd name="connsiteX13" fmla="*/ 882908 w 2066614"/>
                  <a:gd name="connsiteY13" fmla="*/ 3266263 h 3286626"/>
                  <a:gd name="connsiteX14" fmla="*/ 943868 w 2066614"/>
                  <a:gd name="connsiteY14" fmla="*/ 3215780 h 3286626"/>
                  <a:gd name="connsiteX15" fmla="*/ 1285815 w 2066614"/>
                  <a:gd name="connsiteY15" fmla="*/ 2000390 h 3286626"/>
                  <a:gd name="connsiteX16" fmla="*/ 1468696 w 2066614"/>
                  <a:gd name="connsiteY16" fmla="*/ 1360310 h 3286626"/>
                  <a:gd name="connsiteX17" fmla="*/ 1433453 w 2066614"/>
                  <a:gd name="connsiteY17" fmla="*/ 1680350 h 3286626"/>
                  <a:gd name="connsiteX18" fmla="*/ 1203900 w 2066614"/>
                  <a:gd name="connsiteY18" fmla="*/ 3213875 h 3286626"/>
                  <a:gd name="connsiteX19" fmla="*/ 1237238 w 2066614"/>
                  <a:gd name="connsiteY19" fmla="*/ 3279598 h 3286626"/>
                  <a:gd name="connsiteX20" fmla="*/ 1473458 w 2066614"/>
                  <a:gd name="connsiteY20" fmla="*/ 3278645 h 3286626"/>
                  <a:gd name="connsiteX21" fmla="*/ 1522035 w 2066614"/>
                  <a:gd name="connsiteY21" fmla="*/ 3215780 h 3286626"/>
                  <a:gd name="connsiteX22" fmla="*/ 1904940 w 2066614"/>
                  <a:gd name="connsiteY22" fmla="*/ 1634630 h 3286626"/>
                  <a:gd name="connsiteX23" fmla="*/ 2057340 w 2066614"/>
                  <a:gd name="connsiteY23" fmla="*/ 917398 h 3286626"/>
                  <a:gd name="connsiteX24" fmla="*/ 1810643 w 2066614"/>
                  <a:gd name="connsiteY24" fmla="*/ 474485 h 3286626"/>
                  <a:gd name="connsiteX25" fmla="*/ 1810643 w 2066614"/>
                  <a:gd name="connsiteY25" fmla="*/ 474485 h 3286626"/>
                  <a:gd name="connsiteX0" fmla="*/ 1810643 w 1915777"/>
                  <a:gd name="connsiteY0" fmla="*/ 474485 h 3286626"/>
                  <a:gd name="connsiteX1" fmla="*/ 1169538 w 1915777"/>
                  <a:gd name="connsiteY1" fmla="*/ 361651 h 3286626"/>
                  <a:gd name="connsiteX2" fmla="*/ 982774 w 1915777"/>
                  <a:gd name="connsiteY2" fmla="*/ 221487 h 3286626"/>
                  <a:gd name="connsiteX3" fmla="*/ 887085 w 1915777"/>
                  <a:gd name="connsiteY3" fmla="*/ 9886 h 3286626"/>
                  <a:gd name="connsiteX4" fmla="*/ 164723 w 1915777"/>
                  <a:gd name="connsiteY4" fmla="*/ 140 h 3286626"/>
                  <a:gd name="connsiteX5" fmla="*/ 93285 w 1915777"/>
                  <a:gd name="connsiteY5" fmla="*/ 174448 h 3286626"/>
                  <a:gd name="connsiteX6" fmla="*/ 5655 w 1915777"/>
                  <a:gd name="connsiteY6" fmla="*/ 476390 h 3286626"/>
                  <a:gd name="connsiteX7" fmla="*/ 165675 w 1915777"/>
                  <a:gd name="connsiteY7" fmla="*/ 894538 h 3286626"/>
                  <a:gd name="connsiteX8" fmla="*/ 855285 w 1915777"/>
                  <a:gd name="connsiteY8" fmla="*/ 963118 h 3286626"/>
                  <a:gd name="connsiteX9" fmla="*/ 930533 w 1915777"/>
                  <a:gd name="connsiteY9" fmla="*/ 1136473 h 3286626"/>
                  <a:gd name="connsiteX10" fmla="*/ 785753 w 1915777"/>
                  <a:gd name="connsiteY10" fmla="*/ 2115643 h 3286626"/>
                  <a:gd name="connsiteX11" fmla="*/ 620018 w 1915777"/>
                  <a:gd name="connsiteY11" fmla="*/ 3221495 h 3286626"/>
                  <a:gd name="connsiteX12" fmla="*/ 639068 w 1915777"/>
                  <a:gd name="connsiteY12" fmla="*/ 3267215 h 3286626"/>
                  <a:gd name="connsiteX13" fmla="*/ 882908 w 1915777"/>
                  <a:gd name="connsiteY13" fmla="*/ 3266263 h 3286626"/>
                  <a:gd name="connsiteX14" fmla="*/ 943868 w 1915777"/>
                  <a:gd name="connsiteY14" fmla="*/ 3215780 h 3286626"/>
                  <a:gd name="connsiteX15" fmla="*/ 1285815 w 1915777"/>
                  <a:gd name="connsiteY15" fmla="*/ 2000390 h 3286626"/>
                  <a:gd name="connsiteX16" fmla="*/ 1468696 w 1915777"/>
                  <a:gd name="connsiteY16" fmla="*/ 1360310 h 3286626"/>
                  <a:gd name="connsiteX17" fmla="*/ 1433453 w 1915777"/>
                  <a:gd name="connsiteY17" fmla="*/ 1680350 h 3286626"/>
                  <a:gd name="connsiteX18" fmla="*/ 1203900 w 1915777"/>
                  <a:gd name="connsiteY18" fmla="*/ 3213875 h 3286626"/>
                  <a:gd name="connsiteX19" fmla="*/ 1237238 w 1915777"/>
                  <a:gd name="connsiteY19" fmla="*/ 3279598 h 3286626"/>
                  <a:gd name="connsiteX20" fmla="*/ 1473458 w 1915777"/>
                  <a:gd name="connsiteY20" fmla="*/ 3278645 h 3286626"/>
                  <a:gd name="connsiteX21" fmla="*/ 1522035 w 1915777"/>
                  <a:gd name="connsiteY21" fmla="*/ 3215780 h 3286626"/>
                  <a:gd name="connsiteX22" fmla="*/ 1904940 w 1915777"/>
                  <a:gd name="connsiteY22" fmla="*/ 1634630 h 3286626"/>
                  <a:gd name="connsiteX23" fmla="*/ 1810643 w 1915777"/>
                  <a:gd name="connsiteY23" fmla="*/ 474485 h 3286626"/>
                  <a:gd name="connsiteX24" fmla="*/ 1810643 w 1915777"/>
                  <a:gd name="connsiteY24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22035 w 1810643"/>
                  <a:gd name="connsiteY21" fmla="*/ 3215780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565996 w 1810643"/>
                  <a:gd name="connsiteY21" fmla="*/ 3206988 h 3286626"/>
                  <a:gd name="connsiteX22" fmla="*/ 1810643 w 1810643"/>
                  <a:gd name="connsiteY22" fmla="*/ 474485 h 3286626"/>
                  <a:gd name="connsiteX23" fmla="*/ 1810643 w 1810643"/>
                  <a:gd name="connsiteY23" fmla="*/ 474485 h 3286626"/>
                  <a:gd name="connsiteX0" fmla="*/ 1810643 w 1810643"/>
                  <a:gd name="connsiteY0" fmla="*/ 474485 h 3286626"/>
                  <a:gd name="connsiteX1" fmla="*/ 1169538 w 1810643"/>
                  <a:gd name="connsiteY1" fmla="*/ 361651 h 3286626"/>
                  <a:gd name="connsiteX2" fmla="*/ 982774 w 1810643"/>
                  <a:gd name="connsiteY2" fmla="*/ 221487 h 3286626"/>
                  <a:gd name="connsiteX3" fmla="*/ 887085 w 1810643"/>
                  <a:gd name="connsiteY3" fmla="*/ 9886 h 3286626"/>
                  <a:gd name="connsiteX4" fmla="*/ 164723 w 1810643"/>
                  <a:gd name="connsiteY4" fmla="*/ 140 h 3286626"/>
                  <a:gd name="connsiteX5" fmla="*/ 93285 w 1810643"/>
                  <a:gd name="connsiteY5" fmla="*/ 174448 h 3286626"/>
                  <a:gd name="connsiteX6" fmla="*/ 5655 w 1810643"/>
                  <a:gd name="connsiteY6" fmla="*/ 476390 h 3286626"/>
                  <a:gd name="connsiteX7" fmla="*/ 165675 w 1810643"/>
                  <a:gd name="connsiteY7" fmla="*/ 894538 h 3286626"/>
                  <a:gd name="connsiteX8" fmla="*/ 855285 w 1810643"/>
                  <a:gd name="connsiteY8" fmla="*/ 963118 h 3286626"/>
                  <a:gd name="connsiteX9" fmla="*/ 930533 w 1810643"/>
                  <a:gd name="connsiteY9" fmla="*/ 1136473 h 3286626"/>
                  <a:gd name="connsiteX10" fmla="*/ 785753 w 1810643"/>
                  <a:gd name="connsiteY10" fmla="*/ 2115643 h 3286626"/>
                  <a:gd name="connsiteX11" fmla="*/ 620018 w 1810643"/>
                  <a:gd name="connsiteY11" fmla="*/ 3221495 h 3286626"/>
                  <a:gd name="connsiteX12" fmla="*/ 639068 w 1810643"/>
                  <a:gd name="connsiteY12" fmla="*/ 3267215 h 3286626"/>
                  <a:gd name="connsiteX13" fmla="*/ 882908 w 1810643"/>
                  <a:gd name="connsiteY13" fmla="*/ 3266263 h 3286626"/>
                  <a:gd name="connsiteX14" fmla="*/ 943868 w 1810643"/>
                  <a:gd name="connsiteY14" fmla="*/ 3215780 h 3286626"/>
                  <a:gd name="connsiteX15" fmla="*/ 1285815 w 1810643"/>
                  <a:gd name="connsiteY15" fmla="*/ 2000390 h 3286626"/>
                  <a:gd name="connsiteX16" fmla="*/ 1468696 w 1810643"/>
                  <a:gd name="connsiteY16" fmla="*/ 1360310 h 3286626"/>
                  <a:gd name="connsiteX17" fmla="*/ 1433453 w 1810643"/>
                  <a:gd name="connsiteY17" fmla="*/ 1680350 h 3286626"/>
                  <a:gd name="connsiteX18" fmla="*/ 1203900 w 1810643"/>
                  <a:gd name="connsiteY18" fmla="*/ 3213875 h 3286626"/>
                  <a:gd name="connsiteX19" fmla="*/ 1237238 w 1810643"/>
                  <a:gd name="connsiteY19" fmla="*/ 3279598 h 3286626"/>
                  <a:gd name="connsiteX20" fmla="*/ 1473458 w 1810643"/>
                  <a:gd name="connsiteY20" fmla="*/ 3278645 h 3286626"/>
                  <a:gd name="connsiteX21" fmla="*/ 1810643 w 1810643"/>
                  <a:gd name="connsiteY21" fmla="*/ 474485 h 3286626"/>
                  <a:gd name="connsiteX22" fmla="*/ 1810643 w 1810643"/>
                  <a:gd name="connsiteY22" fmla="*/ 474485 h 3286626"/>
                  <a:gd name="connsiteX0" fmla="*/ 1810643 w 1810643"/>
                  <a:gd name="connsiteY0" fmla="*/ 474485 h 3279598"/>
                  <a:gd name="connsiteX1" fmla="*/ 1169538 w 1810643"/>
                  <a:gd name="connsiteY1" fmla="*/ 361651 h 3279598"/>
                  <a:gd name="connsiteX2" fmla="*/ 982774 w 1810643"/>
                  <a:gd name="connsiteY2" fmla="*/ 221487 h 3279598"/>
                  <a:gd name="connsiteX3" fmla="*/ 887085 w 1810643"/>
                  <a:gd name="connsiteY3" fmla="*/ 9886 h 3279598"/>
                  <a:gd name="connsiteX4" fmla="*/ 164723 w 1810643"/>
                  <a:gd name="connsiteY4" fmla="*/ 140 h 3279598"/>
                  <a:gd name="connsiteX5" fmla="*/ 93285 w 1810643"/>
                  <a:gd name="connsiteY5" fmla="*/ 174448 h 3279598"/>
                  <a:gd name="connsiteX6" fmla="*/ 5655 w 1810643"/>
                  <a:gd name="connsiteY6" fmla="*/ 476390 h 3279598"/>
                  <a:gd name="connsiteX7" fmla="*/ 165675 w 1810643"/>
                  <a:gd name="connsiteY7" fmla="*/ 894538 h 3279598"/>
                  <a:gd name="connsiteX8" fmla="*/ 855285 w 1810643"/>
                  <a:gd name="connsiteY8" fmla="*/ 963118 h 3279598"/>
                  <a:gd name="connsiteX9" fmla="*/ 930533 w 1810643"/>
                  <a:gd name="connsiteY9" fmla="*/ 1136473 h 3279598"/>
                  <a:gd name="connsiteX10" fmla="*/ 785753 w 1810643"/>
                  <a:gd name="connsiteY10" fmla="*/ 2115643 h 3279598"/>
                  <a:gd name="connsiteX11" fmla="*/ 620018 w 1810643"/>
                  <a:gd name="connsiteY11" fmla="*/ 3221495 h 3279598"/>
                  <a:gd name="connsiteX12" fmla="*/ 639068 w 1810643"/>
                  <a:gd name="connsiteY12" fmla="*/ 3267215 h 3279598"/>
                  <a:gd name="connsiteX13" fmla="*/ 882908 w 1810643"/>
                  <a:gd name="connsiteY13" fmla="*/ 3266263 h 3279598"/>
                  <a:gd name="connsiteX14" fmla="*/ 943868 w 1810643"/>
                  <a:gd name="connsiteY14" fmla="*/ 3215780 h 3279598"/>
                  <a:gd name="connsiteX15" fmla="*/ 1285815 w 1810643"/>
                  <a:gd name="connsiteY15" fmla="*/ 2000390 h 3279598"/>
                  <a:gd name="connsiteX16" fmla="*/ 1468696 w 1810643"/>
                  <a:gd name="connsiteY16" fmla="*/ 1360310 h 3279598"/>
                  <a:gd name="connsiteX17" fmla="*/ 1433453 w 1810643"/>
                  <a:gd name="connsiteY17" fmla="*/ 1680350 h 3279598"/>
                  <a:gd name="connsiteX18" fmla="*/ 1203900 w 1810643"/>
                  <a:gd name="connsiteY18" fmla="*/ 3213875 h 3279598"/>
                  <a:gd name="connsiteX19" fmla="*/ 1237238 w 1810643"/>
                  <a:gd name="connsiteY19" fmla="*/ 3279598 h 3279598"/>
                  <a:gd name="connsiteX20" fmla="*/ 1810643 w 1810643"/>
                  <a:gd name="connsiteY20" fmla="*/ 474485 h 3279598"/>
                  <a:gd name="connsiteX21" fmla="*/ 1810643 w 1810643"/>
                  <a:gd name="connsiteY21" fmla="*/ 474485 h 3279598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203900 w 1810643"/>
                  <a:gd name="connsiteY18" fmla="*/ 3213875 h 3267215"/>
                  <a:gd name="connsiteX19" fmla="*/ 1810643 w 1810643"/>
                  <a:gd name="connsiteY19" fmla="*/ 474485 h 3267215"/>
                  <a:gd name="connsiteX20" fmla="*/ 1810643 w 1810643"/>
                  <a:gd name="connsiteY20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433453 w 1810643"/>
                  <a:gd name="connsiteY17" fmla="*/ 1680350 h 3267215"/>
                  <a:gd name="connsiteX18" fmla="*/ 1810643 w 1810643"/>
                  <a:gd name="connsiteY18" fmla="*/ 474485 h 3267215"/>
                  <a:gd name="connsiteX19" fmla="*/ 1810643 w 1810643"/>
                  <a:gd name="connsiteY19" fmla="*/ 474485 h 3267215"/>
                  <a:gd name="connsiteX0" fmla="*/ 1810643 w 1810643"/>
                  <a:gd name="connsiteY0" fmla="*/ 474485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810643 w 1810643"/>
                  <a:gd name="connsiteY18" fmla="*/ 474485 h 3267215"/>
                  <a:gd name="connsiteX0" fmla="*/ 1494120 w 1810643"/>
                  <a:gd name="connsiteY0" fmla="*/ 518446 h 3267215"/>
                  <a:gd name="connsiteX1" fmla="*/ 1169538 w 1810643"/>
                  <a:gd name="connsiteY1" fmla="*/ 361651 h 3267215"/>
                  <a:gd name="connsiteX2" fmla="*/ 982774 w 1810643"/>
                  <a:gd name="connsiteY2" fmla="*/ 221487 h 3267215"/>
                  <a:gd name="connsiteX3" fmla="*/ 887085 w 1810643"/>
                  <a:gd name="connsiteY3" fmla="*/ 9886 h 3267215"/>
                  <a:gd name="connsiteX4" fmla="*/ 164723 w 1810643"/>
                  <a:gd name="connsiteY4" fmla="*/ 140 h 3267215"/>
                  <a:gd name="connsiteX5" fmla="*/ 93285 w 1810643"/>
                  <a:gd name="connsiteY5" fmla="*/ 174448 h 3267215"/>
                  <a:gd name="connsiteX6" fmla="*/ 5655 w 1810643"/>
                  <a:gd name="connsiteY6" fmla="*/ 476390 h 3267215"/>
                  <a:gd name="connsiteX7" fmla="*/ 165675 w 1810643"/>
                  <a:gd name="connsiteY7" fmla="*/ 894538 h 3267215"/>
                  <a:gd name="connsiteX8" fmla="*/ 855285 w 1810643"/>
                  <a:gd name="connsiteY8" fmla="*/ 963118 h 3267215"/>
                  <a:gd name="connsiteX9" fmla="*/ 930533 w 1810643"/>
                  <a:gd name="connsiteY9" fmla="*/ 1136473 h 3267215"/>
                  <a:gd name="connsiteX10" fmla="*/ 785753 w 1810643"/>
                  <a:gd name="connsiteY10" fmla="*/ 2115643 h 3267215"/>
                  <a:gd name="connsiteX11" fmla="*/ 620018 w 1810643"/>
                  <a:gd name="connsiteY11" fmla="*/ 3221495 h 3267215"/>
                  <a:gd name="connsiteX12" fmla="*/ 639068 w 1810643"/>
                  <a:gd name="connsiteY12" fmla="*/ 3267215 h 3267215"/>
                  <a:gd name="connsiteX13" fmla="*/ 882908 w 1810643"/>
                  <a:gd name="connsiteY13" fmla="*/ 3266263 h 3267215"/>
                  <a:gd name="connsiteX14" fmla="*/ 943868 w 1810643"/>
                  <a:gd name="connsiteY14" fmla="*/ 3215780 h 3267215"/>
                  <a:gd name="connsiteX15" fmla="*/ 1285815 w 1810643"/>
                  <a:gd name="connsiteY15" fmla="*/ 2000390 h 3267215"/>
                  <a:gd name="connsiteX16" fmla="*/ 1468696 w 1810643"/>
                  <a:gd name="connsiteY16" fmla="*/ 1360310 h 3267215"/>
                  <a:gd name="connsiteX17" fmla="*/ 1810643 w 1810643"/>
                  <a:gd name="connsiteY17" fmla="*/ 474485 h 3267215"/>
                  <a:gd name="connsiteX18" fmla="*/ 1494120 w 1810643"/>
                  <a:gd name="connsiteY18" fmla="*/ 518446 h 3267215"/>
                  <a:gd name="connsiteX0" fmla="*/ 1494120 w 1517404"/>
                  <a:gd name="connsiteY0" fmla="*/ 518446 h 3267215"/>
                  <a:gd name="connsiteX1" fmla="*/ 1169538 w 1517404"/>
                  <a:gd name="connsiteY1" fmla="*/ 361651 h 3267215"/>
                  <a:gd name="connsiteX2" fmla="*/ 982774 w 1517404"/>
                  <a:gd name="connsiteY2" fmla="*/ 221487 h 3267215"/>
                  <a:gd name="connsiteX3" fmla="*/ 887085 w 1517404"/>
                  <a:gd name="connsiteY3" fmla="*/ 9886 h 3267215"/>
                  <a:gd name="connsiteX4" fmla="*/ 164723 w 1517404"/>
                  <a:gd name="connsiteY4" fmla="*/ 140 h 3267215"/>
                  <a:gd name="connsiteX5" fmla="*/ 93285 w 1517404"/>
                  <a:gd name="connsiteY5" fmla="*/ 174448 h 3267215"/>
                  <a:gd name="connsiteX6" fmla="*/ 5655 w 1517404"/>
                  <a:gd name="connsiteY6" fmla="*/ 476390 h 3267215"/>
                  <a:gd name="connsiteX7" fmla="*/ 165675 w 1517404"/>
                  <a:gd name="connsiteY7" fmla="*/ 894538 h 3267215"/>
                  <a:gd name="connsiteX8" fmla="*/ 855285 w 1517404"/>
                  <a:gd name="connsiteY8" fmla="*/ 963118 h 3267215"/>
                  <a:gd name="connsiteX9" fmla="*/ 930533 w 1517404"/>
                  <a:gd name="connsiteY9" fmla="*/ 1136473 h 3267215"/>
                  <a:gd name="connsiteX10" fmla="*/ 785753 w 1517404"/>
                  <a:gd name="connsiteY10" fmla="*/ 2115643 h 3267215"/>
                  <a:gd name="connsiteX11" fmla="*/ 620018 w 1517404"/>
                  <a:gd name="connsiteY11" fmla="*/ 3221495 h 3267215"/>
                  <a:gd name="connsiteX12" fmla="*/ 639068 w 1517404"/>
                  <a:gd name="connsiteY12" fmla="*/ 3267215 h 3267215"/>
                  <a:gd name="connsiteX13" fmla="*/ 882908 w 1517404"/>
                  <a:gd name="connsiteY13" fmla="*/ 3266263 h 3267215"/>
                  <a:gd name="connsiteX14" fmla="*/ 943868 w 1517404"/>
                  <a:gd name="connsiteY14" fmla="*/ 3215780 h 3267215"/>
                  <a:gd name="connsiteX15" fmla="*/ 1285815 w 1517404"/>
                  <a:gd name="connsiteY15" fmla="*/ 2000390 h 3267215"/>
                  <a:gd name="connsiteX16" fmla="*/ 1468696 w 1517404"/>
                  <a:gd name="connsiteY16" fmla="*/ 1360310 h 3267215"/>
                  <a:gd name="connsiteX17" fmla="*/ 1494120 w 1517404"/>
                  <a:gd name="connsiteY17" fmla="*/ 518446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55667 w 1569133"/>
                  <a:gd name="connsiteY0" fmla="*/ 527238 h 3267215"/>
                  <a:gd name="connsiteX1" fmla="*/ 1169538 w 1569133"/>
                  <a:gd name="connsiteY1" fmla="*/ 361651 h 3267215"/>
                  <a:gd name="connsiteX2" fmla="*/ 982774 w 1569133"/>
                  <a:gd name="connsiteY2" fmla="*/ 221487 h 3267215"/>
                  <a:gd name="connsiteX3" fmla="*/ 887085 w 1569133"/>
                  <a:gd name="connsiteY3" fmla="*/ 9886 h 3267215"/>
                  <a:gd name="connsiteX4" fmla="*/ 164723 w 1569133"/>
                  <a:gd name="connsiteY4" fmla="*/ 140 h 3267215"/>
                  <a:gd name="connsiteX5" fmla="*/ 93285 w 1569133"/>
                  <a:gd name="connsiteY5" fmla="*/ 174448 h 3267215"/>
                  <a:gd name="connsiteX6" fmla="*/ 5655 w 1569133"/>
                  <a:gd name="connsiteY6" fmla="*/ 476390 h 3267215"/>
                  <a:gd name="connsiteX7" fmla="*/ 165675 w 1569133"/>
                  <a:gd name="connsiteY7" fmla="*/ 894538 h 3267215"/>
                  <a:gd name="connsiteX8" fmla="*/ 855285 w 1569133"/>
                  <a:gd name="connsiteY8" fmla="*/ 963118 h 3267215"/>
                  <a:gd name="connsiteX9" fmla="*/ 930533 w 1569133"/>
                  <a:gd name="connsiteY9" fmla="*/ 1136473 h 3267215"/>
                  <a:gd name="connsiteX10" fmla="*/ 785753 w 1569133"/>
                  <a:gd name="connsiteY10" fmla="*/ 2115643 h 3267215"/>
                  <a:gd name="connsiteX11" fmla="*/ 620018 w 1569133"/>
                  <a:gd name="connsiteY11" fmla="*/ 3221495 h 3267215"/>
                  <a:gd name="connsiteX12" fmla="*/ 639068 w 1569133"/>
                  <a:gd name="connsiteY12" fmla="*/ 3267215 h 3267215"/>
                  <a:gd name="connsiteX13" fmla="*/ 882908 w 1569133"/>
                  <a:gd name="connsiteY13" fmla="*/ 3266263 h 3267215"/>
                  <a:gd name="connsiteX14" fmla="*/ 943868 w 1569133"/>
                  <a:gd name="connsiteY14" fmla="*/ 3215780 h 3267215"/>
                  <a:gd name="connsiteX15" fmla="*/ 1285815 w 1569133"/>
                  <a:gd name="connsiteY15" fmla="*/ 2000390 h 3267215"/>
                  <a:gd name="connsiteX16" fmla="*/ 1468696 w 1569133"/>
                  <a:gd name="connsiteY16" fmla="*/ 1360310 h 3267215"/>
                  <a:gd name="connsiteX17" fmla="*/ 1555667 w 1569133"/>
                  <a:gd name="connsiteY17" fmla="*/ 52723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546875 w 1561226"/>
                  <a:gd name="connsiteY0" fmla="*/ 562408 h 3267215"/>
                  <a:gd name="connsiteX1" fmla="*/ 1169538 w 1561226"/>
                  <a:gd name="connsiteY1" fmla="*/ 361651 h 3267215"/>
                  <a:gd name="connsiteX2" fmla="*/ 982774 w 1561226"/>
                  <a:gd name="connsiteY2" fmla="*/ 221487 h 3267215"/>
                  <a:gd name="connsiteX3" fmla="*/ 887085 w 1561226"/>
                  <a:gd name="connsiteY3" fmla="*/ 9886 h 3267215"/>
                  <a:gd name="connsiteX4" fmla="*/ 164723 w 1561226"/>
                  <a:gd name="connsiteY4" fmla="*/ 140 h 3267215"/>
                  <a:gd name="connsiteX5" fmla="*/ 93285 w 1561226"/>
                  <a:gd name="connsiteY5" fmla="*/ 174448 h 3267215"/>
                  <a:gd name="connsiteX6" fmla="*/ 5655 w 1561226"/>
                  <a:gd name="connsiteY6" fmla="*/ 476390 h 3267215"/>
                  <a:gd name="connsiteX7" fmla="*/ 165675 w 1561226"/>
                  <a:gd name="connsiteY7" fmla="*/ 894538 h 3267215"/>
                  <a:gd name="connsiteX8" fmla="*/ 855285 w 1561226"/>
                  <a:gd name="connsiteY8" fmla="*/ 963118 h 3267215"/>
                  <a:gd name="connsiteX9" fmla="*/ 930533 w 1561226"/>
                  <a:gd name="connsiteY9" fmla="*/ 1136473 h 3267215"/>
                  <a:gd name="connsiteX10" fmla="*/ 785753 w 1561226"/>
                  <a:gd name="connsiteY10" fmla="*/ 2115643 h 3267215"/>
                  <a:gd name="connsiteX11" fmla="*/ 620018 w 1561226"/>
                  <a:gd name="connsiteY11" fmla="*/ 3221495 h 3267215"/>
                  <a:gd name="connsiteX12" fmla="*/ 639068 w 1561226"/>
                  <a:gd name="connsiteY12" fmla="*/ 3267215 h 3267215"/>
                  <a:gd name="connsiteX13" fmla="*/ 882908 w 1561226"/>
                  <a:gd name="connsiteY13" fmla="*/ 3266263 h 3267215"/>
                  <a:gd name="connsiteX14" fmla="*/ 943868 w 1561226"/>
                  <a:gd name="connsiteY14" fmla="*/ 3215780 h 3267215"/>
                  <a:gd name="connsiteX15" fmla="*/ 1285815 w 1561226"/>
                  <a:gd name="connsiteY15" fmla="*/ 2000390 h 3267215"/>
                  <a:gd name="connsiteX16" fmla="*/ 1468696 w 1561226"/>
                  <a:gd name="connsiteY16" fmla="*/ 1360310 h 3267215"/>
                  <a:gd name="connsiteX17" fmla="*/ 1546875 w 1561226"/>
                  <a:gd name="connsiteY17" fmla="*/ 562408 h 3267215"/>
                  <a:gd name="connsiteX0" fmla="*/ 1467744 w 1500128"/>
                  <a:gd name="connsiteY0" fmla="*/ 799800 h 3267215"/>
                  <a:gd name="connsiteX1" fmla="*/ 1169538 w 1500128"/>
                  <a:gd name="connsiteY1" fmla="*/ 361651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82774 w 1500128"/>
                  <a:gd name="connsiteY2" fmla="*/ 221487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800 h 3267215"/>
                  <a:gd name="connsiteX1" fmla="*/ 1134369 w 1500128"/>
                  <a:gd name="connsiteY1" fmla="*/ 467159 h 3267215"/>
                  <a:gd name="connsiteX2" fmla="*/ 912436 w 1500128"/>
                  <a:gd name="connsiteY2" fmla="*/ 370956 h 3267215"/>
                  <a:gd name="connsiteX3" fmla="*/ 887085 w 1500128"/>
                  <a:gd name="connsiteY3" fmla="*/ 9886 h 3267215"/>
                  <a:gd name="connsiteX4" fmla="*/ 164723 w 1500128"/>
                  <a:gd name="connsiteY4" fmla="*/ 140 h 3267215"/>
                  <a:gd name="connsiteX5" fmla="*/ 93285 w 1500128"/>
                  <a:gd name="connsiteY5" fmla="*/ 174448 h 3267215"/>
                  <a:gd name="connsiteX6" fmla="*/ 5655 w 1500128"/>
                  <a:gd name="connsiteY6" fmla="*/ 476390 h 3267215"/>
                  <a:gd name="connsiteX7" fmla="*/ 165675 w 1500128"/>
                  <a:gd name="connsiteY7" fmla="*/ 894538 h 3267215"/>
                  <a:gd name="connsiteX8" fmla="*/ 855285 w 1500128"/>
                  <a:gd name="connsiteY8" fmla="*/ 963118 h 3267215"/>
                  <a:gd name="connsiteX9" fmla="*/ 930533 w 1500128"/>
                  <a:gd name="connsiteY9" fmla="*/ 1136473 h 3267215"/>
                  <a:gd name="connsiteX10" fmla="*/ 785753 w 1500128"/>
                  <a:gd name="connsiteY10" fmla="*/ 2115643 h 3267215"/>
                  <a:gd name="connsiteX11" fmla="*/ 620018 w 1500128"/>
                  <a:gd name="connsiteY11" fmla="*/ 3221495 h 3267215"/>
                  <a:gd name="connsiteX12" fmla="*/ 639068 w 1500128"/>
                  <a:gd name="connsiteY12" fmla="*/ 3267215 h 3267215"/>
                  <a:gd name="connsiteX13" fmla="*/ 882908 w 1500128"/>
                  <a:gd name="connsiteY13" fmla="*/ 3266263 h 3267215"/>
                  <a:gd name="connsiteX14" fmla="*/ 943868 w 1500128"/>
                  <a:gd name="connsiteY14" fmla="*/ 3215780 h 3267215"/>
                  <a:gd name="connsiteX15" fmla="*/ 1285815 w 1500128"/>
                  <a:gd name="connsiteY15" fmla="*/ 2000390 h 3267215"/>
                  <a:gd name="connsiteX16" fmla="*/ 1468696 w 1500128"/>
                  <a:gd name="connsiteY16" fmla="*/ 1360310 h 3267215"/>
                  <a:gd name="connsiteX17" fmla="*/ 1467744 w 1500128"/>
                  <a:gd name="connsiteY17" fmla="*/ 799800 h 3267215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912436 w 1500128"/>
                  <a:gd name="connsiteY2" fmla="*/ 371073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34369 w 1500128"/>
                  <a:gd name="connsiteY1" fmla="*/ 467276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67744 w 1500128"/>
                  <a:gd name="connsiteY0" fmla="*/ 799917 h 3267332"/>
                  <a:gd name="connsiteX1" fmla="*/ 1169539 w 1500128"/>
                  <a:gd name="connsiteY1" fmla="*/ 546407 h 3267332"/>
                  <a:gd name="connsiteX2" fmla="*/ 824513 w 1500128"/>
                  <a:gd name="connsiteY2" fmla="*/ 379865 h 3267332"/>
                  <a:gd name="connsiteX3" fmla="*/ 816746 w 1500128"/>
                  <a:gd name="connsiteY3" fmla="*/ 1210 h 3267332"/>
                  <a:gd name="connsiteX4" fmla="*/ 164723 w 1500128"/>
                  <a:gd name="connsiteY4" fmla="*/ 257 h 3267332"/>
                  <a:gd name="connsiteX5" fmla="*/ 93285 w 1500128"/>
                  <a:gd name="connsiteY5" fmla="*/ 174565 h 3267332"/>
                  <a:gd name="connsiteX6" fmla="*/ 5655 w 1500128"/>
                  <a:gd name="connsiteY6" fmla="*/ 476507 h 3267332"/>
                  <a:gd name="connsiteX7" fmla="*/ 165675 w 1500128"/>
                  <a:gd name="connsiteY7" fmla="*/ 894655 h 3267332"/>
                  <a:gd name="connsiteX8" fmla="*/ 855285 w 1500128"/>
                  <a:gd name="connsiteY8" fmla="*/ 963235 h 3267332"/>
                  <a:gd name="connsiteX9" fmla="*/ 930533 w 1500128"/>
                  <a:gd name="connsiteY9" fmla="*/ 1136590 h 3267332"/>
                  <a:gd name="connsiteX10" fmla="*/ 785753 w 1500128"/>
                  <a:gd name="connsiteY10" fmla="*/ 2115760 h 3267332"/>
                  <a:gd name="connsiteX11" fmla="*/ 620018 w 1500128"/>
                  <a:gd name="connsiteY11" fmla="*/ 3221612 h 3267332"/>
                  <a:gd name="connsiteX12" fmla="*/ 639068 w 1500128"/>
                  <a:gd name="connsiteY12" fmla="*/ 3267332 h 3267332"/>
                  <a:gd name="connsiteX13" fmla="*/ 882908 w 1500128"/>
                  <a:gd name="connsiteY13" fmla="*/ 3266380 h 3267332"/>
                  <a:gd name="connsiteX14" fmla="*/ 943868 w 1500128"/>
                  <a:gd name="connsiteY14" fmla="*/ 3215897 h 3267332"/>
                  <a:gd name="connsiteX15" fmla="*/ 1285815 w 1500128"/>
                  <a:gd name="connsiteY15" fmla="*/ 2000507 h 3267332"/>
                  <a:gd name="connsiteX16" fmla="*/ 1468696 w 1500128"/>
                  <a:gd name="connsiteY16" fmla="*/ 1360427 h 3267332"/>
                  <a:gd name="connsiteX17" fmla="*/ 1467744 w 1500128"/>
                  <a:gd name="connsiteY17" fmla="*/ 799917 h 3267332"/>
                  <a:gd name="connsiteX0" fmla="*/ 1476536 w 1505343"/>
                  <a:gd name="connsiteY0" fmla="*/ 755956 h 3267332"/>
                  <a:gd name="connsiteX1" fmla="*/ 1169539 w 1505343"/>
                  <a:gd name="connsiteY1" fmla="*/ 546407 h 3267332"/>
                  <a:gd name="connsiteX2" fmla="*/ 824513 w 1505343"/>
                  <a:gd name="connsiteY2" fmla="*/ 379865 h 3267332"/>
                  <a:gd name="connsiteX3" fmla="*/ 816746 w 1505343"/>
                  <a:gd name="connsiteY3" fmla="*/ 1210 h 3267332"/>
                  <a:gd name="connsiteX4" fmla="*/ 164723 w 1505343"/>
                  <a:gd name="connsiteY4" fmla="*/ 257 h 3267332"/>
                  <a:gd name="connsiteX5" fmla="*/ 93285 w 1505343"/>
                  <a:gd name="connsiteY5" fmla="*/ 174565 h 3267332"/>
                  <a:gd name="connsiteX6" fmla="*/ 5655 w 1505343"/>
                  <a:gd name="connsiteY6" fmla="*/ 476507 h 3267332"/>
                  <a:gd name="connsiteX7" fmla="*/ 165675 w 1505343"/>
                  <a:gd name="connsiteY7" fmla="*/ 894655 h 3267332"/>
                  <a:gd name="connsiteX8" fmla="*/ 855285 w 1505343"/>
                  <a:gd name="connsiteY8" fmla="*/ 963235 h 3267332"/>
                  <a:gd name="connsiteX9" fmla="*/ 930533 w 1505343"/>
                  <a:gd name="connsiteY9" fmla="*/ 1136590 h 3267332"/>
                  <a:gd name="connsiteX10" fmla="*/ 785753 w 1505343"/>
                  <a:gd name="connsiteY10" fmla="*/ 2115760 h 3267332"/>
                  <a:gd name="connsiteX11" fmla="*/ 620018 w 1505343"/>
                  <a:gd name="connsiteY11" fmla="*/ 3221612 h 3267332"/>
                  <a:gd name="connsiteX12" fmla="*/ 639068 w 1505343"/>
                  <a:gd name="connsiteY12" fmla="*/ 3267332 h 3267332"/>
                  <a:gd name="connsiteX13" fmla="*/ 882908 w 1505343"/>
                  <a:gd name="connsiteY13" fmla="*/ 3266380 h 3267332"/>
                  <a:gd name="connsiteX14" fmla="*/ 943868 w 1505343"/>
                  <a:gd name="connsiteY14" fmla="*/ 3215897 h 3267332"/>
                  <a:gd name="connsiteX15" fmla="*/ 1285815 w 1505343"/>
                  <a:gd name="connsiteY15" fmla="*/ 2000507 h 3267332"/>
                  <a:gd name="connsiteX16" fmla="*/ 1468696 w 1505343"/>
                  <a:gd name="connsiteY16" fmla="*/ 1360427 h 3267332"/>
                  <a:gd name="connsiteX17" fmla="*/ 1476536 w 1505343"/>
                  <a:gd name="connsiteY17" fmla="*/ 755956 h 3267332"/>
                  <a:gd name="connsiteX0" fmla="*/ 1476536 w 1505343"/>
                  <a:gd name="connsiteY0" fmla="*/ 773380 h 3284756"/>
                  <a:gd name="connsiteX1" fmla="*/ 1169539 w 1505343"/>
                  <a:gd name="connsiteY1" fmla="*/ 563831 h 3284756"/>
                  <a:gd name="connsiteX2" fmla="*/ 824513 w 1505343"/>
                  <a:gd name="connsiteY2" fmla="*/ 397289 h 3284756"/>
                  <a:gd name="connsiteX3" fmla="*/ 816746 w 1505343"/>
                  <a:gd name="connsiteY3" fmla="*/ 18634 h 3284756"/>
                  <a:gd name="connsiteX4" fmla="*/ 155930 w 1505343"/>
                  <a:gd name="connsiteY4" fmla="*/ 96 h 3284756"/>
                  <a:gd name="connsiteX5" fmla="*/ 93285 w 1505343"/>
                  <a:gd name="connsiteY5" fmla="*/ 191989 h 3284756"/>
                  <a:gd name="connsiteX6" fmla="*/ 5655 w 1505343"/>
                  <a:gd name="connsiteY6" fmla="*/ 493931 h 3284756"/>
                  <a:gd name="connsiteX7" fmla="*/ 165675 w 1505343"/>
                  <a:gd name="connsiteY7" fmla="*/ 912079 h 3284756"/>
                  <a:gd name="connsiteX8" fmla="*/ 855285 w 1505343"/>
                  <a:gd name="connsiteY8" fmla="*/ 980659 h 3284756"/>
                  <a:gd name="connsiteX9" fmla="*/ 930533 w 1505343"/>
                  <a:gd name="connsiteY9" fmla="*/ 1154014 h 3284756"/>
                  <a:gd name="connsiteX10" fmla="*/ 785753 w 1505343"/>
                  <a:gd name="connsiteY10" fmla="*/ 2133184 h 3284756"/>
                  <a:gd name="connsiteX11" fmla="*/ 620018 w 1505343"/>
                  <a:gd name="connsiteY11" fmla="*/ 3239036 h 3284756"/>
                  <a:gd name="connsiteX12" fmla="*/ 639068 w 1505343"/>
                  <a:gd name="connsiteY12" fmla="*/ 3284756 h 3284756"/>
                  <a:gd name="connsiteX13" fmla="*/ 882908 w 1505343"/>
                  <a:gd name="connsiteY13" fmla="*/ 3283804 h 3284756"/>
                  <a:gd name="connsiteX14" fmla="*/ 943868 w 1505343"/>
                  <a:gd name="connsiteY14" fmla="*/ 3233321 h 3284756"/>
                  <a:gd name="connsiteX15" fmla="*/ 1285815 w 1505343"/>
                  <a:gd name="connsiteY15" fmla="*/ 2017931 h 3284756"/>
                  <a:gd name="connsiteX16" fmla="*/ 1468696 w 1505343"/>
                  <a:gd name="connsiteY16" fmla="*/ 1377851 h 3284756"/>
                  <a:gd name="connsiteX17" fmla="*/ 1476536 w 1505343"/>
                  <a:gd name="connsiteY17" fmla="*/ 773380 h 3284756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24513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423 h 3284799"/>
                  <a:gd name="connsiteX1" fmla="*/ 1169539 w 1505343"/>
                  <a:gd name="connsiteY1" fmla="*/ 563874 h 3284799"/>
                  <a:gd name="connsiteX2" fmla="*/ 877267 w 1505343"/>
                  <a:gd name="connsiteY2" fmla="*/ 397332 h 3284799"/>
                  <a:gd name="connsiteX3" fmla="*/ 816746 w 1505343"/>
                  <a:gd name="connsiteY3" fmla="*/ 9884 h 3284799"/>
                  <a:gd name="connsiteX4" fmla="*/ 155930 w 1505343"/>
                  <a:gd name="connsiteY4" fmla="*/ 139 h 3284799"/>
                  <a:gd name="connsiteX5" fmla="*/ 93285 w 1505343"/>
                  <a:gd name="connsiteY5" fmla="*/ 192032 h 3284799"/>
                  <a:gd name="connsiteX6" fmla="*/ 5655 w 1505343"/>
                  <a:gd name="connsiteY6" fmla="*/ 493974 h 3284799"/>
                  <a:gd name="connsiteX7" fmla="*/ 165675 w 1505343"/>
                  <a:gd name="connsiteY7" fmla="*/ 912122 h 3284799"/>
                  <a:gd name="connsiteX8" fmla="*/ 855285 w 1505343"/>
                  <a:gd name="connsiteY8" fmla="*/ 980702 h 3284799"/>
                  <a:gd name="connsiteX9" fmla="*/ 930533 w 1505343"/>
                  <a:gd name="connsiteY9" fmla="*/ 1154057 h 3284799"/>
                  <a:gd name="connsiteX10" fmla="*/ 785753 w 1505343"/>
                  <a:gd name="connsiteY10" fmla="*/ 2133227 h 3284799"/>
                  <a:gd name="connsiteX11" fmla="*/ 620018 w 1505343"/>
                  <a:gd name="connsiteY11" fmla="*/ 3239079 h 3284799"/>
                  <a:gd name="connsiteX12" fmla="*/ 639068 w 1505343"/>
                  <a:gd name="connsiteY12" fmla="*/ 3284799 h 3284799"/>
                  <a:gd name="connsiteX13" fmla="*/ 882908 w 1505343"/>
                  <a:gd name="connsiteY13" fmla="*/ 3283847 h 3284799"/>
                  <a:gd name="connsiteX14" fmla="*/ 943868 w 1505343"/>
                  <a:gd name="connsiteY14" fmla="*/ 3233364 h 3284799"/>
                  <a:gd name="connsiteX15" fmla="*/ 1285815 w 1505343"/>
                  <a:gd name="connsiteY15" fmla="*/ 2017974 h 3284799"/>
                  <a:gd name="connsiteX16" fmla="*/ 1468696 w 1505343"/>
                  <a:gd name="connsiteY16" fmla="*/ 1377894 h 3284799"/>
                  <a:gd name="connsiteX17" fmla="*/ 1476536 w 1505343"/>
                  <a:gd name="connsiteY17" fmla="*/ 773423 h 3284799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77267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69539 w 1505343"/>
                  <a:gd name="connsiteY1" fmla="*/ 56399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476536 w 1505343"/>
                  <a:gd name="connsiteY0" fmla="*/ 773541 h 3284917"/>
                  <a:gd name="connsiteX1" fmla="*/ 1178332 w 1505343"/>
                  <a:gd name="connsiteY1" fmla="*/ 528822 h 3284917"/>
                  <a:gd name="connsiteX2" fmla="*/ 850890 w 1505343"/>
                  <a:gd name="connsiteY2" fmla="*/ 397450 h 3284917"/>
                  <a:gd name="connsiteX3" fmla="*/ 834330 w 1505343"/>
                  <a:gd name="connsiteY3" fmla="*/ 1209 h 3284917"/>
                  <a:gd name="connsiteX4" fmla="*/ 155930 w 1505343"/>
                  <a:gd name="connsiteY4" fmla="*/ 257 h 3284917"/>
                  <a:gd name="connsiteX5" fmla="*/ 93285 w 1505343"/>
                  <a:gd name="connsiteY5" fmla="*/ 192150 h 3284917"/>
                  <a:gd name="connsiteX6" fmla="*/ 5655 w 1505343"/>
                  <a:gd name="connsiteY6" fmla="*/ 494092 h 3284917"/>
                  <a:gd name="connsiteX7" fmla="*/ 165675 w 1505343"/>
                  <a:gd name="connsiteY7" fmla="*/ 912240 h 3284917"/>
                  <a:gd name="connsiteX8" fmla="*/ 855285 w 1505343"/>
                  <a:gd name="connsiteY8" fmla="*/ 980820 h 3284917"/>
                  <a:gd name="connsiteX9" fmla="*/ 930533 w 1505343"/>
                  <a:gd name="connsiteY9" fmla="*/ 1154175 h 3284917"/>
                  <a:gd name="connsiteX10" fmla="*/ 785753 w 1505343"/>
                  <a:gd name="connsiteY10" fmla="*/ 2133345 h 3284917"/>
                  <a:gd name="connsiteX11" fmla="*/ 620018 w 1505343"/>
                  <a:gd name="connsiteY11" fmla="*/ 3239197 h 3284917"/>
                  <a:gd name="connsiteX12" fmla="*/ 639068 w 1505343"/>
                  <a:gd name="connsiteY12" fmla="*/ 3284917 h 3284917"/>
                  <a:gd name="connsiteX13" fmla="*/ 882908 w 1505343"/>
                  <a:gd name="connsiteY13" fmla="*/ 3283965 h 3284917"/>
                  <a:gd name="connsiteX14" fmla="*/ 943868 w 1505343"/>
                  <a:gd name="connsiteY14" fmla="*/ 3233482 h 3284917"/>
                  <a:gd name="connsiteX15" fmla="*/ 1285815 w 1505343"/>
                  <a:gd name="connsiteY15" fmla="*/ 2018092 h 3284917"/>
                  <a:gd name="connsiteX16" fmla="*/ 1468696 w 1505343"/>
                  <a:gd name="connsiteY16" fmla="*/ 1378012 h 3284917"/>
                  <a:gd name="connsiteX17" fmla="*/ 1476536 w 1505343"/>
                  <a:gd name="connsiteY17" fmla="*/ 773541 h 3284917"/>
                  <a:gd name="connsiteX0" fmla="*/ 1529290 w 1545795"/>
                  <a:gd name="connsiteY0" fmla="*/ 773541 h 3284917"/>
                  <a:gd name="connsiteX1" fmla="*/ 1178332 w 1545795"/>
                  <a:gd name="connsiteY1" fmla="*/ 528822 h 3284917"/>
                  <a:gd name="connsiteX2" fmla="*/ 850890 w 1545795"/>
                  <a:gd name="connsiteY2" fmla="*/ 397450 h 3284917"/>
                  <a:gd name="connsiteX3" fmla="*/ 834330 w 1545795"/>
                  <a:gd name="connsiteY3" fmla="*/ 1209 h 3284917"/>
                  <a:gd name="connsiteX4" fmla="*/ 155930 w 1545795"/>
                  <a:gd name="connsiteY4" fmla="*/ 257 h 3284917"/>
                  <a:gd name="connsiteX5" fmla="*/ 93285 w 1545795"/>
                  <a:gd name="connsiteY5" fmla="*/ 192150 h 3284917"/>
                  <a:gd name="connsiteX6" fmla="*/ 5655 w 1545795"/>
                  <a:gd name="connsiteY6" fmla="*/ 494092 h 3284917"/>
                  <a:gd name="connsiteX7" fmla="*/ 165675 w 1545795"/>
                  <a:gd name="connsiteY7" fmla="*/ 912240 h 3284917"/>
                  <a:gd name="connsiteX8" fmla="*/ 855285 w 1545795"/>
                  <a:gd name="connsiteY8" fmla="*/ 980820 h 3284917"/>
                  <a:gd name="connsiteX9" fmla="*/ 930533 w 1545795"/>
                  <a:gd name="connsiteY9" fmla="*/ 1154175 h 3284917"/>
                  <a:gd name="connsiteX10" fmla="*/ 785753 w 1545795"/>
                  <a:gd name="connsiteY10" fmla="*/ 2133345 h 3284917"/>
                  <a:gd name="connsiteX11" fmla="*/ 620018 w 1545795"/>
                  <a:gd name="connsiteY11" fmla="*/ 3239197 h 3284917"/>
                  <a:gd name="connsiteX12" fmla="*/ 639068 w 1545795"/>
                  <a:gd name="connsiteY12" fmla="*/ 3284917 h 3284917"/>
                  <a:gd name="connsiteX13" fmla="*/ 882908 w 1545795"/>
                  <a:gd name="connsiteY13" fmla="*/ 3283965 h 3284917"/>
                  <a:gd name="connsiteX14" fmla="*/ 943868 w 1545795"/>
                  <a:gd name="connsiteY14" fmla="*/ 3233482 h 3284917"/>
                  <a:gd name="connsiteX15" fmla="*/ 1285815 w 1545795"/>
                  <a:gd name="connsiteY15" fmla="*/ 2018092 h 3284917"/>
                  <a:gd name="connsiteX16" fmla="*/ 1468696 w 1545795"/>
                  <a:gd name="connsiteY16" fmla="*/ 1378012 h 3284917"/>
                  <a:gd name="connsiteX17" fmla="*/ 1529290 w 1545795"/>
                  <a:gd name="connsiteY17" fmla="*/ 773541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61226"/>
                  <a:gd name="connsiteY0" fmla="*/ 755957 h 3284917"/>
                  <a:gd name="connsiteX1" fmla="*/ 1178332 w 1561226"/>
                  <a:gd name="connsiteY1" fmla="*/ 528822 h 3284917"/>
                  <a:gd name="connsiteX2" fmla="*/ 850890 w 1561226"/>
                  <a:gd name="connsiteY2" fmla="*/ 397450 h 3284917"/>
                  <a:gd name="connsiteX3" fmla="*/ 834330 w 1561226"/>
                  <a:gd name="connsiteY3" fmla="*/ 1209 h 3284917"/>
                  <a:gd name="connsiteX4" fmla="*/ 155930 w 1561226"/>
                  <a:gd name="connsiteY4" fmla="*/ 257 h 3284917"/>
                  <a:gd name="connsiteX5" fmla="*/ 93285 w 1561226"/>
                  <a:gd name="connsiteY5" fmla="*/ 192150 h 3284917"/>
                  <a:gd name="connsiteX6" fmla="*/ 5655 w 1561226"/>
                  <a:gd name="connsiteY6" fmla="*/ 494092 h 3284917"/>
                  <a:gd name="connsiteX7" fmla="*/ 165675 w 1561226"/>
                  <a:gd name="connsiteY7" fmla="*/ 912240 h 3284917"/>
                  <a:gd name="connsiteX8" fmla="*/ 855285 w 1561226"/>
                  <a:gd name="connsiteY8" fmla="*/ 980820 h 3284917"/>
                  <a:gd name="connsiteX9" fmla="*/ 930533 w 1561226"/>
                  <a:gd name="connsiteY9" fmla="*/ 1154175 h 3284917"/>
                  <a:gd name="connsiteX10" fmla="*/ 785753 w 1561226"/>
                  <a:gd name="connsiteY10" fmla="*/ 2133345 h 3284917"/>
                  <a:gd name="connsiteX11" fmla="*/ 620018 w 1561226"/>
                  <a:gd name="connsiteY11" fmla="*/ 3239197 h 3284917"/>
                  <a:gd name="connsiteX12" fmla="*/ 639068 w 1561226"/>
                  <a:gd name="connsiteY12" fmla="*/ 3284917 h 3284917"/>
                  <a:gd name="connsiteX13" fmla="*/ 882908 w 1561226"/>
                  <a:gd name="connsiteY13" fmla="*/ 3283965 h 3284917"/>
                  <a:gd name="connsiteX14" fmla="*/ 943868 w 1561226"/>
                  <a:gd name="connsiteY14" fmla="*/ 3233482 h 3284917"/>
                  <a:gd name="connsiteX15" fmla="*/ 1285815 w 1561226"/>
                  <a:gd name="connsiteY15" fmla="*/ 2018092 h 3284917"/>
                  <a:gd name="connsiteX16" fmla="*/ 1468696 w 1561226"/>
                  <a:gd name="connsiteY16" fmla="*/ 1378012 h 3284917"/>
                  <a:gd name="connsiteX17" fmla="*/ 1546875 w 1561226"/>
                  <a:gd name="connsiteY17" fmla="*/ 755957 h 3284917"/>
                  <a:gd name="connsiteX0" fmla="*/ 1546875 w 1554702"/>
                  <a:gd name="connsiteY0" fmla="*/ 755957 h 3284917"/>
                  <a:gd name="connsiteX1" fmla="*/ 1178332 w 1554702"/>
                  <a:gd name="connsiteY1" fmla="*/ 528822 h 3284917"/>
                  <a:gd name="connsiteX2" fmla="*/ 850890 w 1554702"/>
                  <a:gd name="connsiteY2" fmla="*/ 397450 h 3284917"/>
                  <a:gd name="connsiteX3" fmla="*/ 834330 w 1554702"/>
                  <a:gd name="connsiteY3" fmla="*/ 1209 h 3284917"/>
                  <a:gd name="connsiteX4" fmla="*/ 155930 w 1554702"/>
                  <a:gd name="connsiteY4" fmla="*/ 257 h 3284917"/>
                  <a:gd name="connsiteX5" fmla="*/ 93285 w 1554702"/>
                  <a:gd name="connsiteY5" fmla="*/ 192150 h 3284917"/>
                  <a:gd name="connsiteX6" fmla="*/ 5655 w 1554702"/>
                  <a:gd name="connsiteY6" fmla="*/ 494092 h 3284917"/>
                  <a:gd name="connsiteX7" fmla="*/ 165675 w 1554702"/>
                  <a:gd name="connsiteY7" fmla="*/ 912240 h 3284917"/>
                  <a:gd name="connsiteX8" fmla="*/ 855285 w 1554702"/>
                  <a:gd name="connsiteY8" fmla="*/ 980820 h 3284917"/>
                  <a:gd name="connsiteX9" fmla="*/ 930533 w 1554702"/>
                  <a:gd name="connsiteY9" fmla="*/ 1154175 h 3284917"/>
                  <a:gd name="connsiteX10" fmla="*/ 785753 w 1554702"/>
                  <a:gd name="connsiteY10" fmla="*/ 2133345 h 3284917"/>
                  <a:gd name="connsiteX11" fmla="*/ 620018 w 1554702"/>
                  <a:gd name="connsiteY11" fmla="*/ 3239197 h 3284917"/>
                  <a:gd name="connsiteX12" fmla="*/ 639068 w 1554702"/>
                  <a:gd name="connsiteY12" fmla="*/ 3284917 h 3284917"/>
                  <a:gd name="connsiteX13" fmla="*/ 882908 w 1554702"/>
                  <a:gd name="connsiteY13" fmla="*/ 3283965 h 3284917"/>
                  <a:gd name="connsiteX14" fmla="*/ 943868 w 1554702"/>
                  <a:gd name="connsiteY14" fmla="*/ 3233482 h 3284917"/>
                  <a:gd name="connsiteX15" fmla="*/ 1285815 w 1554702"/>
                  <a:gd name="connsiteY15" fmla="*/ 2018092 h 3284917"/>
                  <a:gd name="connsiteX16" fmla="*/ 1468696 w 1554702"/>
                  <a:gd name="connsiteY16" fmla="*/ 1378012 h 3284917"/>
                  <a:gd name="connsiteX17" fmla="*/ 1546875 w 1554702"/>
                  <a:gd name="connsiteY17" fmla="*/ 755957 h 3284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54702" h="3284917">
                    <a:moveTo>
                      <a:pt x="1546875" y="755957"/>
                    </a:moveTo>
                    <a:cubicBezTo>
                      <a:pt x="1497015" y="615890"/>
                      <a:pt x="1294330" y="588573"/>
                      <a:pt x="1178332" y="528822"/>
                    </a:cubicBezTo>
                    <a:cubicBezTo>
                      <a:pt x="1062334" y="469071"/>
                      <a:pt x="857558" y="440312"/>
                      <a:pt x="850890" y="397450"/>
                    </a:cubicBezTo>
                    <a:cubicBezTo>
                      <a:pt x="838508" y="321250"/>
                      <a:pt x="879097" y="126939"/>
                      <a:pt x="834330" y="1209"/>
                    </a:cubicBezTo>
                    <a:cubicBezTo>
                      <a:pt x="743842" y="7876"/>
                      <a:pt x="217842" y="-1648"/>
                      <a:pt x="155930" y="257"/>
                    </a:cubicBezTo>
                    <a:cubicBezTo>
                      <a:pt x="124497" y="58360"/>
                      <a:pt x="110430" y="133095"/>
                      <a:pt x="93285" y="192150"/>
                    </a:cubicBezTo>
                    <a:cubicBezTo>
                      <a:pt x="64710" y="293115"/>
                      <a:pt x="21848" y="390270"/>
                      <a:pt x="5655" y="494092"/>
                    </a:cubicBezTo>
                    <a:cubicBezTo>
                      <a:pt x="-19110" y="645540"/>
                      <a:pt x="38040" y="821752"/>
                      <a:pt x="165675" y="912240"/>
                    </a:cubicBezTo>
                    <a:cubicBezTo>
                      <a:pt x="352365" y="1043685"/>
                      <a:pt x="641925" y="980820"/>
                      <a:pt x="855285" y="980820"/>
                    </a:cubicBezTo>
                    <a:cubicBezTo>
                      <a:pt x="953393" y="980820"/>
                      <a:pt x="943868" y="1083690"/>
                      <a:pt x="930533" y="1154175"/>
                    </a:cubicBezTo>
                    <a:cubicBezTo>
                      <a:pt x="866715" y="1478025"/>
                      <a:pt x="825758" y="1805685"/>
                      <a:pt x="785753" y="2133345"/>
                    </a:cubicBezTo>
                    <a:cubicBezTo>
                      <a:pt x="745748" y="2463862"/>
                      <a:pt x="623828" y="3200145"/>
                      <a:pt x="620018" y="3239197"/>
                    </a:cubicBezTo>
                    <a:cubicBezTo>
                      <a:pt x="618113" y="3256342"/>
                      <a:pt x="608588" y="3279202"/>
                      <a:pt x="639068" y="3284917"/>
                    </a:cubicBezTo>
                    <a:lnTo>
                      <a:pt x="882908" y="3283965"/>
                    </a:lnTo>
                    <a:cubicBezTo>
                      <a:pt x="921008" y="3288727"/>
                      <a:pt x="934343" y="3268725"/>
                      <a:pt x="943868" y="3233482"/>
                    </a:cubicBezTo>
                    <a:cubicBezTo>
                      <a:pt x="991493" y="3055365"/>
                      <a:pt x="1221046" y="2245740"/>
                      <a:pt x="1285815" y="2018092"/>
                    </a:cubicBezTo>
                    <a:cubicBezTo>
                      <a:pt x="1318200" y="1903792"/>
                      <a:pt x="1442025" y="1498027"/>
                      <a:pt x="1468696" y="1378012"/>
                    </a:cubicBezTo>
                    <a:cubicBezTo>
                      <a:pt x="1503413" y="1131021"/>
                      <a:pt x="1579150" y="913607"/>
                      <a:pt x="1546875" y="75595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75000"/>
                    </a:schemeClr>
                  </a:gs>
                  <a:gs pos="72000">
                    <a:schemeClr val="accent4">
                      <a:lumMod val="55000"/>
                    </a:schemeClr>
                  </a:gs>
                  <a:gs pos="100000">
                    <a:schemeClr val="accent4">
                      <a:lumMod val="50000"/>
                    </a:schemeClr>
                  </a:gs>
                </a:gsLst>
                <a:lin ang="15000000" scaled="0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Right Triangle 1">
                <a:extLst>
                  <a:ext uri="{FF2B5EF4-FFF2-40B4-BE49-F238E27FC236}">
                    <a16:creationId xmlns:a16="http://schemas.microsoft.com/office/drawing/2014/main" id="{E48F8E91-87C5-4DD7-A6F0-07904DB564B4}"/>
                  </a:ext>
                </a:extLst>
              </p:cNvPr>
              <p:cNvSpPr/>
              <p:nvPr/>
            </p:nvSpPr>
            <p:spPr>
              <a:xfrm>
                <a:off x="2738661" y="1884809"/>
                <a:ext cx="446550" cy="369490"/>
              </a:xfrm>
              <a:custGeom>
                <a:avLst/>
                <a:gdLst>
                  <a:gd name="connsiteX0" fmla="*/ 0 w 314519"/>
                  <a:gd name="connsiteY0" fmla="*/ 314519 h 314519"/>
                  <a:gd name="connsiteX1" fmla="*/ 0 w 314519"/>
                  <a:gd name="connsiteY1" fmla="*/ 0 h 314519"/>
                  <a:gd name="connsiteX2" fmla="*/ 314519 w 314519"/>
                  <a:gd name="connsiteY2" fmla="*/ 314519 h 314519"/>
                  <a:gd name="connsiteX3" fmla="*/ 0 w 314519"/>
                  <a:gd name="connsiteY3" fmla="*/ 314519 h 314519"/>
                  <a:gd name="connsiteX0" fmla="*/ 18107 w 332626"/>
                  <a:gd name="connsiteY0" fmla="*/ 260198 h 260198"/>
                  <a:gd name="connsiteX1" fmla="*/ 0 w 332626"/>
                  <a:gd name="connsiteY1" fmla="*/ 0 h 260198"/>
                  <a:gd name="connsiteX2" fmla="*/ 332626 w 332626"/>
                  <a:gd name="connsiteY2" fmla="*/ 260198 h 260198"/>
                  <a:gd name="connsiteX3" fmla="*/ 18107 w 332626"/>
                  <a:gd name="connsiteY3" fmla="*/ 260198 h 260198"/>
                  <a:gd name="connsiteX0" fmla="*/ 18107 w 340499"/>
                  <a:gd name="connsiteY0" fmla="*/ 260198 h 296941"/>
                  <a:gd name="connsiteX1" fmla="*/ 0 w 340499"/>
                  <a:gd name="connsiteY1" fmla="*/ 0 h 296941"/>
                  <a:gd name="connsiteX2" fmla="*/ 340499 w 340499"/>
                  <a:gd name="connsiteY2" fmla="*/ 296941 h 296941"/>
                  <a:gd name="connsiteX3" fmla="*/ 18107 w 340499"/>
                  <a:gd name="connsiteY3" fmla="*/ 260198 h 296941"/>
                  <a:gd name="connsiteX0" fmla="*/ 18107 w 358870"/>
                  <a:gd name="connsiteY0" fmla="*/ 260198 h 296941"/>
                  <a:gd name="connsiteX1" fmla="*/ 0 w 358870"/>
                  <a:gd name="connsiteY1" fmla="*/ 0 h 296941"/>
                  <a:gd name="connsiteX2" fmla="*/ 358870 w 358870"/>
                  <a:gd name="connsiteY2" fmla="*/ 296941 h 296941"/>
                  <a:gd name="connsiteX3" fmla="*/ 18107 w 358870"/>
                  <a:gd name="connsiteY3" fmla="*/ 260198 h 29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70" h="296941">
                    <a:moveTo>
                      <a:pt x="18107" y="260198"/>
                    </a:moveTo>
                    <a:lnTo>
                      <a:pt x="0" y="0"/>
                    </a:lnTo>
                    <a:lnTo>
                      <a:pt x="358870" y="296941"/>
                    </a:lnTo>
                    <a:lnTo>
                      <a:pt x="18107" y="260198"/>
                    </a:lnTo>
                    <a:close/>
                  </a:path>
                </a:pathLst>
              </a:custGeom>
              <a:gradFill>
                <a:gsLst>
                  <a:gs pos="51000">
                    <a:srgbClr val="000000">
                      <a:alpha val="0"/>
                    </a:srgbClr>
                  </a:gs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20000"/>
                    </a:schemeClr>
                  </a:gs>
                </a:gsLst>
                <a:lin ang="7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441BEE-C38A-4AEB-ABE7-A9B77CCA6902}"/>
              </a:ext>
            </a:extLst>
          </p:cNvPr>
          <p:cNvGrpSpPr/>
          <p:nvPr/>
        </p:nvGrpSpPr>
        <p:grpSpPr>
          <a:xfrm>
            <a:off x="3004313" y="2523694"/>
            <a:ext cx="2483008" cy="1155355"/>
            <a:chOff x="2766569" y="2496262"/>
            <a:chExt cx="2483008" cy="115535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960414C-871F-46BB-B5C2-3E9E47E6D897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32" name="Text Placeholder 3">
                <a:extLst>
                  <a:ext uri="{FF2B5EF4-FFF2-40B4-BE49-F238E27FC236}">
                    <a16:creationId xmlns:a16="http://schemas.microsoft.com/office/drawing/2014/main" id="{E3DCA3BD-2640-41C9-AF28-041D883618E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3" name="Text Placeholder 5">
                <a:extLst>
                  <a:ext uri="{FF2B5EF4-FFF2-40B4-BE49-F238E27FC236}">
                    <a16:creationId xmlns:a16="http://schemas.microsoft.com/office/drawing/2014/main" id="{B99AA7E4-B1B9-41C3-8CA9-B453E85398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2D2FE6-F89B-459B-8F66-1A467DE2D97B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1E1A3F0-E3A8-4D3C-B7F3-42F505D6766A}"/>
              </a:ext>
            </a:extLst>
          </p:cNvPr>
          <p:cNvGrpSpPr/>
          <p:nvPr/>
        </p:nvGrpSpPr>
        <p:grpSpPr>
          <a:xfrm>
            <a:off x="9038269" y="2523694"/>
            <a:ext cx="2483008" cy="1155355"/>
            <a:chOff x="8059861" y="2496262"/>
            <a:chExt cx="2483008" cy="11553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B966133-0DD5-43D6-AFF7-113A3DE4CC6A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36" name="Text Placeholder 3">
                <a:extLst>
                  <a:ext uri="{FF2B5EF4-FFF2-40B4-BE49-F238E27FC236}">
                    <a16:creationId xmlns:a16="http://schemas.microsoft.com/office/drawing/2014/main" id="{8D34FAF9-C01A-461A-800D-8465DF3D70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37" name="Text Placeholder 5">
                <a:extLst>
                  <a:ext uri="{FF2B5EF4-FFF2-40B4-BE49-F238E27FC236}">
                    <a16:creationId xmlns:a16="http://schemas.microsoft.com/office/drawing/2014/main" id="{EA6448F6-4792-4D99-9834-547CED3CA1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C68F88-E04D-4640-8F46-B1C194270AC1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F1D8111-EB4F-4A47-9066-A2ED0B80EEAF}"/>
              </a:ext>
            </a:extLst>
          </p:cNvPr>
          <p:cNvGrpSpPr/>
          <p:nvPr/>
        </p:nvGrpSpPr>
        <p:grpSpPr>
          <a:xfrm>
            <a:off x="650731" y="4602126"/>
            <a:ext cx="2483008" cy="1155355"/>
            <a:chOff x="2766569" y="2496262"/>
            <a:chExt cx="2483008" cy="1155355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CD627691-AE47-49EE-92CE-4A16919D0981}"/>
                </a:ext>
              </a:extLst>
            </p:cNvPr>
            <p:cNvGrpSpPr/>
            <p:nvPr/>
          </p:nvGrpSpPr>
          <p:grpSpPr>
            <a:xfrm>
              <a:off x="2766569" y="2496262"/>
              <a:ext cx="2482732" cy="483778"/>
              <a:chOff x="2851759" y="3834561"/>
              <a:chExt cx="1800000" cy="483778"/>
            </a:xfrm>
          </p:grpSpPr>
          <p:sp>
            <p:nvSpPr>
              <p:cNvPr id="44" name="Text Placeholder 3">
                <a:extLst>
                  <a:ext uri="{FF2B5EF4-FFF2-40B4-BE49-F238E27FC236}">
                    <a16:creationId xmlns:a16="http://schemas.microsoft.com/office/drawing/2014/main" id="{AFB570A7-94DB-4A1B-9EBD-E45E4106B4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45" name="Text Placeholder 5">
                <a:extLst>
                  <a:ext uri="{FF2B5EF4-FFF2-40B4-BE49-F238E27FC236}">
                    <a16:creationId xmlns:a16="http://schemas.microsoft.com/office/drawing/2014/main" id="{4C16B2D1-029B-4503-B563-4A0204172A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</a:rPr>
                  <a:t>Director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F927F7-4D15-4B1B-9F1D-D8BF2D4FB9B7}"/>
                </a:ext>
              </a:extLst>
            </p:cNvPr>
            <p:cNvSpPr txBox="1"/>
            <p:nvPr/>
          </p:nvSpPr>
          <p:spPr>
            <a:xfrm>
              <a:off x="2766569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AE1F21-A05F-40E5-B370-DBD16654072B}"/>
              </a:ext>
            </a:extLst>
          </p:cNvPr>
          <p:cNvGrpSpPr/>
          <p:nvPr/>
        </p:nvGrpSpPr>
        <p:grpSpPr>
          <a:xfrm>
            <a:off x="6684687" y="4602126"/>
            <a:ext cx="2483008" cy="1155355"/>
            <a:chOff x="8059861" y="2496262"/>
            <a:chExt cx="2483008" cy="115535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208CEFB-8786-4809-9354-A65B7220072F}"/>
                </a:ext>
              </a:extLst>
            </p:cNvPr>
            <p:cNvGrpSpPr/>
            <p:nvPr/>
          </p:nvGrpSpPr>
          <p:grpSpPr>
            <a:xfrm>
              <a:off x="8059861" y="2496262"/>
              <a:ext cx="2482732" cy="483778"/>
              <a:chOff x="2851759" y="3834561"/>
              <a:chExt cx="1800000" cy="483778"/>
            </a:xfrm>
          </p:grpSpPr>
          <p:sp>
            <p:nvSpPr>
              <p:cNvPr id="49" name="Text Placeholder 3">
                <a:extLst>
                  <a:ext uri="{FF2B5EF4-FFF2-40B4-BE49-F238E27FC236}">
                    <a16:creationId xmlns:a16="http://schemas.microsoft.com/office/drawing/2014/main" id="{D0CC5546-BF24-4131-AD6E-C19236C219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3834561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Your name</a:t>
                </a:r>
              </a:p>
            </p:txBody>
          </p:sp>
          <p:sp>
            <p:nvSpPr>
              <p:cNvPr id="50" name="Text Placeholder 5">
                <a:extLst>
                  <a:ext uri="{FF2B5EF4-FFF2-40B4-BE49-F238E27FC236}">
                    <a16:creationId xmlns:a16="http://schemas.microsoft.com/office/drawing/2014/main" id="{F500EA97-346F-43C0-A479-1ED1E9D7C6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1759" y="4086246"/>
                <a:ext cx="1800000" cy="23209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r">
                  <a:buNone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Programmer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207918-659D-4B71-A090-9CA459CC0113}"/>
                </a:ext>
              </a:extLst>
            </p:cNvPr>
            <p:cNvSpPr txBox="1"/>
            <p:nvPr/>
          </p:nvSpPr>
          <p:spPr>
            <a:xfrm>
              <a:off x="8059861" y="3005286"/>
              <a:ext cx="2483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346D40-AD6D-40B8-8674-E24C8C1153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D478691-6B56-4349-A6B1-ECC653D0D6C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0AFC7EC-9287-496F-BA45-FCCB987323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C470BF-868A-40AE-90DA-97A3AB9771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12CEDB95-0B44-4786-BA36-7D22001238C7}"/>
              </a:ext>
            </a:extLst>
          </p:cNvPr>
          <p:cNvSpPr/>
          <p:nvPr/>
        </p:nvSpPr>
        <p:spPr>
          <a:xfrm>
            <a:off x="0" y="4411549"/>
            <a:ext cx="12210250" cy="2487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9ABD20E-5489-4675-9375-E2A5E89EC8CF}"/>
              </a:ext>
            </a:extLst>
          </p:cNvPr>
          <p:cNvGrpSpPr/>
          <p:nvPr/>
        </p:nvGrpSpPr>
        <p:grpSpPr>
          <a:xfrm>
            <a:off x="4190247" y="4495044"/>
            <a:ext cx="3654812" cy="858894"/>
            <a:chOff x="4171997" y="6012948"/>
            <a:chExt cx="3654812" cy="85889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350FA149-DE38-4D2F-95CD-18C32C467DB2}"/>
                </a:ext>
              </a:extLst>
            </p:cNvPr>
            <p:cNvSpPr/>
            <p:nvPr/>
          </p:nvSpPr>
          <p:spPr>
            <a:xfrm rot="162567">
              <a:off x="4745118" y="6012948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175ECD0A-69FC-4371-A879-7EB97E3BB22A}"/>
                </a:ext>
              </a:extLst>
            </p:cNvPr>
            <p:cNvSpPr/>
            <p:nvPr/>
          </p:nvSpPr>
          <p:spPr>
            <a:xfrm>
              <a:off x="4171997" y="6156941"/>
              <a:ext cx="3081691" cy="71490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95DF6A90-4EDF-409C-9E01-21675EDE3BDD}"/>
              </a:ext>
            </a:extLst>
          </p:cNvPr>
          <p:cNvSpPr/>
          <p:nvPr/>
        </p:nvSpPr>
        <p:spPr>
          <a:xfrm rot="248211">
            <a:off x="6080971" y="4484953"/>
            <a:ext cx="4866495" cy="481793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0AC6E7-EB63-4967-9243-C2A88FC686F7}"/>
              </a:ext>
            </a:extLst>
          </p:cNvPr>
          <p:cNvGrpSpPr/>
          <p:nvPr/>
        </p:nvGrpSpPr>
        <p:grpSpPr>
          <a:xfrm>
            <a:off x="7090579" y="4401213"/>
            <a:ext cx="3298812" cy="521496"/>
            <a:chOff x="7072329" y="5919117"/>
            <a:chExt cx="3298812" cy="52149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9CA925D-1F53-49A6-9A57-FC597B65B501}"/>
                </a:ext>
              </a:extLst>
            </p:cNvPr>
            <p:cNvSpPr/>
            <p:nvPr/>
          </p:nvSpPr>
          <p:spPr>
            <a:xfrm>
              <a:off x="9828617" y="6310685"/>
              <a:ext cx="173088" cy="129928"/>
            </a:xfrm>
            <a:custGeom>
              <a:avLst/>
              <a:gdLst>
                <a:gd name="connsiteX0" fmla="*/ 218671 w 260644"/>
                <a:gd name="connsiteY0" fmla="*/ 0 h 195652"/>
                <a:gd name="connsiteX1" fmla="*/ 68378 w 260644"/>
                <a:gd name="connsiteY1" fmla="*/ 0 h 195652"/>
                <a:gd name="connsiteX2" fmla="*/ 26403 w 260644"/>
                <a:gd name="connsiteY2" fmla="*/ 44005 h 195652"/>
                <a:gd name="connsiteX3" fmla="*/ 0 w 260644"/>
                <a:gd name="connsiteY3" fmla="*/ 142847 h 195652"/>
                <a:gd name="connsiteX4" fmla="*/ 41974 w 260644"/>
                <a:gd name="connsiteY4" fmla="*/ 186852 h 195652"/>
                <a:gd name="connsiteX5" fmla="*/ 192268 w 260644"/>
                <a:gd name="connsiteY5" fmla="*/ 195652 h 195652"/>
                <a:gd name="connsiteX6" fmla="*/ 234242 w 260644"/>
                <a:gd name="connsiteY6" fmla="*/ 151648 h 195652"/>
                <a:gd name="connsiteX7" fmla="*/ 260645 w 260644"/>
                <a:gd name="connsiteY7" fmla="*/ 44005 h 195652"/>
                <a:gd name="connsiteX8" fmla="*/ 218671 w 260644"/>
                <a:gd name="connsiteY8" fmla="*/ 0 h 195652"/>
                <a:gd name="connsiteX9" fmla="*/ 218671 w 260644"/>
                <a:gd name="connsiteY9" fmla="*/ 0 h 195652"/>
                <a:gd name="connsiteX10" fmla="*/ 179405 w 260644"/>
                <a:gd name="connsiteY10" fmla="*/ 171281 h 195652"/>
                <a:gd name="connsiteX11" fmla="*/ 44005 w 260644"/>
                <a:gd name="connsiteY11" fmla="*/ 162480 h 195652"/>
                <a:gd name="connsiteX12" fmla="*/ 29111 w 260644"/>
                <a:gd name="connsiteY12" fmla="*/ 144201 h 195652"/>
                <a:gd name="connsiteX13" fmla="*/ 46713 w 260644"/>
                <a:gd name="connsiteY13" fmla="*/ 128630 h 195652"/>
                <a:gd name="connsiteX14" fmla="*/ 182113 w 260644"/>
                <a:gd name="connsiteY14" fmla="*/ 137431 h 195652"/>
                <a:gd name="connsiteX15" fmla="*/ 197007 w 260644"/>
                <a:gd name="connsiteY15" fmla="*/ 155710 h 195652"/>
                <a:gd name="connsiteX16" fmla="*/ 179405 w 260644"/>
                <a:gd name="connsiteY16" fmla="*/ 171281 h 195652"/>
                <a:gd name="connsiteX17" fmla="*/ 179405 w 260644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0644" h="195652">
                  <a:moveTo>
                    <a:pt x="218671" y="0"/>
                  </a:moveTo>
                  <a:lnTo>
                    <a:pt x="68378" y="0"/>
                  </a:lnTo>
                  <a:cubicBezTo>
                    <a:pt x="45359" y="0"/>
                    <a:pt x="26403" y="18956"/>
                    <a:pt x="26403" y="44005"/>
                  </a:cubicBezTo>
                  <a:lnTo>
                    <a:pt x="0" y="142847"/>
                  </a:lnTo>
                  <a:cubicBezTo>
                    <a:pt x="0" y="166542"/>
                    <a:pt x="18279" y="186852"/>
                    <a:pt x="41974" y="186852"/>
                  </a:cubicBezTo>
                  <a:lnTo>
                    <a:pt x="192268" y="195652"/>
                  </a:lnTo>
                  <a:cubicBezTo>
                    <a:pt x="215286" y="195652"/>
                    <a:pt x="234242" y="176697"/>
                    <a:pt x="234242" y="151648"/>
                  </a:cubicBezTo>
                  <a:lnTo>
                    <a:pt x="260645" y="44005"/>
                  </a:lnTo>
                  <a:cubicBezTo>
                    <a:pt x="260645" y="18956"/>
                    <a:pt x="242366" y="0"/>
                    <a:pt x="218671" y="0"/>
                  </a:cubicBezTo>
                  <a:lnTo>
                    <a:pt x="218671" y="0"/>
                  </a:lnTo>
                  <a:close/>
                  <a:moveTo>
                    <a:pt x="179405" y="171281"/>
                  </a:moveTo>
                  <a:lnTo>
                    <a:pt x="44005" y="162480"/>
                  </a:lnTo>
                  <a:cubicBezTo>
                    <a:pt x="35204" y="161803"/>
                    <a:pt x="28434" y="153678"/>
                    <a:pt x="29111" y="144201"/>
                  </a:cubicBezTo>
                  <a:cubicBezTo>
                    <a:pt x="29788" y="134723"/>
                    <a:pt x="37913" y="127953"/>
                    <a:pt x="46713" y="128630"/>
                  </a:cubicBezTo>
                  <a:lnTo>
                    <a:pt x="182113" y="137431"/>
                  </a:lnTo>
                  <a:cubicBezTo>
                    <a:pt x="190914" y="138108"/>
                    <a:pt x="197684" y="146232"/>
                    <a:pt x="197007" y="155710"/>
                  </a:cubicBezTo>
                  <a:cubicBezTo>
                    <a:pt x="196330" y="164511"/>
                    <a:pt x="188206" y="171958"/>
                    <a:pt x="179405" y="171281"/>
                  </a:cubicBezTo>
                  <a:lnTo>
                    <a:pt x="179405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D4ADA8-DB22-4813-9EC3-9206010B160B}"/>
                </a:ext>
              </a:extLst>
            </p:cNvPr>
            <p:cNvSpPr/>
            <p:nvPr/>
          </p:nvSpPr>
          <p:spPr>
            <a:xfrm>
              <a:off x="7130324" y="6135417"/>
              <a:ext cx="187025" cy="129928"/>
            </a:xfrm>
            <a:custGeom>
              <a:avLst/>
              <a:gdLst>
                <a:gd name="connsiteX0" fmla="*/ 236273 w 281631"/>
                <a:gd name="connsiteY0" fmla="*/ 0 h 195652"/>
                <a:gd name="connsiteX1" fmla="*/ 73793 w 281631"/>
                <a:gd name="connsiteY1" fmla="*/ 0 h 195652"/>
                <a:gd name="connsiteX2" fmla="*/ 28434 w 281631"/>
                <a:gd name="connsiteY2" fmla="*/ 44005 h 195652"/>
                <a:gd name="connsiteX3" fmla="*/ 0 w 281631"/>
                <a:gd name="connsiteY3" fmla="*/ 142847 h 195652"/>
                <a:gd name="connsiteX4" fmla="*/ 45359 w 281631"/>
                <a:gd name="connsiteY4" fmla="*/ 186852 h 195652"/>
                <a:gd name="connsiteX5" fmla="*/ 207839 w 281631"/>
                <a:gd name="connsiteY5" fmla="*/ 195653 h 195652"/>
                <a:gd name="connsiteX6" fmla="*/ 253198 w 281631"/>
                <a:gd name="connsiteY6" fmla="*/ 151648 h 195652"/>
                <a:gd name="connsiteX7" fmla="*/ 281632 w 281631"/>
                <a:gd name="connsiteY7" fmla="*/ 44005 h 195652"/>
                <a:gd name="connsiteX8" fmla="*/ 236273 w 281631"/>
                <a:gd name="connsiteY8" fmla="*/ 0 h 195652"/>
                <a:gd name="connsiteX9" fmla="*/ 236273 w 281631"/>
                <a:gd name="connsiteY9" fmla="*/ 0 h 195652"/>
                <a:gd name="connsiteX10" fmla="*/ 193622 w 281631"/>
                <a:gd name="connsiteY10" fmla="*/ 171281 h 195652"/>
                <a:gd name="connsiteX11" fmla="*/ 46713 w 281631"/>
                <a:gd name="connsiteY11" fmla="*/ 162480 h 195652"/>
                <a:gd name="connsiteX12" fmla="*/ 30465 w 281631"/>
                <a:gd name="connsiteY12" fmla="*/ 144201 h 195652"/>
                <a:gd name="connsiteX13" fmla="*/ 49421 w 281631"/>
                <a:gd name="connsiteY13" fmla="*/ 128630 h 195652"/>
                <a:gd name="connsiteX14" fmla="*/ 196330 w 281631"/>
                <a:gd name="connsiteY14" fmla="*/ 137431 h 195652"/>
                <a:gd name="connsiteX15" fmla="*/ 212578 w 281631"/>
                <a:gd name="connsiteY15" fmla="*/ 155710 h 195652"/>
                <a:gd name="connsiteX16" fmla="*/ 193622 w 281631"/>
                <a:gd name="connsiteY16" fmla="*/ 171281 h 195652"/>
                <a:gd name="connsiteX17" fmla="*/ 193622 w 281631"/>
                <a:gd name="connsiteY17" fmla="*/ 171281 h 19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1631" h="195652">
                  <a:moveTo>
                    <a:pt x="236273" y="0"/>
                  </a:moveTo>
                  <a:lnTo>
                    <a:pt x="73793" y="0"/>
                  </a:lnTo>
                  <a:cubicBezTo>
                    <a:pt x="49421" y="0"/>
                    <a:pt x="28434" y="18956"/>
                    <a:pt x="28434" y="44005"/>
                  </a:cubicBezTo>
                  <a:lnTo>
                    <a:pt x="0" y="142847"/>
                  </a:lnTo>
                  <a:cubicBezTo>
                    <a:pt x="0" y="166542"/>
                    <a:pt x="19633" y="186852"/>
                    <a:pt x="45359" y="186852"/>
                  </a:cubicBezTo>
                  <a:lnTo>
                    <a:pt x="207839" y="195653"/>
                  </a:lnTo>
                  <a:cubicBezTo>
                    <a:pt x="232211" y="195653"/>
                    <a:pt x="253198" y="176697"/>
                    <a:pt x="253198" y="151648"/>
                  </a:cubicBezTo>
                  <a:lnTo>
                    <a:pt x="281632" y="44005"/>
                  </a:lnTo>
                  <a:cubicBezTo>
                    <a:pt x="281632" y="18956"/>
                    <a:pt x="260645" y="0"/>
                    <a:pt x="236273" y="0"/>
                  </a:cubicBezTo>
                  <a:lnTo>
                    <a:pt x="236273" y="0"/>
                  </a:lnTo>
                  <a:close/>
                  <a:moveTo>
                    <a:pt x="193622" y="171281"/>
                  </a:moveTo>
                  <a:lnTo>
                    <a:pt x="46713" y="162480"/>
                  </a:lnTo>
                  <a:cubicBezTo>
                    <a:pt x="37235" y="161803"/>
                    <a:pt x="29788" y="153679"/>
                    <a:pt x="30465" y="144201"/>
                  </a:cubicBezTo>
                  <a:cubicBezTo>
                    <a:pt x="31142" y="135400"/>
                    <a:pt x="39943" y="127953"/>
                    <a:pt x="49421" y="128630"/>
                  </a:cubicBezTo>
                  <a:lnTo>
                    <a:pt x="196330" y="137431"/>
                  </a:lnTo>
                  <a:cubicBezTo>
                    <a:pt x="205808" y="138108"/>
                    <a:pt x="213255" y="146232"/>
                    <a:pt x="212578" y="155710"/>
                  </a:cubicBezTo>
                  <a:cubicBezTo>
                    <a:pt x="211224" y="165188"/>
                    <a:pt x="203100" y="172635"/>
                    <a:pt x="193622" y="171281"/>
                  </a:cubicBezTo>
                  <a:lnTo>
                    <a:pt x="193622" y="1712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FD8BF28-6C06-4DBE-8C04-46C04FA0E141}"/>
                </a:ext>
              </a:extLst>
            </p:cNvPr>
            <p:cNvSpPr/>
            <p:nvPr/>
          </p:nvSpPr>
          <p:spPr>
            <a:xfrm>
              <a:off x="7072329" y="5976839"/>
              <a:ext cx="3298565" cy="288211"/>
            </a:xfrm>
            <a:custGeom>
              <a:avLst/>
              <a:gdLst>
                <a:gd name="connsiteX0" fmla="*/ 4964434 w 4967141"/>
                <a:gd name="connsiteY0" fmla="*/ 334927 h 434003"/>
                <a:gd name="connsiteX1" fmla="*/ 4617810 w 4967141"/>
                <a:gd name="connsiteY1" fmla="*/ 424968 h 434003"/>
                <a:gd name="connsiteX2" fmla="*/ 4551464 w 4967141"/>
                <a:gd name="connsiteY2" fmla="*/ 433769 h 434003"/>
                <a:gd name="connsiteX3" fmla="*/ 51452 w 4967141"/>
                <a:gd name="connsiteY3" fmla="*/ 145368 h 434003"/>
                <a:gd name="connsiteX4" fmla="*/ 16248 w 4967141"/>
                <a:gd name="connsiteY4" fmla="*/ 120319 h 434003"/>
                <a:gd name="connsiteX5" fmla="*/ 0 w 4967141"/>
                <a:gd name="connsiteY5" fmla="*/ 1167 h 434003"/>
                <a:gd name="connsiteX6" fmla="*/ 4384923 w 4967141"/>
                <a:gd name="connsiteY6" fmla="*/ 276706 h 434003"/>
                <a:gd name="connsiteX7" fmla="*/ 4714622 w 4967141"/>
                <a:gd name="connsiteY7" fmla="*/ 244210 h 434003"/>
                <a:gd name="connsiteX8" fmla="*/ 4967142 w 4967141"/>
                <a:gd name="connsiteY8" fmla="*/ 253011 h 434003"/>
                <a:gd name="connsiteX9" fmla="*/ 4964434 w 4967141"/>
                <a:gd name="connsiteY9" fmla="*/ 334927 h 434003"/>
                <a:gd name="connsiteX10" fmla="*/ 4964434 w 4967141"/>
                <a:gd name="connsiteY10" fmla="*/ 334927 h 434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434003">
                  <a:moveTo>
                    <a:pt x="4964434" y="334927"/>
                  </a:moveTo>
                  <a:cubicBezTo>
                    <a:pt x="4848667" y="364715"/>
                    <a:pt x="4733577" y="393826"/>
                    <a:pt x="4617810" y="424968"/>
                  </a:cubicBezTo>
                  <a:cubicBezTo>
                    <a:pt x="4596147" y="430384"/>
                    <a:pt x="4573806" y="435123"/>
                    <a:pt x="4551464" y="433769"/>
                  </a:cubicBezTo>
                  <a:cubicBezTo>
                    <a:pt x="4321285" y="422937"/>
                    <a:pt x="252521" y="157553"/>
                    <a:pt x="51452" y="145368"/>
                  </a:cubicBezTo>
                  <a:cubicBezTo>
                    <a:pt x="33173" y="144691"/>
                    <a:pt x="18956" y="142660"/>
                    <a:pt x="16248" y="120319"/>
                  </a:cubicBezTo>
                  <a:cubicBezTo>
                    <a:pt x="11509" y="81053"/>
                    <a:pt x="5416" y="40433"/>
                    <a:pt x="0" y="1167"/>
                  </a:cubicBezTo>
                  <a:cubicBezTo>
                    <a:pt x="0" y="-20497"/>
                    <a:pt x="4329409" y="266551"/>
                    <a:pt x="4384923" y="276706"/>
                  </a:cubicBezTo>
                  <a:cubicBezTo>
                    <a:pt x="4505429" y="298370"/>
                    <a:pt x="4601562" y="282121"/>
                    <a:pt x="4714622" y="244210"/>
                  </a:cubicBezTo>
                  <a:cubicBezTo>
                    <a:pt x="4878455" y="189373"/>
                    <a:pt x="4967142" y="206297"/>
                    <a:pt x="4967142" y="253011"/>
                  </a:cubicBezTo>
                  <a:cubicBezTo>
                    <a:pt x="4966465" y="281445"/>
                    <a:pt x="4964434" y="308525"/>
                    <a:pt x="4964434" y="334927"/>
                  </a:cubicBezTo>
                  <a:lnTo>
                    <a:pt x="4964434" y="334927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57120F0-AEBB-4FA9-AF72-AD3020CAFDB2}"/>
                </a:ext>
              </a:extLst>
            </p:cNvPr>
            <p:cNvSpPr/>
            <p:nvPr/>
          </p:nvSpPr>
          <p:spPr>
            <a:xfrm>
              <a:off x="7072329" y="5933512"/>
              <a:ext cx="3298565" cy="244786"/>
            </a:xfrm>
            <a:custGeom>
              <a:avLst/>
              <a:gdLst>
                <a:gd name="connsiteX0" fmla="*/ 0 w 4967141"/>
                <a:gd name="connsiteY0" fmla="*/ 65057 h 368611"/>
                <a:gd name="connsiteX1" fmla="*/ 182113 w 4967141"/>
                <a:gd name="connsiteY1" fmla="*/ 65 h 368611"/>
                <a:gd name="connsiteX2" fmla="*/ 4425543 w 4967141"/>
                <a:gd name="connsiteY2" fmla="*/ 270865 h 368611"/>
                <a:gd name="connsiteX3" fmla="*/ 4692957 w 4967141"/>
                <a:gd name="connsiteY3" fmla="*/ 244462 h 368611"/>
                <a:gd name="connsiteX4" fmla="*/ 4838512 w 4967141"/>
                <a:gd name="connsiteY4" fmla="*/ 234307 h 368611"/>
                <a:gd name="connsiteX5" fmla="*/ 4967142 w 4967141"/>
                <a:gd name="connsiteY5" fmla="*/ 331795 h 368611"/>
                <a:gd name="connsiteX6" fmla="*/ 4831742 w 4967141"/>
                <a:gd name="connsiteY6" fmla="*/ 294560 h 368611"/>
                <a:gd name="connsiteX7" fmla="*/ 4611717 w 4967141"/>
                <a:gd name="connsiteY7" fmla="*/ 352782 h 368611"/>
                <a:gd name="connsiteX8" fmla="*/ 4447207 w 4967141"/>
                <a:gd name="connsiteY8" fmla="*/ 364968 h 368611"/>
                <a:gd name="connsiteX9" fmla="*/ 0 w 4967141"/>
                <a:gd name="connsiteY9" fmla="*/ 65057 h 368611"/>
                <a:gd name="connsiteX10" fmla="*/ 0 w 4967141"/>
                <a:gd name="connsiteY10" fmla="*/ 65057 h 368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67141" h="368611">
                  <a:moveTo>
                    <a:pt x="0" y="65057"/>
                  </a:moveTo>
                  <a:cubicBezTo>
                    <a:pt x="0" y="18344"/>
                    <a:pt x="132692" y="-1289"/>
                    <a:pt x="182113" y="65"/>
                  </a:cubicBezTo>
                  <a:cubicBezTo>
                    <a:pt x="261998" y="12251"/>
                    <a:pt x="3679490" y="207904"/>
                    <a:pt x="4425543" y="270865"/>
                  </a:cubicBezTo>
                  <a:cubicBezTo>
                    <a:pt x="4562974" y="283051"/>
                    <a:pt x="4646244" y="255971"/>
                    <a:pt x="4692957" y="244462"/>
                  </a:cubicBezTo>
                  <a:cubicBezTo>
                    <a:pt x="4731547" y="228891"/>
                    <a:pt x="4828357" y="233630"/>
                    <a:pt x="4838512" y="234307"/>
                  </a:cubicBezTo>
                  <a:cubicBezTo>
                    <a:pt x="4874393" y="222121"/>
                    <a:pt x="4967142" y="331795"/>
                    <a:pt x="4967142" y="331795"/>
                  </a:cubicBezTo>
                  <a:cubicBezTo>
                    <a:pt x="4952925" y="337211"/>
                    <a:pt x="4904858" y="278312"/>
                    <a:pt x="4831742" y="294560"/>
                  </a:cubicBezTo>
                  <a:cubicBezTo>
                    <a:pt x="4757949" y="313516"/>
                    <a:pt x="4683479" y="329087"/>
                    <a:pt x="4611717" y="352782"/>
                  </a:cubicBezTo>
                  <a:cubicBezTo>
                    <a:pt x="4556881" y="371061"/>
                    <a:pt x="4501367" y="371061"/>
                    <a:pt x="4447207" y="364968"/>
                  </a:cubicBezTo>
                  <a:cubicBezTo>
                    <a:pt x="4092459" y="324348"/>
                    <a:pt x="199715" y="84690"/>
                    <a:pt x="0" y="65057"/>
                  </a:cubicBezTo>
                  <a:lnTo>
                    <a:pt x="0" y="65057"/>
                  </a:lnTo>
                  <a:close/>
                </a:path>
              </a:pathLst>
            </a:custGeom>
            <a:solidFill>
              <a:srgbClr val="9E9C9A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BAF564A-BFB3-4EF4-8914-37C8CB343089}"/>
                </a:ext>
              </a:extLst>
            </p:cNvPr>
            <p:cNvSpPr/>
            <p:nvPr/>
          </p:nvSpPr>
          <p:spPr>
            <a:xfrm>
              <a:off x="7087165" y="6063034"/>
              <a:ext cx="3283976" cy="287854"/>
            </a:xfrm>
            <a:custGeom>
              <a:avLst/>
              <a:gdLst>
                <a:gd name="connsiteX0" fmla="*/ 4942770 w 4945173"/>
                <a:gd name="connsiteY0" fmla="*/ 212578 h 433465"/>
                <a:gd name="connsiteX1" fmla="*/ 4896057 w 4945173"/>
                <a:gd name="connsiteY1" fmla="*/ 209193 h 433465"/>
                <a:gd name="connsiteX2" fmla="*/ 4796538 w 4945173"/>
                <a:gd name="connsiteY2" fmla="*/ 233565 h 433465"/>
                <a:gd name="connsiteX3" fmla="*/ 4468193 w 4945173"/>
                <a:gd name="connsiteY3" fmla="*/ 293141 h 433465"/>
                <a:gd name="connsiteX4" fmla="*/ 0 w 4945173"/>
                <a:gd name="connsiteY4" fmla="*/ 0 h 433465"/>
                <a:gd name="connsiteX5" fmla="*/ 27080 w 4945173"/>
                <a:gd name="connsiteY5" fmla="*/ 118475 h 433465"/>
                <a:gd name="connsiteX6" fmla="*/ 79886 w 4945173"/>
                <a:gd name="connsiteY6" fmla="*/ 131338 h 433465"/>
                <a:gd name="connsiteX7" fmla="*/ 4294882 w 4945173"/>
                <a:gd name="connsiteY7" fmla="*/ 421093 h 433465"/>
                <a:gd name="connsiteX8" fmla="*/ 4490535 w 4945173"/>
                <a:gd name="connsiteY8" fmla="*/ 432603 h 433465"/>
                <a:gd name="connsiteX9" fmla="*/ 4577868 w 4945173"/>
                <a:gd name="connsiteY9" fmla="*/ 415678 h 433465"/>
                <a:gd name="connsiteX10" fmla="*/ 4942770 w 4945173"/>
                <a:gd name="connsiteY10" fmla="*/ 212578 h 433465"/>
                <a:gd name="connsiteX11" fmla="*/ 4942770 w 4945173"/>
                <a:gd name="connsiteY11" fmla="*/ 212578 h 4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45173" h="433465">
                  <a:moveTo>
                    <a:pt x="4942770" y="212578"/>
                  </a:moveTo>
                  <a:cubicBezTo>
                    <a:pt x="4928553" y="199715"/>
                    <a:pt x="4911628" y="206485"/>
                    <a:pt x="4896057" y="209193"/>
                  </a:cubicBezTo>
                  <a:cubicBezTo>
                    <a:pt x="4862884" y="215963"/>
                    <a:pt x="4829711" y="226795"/>
                    <a:pt x="4796538" y="233565"/>
                  </a:cubicBezTo>
                  <a:cubicBezTo>
                    <a:pt x="4688218" y="257260"/>
                    <a:pt x="4582606" y="301941"/>
                    <a:pt x="4468193" y="293141"/>
                  </a:cubicBezTo>
                  <a:cubicBezTo>
                    <a:pt x="4362582" y="285016"/>
                    <a:pt x="25049" y="7447"/>
                    <a:pt x="0" y="0"/>
                  </a:cubicBezTo>
                  <a:cubicBezTo>
                    <a:pt x="8124" y="46036"/>
                    <a:pt x="7447" y="100196"/>
                    <a:pt x="27080" y="118475"/>
                  </a:cubicBezTo>
                  <a:cubicBezTo>
                    <a:pt x="42651" y="131338"/>
                    <a:pt x="50098" y="127276"/>
                    <a:pt x="79886" y="131338"/>
                  </a:cubicBezTo>
                  <a:cubicBezTo>
                    <a:pt x="171281" y="140139"/>
                    <a:pt x="4220412" y="415678"/>
                    <a:pt x="4294882" y="421093"/>
                  </a:cubicBezTo>
                  <a:cubicBezTo>
                    <a:pt x="4360551" y="426509"/>
                    <a:pt x="4426220" y="425155"/>
                    <a:pt x="4490535" y="432603"/>
                  </a:cubicBezTo>
                  <a:cubicBezTo>
                    <a:pt x="4520323" y="435988"/>
                    <a:pt x="4550111" y="429218"/>
                    <a:pt x="4577868" y="415678"/>
                  </a:cubicBezTo>
                  <a:cubicBezTo>
                    <a:pt x="4642859" y="386566"/>
                    <a:pt x="4976620" y="253198"/>
                    <a:pt x="4942770" y="212578"/>
                  </a:cubicBezTo>
                  <a:lnTo>
                    <a:pt x="4942770" y="212578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96C44BD-78F6-4A37-974A-CA58587F5A53}"/>
                </a:ext>
              </a:extLst>
            </p:cNvPr>
            <p:cNvSpPr/>
            <p:nvPr/>
          </p:nvSpPr>
          <p:spPr>
            <a:xfrm>
              <a:off x="7187421" y="5919117"/>
              <a:ext cx="3139864" cy="216494"/>
            </a:xfrm>
            <a:custGeom>
              <a:avLst/>
              <a:gdLst>
                <a:gd name="connsiteX0" fmla="*/ 0 w 4728161"/>
                <a:gd name="connsiteY0" fmla="*/ 40699 h 326007"/>
                <a:gd name="connsiteX1" fmla="*/ 431925 w 4728161"/>
                <a:gd name="connsiteY1" fmla="*/ 79 h 326007"/>
                <a:gd name="connsiteX2" fmla="*/ 4185885 w 4728161"/>
                <a:gd name="connsiteY2" fmla="*/ 232289 h 326007"/>
                <a:gd name="connsiteX3" fmla="*/ 4454654 w 4728161"/>
                <a:gd name="connsiteY3" fmla="*/ 188284 h 326007"/>
                <a:gd name="connsiteX4" fmla="*/ 4615780 w 4728161"/>
                <a:gd name="connsiteY4" fmla="*/ 181514 h 326007"/>
                <a:gd name="connsiteX5" fmla="*/ 4728161 w 4728161"/>
                <a:gd name="connsiteY5" fmla="*/ 290511 h 326007"/>
                <a:gd name="connsiteX6" fmla="*/ 4599532 w 4728161"/>
                <a:gd name="connsiteY6" fmla="*/ 270201 h 326007"/>
                <a:gd name="connsiteX7" fmla="*/ 4372737 w 4728161"/>
                <a:gd name="connsiteY7" fmla="*/ 310821 h 326007"/>
                <a:gd name="connsiteX8" fmla="*/ 4208226 w 4728161"/>
                <a:gd name="connsiteY8" fmla="*/ 322330 h 326007"/>
                <a:gd name="connsiteX9" fmla="*/ 0 w 4728161"/>
                <a:gd name="connsiteY9" fmla="*/ 40699 h 326007"/>
                <a:gd name="connsiteX10" fmla="*/ 0 w 4728161"/>
                <a:gd name="connsiteY10" fmla="*/ 40699 h 32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728161" h="326007">
                  <a:moveTo>
                    <a:pt x="0" y="40699"/>
                  </a:moveTo>
                  <a:cubicBezTo>
                    <a:pt x="90041" y="14973"/>
                    <a:pt x="382504" y="-1275"/>
                    <a:pt x="431925" y="79"/>
                  </a:cubicBezTo>
                  <a:cubicBezTo>
                    <a:pt x="511811" y="11588"/>
                    <a:pt x="3438478" y="171359"/>
                    <a:pt x="4185885" y="232289"/>
                  </a:cubicBezTo>
                  <a:cubicBezTo>
                    <a:pt x="4323316" y="243798"/>
                    <a:pt x="4407941" y="200470"/>
                    <a:pt x="4454654" y="188284"/>
                  </a:cubicBezTo>
                  <a:cubicBezTo>
                    <a:pt x="4493242" y="173390"/>
                    <a:pt x="4604947" y="180160"/>
                    <a:pt x="4615780" y="181514"/>
                  </a:cubicBezTo>
                  <a:cubicBezTo>
                    <a:pt x="4680771" y="193700"/>
                    <a:pt x="4728161" y="290511"/>
                    <a:pt x="4728161" y="290511"/>
                  </a:cubicBezTo>
                  <a:cubicBezTo>
                    <a:pt x="4713945" y="295927"/>
                    <a:pt x="4673325" y="254630"/>
                    <a:pt x="4599532" y="270201"/>
                  </a:cubicBezTo>
                  <a:cubicBezTo>
                    <a:pt x="4525739" y="288480"/>
                    <a:pt x="4443822" y="287803"/>
                    <a:pt x="4372737" y="310821"/>
                  </a:cubicBezTo>
                  <a:cubicBezTo>
                    <a:pt x="4317900" y="328423"/>
                    <a:pt x="4261709" y="328423"/>
                    <a:pt x="4208226" y="322330"/>
                  </a:cubicBezTo>
                  <a:cubicBezTo>
                    <a:pt x="3852124" y="282387"/>
                    <a:pt x="199038" y="58300"/>
                    <a:pt x="0" y="40699"/>
                  </a:cubicBezTo>
                  <a:lnTo>
                    <a:pt x="0" y="40699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7AC21-98CD-4FA2-99DC-74D54737B162}"/>
              </a:ext>
            </a:extLst>
          </p:cNvPr>
          <p:cNvGrpSpPr/>
          <p:nvPr/>
        </p:nvGrpSpPr>
        <p:grpSpPr>
          <a:xfrm>
            <a:off x="4900232" y="1758221"/>
            <a:ext cx="2232607" cy="3342246"/>
            <a:chOff x="4854267" y="3354767"/>
            <a:chExt cx="2232607" cy="3342246"/>
          </a:xfrm>
          <a:effectLst/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F44A93-FFE6-4759-B778-47F8CBB6FEF2}"/>
                </a:ext>
              </a:extLst>
            </p:cNvPr>
            <p:cNvSpPr/>
            <p:nvPr/>
          </p:nvSpPr>
          <p:spPr>
            <a:xfrm>
              <a:off x="4854267" y="3354767"/>
              <a:ext cx="2232607" cy="2910128"/>
            </a:xfrm>
            <a:custGeom>
              <a:avLst/>
              <a:gdLst>
                <a:gd name="connsiteX0" fmla="*/ 3157277 w 3361970"/>
                <a:gd name="connsiteY0" fmla="*/ 4382215 h 4382214"/>
                <a:gd name="connsiteX1" fmla="*/ 674721 w 3361970"/>
                <a:gd name="connsiteY1" fmla="*/ 3821659 h 4382214"/>
                <a:gd name="connsiteX2" fmla="*/ 586712 w 3361970"/>
                <a:gd name="connsiteY2" fmla="*/ 3733649 h 4382214"/>
                <a:gd name="connsiteX3" fmla="*/ 430 w 3361970"/>
                <a:gd name="connsiteY3" fmla="*/ 178051 h 4382214"/>
                <a:gd name="connsiteX4" fmla="*/ 149370 w 3361970"/>
                <a:gd name="connsiteY4" fmla="*/ 83948 h 4382214"/>
                <a:gd name="connsiteX5" fmla="*/ 2656298 w 3361970"/>
                <a:gd name="connsiteY5" fmla="*/ 0 h 4382214"/>
                <a:gd name="connsiteX6" fmla="*/ 2744307 w 3361970"/>
                <a:gd name="connsiteY6" fmla="*/ 88010 h 4382214"/>
                <a:gd name="connsiteX7" fmla="*/ 3359699 w 3361970"/>
                <a:gd name="connsiteY7" fmla="*/ 4176407 h 4382214"/>
                <a:gd name="connsiteX8" fmla="*/ 3157277 w 3361970"/>
                <a:gd name="connsiteY8" fmla="*/ 4382215 h 4382214"/>
                <a:gd name="connsiteX9" fmla="*/ 3157277 w 3361970"/>
                <a:gd name="connsiteY9" fmla="*/ 4382215 h 438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1970" h="4382214">
                  <a:moveTo>
                    <a:pt x="3157277" y="4382215"/>
                  </a:moveTo>
                  <a:lnTo>
                    <a:pt x="674721" y="3821659"/>
                  </a:lnTo>
                  <a:cubicBezTo>
                    <a:pt x="627331" y="3810151"/>
                    <a:pt x="619207" y="3832492"/>
                    <a:pt x="586712" y="3733649"/>
                  </a:cubicBezTo>
                  <a:cubicBezTo>
                    <a:pt x="361271" y="3043788"/>
                    <a:pt x="107396" y="1081167"/>
                    <a:pt x="430" y="178051"/>
                  </a:cubicBezTo>
                  <a:cubicBezTo>
                    <a:pt x="-7694" y="107643"/>
                    <a:pt x="101303" y="83948"/>
                    <a:pt x="149370" y="83948"/>
                  </a:cubicBezTo>
                  <a:lnTo>
                    <a:pt x="2656298" y="0"/>
                  </a:lnTo>
                  <a:cubicBezTo>
                    <a:pt x="2705042" y="0"/>
                    <a:pt x="2744307" y="39943"/>
                    <a:pt x="2744307" y="88010"/>
                  </a:cubicBezTo>
                  <a:lnTo>
                    <a:pt x="3359699" y="4176407"/>
                  </a:lnTo>
                  <a:cubicBezTo>
                    <a:pt x="3384071" y="4254939"/>
                    <a:pt x="3205344" y="4382215"/>
                    <a:pt x="3157277" y="4382215"/>
                  </a:cubicBezTo>
                  <a:lnTo>
                    <a:pt x="3157277" y="4382215"/>
                  </a:lnTo>
                  <a:close/>
                </a:path>
              </a:pathLst>
            </a:custGeom>
            <a:solidFill>
              <a:srgbClr val="7A7979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E8811E-01B4-463E-A05D-2892F3ACEA71}"/>
                </a:ext>
              </a:extLst>
            </p:cNvPr>
            <p:cNvSpPr/>
            <p:nvPr/>
          </p:nvSpPr>
          <p:spPr>
            <a:xfrm>
              <a:off x="4854311" y="3398826"/>
              <a:ext cx="1987833" cy="2938919"/>
            </a:xfrm>
            <a:custGeom>
              <a:avLst/>
              <a:gdLst>
                <a:gd name="connsiteX0" fmla="*/ 95821 w 2993377"/>
                <a:gd name="connsiteY0" fmla="*/ 1229430 h 4425568"/>
                <a:gd name="connsiteX1" fmla="*/ 57909 w 2993377"/>
                <a:gd name="connsiteY1" fmla="*/ 855050 h 4425568"/>
                <a:gd name="connsiteX2" fmla="*/ 365 w 2993377"/>
                <a:gd name="connsiteY2" fmla="*/ 180759 h 4425568"/>
                <a:gd name="connsiteX3" fmla="*/ 109361 w 2993377"/>
                <a:gd name="connsiteY3" fmla="*/ 44682 h 4425568"/>
                <a:gd name="connsiteX4" fmla="*/ 2393556 w 2993377"/>
                <a:gd name="connsiteY4" fmla="*/ 0 h 4425568"/>
                <a:gd name="connsiteX5" fmla="*/ 1987357 w 2993377"/>
                <a:gd name="connsiteY5" fmla="*/ 1939602 h 4425568"/>
                <a:gd name="connsiteX6" fmla="*/ 2865424 w 2993377"/>
                <a:gd name="connsiteY6" fmla="*/ 4122924 h 4425568"/>
                <a:gd name="connsiteX7" fmla="*/ 2993377 w 2993377"/>
                <a:gd name="connsiteY7" fmla="*/ 4270510 h 4425568"/>
                <a:gd name="connsiteX8" fmla="*/ 1806598 w 2993377"/>
                <a:gd name="connsiteY8" fmla="*/ 4001064 h 4425568"/>
                <a:gd name="connsiteX9" fmla="*/ 1772071 w 2993377"/>
                <a:gd name="connsiteY9" fmla="*/ 4023405 h 4425568"/>
                <a:gd name="connsiteX10" fmla="*/ 1860758 w 2993377"/>
                <a:gd name="connsiteY10" fmla="*/ 4353104 h 4425568"/>
                <a:gd name="connsiteX11" fmla="*/ 1814722 w 2993377"/>
                <a:gd name="connsiteY11" fmla="*/ 4412680 h 4425568"/>
                <a:gd name="connsiteX12" fmla="*/ 1587250 w 2993377"/>
                <a:gd name="connsiteY12" fmla="*/ 4425543 h 4425568"/>
                <a:gd name="connsiteX13" fmla="*/ 1506687 w 2993377"/>
                <a:gd name="connsiteY13" fmla="*/ 4319254 h 4425568"/>
                <a:gd name="connsiteX14" fmla="*/ 1533090 w 2993377"/>
                <a:gd name="connsiteY14" fmla="*/ 3940811 h 4425568"/>
                <a:gd name="connsiteX15" fmla="*/ 648930 w 2993377"/>
                <a:gd name="connsiteY15" fmla="*/ 3752606 h 4425568"/>
                <a:gd name="connsiteX16" fmla="*/ 594770 w 2993377"/>
                <a:gd name="connsiteY16" fmla="*/ 3683552 h 4425568"/>
                <a:gd name="connsiteX17" fmla="*/ 95821 w 2993377"/>
                <a:gd name="connsiteY17" fmla="*/ 1229430 h 4425568"/>
                <a:gd name="connsiteX18" fmla="*/ 95821 w 2993377"/>
                <a:gd name="connsiteY18" fmla="*/ 1229430 h 442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3377" h="4425568">
                  <a:moveTo>
                    <a:pt x="95821" y="1229430"/>
                  </a:moveTo>
                  <a:cubicBezTo>
                    <a:pt x="81604" y="1104863"/>
                    <a:pt x="68741" y="980295"/>
                    <a:pt x="57909" y="855050"/>
                  </a:cubicBezTo>
                  <a:cubicBezTo>
                    <a:pt x="38277" y="636379"/>
                    <a:pt x="8489" y="399429"/>
                    <a:pt x="365" y="180759"/>
                  </a:cubicBezTo>
                  <a:cubicBezTo>
                    <a:pt x="-3020" y="88687"/>
                    <a:pt x="15936" y="67023"/>
                    <a:pt x="109361" y="44682"/>
                  </a:cubicBezTo>
                  <a:cubicBezTo>
                    <a:pt x="504729" y="46713"/>
                    <a:pt x="2393556" y="677"/>
                    <a:pt x="2393556" y="0"/>
                  </a:cubicBezTo>
                  <a:cubicBezTo>
                    <a:pt x="2092969" y="580865"/>
                    <a:pt x="1955538" y="1288329"/>
                    <a:pt x="1987357" y="1939602"/>
                  </a:cubicBezTo>
                  <a:cubicBezTo>
                    <a:pt x="2027300" y="2739815"/>
                    <a:pt x="2325179" y="3524457"/>
                    <a:pt x="2865424" y="4122924"/>
                  </a:cubicBezTo>
                  <a:cubicBezTo>
                    <a:pt x="2904013" y="4166252"/>
                    <a:pt x="2960204" y="4223797"/>
                    <a:pt x="2993377" y="4270510"/>
                  </a:cubicBezTo>
                  <a:cubicBezTo>
                    <a:pt x="2755751" y="4227859"/>
                    <a:pt x="1992773" y="4044392"/>
                    <a:pt x="1806598" y="4001064"/>
                  </a:cubicBezTo>
                  <a:cubicBezTo>
                    <a:pt x="1772071" y="3992940"/>
                    <a:pt x="1765978" y="3992940"/>
                    <a:pt x="1772071" y="4023405"/>
                  </a:cubicBezTo>
                  <a:cubicBezTo>
                    <a:pt x="1777487" y="4051162"/>
                    <a:pt x="1852634" y="4309776"/>
                    <a:pt x="1860758" y="4353104"/>
                  </a:cubicBezTo>
                  <a:cubicBezTo>
                    <a:pt x="1869559" y="4397109"/>
                    <a:pt x="1860081" y="4409972"/>
                    <a:pt x="1814722" y="4412680"/>
                  </a:cubicBezTo>
                  <a:cubicBezTo>
                    <a:pt x="1796443" y="4413357"/>
                    <a:pt x="1593343" y="4426220"/>
                    <a:pt x="1587250" y="4425543"/>
                  </a:cubicBezTo>
                  <a:cubicBezTo>
                    <a:pt x="1498563" y="4412680"/>
                    <a:pt x="1497886" y="4412003"/>
                    <a:pt x="1506687" y="4319254"/>
                  </a:cubicBezTo>
                  <a:cubicBezTo>
                    <a:pt x="1516842" y="4287435"/>
                    <a:pt x="1517519" y="4114800"/>
                    <a:pt x="1533090" y="3940811"/>
                  </a:cubicBezTo>
                  <a:cubicBezTo>
                    <a:pt x="1535798" y="3908316"/>
                    <a:pt x="745740" y="3773593"/>
                    <a:pt x="648930" y="3752606"/>
                  </a:cubicBezTo>
                  <a:cubicBezTo>
                    <a:pt x="602217" y="3739743"/>
                    <a:pt x="602217" y="3708601"/>
                    <a:pt x="594770" y="3683552"/>
                  </a:cubicBezTo>
                  <a:cubicBezTo>
                    <a:pt x="358497" y="2881985"/>
                    <a:pt x="191278" y="2055369"/>
                    <a:pt x="95821" y="1229430"/>
                  </a:cubicBezTo>
                  <a:lnTo>
                    <a:pt x="95821" y="1229430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44EC20D-57E6-4203-A419-B4EEF2AD3B64}"/>
                </a:ext>
              </a:extLst>
            </p:cNvPr>
            <p:cNvSpPr/>
            <p:nvPr/>
          </p:nvSpPr>
          <p:spPr>
            <a:xfrm>
              <a:off x="4926017" y="5343420"/>
              <a:ext cx="1915606" cy="1252888"/>
            </a:xfrm>
            <a:custGeom>
              <a:avLst/>
              <a:gdLst>
                <a:gd name="connsiteX0" fmla="*/ 940380 w 2884614"/>
                <a:gd name="connsiteY0" fmla="*/ 27512 h 1886660"/>
                <a:gd name="connsiteX1" fmla="*/ 970845 w 2884614"/>
                <a:gd name="connsiteY1" fmla="*/ 432 h 1886660"/>
                <a:gd name="connsiteX2" fmla="*/ 1500259 w 2884614"/>
                <a:gd name="connsiteY2" fmla="*/ 99951 h 1886660"/>
                <a:gd name="connsiteX3" fmla="*/ 1399386 w 2884614"/>
                <a:gd name="connsiteY3" fmla="*/ 1382864 h 1886660"/>
                <a:gd name="connsiteX4" fmla="*/ 1408187 w 2884614"/>
                <a:gd name="connsiteY4" fmla="*/ 1481029 h 1886660"/>
                <a:gd name="connsiteX5" fmla="*/ 1648521 w 2884614"/>
                <a:gd name="connsiteY5" fmla="*/ 1487121 h 1886660"/>
                <a:gd name="connsiteX6" fmla="*/ 1724345 w 2884614"/>
                <a:gd name="connsiteY6" fmla="*/ 1374063 h 1886660"/>
                <a:gd name="connsiteX7" fmla="*/ 1687110 w 2884614"/>
                <a:gd name="connsiteY7" fmla="*/ 1212260 h 1886660"/>
                <a:gd name="connsiteX8" fmla="*/ 2877952 w 2884614"/>
                <a:gd name="connsiteY8" fmla="*/ 1525034 h 1886660"/>
                <a:gd name="connsiteX9" fmla="*/ 2861704 w 2884614"/>
                <a:gd name="connsiteY9" fmla="*/ 1544666 h 1886660"/>
                <a:gd name="connsiteX10" fmla="*/ 1118431 w 2884614"/>
                <a:gd name="connsiteY10" fmla="*/ 1883843 h 1886660"/>
                <a:gd name="connsiteX11" fmla="*/ 1038545 w 2884614"/>
                <a:gd name="connsiteY11" fmla="*/ 1878427 h 1886660"/>
                <a:gd name="connsiteX12" fmla="*/ 29 w 2884614"/>
                <a:gd name="connsiteY12" fmla="*/ 1543989 h 1886660"/>
                <a:gd name="connsiteX13" fmla="*/ 754206 w 2884614"/>
                <a:gd name="connsiteY13" fmla="*/ 1357138 h 1886660"/>
                <a:gd name="connsiteX14" fmla="*/ 838831 w 2884614"/>
                <a:gd name="connsiteY14" fmla="*/ 1253557 h 1886660"/>
                <a:gd name="connsiteX15" fmla="*/ 940380 w 2884614"/>
                <a:gd name="connsiteY15" fmla="*/ 27512 h 1886660"/>
                <a:gd name="connsiteX16" fmla="*/ 940380 w 2884614"/>
                <a:gd name="connsiteY16" fmla="*/ 27512 h 188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614" h="1886660">
                  <a:moveTo>
                    <a:pt x="940380" y="27512"/>
                  </a:moveTo>
                  <a:cubicBezTo>
                    <a:pt x="943089" y="7878"/>
                    <a:pt x="949181" y="-2277"/>
                    <a:pt x="970845" y="432"/>
                  </a:cubicBezTo>
                  <a:cubicBezTo>
                    <a:pt x="1026359" y="8556"/>
                    <a:pt x="1514476" y="-245"/>
                    <a:pt x="1500259" y="99951"/>
                  </a:cubicBezTo>
                  <a:cubicBezTo>
                    <a:pt x="1459639" y="376843"/>
                    <a:pt x="1404125" y="1241371"/>
                    <a:pt x="1399386" y="1382864"/>
                  </a:cubicBezTo>
                  <a:cubicBezTo>
                    <a:pt x="1398709" y="1411298"/>
                    <a:pt x="1383815" y="1456656"/>
                    <a:pt x="1408187" y="1481029"/>
                  </a:cubicBezTo>
                  <a:cubicBezTo>
                    <a:pt x="1443391" y="1516233"/>
                    <a:pt x="1612641" y="1489153"/>
                    <a:pt x="1648521" y="1487121"/>
                  </a:cubicBezTo>
                  <a:cubicBezTo>
                    <a:pt x="1720283" y="1484414"/>
                    <a:pt x="1733823" y="1436346"/>
                    <a:pt x="1724345" y="1374063"/>
                  </a:cubicBezTo>
                  <a:cubicBezTo>
                    <a:pt x="1719606" y="1345629"/>
                    <a:pt x="1699973" y="1264389"/>
                    <a:pt x="1687110" y="1212260"/>
                  </a:cubicBezTo>
                  <a:cubicBezTo>
                    <a:pt x="2068261" y="1311779"/>
                    <a:pt x="2498155" y="1422806"/>
                    <a:pt x="2877952" y="1525034"/>
                  </a:cubicBezTo>
                  <a:cubicBezTo>
                    <a:pt x="2888107" y="1533834"/>
                    <a:pt x="2889461" y="1539250"/>
                    <a:pt x="2861704" y="1544666"/>
                  </a:cubicBezTo>
                  <a:cubicBezTo>
                    <a:pt x="2803482" y="1556175"/>
                    <a:pt x="1321531" y="1843900"/>
                    <a:pt x="1118431" y="1883843"/>
                  </a:cubicBezTo>
                  <a:cubicBezTo>
                    <a:pt x="1090674" y="1889259"/>
                    <a:pt x="1064271" y="1886551"/>
                    <a:pt x="1038545" y="1878427"/>
                  </a:cubicBezTo>
                  <a:cubicBezTo>
                    <a:pt x="721033" y="1782293"/>
                    <a:pt x="7476" y="1575809"/>
                    <a:pt x="29" y="1543989"/>
                  </a:cubicBezTo>
                  <a:cubicBezTo>
                    <a:pt x="-5387" y="1522325"/>
                    <a:pt x="753529" y="1357138"/>
                    <a:pt x="754206" y="1357138"/>
                  </a:cubicBezTo>
                  <a:cubicBezTo>
                    <a:pt x="820552" y="1335474"/>
                    <a:pt x="827999" y="1321934"/>
                    <a:pt x="838831" y="1253557"/>
                  </a:cubicBezTo>
                  <a:cubicBezTo>
                    <a:pt x="843570" y="1265066"/>
                    <a:pt x="928195" y="110782"/>
                    <a:pt x="940380" y="27512"/>
                  </a:cubicBezTo>
                  <a:lnTo>
                    <a:pt x="940380" y="27512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EEF0B1-5487-4E7F-A4D9-E8E4A0C2C72A}"/>
                </a:ext>
              </a:extLst>
            </p:cNvPr>
            <p:cNvSpPr/>
            <p:nvPr/>
          </p:nvSpPr>
          <p:spPr>
            <a:xfrm>
              <a:off x="4897107" y="6351664"/>
              <a:ext cx="1973360" cy="345349"/>
            </a:xfrm>
            <a:custGeom>
              <a:avLst/>
              <a:gdLst>
                <a:gd name="connsiteX0" fmla="*/ 86890 w 2971582"/>
                <a:gd name="connsiteY0" fmla="*/ 35881 h 520043"/>
                <a:gd name="connsiteX1" fmla="*/ 571621 w 2971582"/>
                <a:gd name="connsiteY1" fmla="*/ 183467 h 520043"/>
                <a:gd name="connsiteX2" fmla="*/ 992038 w 2971582"/>
                <a:gd name="connsiteY2" fmla="*/ 311420 h 520043"/>
                <a:gd name="connsiteX3" fmla="*/ 1289240 w 2971582"/>
                <a:gd name="connsiteY3" fmla="*/ 324282 h 520043"/>
                <a:gd name="connsiteX4" fmla="*/ 2911330 w 2971582"/>
                <a:gd name="connsiteY4" fmla="*/ 16248 h 520043"/>
                <a:gd name="connsiteX5" fmla="*/ 2925547 w 2971582"/>
                <a:gd name="connsiteY5" fmla="*/ 0 h 520043"/>
                <a:gd name="connsiteX6" fmla="*/ 2971583 w 2971582"/>
                <a:gd name="connsiteY6" fmla="*/ 70408 h 520043"/>
                <a:gd name="connsiteX7" fmla="*/ 2921485 w 2971582"/>
                <a:gd name="connsiteY7" fmla="*/ 134723 h 520043"/>
                <a:gd name="connsiteX8" fmla="*/ 2339943 w 2971582"/>
                <a:gd name="connsiteY8" fmla="*/ 261321 h 520043"/>
                <a:gd name="connsiteX9" fmla="*/ 1168734 w 2971582"/>
                <a:gd name="connsiteY9" fmla="*/ 518581 h 520043"/>
                <a:gd name="connsiteX10" fmla="*/ 1099681 w 2971582"/>
                <a:gd name="connsiteY10" fmla="*/ 505718 h 520043"/>
                <a:gd name="connsiteX11" fmla="*/ 51686 w 2971582"/>
                <a:gd name="connsiteY11" fmla="*/ 197007 h 520043"/>
                <a:gd name="connsiteX12" fmla="*/ 234 w 2971582"/>
                <a:gd name="connsiteY12" fmla="*/ 96134 h 520043"/>
                <a:gd name="connsiteX13" fmla="*/ 52363 w 2971582"/>
                <a:gd name="connsiteY13" fmla="*/ 18956 h 520043"/>
                <a:gd name="connsiteX14" fmla="*/ 86890 w 2971582"/>
                <a:gd name="connsiteY14" fmla="*/ 35881 h 520043"/>
                <a:gd name="connsiteX15" fmla="*/ 86890 w 2971582"/>
                <a:gd name="connsiteY15" fmla="*/ 35881 h 520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71582" h="520043">
                  <a:moveTo>
                    <a:pt x="86890" y="35881"/>
                  </a:moveTo>
                  <a:cubicBezTo>
                    <a:pt x="248693" y="84625"/>
                    <a:pt x="410496" y="134723"/>
                    <a:pt x="571621" y="183467"/>
                  </a:cubicBezTo>
                  <a:cubicBezTo>
                    <a:pt x="711760" y="226117"/>
                    <a:pt x="854607" y="261321"/>
                    <a:pt x="992038" y="311420"/>
                  </a:cubicBezTo>
                  <a:cubicBezTo>
                    <a:pt x="1167381" y="375734"/>
                    <a:pt x="1150456" y="353394"/>
                    <a:pt x="1289240" y="324282"/>
                  </a:cubicBezTo>
                  <a:cubicBezTo>
                    <a:pt x="1829485" y="219347"/>
                    <a:pt x="2370408" y="118475"/>
                    <a:pt x="2911330" y="16248"/>
                  </a:cubicBezTo>
                  <a:cubicBezTo>
                    <a:pt x="2920131" y="14217"/>
                    <a:pt x="2937056" y="10832"/>
                    <a:pt x="2925547" y="0"/>
                  </a:cubicBezTo>
                  <a:cubicBezTo>
                    <a:pt x="2966844" y="6093"/>
                    <a:pt x="2970229" y="37912"/>
                    <a:pt x="2971583" y="70408"/>
                  </a:cubicBezTo>
                  <a:cubicBezTo>
                    <a:pt x="2971583" y="104935"/>
                    <a:pt x="2966844" y="125922"/>
                    <a:pt x="2921485" y="134723"/>
                  </a:cubicBezTo>
                  <a:cubicBezTo>
                    <a:pt x="2727186" y="176697"/>
                    <a:pt x="2534242" y="220025"/>
                    <a:pt x="2339943" y="261321"/>
                  </a:cubicBezTo>
                  <a:cubicBezTo>
                    <a:pt x="1949991" y="346624"/>
                    <a:pt x="1558686" y="432602"/>
                    <a:pt x="1168734" y="518581"/>
                  </a:cubicBezTo>
                  <a:cubicBezTo>
                    <a:pt x="1142332" y="523997"/>
                    <a:pt x="1122022" y="513165"/>
                    <a:pt x="1099681" y="505718"/>
                  </a:cubicBezTo>
                  <a:cubicBezTo>
                    <a:pt x="751026" y="404169"/>
                    <a:pt x="401018" y="301265"/>
                    <a:pt x="51686" y="197007"/>
                  </a:cubicBezTo>
                  <a:cubicBezTo>
                    <a:pt x="1588" y="181436"/>
                    <a:pt x="4296" y="133369"/>
                    <a:pt x="234" y="96134"/>
                  </a:cubicBezTo>
                  <a:cubicBezTo>
                    <a:pt x="-2474" y="61607"/>
                    <a:pt x="18513" y="21664"/>
                    <a:pt x="52363" y="18956"/>
                  </a:cubicBezTo>
                  <a:cubicBezTo>
                    <a:pt x="62518" y="27757"/>
                    <a:pt x="67257" y="29111"/>
                    <a:pt x="86890" y="35881"/>
                  </a:cubicBezTo>
                  <a:lnTo>
                    <a:pt x="86890" y="35881"/>
                  </a:lnTo>
                  <a:close/>
                </a:path>
              </a:pathLst>
            </a:custGeom>
            <a:solidFill>
              <a:srgbClr val="B4B4B4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CE521B-0D56-4679-8B06-0FF79F88F1B2}"/>
                </a:ext>
              </a:extLst>
            </p:cNvPr>
            <p:cNvSpPr/>
            <p:nvPr/>
          </p:nvSpPr>
          <p:spPr>
            <a:xfrm>
              <a:off x="6553650" y="3384179"/>
              <a:ext cx="504545" cy="2809221"/>
            </a:xfrm>
            <a:custGeom>
              <a:avLst/>
              <a:gdLst>
                <a:gd name="connsiteX0" fmla="*/ 1150 w 759768"/>
                <a:gd name="connsiteY0" fmla="*/ 78923 h 4230262"/>
                <a:gd name="connsiteX1" fmla="*/ 37708 w 759768"/>
                <a:gd name="connsiteY1" fmla="*/ 23410 h 4230262"/>
                <a:gd name="connsiteX2" fmla="*/ 111500 w 759768"/>
                <a:gd name="connsiteY2" fmla="*/ 3777 h 4230262"/>
                <a:gd name="connsiteX3" fmla="*/ 152797 w 759768"/>
                <a:gd name="connsiteY3" fmla="*/ 32888 h 4230262"/>
                <a:gd name="connsiteX4" fmla="*/ 756004 w 759768"/>
                <a:gd name="connsiteY4" fmla="*/ 4103006 h 4230262"/>
                <a:gd name="connsiteX5" fmla="*/ 705229 w 759768"/>
                <a:gd name="connsiteY5" fmla="*/ 4207264 h 4230262"/>
                <a:gd name="connsiteX6" fmla="*/ 618573 w 759768"/>
                <a:gd name="connsiteY6" fmla="*/ 4165967 h 4230262"/>
                <a:gd name="connsiteX7" fmla="*/ 1150 w 759768"/>
                <a:gd name="connsiteY7" fmla="*/ 78923 h 4230262"/>
                <a:gd name="connsiteX8" fmla="*/ 1150 w 759768"/>
                <a:gd name="connsiteY8" fmla="*/ 78923 h 4230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9768" h="4230262">
                  <a:moveTo>
                    <a:pt x="1150" y="78923"/>
                  </a:moveTo>
                  <a:cubicBezTo>
                    <a:pt x="-3589" y="49813"/>
                    <a:pt x="5888" y="29503"/>
                    <a:pt x="37708" y="23410"/>
                  </a:cubicBezTo>
                  <a:cubicBezTo>
                    <a:pt x="62756" y="18671"/>
                    <a:pt x="87128" y="12578"/>
                    <a:pt x="111500" y="3777"/>
                  </a:cubicBezTo>
                  <a:cubicBezTo>
                    <a:pt x="141965" y="-7732"/>
                    <a:pt x="149412" y="8516"/>
                    <a:pt x="152797" y="32888"/>
                  </a:cubicBezTo>
                  <a:cubicBezTo>
                    <a:pt x="189355" y="282023"/>
                    <a:pt x="739755" y="4038014"/>
                    <a:pt x="756004" y="4103006"/>
                  </a:cubicBezTo>
                  <a:cubicBezTo>
                    <a:pt x="769544" y="4157843"/>
                    <a:pt x="745172" y="4184246"/>
                    <a:pt x="705229" y="4207264"/>
                  </a:cubicBezTo>
                  <a:cubicBezTo>
                    <a:pt x="641591" y="4244498"/>
                    <a:pt x="630082" y="4240437"/>
                    <a:pt x="618573" y="4165967"/>
                  </a:cubicBezTo>
                  <a:cubicBezTo>
                    <a:pt x="580661" y="3927663"/>
                    <a:pt x="23491" y="227863"/>
                    <a:pt x="1150" y="78923"/>
                  </a:cubicBezTo>
                  <a:lnTo>
                    <a:pt x="1150" y="7892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FAE3651-E942-403D-A2BF-DDCAB200D4F8}"/>
                </a:ext>
              </a:extLst>
            </p:cNvPr>
            <p:cNvSpPr/>
            <p:nvPr/>
          </p:nvSpPr>
          <p:spPr>
            <a:xfrm>
              <a:off x="5243093" y="4435404"/>
              <a:ext cx="633354" cy="806698"/>
            </a:xfrm>
            <a:custGeom>
              <a:avLst/>
              <a:gdLst>
                <a:gd name="connsiteX0" fmla="*/ 4583 w 953735"/>
                <a:gd name="connsiteY0" fmla="*/ 265613 h 1214766"/>
                <a:gd name="connsiteX1" fmla="*/ 54004 w 953735"/>
                <a:gd name="connsiteY1" fmla="*/ 19863 h 1214766"/>
                <a:gd name="connsiteX2" fmla="*/ 718140 w 953735"/>
                <a:gd name="connsiteY2" fmla="*/ 39496 h 1214766"/>
                <a:gd name="connsiteX3" fmla="*/ 789225 w 953735"/>
                <a:gd name="connsiteY3" fmla="*/ 98395 h 1214766"/>
                <a:gd name="connsiteX4" fmla="*/ 777716 w 953735"/>
                <a:gd name="connsiteY4" fmla="*/ 685353 h 1214766"/>
                <a:gd name="connsiteX5" fmla="*/ 953736 w 953735"/>
                <a:gd name="connsiteY5" fmla="*/ 1214766 h 1214766"/>
                <a:gd name="connsiteX6" fmla="*/ 387765 w 953735"/>
                <a:gd name="connsiteY6" fmla="*/ 1145712 h 1214766"/>
                <a:gd name="connsiteX7" fmla="*/ 193466 w 953735"/>
                <a:gd name="connsiteY7" fmla="*/ 1092906 h 1214766"/>
                <a:gd name="connsiteX8" fmla="*/ 138629 w 953735"/>
                <a:gd name="connsiteY8" fmla="*/ 1007604 h 1214766"/>
                <a:gd name="connsiteX9" fmla="*/ 4583 w 953735"/>
                <a:gd name="connsiteY9" fmla="*/ 265613 h 1214766"/>
                <a:gd name="connsiteX10" fmla="*/ 4583 w 953735"/>
                <a:gd name="connsiteY10" fmla="*/ 265613 h 121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3735" h="1214766">
                  <a:moveTo>
                    <a:pt x="4583" y="265613"/>
                  </a:moveTo>
                  <a:cubicBezTo>
                    <a:pt x="12030" y="180311"/>
                    <a:pt x="28278" y="97718"/>
                    <a:pt x="54004" y="19863"/>
                  </a:cubicBezTo>
                  <a:cubicBezTo>
                    <a:pt x="69575" y="-27527"/>
                    <a:pt x="666688" y="22571"/>
                    <a:pt x="718140" y="39496"/>
                  </a:cubicBezTo>
                  <a:cubicBezTo>
                    <a:pt x="713401" y="41526"/>
                    <a:pt x="802765" y="47620"/>
                    <a:pt x="789225" y="98395"/>
                  </a:cubicBezTo>
                  <a:cubicBezTo>
                    <a:pt x="737096" y="286600"/>
                    <a:pt x="739804" y="494439"/>
                    <a:pt x="777716" y="685353"/>
                  </a:cubicBezTo>
                  <a:cubicBezTo>
                    <a:pt x="814951" y="870850"/>
                    <a:pt x="899576" y="1035361"/>
                    <a:pt x="953736" y="1214766"/>
                  </a:cubicBezTo>
                  <a:cubicBezTo>
                    <a:pt x="950351" y="1203934"/>
                    <a:pt x="464942" y="1159252"/>
                    <a:pt x="387765" y="1145712"/>
                  </a:cubicBezTo>
                  <a:cubicBezTo>
                    <a:pt x="327512" y="1134880"/>
                    <a:pt x="241533" y="1136911"/>
                    <a:pt x="193466" y="1092906"/>
                  </a:cubicBezTo>
                  <a:cubicBezTo>
                    <a:pt x="168417" y="1070565"/>
                    <a:pt x="152846" y="1038746"/>
                    <a:pt x="138629" y="1007604"/>
                  </a:cubicBezTo>
                  <a:cubicBezTo>
                    <a:pt x="39787" y="788934"/>
                    <a:pt x="-17081" y="518134"/>
                    <a:pt x="4583" y="265613"/>
                  </a:cubicBezTo>
                  <a:lnTo>
                    <a:pt x="4583" y="265613"/>
                  </a:lnTo>
                  <a:close/>
                </a:path>
              </a:pathLst>
            </a:custGeom>
            <a:solidFill>
              <a:srgbClr val="4D4D4D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D2BC2FB-B565-4063-8BB3-769F5F9C9D39}"/>
                </a:ext>
              </a:extLst>
            </p:cNvPr>
            <p:cNvSpPr/>
            <p:nvPr/>
          </p:nvSpPr>
          <p:spPr>
            <a:xfrm>
              <a:off x="6165246" y="3398151"/>
              <a:ext cx="777651" cy="2852421"/>
            </a:xfrm>
            <a:custGeom>
              <a:avLst/>
              <a:gdLst>
                <a:gd name="connsiteX0" fmla="*/ 1170955 w 1171025"/>
                <a:gd name="connsiteY0" fmla="*/ 4251216 h 4295315"/>
                <a:gd name="connsiteX1" fmla="*/ 556240 w 1171025"/>
                <a:gd name="connsiteY1" fmla="*/ 71423 h 4295315"/>
                <a:gd name="connsiteX2" fmla="*/ 501403 w 1171025"/>
                <a:gd name="connsiteY2" fmla="*/ 2370 h 4295315"/>
                <a:gd name="connsiteX3" fmla="*/ 416778 w 1171025"/>
                <a:gd name="connsiteY3" fmla="*/ 5755 h 4295315"/>
                <a:gd name="connsiteX4" fmla="*/ 371419 w 1171025"/>
                <a:gd name="connsiteY4" fmla="*/ 76162 h 4295315"/>
                <a:gd name="connsiteX5" fmla="*/ 250236 w 1171025"/>
                <a:gd name="connsiteY5" fmla="*/ 380135 h 4295315"/>
                <a:gd name="connsiteX6" fmla="*/ 3132 w 1171025"/>
                <a:gd name="connsiteY6" fmla="*/ 1639353 h 4295315"/>
                <a:gd name="connsiteX7" fmla="*/ 37659 w 1171025"/>
                <a:gd name="connsiteY7" fmla="*/ 2314998 h 4295315"/>
                <a:gd name="connsiteX8" fmla="*/ 562333 w 1171025"/>
                <a:gd name="connsiteY8" fmla="*/ 3729249 h 4295315"/>
                <a:gd name="connsiteX9" fmla="*/ 955669 w 1171025"/>
                <a:gd name="connsiteY9" fmla="*/ 4250538 h 4295315"/>
                <a:gd name="connsiteX10" fmla="*/ 1168247 w 1171025"/>
                <a:gd name="connsiteY10" fmla="*/ 4295221 h 4295315"/>
                <a:gd name="connsiteX11" fmla="*/ 1170955 w 1171025"/>
                <a:gd name="connsiteY11" fmla="*/ 4251216 h 4295315"/>
                <a:gd name="connsiteX12" fmla="*/ 1170955 w 1171025"/>
                <a:gd name="connsiteY12" fmla="*/ 4251216 h 429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71025" h="4295315">
                  <a:moveTo>
                    <a:pt x="1170955" y="4251216"/>
                  </a:moveTo>
                  <a:cubicBezTo>
                    <a:pt x="1178402" y="4174038"/>
                    <a:pt x="596860" y="298218"/>
                    <a:pt x="556240" y="71423"/>
                  </a:cubicBezTo>
                  <a:cubicBezTo>
                    <a:pt x="550147" y="38927"/>
                    <a:pt x="537284" y="11170"/>
                    <a:pt x="501403" y="2370"/>
                  </a:cubicBezTo>
                  <a:cubicBezTo>
                    <a:pt x="472969" y="338"/>
                    <a:pt x="444535" y="-3047"/>
                    <a:pt x="416778" y="5755"/>
                  </a:cubicBezTo>
                  <a:cubicBezTo>
                    <a:pt x="390375" y="22003"/>
                    <a:pt x="382251" y="49760"/>
                    <a:pt x="371419" y="76162"/>
                  </a:cubicBezTo>
                  <a:cubicBezTo>
                    <a:pt x="328091" y="175681"/>
                    <a:pt x="287471" y="277231"/>
                    <a:pt x="250236" y="380135"/>
                  </a:cubicBezTo>
                  <a:cubicBezTo>
                    <a:pt x="102650" y="786334"/>
                    <a:pt x="21410" y="1207428"/>
                    <a:pt x="3132" y="1639353"/>
                  </a:cubicBezTo>
                  <a:cubicBezTo>
                    <a:pt x="-6346" y="1864794"/>
                    <a:pt x="5840" y="2091589"/>
                    <a:pt x="37659" y="2314998"/>
                  </a:cubicBezTo>
                  <a:cubicBezTo>
                    <a:pt x="110774" y="2824779"/>
                    <a:pt x="281378" y="3298678"/>
                    <a:pt x="562333" y="3729249"/>
                  </a:cubicBezTo>
                  <a:cubicBezTo>
                    <a:pt x="676069" y="3904592"/>
                    <a:pt x="805375" y="4096183"/>
                    <a:pt x="955669" y="4250538"/>
                  </a:cubicBezTo>
                  <a:cubicBezTo>
                    <a:pt x="1022692" y="4266110"/>
                    <a:pt x="1101224" y="4297252"/>
                    <a:pt x="1168247" y="4295221"/>
                  </a:cubicBezTo>
                  <a:cubicBezTo>
                    <a:pt x="1168924" y="4289805"/>
                    <a:pt x="1169601" y="4257986"/>
                    <a:pt x="1170955" y="4251216"/>
                  </a:cubicBezTo>
                  <a:lnTo>
                    <a:pt x="1170955" y="4251216"/>
                  </a:lnTo>
                  <a:close/>
                </a:path>
              </a:pathLst>
            </a:custGeom>
            <a:solidFill>
              <a:srgbClr val="E5E5E5"/>
            </a:solidFill>
            <a:ln w="67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594F43-F8B0-4590-85E6-C0918B8DD8D3}"/>
              </a:ext>
            </a:extLst>
          </p:cNvPr>
          <p:cNvGrpSpPr/>
          <p:nvPr/>
        </p:nvGrpSpPr>
        <p:grpSpPr>
          <a:xfrm>
            <a:off x="7666953" y="628439"/>
            <a:ext cx="4378442" cy="4004299"/>
            <a:chOff x="7666953" y="628439"/>
            <a:chExt cx="4378442" cy="400429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A838621-D6A0-46FB-A833-BAF569374B81}"/>
                </a:ext>
              </a:extLst>
            </p:cNvPr>
            <p:cNvGrpSpPr/>
            <p:nvPr/>
          </p:nvGrpSpPr>
          <p:grpSpPr>
            <a:xfrm>
              <a:off x="9179089" y="628439"/>
              <a:ext cx="1138072" cy="2202759"/>
              <a:chOff x="9160839" y="2146343"/>
              <a:chExt cx="1138072" cy="2202759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CC717DC-1CDD-4529-8AD5-40447F7C6379}"/>
                  </a:ext>
                </a:extLst>
              </p:cNvPr>
              <p:cNvSpPr/>
              <p:nvPr/>
            </p:nvSpPr>
            <p:spPr>
              <a:xfrm>
                <a:off x="9434199" y="3484248"/>
                <a:ext cx="752687" cy="864854"/>
              </a:xfrm>
              <a:custGeom>
                <a:avLst/>
                <a:gdLst>
                  <a:gd name="connsiteX0" fmla="*/ 538018 w 1128382"/>
                  <a:gd name="connsiteY0" fmla="*/ 869267 h 889928"/>
                  <a:gd name="connsiteX1" fmla="*/ 456100 w 1128382"/>
                  <a:gd name="connsiteY1" fmla="*/ 871975 h 889928"/>
                  <a:gd name="connsiteX2" fmla="*/ 30268 w 1128382"/>
                  <a:gd name="connsiteY2" fmla="*/ 512488 h 889928"/>
                  <a:gd name="connsiteX3" fmla="*/ 480 w 1128382"/>
                  <a:gd name="connsiteY3" fmla="*/ 136077 h 889928"/>
                  <a:gd name="connsiteX4" fmla="*/ 337625 w 1128382"/>
                  <a:gd name="connsiteY4" fmla="*/ 499625 h 889928"/>
                  <a:gd name="connsiteX5" fmla="*/ 749241 w 1128382"/>
                  <a:gd name="connsiteY5" fmla="*/ 438695 h 889928"/>
                  <a:gd name="connsiteX6" fmla="*/ 1082324 w 1128382"/>
                  <a:gd name="connsiteY6" fmla="*/ 0 h 889928"/>
                  <a:gd name="connsiteX7" fmla="*/ 1128361 w 1128382"/>
                  <a:gd name="connsiteY7" fmla="*/ 500302 h 889928"/>
                  <a:gd name="connsiteX8" fmla="*/ 538018 w 1128382"/>
                  <a:gd name="connsiteY8" fmla="*/ 869267 h 889928"/>
                  <a:gd name="connsiteX9" fmla="*/ 538018 w 1128382"/>
                  <a:gd name="connsiteY9" fmla="*/ 869267 h 889928"/>
                  <a:gd name="connsiteX0" fmla="*/ 538018 w 1128382"/>
                  <a:gd name="connsiteY0" fmla="*/ 869267 h 997321"/>
                  <a:gd name="connsiteX1" fmla="*/ 326549 w 1128382"/>
                  <a:gd name="connsiteY1" fmla="*/ 994124 h 997321"/>
                  <a:gd name="connsiteX2" fmla="*/ 30268 w 1128382"/>
                  <a:gd name="connsiteY2" fmla="*/ 512488 h 997321"/>
                  <a:gd name="connsiteX3" fmla="*/ 480 w 1128382"/>
                  <a:gd name="connsiteY3" fmla="*/ 136077 h 997321"/>
                  <a:gd name="connsiteX4" fmla="*/ 337625 w 1128382"/>
                  <a:gd name="connsiteY4" fmla="*/ 499625 h 997321"/>
                  <a:gd name="connsiteX5" fmla="*/ 749241 w 1128382"/>
                  <a:gd name="connsiteY5" fmla="*/ 438695 h 997321"/>
                  <a:gd name="connsiteX6" fmla="*/ 1082324 w 1128382"/>
                  <a:gd name="connsiteY6" fmla="*/ 0 h 997321"/>
                  <a:gd name="connsiteX7" fmla="*/ 1128361 w 1128382"/>
                  <a:gd name="connsiteY7" fmla="*/ 500302 h 997321"/>
                  <a:gd name="connsiteX8" fmla="*/ 538018 w 1128382"/>
                  <a:gd name="connsiteY8" fmla="*/ 869267 h 997321"/>
                  <a:gd name="connsiteX9" fmla="*/ 538018 w 1128382"/>
                  <a:gd name="connsiteY9" fmla="*/ 869267 h 997321"/>
                  <a:gd name="connsiteX0" fmla="*/ 541720 w 1128382"/>
                  <a:gd name="connsiteY0" fmla="*/ 1283831 h 1286458"/>
                  <a:gd name="connsiteX1" fmla="*/ 326549 w 1128382"/>
                  <a:gd name="connsiteY1" fmla="*/ 994124 h 1286458"/>
                  <a:gd name="connsiteX2" fmla="*/ 30268 w 1128382"/>
                  <a:gd name="connsiteY2" fmla="*/ 512488 h 1286458"/>
                  <a:gd name="connsiteX3" fmla="*/ 480 w 1128382"/>
                  <a:gd name="connsiteY3" fmla="*/ 136077 h 1286458"/>
                  <a:gd name="connsiteX4" fmla="*/ 337625 w 1128382"/>
                  <a:gd name="connsiteY4" fmla="*/ 499625 h 1286458"/>
                  <a:gd name="connsiteX5" fmla="*/ 749241 w 1128382"/>
                  <a:gd name="connsiteY5" fmla="*/ 438695 h 1286458"/>
                  <a:gd name="connsiteX6" fmla="*/ 1082324 w 1128382"/>
                  <a:gd name="connsiteY6" fmla="*/ 0 h 1286458"/>
                  <a:gd name="connsiteX7" fmla="*/ 1128361 w 1128382"/>
                  <a:gd name="connsiteY7" fmla="*/ 500302 h 1286458"/>
                  <a:gd name="connsiteX8" fmla="*/ 538018 w 1128382"/>
                  <a:gd name="connsiteY8" fmla="*/ 869267 h 1286458"/>
                  <a:gd name="connsiteX9" fmla="*/ 541720 w 1128382"/>
                  <a:gd name="connsiteY9" fmla="*/ 1283831 h 1286458"/>
                  <a:gd name="connsiteX0" fmla="*/ 541720 w 1128405"/>
                  <a:gd name="connsiteY0" fmla="*/ 1283831 h 1286458"/>
                  <a:gd name="connsiteX1" fmla="*/ 326549 w 1128405"/>
                  <a:gd name="connsiteY1" fmla="*/ 994124 h 1286458"/>
                  <a:gd name="connsiteX2" fmla="*/ 30268 w 1128405"/>
                  <a:gd name="connsiteY2" fmla="*/ 512488 h 1286458"/>
                  <a:gd name="connsiteX3" fmla="*/ 480 w 1128405"/>
                  <a:gd name="connsiteY3" fmla="*/ 136077 h 1286458"/>
                  <a:gd name="connsiteX4" fmla="*/ 337625 w 1128405"/>
                  <a:gd name="connsiteY4" fmla="*/ 499625 h 1286458"/>
                  <a:gd name="connsiteX5" fmla="*/ 749241 w 1128405"/>
                  <a:gd name="connsiteY5" fmla="*/ 438695 h 1286458"/>
                  <a:gd name="connsiteX6" fmla="*/ 1082324 w 1128405"/>
                  <a:gd name="connsiteY6" fmla="*/ 0 h 1286458"/>
                  <a:gd name="connsiteX7" fmla="*/ 1128361 w 1128405"/>
                  <a:gd name="connsiteY7" fmla="*/ 500302 h 1286458"/>
                  <a:gd name="connsiteX8" fmla="*/ 830435 w 1128405"/>
                  <a:gd name="connsiteY8" fmla="*/ 961803 h 1286458"/>
                  <a:gd name="connsiteX9" fmla="*/ 541720 w 1128405"/>
                  <a:gd name="connsiteY9" fmla="*/ 1283831 h 1286458"/>
                  <a:gd name="connsiteX0" fmla="*/ 541720 w 1128403"/>
                  <a:gd name="connsiteY0" fmla="*/ 1283831 h 1286458"/>
                  <a:gd name="connsiteX1" fmla="*/ 326549 w 1128403"/>
                  <a:gd name="connsiteY1" fmla="*/ 994124 h 1286458"/>
                  <a:gd name="connsiteX2" fmla="*/ 30268 w 1128403"/>
                  <a:gd name="connsiteY2" fmla="*/ 512488 h 1286458"/>
                  <a:gd name="connsiteX3" fmla="*/ 480 w 1128403"/>
                  <a:gd name="connsiteY3" fmla="*/ 136077 h 1286458"/>
                  <a:gd name="connsiteX4" fmla="*/ 337625 w 1128403"/>
                  <a:gd name="connsiteY4" fmla="*/ 499625 h 1286458"/>
                  <a:gd name="connsiteX5" fmla="*/ 749241 w 1128403"/>
                  <a:gd name="connsiteY5" fmla="*/ 438695 h 1286458"/>
                  <a:gd name="connsiteX6" fmla="*/ 1082324 w 1128403"/>
                  <a:gd name="connsiteY6" fmla="*/ 0 h 1286458"/>
                  <a:gd name="connsiteX7" fmla="*/ 1128361 w 1128403"/>
                  <a:gd name="connsiteY7" fmla="*/ 500302 h 1286458"/>
                  <a:gd name="connsiteX8" fmla="*/ 830435 w 1128403"/>
                  <a:gd name="connsiteY8" fmla="*/ 961803 h 1286458"/>
                  <a:gd name="connsiteX9" fmla="*/ 541720 w 1128403"/>
                  <a:gd name="connsiteY9" fmla="*/ 1283831 h 1286458"/>
                  <a:gd name="connsiteX0" fmla="*/ 523213 w 1128405"/>
                  <a:gd name="connsiteY0" fmla="*/ 1302339 h 1304787"/>
                  <a:gd name="connsiteX1" fmla="*/ 326549 w 1128405"/>
                  <a:gd name="connsiteY1" fmla="*/ 994124 h 1304787"/>
                  <a:gd name="connsiteX2" fmla="*/ 30268 w 1128405"/>
                  <a:gd name="connsiteY2" fmla="*/ 512488 h 1304787"/>
                  <a:gd name="connsiteX3" fmla="*/ 480 w 1128405"/>
                  <a:gd name="connsiteY3" fmla="*/ 136077 h 1304787"/>
                  <a:gd name="connsiteX4" fmla="*/ 337625 w 1128405"/>
                  <a:gd name="connsiteY4" fmla="*/ 499625 h 1304787"/>
                  <a:gd name="connsiteX5" fmla="*/ 749241 w 1128405"/>
                  <a:gd name="connsiteY5" fmla="*/ 438695 h 1304787"/>
                  <a:gd name="connsiteX6" fmla="*/ 1082324 w 1128405"/>
                  <a:gd name="connsiteY6" fmla="*/ 0 h 1304787"/>
                  <a:gd name="connsiteX7" fmla="*/ 1128361 w 1128405"/>
                  <a:gd name="connsiteY7" fmla="*/ 500302 h 1304787"/>
                  <a:gd name="connsiteX8" fmla="*/ 830435 w 1128405"/>
                  <a:gd name="connsiteY8" fmla="*/ 961803 h 1304787"/>
                  <a:gd name="connsiteX9" fmla="*/ 523213 w 1128405"/>
                  <a:gd name="connsiteY9" fmla="*/ 1302339 h 1304787"/>
                  <a:gd name="connsiteX0" fmla="*/ 523213 w 1128403"/>
                  <a:gd name="connsiteY0" fmla="*/ 1302339 h 1304787"/>
                  <a:gd name="connsiteX1" fmla="*/ 326549 w 1128403"/>
                  <a:gd name="connsiteY1" fmla="*/ 994124 h 1304787"/>
                  <a:gd name="connsiteX2" fmla="*/ 30268 w 1128403"/>
                  <a:gd name="connsiteY2" fmla="*/ 512488 h 1304787"/>
                  <a:gd name="connsiteX3" fmla="*/ 480 w 1128403"/>
                  <a:gd name="connsiteY3" fmla="*/ 136077 h 1304787"/>
                  <a:gd name="connsiteX4" fmla="*/ 337625 w 1128403"/>
                  <a:gd name="connsiteY4" fmla="*/ 499625 h 1304787"/>
                  <a:gd name="connsiteX5" fmla="*/ 749241 w 1128403"/>
                  <a:gd name="connsiteY5" fmla="*/ 438695 h 1304787"/>
                  <a:gd name="connsiteX6" fmla="*/ 1082324 w 1128403"/>
                  <a:gd name="connsiteY6" fmla="*/ 0 h 1304787"/>
                  <a:gd name="connsiteX7" fmla="*/ 1128361 w 1128403"/>
                  <a:gd name="connsiteY7" fmla="*/ 500302 h 1304787"/>
                  <a:gd name="connsiteX8" fmla="*/ 830435 w 1128403"/>
                  <a:gd name="connsiteY8" fmla="*/ 961803 h 1304787"/>
                  <a:gd name="connsiteX9" fmla="*/ 523213 w 1128403"/>
                  <a:gd name="connsiteY9" fmla="*/ 1302339 h 1304787"/>
                  <a:gd name="connsiteX0" fmla="*/ 523213 w 1128405"/>
                  <a:gd name="connsiteY0" fmla="*/ 1302339 h 1302338"/>
                  <a:gd name="connsiteX1" fmla="*/ 326549 w 1128405"/>
                  <a:gd name="connsiteY1" fmla="*/ 994124 h 1302338"/>
                  <a:gd name="connsiteX2" fmla="*/ 30268 w 1128405"/>
                  <a:gd name="connsiteY2" fmla="*/ 512488 h 1302338"/>
                  <a:gd name="connsiteX3" fmla="*/ 480 w 1128405"/>
                  <a:gd name="connsiteY3" fmla="*/ 136077 h 1302338"/>
                  <a:gd name="connsiteX4" fmla="*/ 337625 w 1128405"/>
                  <a:gd name="connsiteY4" fmla="*/ 499625 h 1302338"/>
                  <a:gd name="connsiteX5" fmla="*/ 749241 w 1128405"/>
                  <a:gd name="connsiteY5" fmla="*/ 438695 h 1302338"/>
                  <a:gd name="connsiteX6" fmla="*/ 1082324 w 1128405"/>
                  <a:gd name="connsiteY6" fmla="*/ 0 h 1302338"/>
                  <a:gd name="connsiteX7" fmla="*/ 1128361 w 1128405"/>
                  <a:gd name="connsiteY7" fmla="*/ 500302 h 1302338"/>
                  <a:gd name="connsiteX8" fmla="*/ 830435 w 1128405"/>
                  <a:gd name="connsiteY8" fmla="*/ 961803 h 1302338"/>
                  <a:gd name="connsiteX9" fmla="*/ 523213 w 1128405"/>
                  <a:gd name="connsiteY9" fmla="*/ 1302339 h 1302338"/>
                  <a:gd name="connsiteX0" fmla="*/ 523213 w 1128403"/>
                  <a:gd name="connsiteY0" fmla="*/ 1302339 h 1302340"/>
                  <a:gd name="connsiteX1" fmla="*/ 326549 w 1128403"/>
                  <a:gd name="connsiteY1" fmla="*/ 994124 h 1302340"/>
                  <a:gd name="connsiteX2" fmla="*/ 30268 w 1128403"/>
                  <a:gd name="connsiteY2" fmla="*/ 512488 h 1302340"/>
                  <a:gd name="connsiteX3" fmla="*/ 480 w 1128403"/>
                  <a:gd name="connsiteY3" fmla="*/ 136077 h 1302340"/>
                  <a:gd name="connsiteX4" fmla="*/ 337625 w 1128403"/>
                  <a:gd name="connsiteY4" fmla="*/ 499625 h 1302340"/>
                  <a:gd name="connsiteX5" fmla="*/ 749241 w 1128403"/>
                  <a:gd name="connsiteY5" fmla="*/ 438695 h 1302340"/>
                  <a:gd name="connsiteX6" fmla="*/ 1082324 w 1128403"/>
                  <a:gd name="connsiteY6" fmla="*/ 0 h 1302340"/>
                  <a:gd name="connsiteX7" fmla="*/ 1128361 w 1128403"/>
                  <a:gd name="connsiteY7" fmla="*/ 500302 h 1302340"/>
                  <a:gd name="connsiteX8" fmla="*/ 830435 w 1128403"/>
                  <a:gd name="connsiteY8" fmla="*/ 961803 h 1302340"/>
                  <a:gd name="connsiteX9" fmla="*/ 523213 w 1128403"/>
                  <a:gd name="connsiteY9" fmla="*/ 1302339 h 1302340"/>
                  <a:gd name="connsiteX0" fmla="*/ 523743 w 1128935"/>
                  <a:gd name="connsiteY0" fmla="*/ 1302339 h 1302338"/>
                  <a:gd name="connsiteX1" fmla="*/ 327079 w 1128935"/>
                  <a:gd name="connsiteY1" fmla="*/ 994124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30965 w 1128933"/>
                  <a:gd name="connsiteY8" fmla="*/ 961803 h 1302340"/>
                  <a:gd name="connsiteX9" fmla="*/ 523743 w 1128933"/>
                  <a:gd name="connsiteY9" fmla="*/ 1302339 h 1302340"/>
                  <a:gd name="connsiteX0" fmla="*/ 523743 w 1128935"/>
                  <a:gd name="connsiteY0" fmla="*/ 1302339 h 1302338"/>
                  <a:gd name="connsiteX1" fmla="*/ 301170 w 1128935"/>
                  <a:gd name="connsiteY1" fmla="*/ 1031139 h 1302338"/>
                  <a:gd name="connsiteX2" fmla="*/ 12291 w 1128935"/>
                  <a:gd name="connsiteY2" fmla="*/ 482876 h 1302338"/>
                  <a:gd name="connsiteX3" fmla="*/ 1010 w 1128935"/>
                  <a:gd name="connsiteY3" fmla="*/ 136077 h 1302338"/>
                  <a:gd name="connsiteX4" fmla="*/ 338155 w 1128935"/>
                  <a:gd name="connsiteY4" fmla="*/ 499625 h 1302338"/>
                  <a:gd name="connsiteX5" fmla="*/ 749771 w 1128935"/>
                  <a:gd name="connsiteY5" fmla="*/ 438695 h 1302338"/>
                  <a:gd name="connsiteX6" fmla="*/ 1082854 w 1128935"/>
                  <a:gd name="connsiteY6" fmla="*/ 0 h 1302338"/>
                  <a:gd name="connsiteX7" fmla="*/ 1128891 w 1128935"/>
                  <a:gd name="connsiteY7" fmla="*/ 500302 h 1302338"/>
                  <a:gd name="connsiteX8" fmla="*/ 830965 w 1128935"/>
                  <a:gd name="connsiteY8" fmla="*/ 961803 h 1302338"/>
                  <a:gd name="connsiteX9" fmla="*/ 523743 w 1128935"/>
                  <a:gd name="connsiteY9" fmla="*/ 1302339 h 1302338"/>
                  <a:gd name="connsiteX0" fmla="*/ 523743 w 1128933"/>
                  <a:gd name="connsiteY0" fmla="*/ 1302339 h 1302340"/>
                  <a:gd name="connsiteX1" fmla="*/ 301170 w 1128933"/>
                  <a:gd name="connsiteY1" fmla="*/ 1031139 h 1302340"/>
                  <a:gd name="connsiteX2" fmla="*/ 12291 w 1128933"/>
                  <a:gd name="connsiteY2" fmla="*/ 482876 h 1302340"/>
                  <a:gd name="connsiteX3" fmla="*/ 1010 w 1128933"/>
                  <a:gd name="connsiteY3" fmla="*/ 136077 h 1302340"/>
                  <a:gd name="connsiteX4" fmla="*/ 338155 w 1128933"/>
                  <a:gd name="connsiteY4" fmla="*/ 499625 h 1302340"/>
                  <a:gd name="connsiteX5" fmla="*/ 749771 w 1128933"/>
                  <a:gd name="connsiteY5" fmla="*/ 438695 h 1302340"/>
                  <a:gd name="connsiteX6" fmla="*/ 1082854 w 1128933"/>
                  <a:gd name="connsiteY6" fmla="*/ 0 h 1302340"/>
                  <a:gd name="connsiteX7" fmla="*/ 1128891 w 1128933"/>
                  <a:gd name="connsiteY7" fmla="*/ 500302 h 1302340"/>
                  <a:gd name="connsiteX8" fmla="*/ 823562 w 1128933"/>
                  <a:gd name="connsiteY8" fmla="*/ 958101 h 1302340"/>
                  <a:gd name="connsiteX9" fmla="*/ 523743 w 1128933"/>
                  <a:gd name="connsiteY9" fmla="*/ 1302339 h 1302340"/>
                  <a:gd name="connsiteX0" fmla="*/ 523743 w 1132634"/>
                  <a:gd name="connsiteY0" fmla="*/ 1302339 h 1302338"/>
                  <a:gd name="connsiteX1" fmla="*/ 301170 w 1132634"/>
                  <a:gd name="connsiteY1" fmla="*/ 1031139 h 1302338"/>
                  <a:gd name="connsiteX2" fmla="*/ 12291 w 1132634"/>
                  <a:gd name="connsiteY2" fmla="*/ 482876 h 1302338"/>
                  <a:gd name="connsiteX3" fmla="*/ 1010 w 1132634"/>
                  <a:gd name="connsiteY3" fmla="*/ 136077 h 1302338"/>
                  <a:gd name="connsiteX4" fmla="*/ 338155 w 1132634"/>
                  <a:gd name="connsiteY4" fmla="*/ 499625 h 1302338"/>
                  <a:gd name="connsiteX5" fmla="*/ 749771 w 1132634"/>
                  <a:gd name="connsiteY5" fmla="*/ 438695 h 1302338"/>
                  <a:gd name="connsiteX6" fmla="*/ 1082854 w 1132634"/>
                  <a:gd name="connsiteY6" fmla="*/ 0 h 1302338"/>
                  <a:gd name="connsiteX7" fmla="*/ 1132592 w 1132634"/>
                  <a:gd name="connsiteY7" fmla="*/ 415169 h 1302338"/>
                  <a:gd name="connsiteX8" fmla="*/ 823562 w 1132634"/>
                  <a:gd name="connsiteY8" fmla="*/ 958101 h 1302338"/>
                  <a:gd name="connsiteX9" fmla="*/ 523743 w 1132634"/>
                  <a:gd name="connsiteY9" fmla="*/ 1302339 h 1302338"/>
                  <a:gd name="connsiteX0" fmla="*/ 523743 w 1133432"/>
                  <a:gd name="connsiteY0" fmla="*/ 1302339 h 1302340"/>
                  <a:gd name="connsiteX1" fmla="*/ 301170 w 1133432"/>
                  <a:gd name="connsiteY1" fmla="*/ 1031139 h 1302340"/>
                  <a:gd name="connsiteX2" fmla="*/ 12291 w 1133432"/>
                  <a:gd name="connsiteY2" fmla="*/ 482876 h 1302340"/>
                  <a:gd name="connsiteX3" fmla="*/ 1010 w 1133432"/>
                  <a:gd name="connsiteY3" fmla="*/ 136077 h 1302340"/>
                  <a:gd name="connsiteX4" fmla="*/ 338155 w 1133432"/>
                  <a:gd name="connsiteY4" fmla="*/ 499625 h 1302340"/>
                  <a:gd name="connsiteX5" fmla="*/ 749771 w 1133432"/>
                  <a:gd name="connsiteY5" fmla="*/ 438695 h 1302340"/>
                  <a:gd name="connsiteX6" fmla="*/ 1082854 w 1133432"/>
                  <a:gd name="connsiteY6" fmla="*/ 0 h 1302340"/>
                  <a:gd name="connsiteX7" fmla="*/ 1132592 w 1133432"/>
                  <a:gd name="connsiteY7" fmla="*/ 415169 h 1302340"/>
                  <a:gd name="connsiteX8" fmla="*/ 823562 w 1133432"/>
                  <a:gd name="connsiteY8" fmla="*/ 958101 h 1302340"/>
                  <a:gd name="connsiteX9" fmla="*/ 523743 w 1133432"/>
                  <a:gd name="connsiteY9" fmla="*/ 1302339 h 130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33432" h="1302340">
                    <a:moveTo>
                      <a:pt x="523743" y="1302339"/>
                    </a:moveTo>
                    <a:cubicBezTo>
                      <a:pt x="359032" y="1207271"/>
                      <a:pt x="386412" y="1167716"/>
                      <a:pt x="301170" y="1031139"/>
                    </a:cubicBezTo>
                    <a:cubicBezTo>
                      <a:pt x="215928" y="894562"/>
                      <a:pt x="71901" y="676514"/>
                      <a:pt x="12291" y="482876"/>
                    </a:cubicBezTo>
                    <a:cubicBezTo>
                      <a:pt x="9583" y="461889"/>
                      <a:pt x="-3729" y="190914"/>
                      <a:pt x="1010" y="136077"/>
                    </a:cubicBezTo>
                    <a:cubicBezTo>
                      <a:pt x="101206" y="283663"/>
                      <a:pt x="271810" y="467129"/>
                      <a:pt x="338155" y="499625"/>
                    </a:cubicBezTo>
                    <a:cubicBezTo>
                      <a:pt x="466108" y="561232"/>
                      <a:pt x="644159" y="532798"/>
                      <a:pt x="749771" y="438695"/>
                    </a:cubicBezTo>
                    <a:cubicBezTo>
                      <a:pt x="879755" y="323606"/>
                      <a:pt x="980628" y="140816"/>
                      <a:pt x="1082854" y="0"/>
                    </a:cubicBezTo>
                    <a:cubicBezTo>
                      <a:pt x="1093687" y="35204"/>
                      <a:pt x="1140223" y="313022"/>
                      <a:pt x="1132592" y="415169"/>
                    </a:cubicBezTo>
                    <a:cubicBezTo>
                      <a:pt x="1136653" y="434125"/>
                      <a:pt x="845225" y="937114"/>
                      <a:pt x="823562" y="958101"/>
                    </a:cubicBezTo>
                    <a:cubicBezTo>
                      <a:pt x="753234" y="1106160"/>
                      <a:pt x="682907" y="1220907"/>
                      <a:pt x="523743" y="1302339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279A602-F48B-4161-BA8F-26F3C0012DD7}"/>
                  </a:ext>
                </a:extLst>
              </p:cNvPr>
              <p:cNvSpPr/>
              <p:nvPr/>
            </p:nvSpPr>
            <p:spPr>
              <a:xfrm>
                <a:off x="9175365" y="2159075"/>
                <a:ext cx="1123546" cy="1686078"/>
              </a:xfrm>
              <a:custGeom>
                <a:avLst/>
                <a:gdLst>
                  <a:gd name="connsiteX0" fmla="*/ 1691289 w 1691891"/>
                  <a:gd name="connsiteY0" fmla="*/ 1141812 h 2538979"/>
                  <a:gd name="connsiteX1" fmla="*/ 1648638 w 1691891"/>
                  <a:gd name="connsiteY1" fmla="*/ 1048386 h 2538979"/>
                  <a:gd name="connsiteX2" fmla="*/ 1639161 w 1691891"/>
                  <a:gd name="connsiteY2" fmla="*/ 1053802 h 2538979"/>
                  <a:gd name="connsiteX3" fmla="*/ 1381223 w 1691891"/>
                  <a:gd name="connsiteY3" fmla="*/ 221770 h 2538979"/>
                  <a:gd name="connsiteX4" fmla="*/ 1086052 w 1691891"/>
                  <a:gd name="connsiteY4" fmla="*/ 42366 h 2538979"/>
                  <a:gd name="connsiteX5" fmla="*/ 602674 w 1691891"/>
                  <a:gd name="connsiteY5" fmla="*/ 41689 h 2538979"/>
                  <a:gd name="connsiteX6" fmla="*/ 604706 w 1691891"/>
                  <a:gd name="connsiteY6" fmla="*/ 47782 h 2538979"/>
                  <a:gd name="connsiteX7" fmla="*/ 560024 w 1691891"/>
                  <a:gd name="connsiteY7" fmla="*/ 53198 h 2538979"/>
                  <a:gd name="connsiteX8" fmla="*/ 317658 w 1691891"/>
                  <a:gd name="connsiteY8" fmla="*/ 215677 h 2538979"/>
                  <a:gd name="connsiteX9" fmla="*/ 258082 w 1691891"/>
                  <a:gd name="connsiteY9" fmla="*/ 267806 h 2538979"/>
                  <a:gd name="connsiteX10" fmla="*/ 61752 w 1691891"/>
                  <a:gd name="connsiteY10" fmla="*/ 460751 h 2538979"/>
                  <a:gd name="connsiteX11" fmla="*/ 22487 w 1691891"/>
                  <a:gd name="connsiteY11" fmla="*/ 1172954 h 2538979"/>
                  <a:gd name="connsiteX12" fmla="*/ 14362 w 1691891"/>
                  <a:gd name="connsiteY12" fmla="*/ 1181078 h 2538979"/>
                  <a:gd name="connsiteX13" fmla="*/ 46182 w 1691891"/>
                  <a:gd name="connsiteY13" fmla="*/ 1374700 h 2538979"/>
                  <a:gd name="connsiteX14" fmla="*/ 78001 w 1691891"/>
                  <a:gd name="connsiteY14" fmla="*/ 1526348 h 2538979"/>
                  <a:gd name="connsiteX15" fmla="*/ 178873 w 1691891"/>
                  <a:gd name="connsiteY15" fmla="*/ 1690181 h 2538979"/>
                  <a:gd name="connsiteX16" fmla="*/ 226263 w 1691891"/>
                  <a:gd name="connsiteY16" fmla="*/ 1733509 h 2538979"/>
                  <a:gd name="connsiteX17" fmla="*/ 311565 w 1691891"/>
                  <a:gd name="connsiteY17" fmla="*/ 2033420 h 2538979"/>
                  <a:gd name="connsiteX18" fmla="*/ 646002 w 1691891"/>
                  <a:gd name="connsiteY18" fmla="*/ 2455867 h 2538979"/>
                  <a:gd name="connsiteX19" fmla="*/ 1155106 w 1691891"/>
                  <a:gd name="connsiteY19" fmla="*/ 2436234 h 2538979"/>
                  <a:gd name="connsiteX20" fmla="*/ 1264103 w 1691891"/>
                  <a:gd name="connsiteY20" fmla="*/ 2324530 h 2538979"/>
                  <a:gd name="connsiteX21" fmla="*/ 1528133 w 1691891"/>
                  <a:gd name="connsiteY21" fmla="*/ 1701690 h 2538979"/>
                  <a:gd name="connsiteX22" fmla="*/ 1612081 w 1691891"/>
                  <a:gd name="connsiteY22" fmla="*/ 1571030 h 2538979"/>
                  <a:gd name="connsiteX23" fmla="*/ 1671656 w 1691891"/>
                  <a:gd name="connsiteY23" fmla="*/ 1476250 h 2538979"/>
                  <a:gd name="connsiteX24" fmla="*/ 1691289 w 1691891"/>
                  <a:gd name="connsiteY24" fmla="*/ 1141812 h 2538979"/>
                  <a:gd name="connsiteX25" fmla="*/ 1691289 w 1691891"/>
                  <a:gd name="connsiteY25" fmla="*/ 1141812 h 2538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91891" h="2538979">
                    <a:moveTo>
                      <a:pt x="1691289" y="1141812"/>
                    </a:moveTo>
                    <a:cubicBezTo>
                      <a:pt x="1689258" y="1105931"/>
                      <a:pt x="1682488" y="1070727"/>
                      <a:pt x="1648638" y="1048386"/>
                    </a:cubicBezTo>
                    <a:cubicBezTo>
                      <a:pt x="1645253" y="1050417"/>
                      <a:pt x="1641191" y="1051771"/>
                      <a:pt x="1639161" y="1053802"/>
                    </a:cubicBezTo>
                    <a:cubicBezTo>
                      <a:pt x="1621558" y="995580"/>
                      <a:pt x="1616142" y="494601"/>
                      <a:pt x="1381223" y="221770"/>
                    </a:cubicBezTo>
                    <a:cubicBezTo>
                      <a:pt x="1294568" y="143239"/>
                      <a:pt x="1195049" y="85694"/>
                      <a:pt x="1086052" y="42366"/>
                    </a:cubicBezTo>
                    <a:cubicBezTo>
                      <a:pt x="925603" y="-20595"/>
                      <a:pt x="763124" y="-7055"/>
                      <a:pt x="602674" y="41689"/>
                    </a:cubicBezTo>
                    <a:cubicBezTo>
                      <a:pt x="605383" y="43720"/>
                      <a:pt x="605383" y="47782"/>
                      <a:pt x="604706" y="47782"/>
                    </a:cubicBezTo>
                    <a:cubicBezTo>
                      <a:pt x="589812" y="47782"/>
                      <a:pt x="576272" y="60645"/>
                      <a:pt x="560024" y="53198"/>
                    </a:cubicBezTo>
                    <a:cubicBezTo>
                      <a:pt x="461182" y="80278"/>
                      <a:pt x="376557" y="127668"/>
                      <a:pt x="317658" y="215677"/>
                    </a:cubicBezTo>
                    <a:cubicBezTo>
                      <a:pt x="302764" y="237341"/>
                      <a:pt x="285839" y="259682"/>
                      <a:pt x="258082" y="267806"/>
                    </a:cubicBezTo>
                    <a:cubicBezTo>
                      <a:pt x="170750" y="309780"/>
                      <a:pt x="97633" y="370033"/>
                      <a:pt x="61752" y="460751"/>
                    </a:cubicBezTo>
                    <a:cubicBezTo>
                      <a:pt x="-41828" y="724104"/>
                      <a:pt x="14362" y="1116763"/>
                      <a:pt x="22487" y="1172954"/>
                    </a:cubicBezTo>
                    <a:cubicBezTo>
                      <a:pt x="19778" y="1175662"/>
                      <a:pt x="-12040" y="892676"/>
                      <a:pt x="14362" y="1181078"/>
                    </a:cubicBezTo>
                    <a:cubicBezTo>
                      <a:pt x="-10009" y="1250809"/>
                      <a:pt x="20456" y="1313093"/>
                      <a:pt x="46182" y="1374700"/>
                    </a:cubicBezTo>
                    <a:cubicBezTo>
                      <a:pt x="66491" y="1424121"/>
                      <a:pt x="82062" y="1472188"/>
                      <a:pt x="78001" y="1526348"/>
                    </a:cubicBezTo>
                    <a:cubicBezTo>
                      <a:pt x="72585" y="1604203"/>
                      <a:pt x="99665" y="1662424"/>
                      <a:pt x="178873" y="1690181"/>
                    </a:cubicBezTo>
                    <a:cubicBezTo>
                      <a:pt x="200537" y="1697628"/>
                      <a:pt x="221524" y="1707783"/>
                      <a:pt x="226263" y="1733509"/>
                    </a:cubicBezTo>
                    <a:cubicBezTo>
                      <a:pt x="243865" y="1836413"/>
                      <a:pt x="279746" y="1934578"/>
                      <a:pt x="311565" y="2033420"/>
                    </a:cubicBezTo>
                    <a:cubicBezTo>
                      <a:pt x="374526" y="2176944"/>
                      <a:pt x="543099" y="2382074"/>
                      <a:pt x="646002" y="2455867"/>
                    </a:cubicBezTo>
                    <a:cubicBezTo>
                      <a:pt x="809837" y="2572988"/>
                      <a:pt x="998719" y="2566218"/>
                      <a:pt x="1155106" y="2436234"/>
                    </a:cubicBezTo>
                    <a:cubicBezTo>
                      <a:pt x="1195049" y="2402384"/>
                      <a:pt x="1228898" y="2362441"/>
                      <a:pt x="1264103" y="2324530"/>
                    </a:cubicBezTo>
                    <a:cubicBezTo>
                      <a:pt x="1340603" y="2239228"/>
                      <a:pt x="1522039" y="1997539"/>
                      <a:pt x="1528133" y="1701690"/>
                    </a:cubicBezTo>
                    <a:cubicBezTo>
                      <a:pt x="1528809" y="1640083"/>
                      <a:pt x="1559951" y="1598787"/>
                      <a:pt x="1612081" y="1571030"/>
                    </a:cubicBezTo>
                    <a:cubicBezTo>
                      <a:pt x="1645931" y="1548689"/>
                      <a:pt x="1670302" y="1516193"/>
                      <a:pt x="1671656" y="1476250"/>
                    </a:cubicBezTo>
                    <a:cubicBezTo>
                      <a:pt x="1677749" y="1363868"/>
                      <a:pt x="1695351" y="1253517"/>
                      <a:pt x="1691289" y="1141812"/>
                    </a:cubicBezTo>
                    <a:lnTo>
                      <a:pt x="1691289" y="1141812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035E627-FDA6-480D-9653-3C2A96CD0448}"/>
                  </a:ext>
                </a:extLst>
              </p:cNvPr>
              <p:cNvSpPr/>
              <p:nvPr/>
            </p:nvSpPr>
            <p:spPr>
              <a:xfrm>
                <a:off x="9160839" y="2146343"/>
                <a:ext cx="1109349" cy="979052"/>
              </a:xfrm>
              <a:custGeom>
                <a:avLst/>
                <a:gdLst>
                  <a:gd name="connsiteX0" fmla="*/ 1596043 w 1670512"/>
                  <a:gd name="connsiteY0" fmla="*/ 500233 h 1474304"/>
                  <a:gd name="connsiteX1" fmla="*/ 1629216 w 1670512"/>
                  <a:gd name="connsiteY1" fmla="*/ 653235 h 1474304"/>
                  <a:gd name="connsiteX2" fmla="*/ 1648172 w 1670512"/>
                  <a:gd name="connsiteY2" fmla="*/ 875967 h 1474304"/>
                  <a:gd name="connsiteX3" fmla="*/ 1670512 w 1670512"/>
                  <a:gd name="connsiteY3" fmla="*/ 1066204 h 1474304"/>
                  <a:gd name="connsiteX4" fmla="*/ 1590627 w 1670512"/>
                  <a:gd name="connsiteY4" fmla="*/ 1390486 h 1474304"/>
                  <a:gd name="connsiteX5" fmla="*/ 1568963 w 1670512"/>
                  <a:gd name="connsiteY5" fmla="*/ 1430429 h 1474304"/>
                  <a:gd name="connsiteX6" fmla="*/ 1529697 w 1670512"/>
                  <a:gd name="connsiteY6" fmla="*/ 1267950 h 1474304"/>
                  <a:gd name="connsiteX7" fmla="*/ 1441010 w 1670512"/>
                  <a:gd name="connsiteY7" fmla="*/ 1079067 h 1474304"/>
                  <a:gd name="connsiteX8" fmla="*/ 1377372 w 1670512"/>
                  <a:gd name="connsiteY8" fmla="*/ 912525 h 1474304"/>
                  <a:gd name="connsiteX9" fmla="*/ 1292071 w 1670512"/>
                  <a:gd name="connsiteY9" fmla="*/ 722288 h 1474304"/>
                  <a:gd name="connsiteX10" fmla="*/ 998253 w 1670512"/>
                  <a:gd name="connsiteY10" fmla="*/ 583504 h 1474304"/>
                  <a:gd name="connsiteX11" fmla="*/ 815463 w 1670512"/>
                  <a:gd name="connsiteY11" fmla="*/ 583504 h 1474304"/>
                  <a:gd name="connsiteX12" fmla="*/ 409941 w 1670512"/>
                  <a:gd name="connsiteY12" fmla="*/ 648495 h 1474304"/>
                  <a:gd name="connsiteX13" fmla="*/ 300267 w 1670512"/>
                  <a:gd name="connsiteY13" fmla="*/ 687084 h 1474304"/>
                  <a:gd name="connsiteX14" fmla="*/ 187208 w 1670512"/>
                  <a:gd name="connsiteY14" fmla="*/ 796758 h 1474304"/>
                  <a:gd name="connsiteX15" fmla="*/ 187208 w 1670512"/>
                  <a:gd name="connsiteY15" fmla="*/ 970747 h 1474304"/>
                  <a:gd name="connsiteX16" fmla="*/ 183823 w 1670512"/>
                  <a:gd name="connsiteY16" fmla="*/ 1054695 h 1474304"/>
                  <a:gd name="connsiteX17" fmla="*/ 179084 w 1670512"/>
                  <a:gd name="connsiteY17" fmla="*/ 1427721 h 1474304"/>
                  <a:gd name="connsiteX18" fmla="*/ 168252 w 1670512"/>
                  <a:gd name="connsiteY18" fmla="*/ 1470372 h 1474304"/>
                  <a:gd name="connsiteX19" fmla="*/ 135079 w 1670512"/>
                  <a:gd name="connsiteY19" fmla="*/ 1448031 h 1474304"/>
                  <a:gd name="connsiteX20" fmla="*/ 98521 w 1670512"/>
                  <a:gd name="connsiteY20" fmla="*/ 1338358 h 1474304"/>
                  <a:gd name="connsiteX21" fmla="*/ 45715 w 1670512"/>
                  <a:gd name="connsiteY21" fmla="*/ 1207020 h 1474304"/>
                  <a:gd name="connsiteX22" fmla="*/ 30144 w 1670512"/>
                  <a:gd name="connsiteY22" fmla="*/ 1168431 h 1474304"/>
                  <a:gd name="connsiteX23" fmla="*/ 9834 w 1670512"/>
                  <a:gd name="connsiteY23" fmla="*/ 1005951 h 1474304"/>
                  <a:gd name="connsiteX24" fmla="*/ 5095 w 1670512"/>
                  <a:gd name="connsiteY24" fmla="*/ 708071 h 1474304"/>
                  <a:gd name="connsiteX25" fmla="*/ 79565 w 1670512"/>
                  <a:gd name="connsiteY25" fmla="*/ 460290 h 1474304"/>
                  <a:gd name="connsiteX26" fmla="*/ 276572 w 1670512"/>
                  <a:gd name="connsiteY26" fmla="*/ 266668 h 1474304"/>
                  <a:gd name="connsiteX27" fmla="*/ 336825 w 1670512"/>
                  <a:gd name="connsiteY27" fmla="*/ 214539 h 1474304"/>
                  <a:gd name="connsiteX28" fmla="*/ 623872 w 1670512"/>
                  <a:gd name="connsiteY28" fmla="*/ 39873 h 1474304"/>
                  <a:gd name="connsiteX29" fmla="*/ 1110635 w 1670512"/>
                  <a:gd name="connsiteY29" fmla="*/ 42581 h 1474304"/>
                  <a:gd name="connsiteX30" fmla="*/ 1407160 w 1670512"/>
                  <a:gd name="connsiteY30" fmla="*/ 222663 h 1474304"/>
                  <a:gd name="connsiteX31" fmla="*/ 1596043 w 1670512"/>
                  <a:gd name="connsiteY31" fmla="*/ 500233 h 1474304"/>
                  <a:gd name="connsiteX32" fmla="*/ 1596043 w 1670512"/>
                  <a:gd name="connsiteY32" fmla="*/ 500233 h 147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670512" h="1474304">
                    <a:moveTo>
                      <a:pt x="1596043" y="500233"/>
                    </a:moveTo>
                    <a:cubicBezTo>
                      <a:pt x="1606875" y="551685"/>
                      <a:pt x="1626508" y="601106"/>
                      <a:pt x="1629216" y="653235"/>
                    </a:cubicBezTo>
                    <a:cubicBezTo>
                      <a:pt x="1633955" y="735151"/>
                      <a:pt x="1652234" y="788634"/>
                      <a:pt x="1648172" y="875967"/>
                    </a:cubicBezTo>
                    <a:cubicBezTo>
                      <a:pt x="1662389" y="938251"/>
                      <a:pt x="1646141" y="1004597"/>
                      <a:pt x="1670512" y="1066204"/>
                    </a:cubicBezTo>
                    <a:cubicBezTo>
                      <a:pt x="1615676" y="1167077"/>
                      <a:pt x="1610260" y="1280813"/>
                      <a:pt x="1590627" y="1390486"/>
                    </a:cubicBezTo>
                    <a:cubicBezTo>
                      <a:pt x="1587919" y="1406057"/>
                      <a:pt x="1589950" y="1425013"/>
                      <a:pt x="1568963" y="1430429"/>
                    </a:cubicBezTo>
                    <a:cubicBezTo>
                      <a:pt x="1535113" y="1383716"/>
                      <a:pt x="1530374" y="1281490"/>
                      <a:pt x="1529697" y="1267950"/>
                    </a:cubicBezTo>
                    <a:cubicBezTo>
                      <a:pt x="1527666" y="1191449"/>
                      <a:pt x="1499232" y="1128488"/>
                      <a:pt x="1441010" y="1079067"/>
                    </a:cubicBezTo>
                    <a:cubicBezTo>
                      <a:pt x="1390236" y="1035062"/>
                      <a:pt x="1377372" y="974809"/>
                      <a:pt x="1377372" y="912525"/>
                    </a:cubicBezTo>
                    <a:cubicBezTo>
                      <a:pt x="1377372" y="835347"/>
                      <a:pt x="1347584" y="773740"/>
                      <a:pt x="1292071" y="722288"/>
                    </a:cubicBezTo>
                    <a:cubicBezTo>
                      <a:pt x="1208799" y="645787"/>
                      <a:pt x="1112666" y="595013"/>
                      <a:pt x="998253" y="583504"/>
                    </a:cubicBezTo>
                    <a:cubicBezTo>
                      <a:pt x="982682" y="581473"/>
                      <a:pt x="832388" y="582827"/>
                      <a:pt x="815463" y="583504"/>
                    </a:cubicBezTo>
                    <a:cubicBezTo>
                      <a:pt x="678032" y="593659"/>
                      <a:pt x="543987" y="615323"/>
                      <a:pt x="409941" y="648495"/>
                    </a:cubicBezTo>
                    <a:cubicBezTo>
                      <a:pt x="372029" y="657296"/>
                      <a:pt x="336148" y="673544"/>
                      <a:pt x="300267" y="687084"/>
                    </a:cubicBezTo>
                    <a:cubicBezTo>
                      <a:pt x="247461" y="708071"/>
                      <a:pt x="216996" y="752076"/>
                      <a:pt x="187208" y="796758"/>
                    </a:cubicBezTo>
                    <a:cubicBezTo>
                      <a:pt x="159451" y="838055"/>
                      <a:pt x="187885" y="953822"/>
                      <a:pt x="187208" y="970747"/>
                    </a:cubicBezTo>
                    <a:cubicBezTo>
                      <a:pt x="179084" y="992411"/>
                      <a:pt x="189239" y="1031677"/>
                      <a:pt x="183823" y="1054695"/>
                    </a:cubicBezTo>
                    <a:cubicBezTo>
                      <a:pt x="156066" y="1179263"/>
                      <a:pt x="166221" y="1302477"/>
                      <a:pt x="179084" y="1427721"/>
                    </a:cubicBezTo>
                    <a:cubicBezTo>
                      <a:pt x="181115" y="1443292"/>
                      <a:pt x="179761" y="1457509"/>
                      <a:pt x="168252" y="1470372"/>
                    </a:cubicBezTo>
                    <a:cubicBezTo>
                      <a:pt x="143880" y="1483235"/>
                      <a:pt x="140495" y="1461571"/>
                      <a:pt x="135079" y="1448031"/>
                    </a:cubicBezTo>
                    <a:cubicBezTo>
                      <a:pt x="120862" y="1412150"/>
                      <a:pt x="109353" y="1374915"/>
                      <a:pt x="98521" y="1338358"/>
                    </a:cubicBezTo>
                    <a:cubicBezTo>
                      <a:pt x="84981" y="1292322"/>
                      <a:pt x="74149" y="1245609"/>
                      <a:pt x="45715" y="1207020"/>
                    </a:cubicBezTo>
                    <a:cubicBezTo>
                      <a:pt x="39622" y="1198219"/>
                      <a:pt x="26759" y="1179263"/>
                      <a:pt x="30144" y="1168431"/>
                    </a:cubicBezTo>
                    <a:cubicBezTo>
                      <a:pt x="21343" y="1110886"/>
                      <a:pt x="18635" y="1064173"/>
                      <a:pt x="9834" y="1005951"/>
                    </a:cubicBezTo>
                    <a:cubicBezTo>
                      <a:pt x="4418" y="963300"/>
                      <a:pt x="-6414" y="768324"/>
                      <a:pt x="5095" y="708071"/>
                    </a:cubicBezTo>
                    <a:cubicBezTo>
                      <a:pt x="15250" y="620739"/>
                      <a:pt x="40299" y="538822"/>
                      <a:pt x="79565" y="460290"/>
                    </a:cubicBezTo>
                    <a:cubicBezTo>
                      <a:pt x="124247" y="372957"/>
                      <a:pt x="189916" y="308642"/>
                      <a:pt x="276572" y="266668"/>
                    </a:cubicBezTo>
                    <a:cubicBezTo>
                      <a:pt x="304329" y="258544"/>
                      <a:pt x="321254" y="236880"/>
                      <a:pt x="336825" y="214539"/>
                    </a:cubicBezTo>
                    <a:cubicBezTo>
                      <a:pt x="395724" y="126529"/>
                      <a:pt x="527739" y="75077"/>
                      <a:pt x="623872" y="39873"/>
                    </a:cubicBezTo>
                    <a:cubicBezTo>
                      <a:pt x="786352" y="-6840"/>
                      <a:pt x="949508" y="-20380"/>
                      <a:pt x="1110635" y="42581"/>
                    </a:cubicBezTo>
                    <a:cubicBezTo>
                      <a:pt x="1220308" y="85232"/>
                      <a:pt x="1320504" y="142777"/>
                      <a:pt x="1407160" y="222663"/>
                    </a:cubicBezTo>
                    <a:cubicBezTo>
                      <a:pt x="1474860" y="272084"/>
                      <a:pt x="1562870" y="422378"/>
                      <a:pt x="1596043" y="500233"/>
                    </a:cubicBezTo>
                    <a:lnTo>
                      <a:pt x="1596043" y="500233"/>
                    </a:lnTo>
                    <a:close/>
                  </a:path>
                </a:pathLst>
              </a:custGeom>
              <a:solidFill>
                <a:srgbClr val="73534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36F4430-760F-4220-BC0D-D88A5CF0AB95}"/>
                </a:ext>
              </a:extLst>
            </p:cNvPr>
            <p:cNvGrpSpPr/>
            <p:nvPr/>
          </p:nvGrpSpPr>
          <p:grpSpPr>
            <a:xfrm>
              <a:off x="7666953" y="2079628"/>
              <a:ext cx="4378442" cy="2552271"/>
              <a:chOff x="7648703" y="3597532"/>
              <a:chExt cx="4378442" cy="255227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3531231-7EF6-4AE0-8E75-AA6AE5D6F6F0}"/>
                  </a:ext>
                </a:extLst>
              </p:cNvPr>
              <p:cNvSpPr/>
              <p:nvPr/>
            </p:nvSpPr>
            <p:spPr>
              <a:xfrm>
                <a:off x="7690873" y="3597532"/>
                <a:ext cx="4335402" cy="2538590"/>
              </a:xfrm>
              <a:custGeom>
                <a:avLst/>
                <a:gdLst>
                  <a:gd name="connsiteX0" fmla="*/ 6344994 w 6528460"/>
                  <a:gd name="connsiteY0" fmla="*/ 2262547 h 3818030"/>
                  <a:gd name="connsiteX1" fmla="*/ 6144602 w 6528460"/>
                  <a:gd name="connsiteY1" fmla="*/ 1972792 h 3818030"/>
                  <a:gd name="connsiteX2" fmla="*/ 5445939 w 6528460"/>
                  <a:gd name="connsiteY2" fmla="*/ 890270 h 3818030"/>
                  <a:gd name="connsiteX3" fmla="*/ 5229977 w 6528460"/>
                  <a:gd name="connsiteY3" fmla="*/ 680401 h 3818030"/>
                  <a:gd name="connsiteX4" fmla="*/ 3865824 w 6528460"/>
                  <a:gd name="connsiteY4" fmla="*/ 107660 h 3818030"/>
                  <a:gd name="connsiteX5" fmla="*/ 3766982 w 6528460"/>
                  <a:gd name="connsiteY5" fmla="*/ 35898 h 3818030"/>
                  <a:gd name="connsiteX6" fmla="*/ 3748702 w 6528460"/>
                  <a:gd name="connsiteY6" fmla="*/ 16 h 3818030"/>
                  <a:gd name="connsiteX7" fmla="*/ 3731777 w 6528460"/>
                  <a:gd name="connsiteY7" fmla="*/ 16 h 3818030"/>
                  <a:gd name="connsiteX8" fmla="*/ 3712145 w 6528460"/>
                  <a:gd name="connsiteY8" fmla="*/ 32513 h 3818030"/>
                  <a:gd name="connsiteX9" fmla="*/ 3653923 w 6528460"/>
                  <a:gd name="connsiteY9" fmla="*/ 195669 h 3818030"/>
                  <a:gd name="connsiteX10" fmla="*/ 3180023 w 6528460"/>
                  <a:gd name="connsiteY10" fmla="*/ 645874 h 3818030"/>
                  <a:gd name="connsiteX11" fmla="*/ 3076443 w 6528460"/>
                  <a:gd name="connsiteY11" fmla="*/ 645874 h 3818030"/>
                  <a:gd name="connsiteX12" fmla="*/ 2645871 w 6528460"/>
                  <a:gd name="connsiteY12" fmla="*/ 100212 h 3818030"/>
                  <a:gd name="connsiteX13" fmla="*/ 2621499 w 6528460"/>
                  <a:gd name="connsiteY13" fmla="*/ 72455 h 3818030"/>
                  <a:gd name="connsiteX14" fmla="*/ 2594420 w 6528460"/>
                  <a:gd name="connsiteY14" fmla="*/ 137447 h 3818030"/>
                  <a:gd name="connsiteX15" fmla="*/ 2517919 w 6528460"/>
                  <a:gd name="connsiteY15" fmla="*/ 216656 h 3818030"/>
                  <a:gd name="connsiteX16" fmla="*/ 2366271 w 6528460"/>
                  <a:gd name="connsiteY16" fmla="*/ 254568 h 3818030"/>
                  <a:gd name="connsiteX17" fmla="*/ 2113750 w 6528460"/>
                  <a:gd name="connsiteY17" fmla="*/ 353410 h 3818030"/>
                  <a:gd name="connsiteX18" fmla="*/ 1872738 w 6528460"/>
                  <a:gd name="connsiteY18" fmla="*/ 467823 h 3818030"/>
                  <a:gd name="connsiteX19" fmla="*/ 1704843 w 6528460"/>
                  <a:gd name="connsiteY19" fmla="*/ 524691 h 3818030"/>
                  <a:gd name="connsiteX20" fmla="*/ 1379883 w 6528460"/>
                  <a:gd name="connsiteY20" fmla="*/ 749455 h 3818030"/>
                  <a:gd name="connsiteX21" fmla="*/ 1064402 w 6528460"/>
                  <a:gd name="connsiteY21" fmla="*/ 1079153 h 3818030"/>
                  <a:gd name="connsiteX22" fmla="*/ 826098 w 6528460"/>
                  <a:gd name="connsiteY22" fmla="*/ 1349953 h 3818030"/>
                  <a:gd name="connsiteX23" fmla="*/ 475413 w 6528460"/>
                  <a:gd name="connsiteY23" fmla="*/ 2016120 h 3818030"/>
                  <a:gd name="connsiteX24" fmla="*/ 254034 w 6528460"/>
                  <a:gd name="connsiteY24" fmla="*/ 2419611 h 3818030"/>
                  <a:gd name="connsiteX25" fmla="*/ 87492 w 6528460"/>
                  <a:gd name="connsiteY25" fmla="*/ 3492655 h 3818030"/>
                  <a:gd name="connsiteX26" fmla="*/ 2057559 w 6528460"/>
                  <a:gd name="connsiteY26" fmla="*/ 3477084 h 3818030"/>
                  <a:gd name="connsiteX27" fmla="*/ 3437283 w 6528460"/>
                  <a:gd name="connsiteY27" fmla="*/ 3564416 h 3818030"/>
                  <a:gd name="connsiteX28" fmla="*/ 4198230 w 6528460"/>
                  <a:gd name="connsiteY28" fmla="*/ 3807459 h 3818030"/>
                  <a:gd name="connsiteX29" fmla="*/ 4395914 w 6528460"/>
                  <a:gd name="connsiteY29" fmla="*/ 3798658 h 3818030"/>
                  <a:gd name="connsiteX30" fmla="*/ 5188003 w 6528460"/>
                  <a:gd name="connsiteY30" fmla="*/ 3708617 h 3818030"/>
                  <a:gd name="connsiteX31" fmla="*/ 5982799 w 6528460"/>
                  <a:gd name="connsiteY31" fmla="*/ 3600297 h 3818030"/>
                  <a:gd name="connsiteX32" fmla="*/ 6208240 w 6528460"/>
                  <a:gd name="connsiteY32" fmla="*/ 3570510 h 3818030"/>
                  <a:gd name="connsiteX33" fmla="*/ 6409986 w 6528460"/>
                  <a:gd name="connsiteY33" fmla="*/ 3411415 h 3818030"/>
                  <a:gd name="connsiteX34" fmla="*/ 6495288 w 6528460"/>
                  <a:gd name="connsiteY34" fmla="*/ 3106088 h 3818030"/>
                  <a:gd name="connsiteX35" fmla="*/ 6528461 w 6528460"/>
                  <a:gd name="connsiteY35" fmla="*/ 2878617 h 3818030"/>
                  <a:gd name="connsiteX36" fmla="*/ 6344994 w 6528460"/>
                  <a:gd name="connsiteY36" fmla="*/ 2262547 h 3818030"/>
                  <a:gd name="connsiteX37" fmla="*/ 6344994 w 6528460"/>
                  <a:gd name="connsiteY37" fmla="*/ 2262547 h 3818030"/>
                  <a:gd name="connsiteX0" fmla="*/ 6344994 w 6528462"/>
                  <a:gd name="connsiteY0" fmla="*/ 2262547 h 3798693"/>
                  <a:gd name="connsiteX1" fmla="*/ 6144602 w 6528462"/>
                  <a:gd name="connsiteY1" fmla="*/ 1972792 h 3798693"/>
                  <a:gd name="connsiteX2" fmla="*/ 5445939 w 6528462"/>
                  <a:gd name="connsiteY2" fmla="*/ 890270 h 3798693"/>
                  <a:gd name="connsiteX3" fmla="*/ 5229977 w 6528462"/>
                  <a:gd name="connsiteY3" fmla="*/ 680401 h 3798693"/>
                  <a:gd name="connsiteX4" fmla="*/ 3865824 w 6528462"/>
                  <a:gd name="connsiteY4" fmla="*/ 107660 h 3798693"/>
                  <a:gd name="connsiteX5" fmla="*/ 3766982 w 6528462"/>
                  <a:gd name="connsiteY5" fmla="*/ 35898 h 3798693"/>
                  <a:gd name="connsiteX6" fmla="*/ 3748702 w 6528462"/>
                  <a:gd name="connsiteY6" fmla="*/ 16 h 3798693"/>
                  <a:gd name="connsiteX7" fmla="*/ 3731777 w 6528462"/>
                  <a:gd name="connsiteY7" fmla="*/ 16 h 3798693"/>
                  <a:gd name="connsiteX8" fmla="*/ 3712145 w 6528462"/>
                  <a:gd name="connsiteY8" fmla="*/ 32513 h 3798693"/>
                  <a:gd name="connsiteX9" fmla="*/ 3653923 w 6528462"/>
                  <a:gd name="connsiteY9" fmla="*/ 195669 h 3798693"/>
                  <a:gd name="connsiteX10" fmla="*/ 3180023 w 6528462"/>
                  <a:gd name="connsiteY10" fmla="*/ 645874 h 3798693"/>
                  <a:gd name="connsiteX11" fmla="*/ 3076443 w 6528462"/>
                  <a:gd name="connsiteY11" fmla="*/ 645874 h 3798693"/>
                  <a:gd name="connsiteX12" fmla="*/ 2645871 w 6528462"/>
                  <a:gd name="connsiteY12" fmla="*/ 100212 h 3798693"/>
                  <a:gd name="connsiteX13" fmla="*/ 2621499 w 6528462"/>
                  <a:gd name="connsiteY13" fmla="*/ 72455 h 3798693"/>
                  <a:gd name="connsiteX14" fmla="*/ 2594420 w 6528462"/>
                  <a:gd name="connsiteY14" fmla="*/ 137447 h 3798693"/>
                  <a:gd name="connsiteX15" fmla="*/ 2517919 w 6528462"/>
                  <a:gd name="connsiteY15" fmla="*/ 216656 h 3798693"/>
                  <a:gd name="connsiteX16" fmla="*/ 2366271 w 6528462"/>
                  <a:gd name="connsiteY16" fmla="*/ 254568 h 3798693"/>
                  <a:gd name="connsiteX17" fmla="*/ 2113750 w 6528462"/>
                  <a:gd name="connsiteY17" fmla="*/ 353410 h 3798693"/>
                  <a:gd name="connsiteX18" fmla="*/ 1872738 w 6528462"/>
                  <a:gd name="connsiteY18" fmla="*/ 467823 h 3798693"/>
                  <a:gd name="connsiteX19" fmla="*/ 1704843 w 6528462"/>
                  <a:gd name="connsiteY19" fmla="*/ 524691 h 3798693"/>
                  <a:gd name="connsiteX20" fmla="*/ 1379883 w 6528462"/>
                  <a:gd name="connsiteY20" fmla="*/ 749455 h 3798693"/>
                  <a:gd name="connsiteX21" fmla="*/ 1064402 w 6528462"/>
                  <a:gd name="connsiteY21" fmla="*/ 1079153 h 3798693"/>
                  <a:gd name="connsiteX22" fmla="*/ 826098 w 6528462"/>
                  <a:gd name="connsiteY22" fmla="*/ 1349953 h 3798693"/>
                  <a:gd name="connsiteX23" fmla="*/ 475413 w 6528462"/>
                  <a:gd name="connsiteY23" fmla="*/ 2016120 h 3798693"/>
                  <a:gd name="connsiteX24" fmla="*/ 254034 w 6528462"/>
                  <a:gd name="connsiteY24" fmla="*/ 2419611 h 3798693"/>
                  <a:gd name="connsiteX25" fmla="*/ 87492 w 6528462"/>
                  <a:gd name="connsiteY25" fmla="*/ 3492655 h 3798693"/>
                  <a:gd name="connsiteX26" fmla="*/ 2057559 w 6528462"/>
                  <a:gd name="connsiteY26" fmla="*/ 3477084 h 3798693"/>
                  <a:gd name="connsiteX27" fmla="*/ 3437283 w 6528462"/>
                  <a:gd name="connsiteY27" fmla="*/ 3564416 h 3798693"/>
                  <a:gd name="connsiteX28" fmla="*/ 4299808 w 6528462"/>
                  <a:gd name="connsiteY28" fmla="*/ 3626876 h 3798693"/>
                  <a:gd name="connsiteX29" fmla="*/ 4395914 w 6528462"/>
                  <a:gd name="connsiteY29" fmla="*/ 3798658 h 3798693"/>
                  <a:gd name="connsiteX30" fmla="*/ 5188003 w 6528462"/>
                  <a:gd name="connsiteY30" fmla="*/ 3708617 h 3798693"/>
                  <a:gd name="connsiteX31" fmla="*/ 5982799 w 6528462"/>
                  <a:gd name="connsiteY31" fmla="*/ 3600297 h 3798693"/>
                  <a:gd name="connsiteX32" fmla="*/ 6208240 w 6528462"/>
                  <a:gd name="connsiteY32" fmla="*/ 3570510 h 3798693"/>
                  <a:gd name="connsiteX33" fmla="*/ 6409986 w 6528462"/>
                  <a:gd name="connsiteY33" fmla="*/ 3411415 h 3798693"/>
                  <a:gd name="connsiteX34" fmla="*/ 6495288 w 6528462"/>
                  <a:gd name="connsiteY34" fmla="*/ 3106088 h 3798693"/>
                  <a:gd name="connsiteX35" fmla="*/ 6528461 w 6528462"/>
                  <a:gd name="connsiteY35" fmla="*/ 2878617 h 3798693"/>
                  <a:gd name="connsiteX36" fmla="*/ 6344994 w 6528462"/>
                  <a:gd name="connsiteY36" fmla="*/ 2262547 h 3798693"/>
                  <a:gd name="connsiteX37" fmla="*/ 6344994 w 6528462"/>
                  <a:gd name="connsiteY37" fmla="*/ 2262547 h 3798693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57559 w 6528460"/>
                  <a:gd name="connsiteY26" fmla="*/ 3477084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057559 w 6528462"/>
                  <a:gd name="connsiteY26" fmla="*/ 3477084 h 3798658"/>
                  <a:gd name="connsiteX27" fmla="*/ 3437283 w 6528462"/>
                  <a:gd name="connsiteY27" fmla="*/ 3564416 h 3798658"/>
                  <a:gd name="connsiteX28" fmla="*/ 4395914 w 6528462"/>
                  <a:gd name="connsiteY28" fmla="*/ 3798658 h 3798658"/>
                  <a:gd name="connsiteX29" fmla="*/ 5188003 w 6528462"/>
                  <a:gd name="connsiteY29" fmla="*/ 3708617 h 3798658"/>
                  <a:gd name="connsiteX30" fmla="*/ 5982799 w 6528462"/>
                  <a:gd name="connsiteY30" fmla="*/ 3600297 h 3798658"/>
                  <a:gd name="connsiteX31" fmla="*/ 6208240 w 6528462"/>
                  <a:gd name="connsiteY31" fmla="*/ 3570510 h 3798658"/>
                  <a:gd name="connsiteX32" fmla="*/ 6409986 w 6528462"/>
                  <a:gd name="connsiteY32" fmla="*/ 3411415 h 3798658"/>
                  <a:gd name="connsiteX33" fmla="*/ 6495288 w 6528462"/>
                  <a:gd name="connsiteY33" fmla="*/ 3106088 h 3798658"/>
                  <a:gd name="connsiteX34" fmla="*/ 6528461 w 6528462"/>
                  <a:gd name="connsiteY34" fmla="*/ 2878617 h 3798658"/>
                  <a:gd name="connsiteX35" fmla="*/ 6344994 w 6528462"/>
                  <a:gd name="connsiteY35" fmla="*/ 2262547 h 3798658"/>
                  <a:gd name="connsiteX36" fmla="*/ 6344994 w 6528462"/>
                  <a:gd name="connsiteY36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2061322 w 6528460"/>
                  <a:gd name="connsiteY26" fmla="*/ 3270167 h 3798658"/>
                  <a:gd name="connsiteX27" fmla="*/ 3437283 w 6528460"/>
                  <a:gd name="connsiteY27" fmla="*/ 3564416 h 3798658"/>
                  <a:gd name="connsiteX28" fmla="*/ 4395914 w 6528460"/>
                  <a:gd name="connsiteY28" fmla="*/ 3798658 h 3798658"/>
                  <a:gd name="connsiteX29" fmla="*/ 5188003 w 6528460"/>
                  <a:gd name="connsiteY29" fmla="*/ 3708617 h 3798658"/>
                  <a:gd name="connsiteX30" fmla="*/ 5982799 w 6528460"/>
                  <a:gd name="connsiteY30" fmla="*/ 3600297 h 3798658"/>
                  <a:gd name="connsiteX31" fmla="*/ 6208240 w 6528460"/>
                  <a:gd name="connsiteY31" fmla="*/ 3570510 h 3798658"/>
                  <a:gd name="connsiteX32" fmla="*/ 6409986 w 6528460"/>
                  <a:gd name="connsiteY32" fmla="*/ 3411415 h 3798658"/>
                  <a:gd name="connsiteX33" fmla="*/ 6495288 w 6528460"/>
                  <a:gd name="connsiteY33" fmla="*/ 3106088 h 3798658"/>
                  <a:gd name="connsiteX34" fmla="*/ 6528461 w 6528460"/>
                  <a:gd name="connsiteY34" fmla="*/ 2878617 h 3798658"/>
                  <a:gd name="connsiteX35" fmla="*/ 6344994 w 6528460"/>
                  <a:gd name="connsiteY35" fmla="*/ 2262547 h 3798658"/>
                  <a:gd name="connsiteX36" fmla="*/ 6344994 w 6528460"/>
                  <a:gd name="connsiteY36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2262344 w 6528462"/>
                  <a:gd name="connsiteY26" fmla="*/ 3500256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596444 w 6528462"/>
                  <a:gd name="connsiteY26" fmla="*/ 3534115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596444 w 6528460"/>
                  <a:gd name="connsiteY26" fmla="*/ 3534115 h 3798658"/>
                  <a:gd name="connsiteX27" fmla="*/ 2061322 w 6528460"/>
                  <a:gd name="connsiteY27" fmla="*/ 3270167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061322 w 6528462"/>
                  <a:gd name="connsiteY27" fmla="*/ 3270167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437283 w 6528460"/>
                  <a:gd name="connsiteY28" fmla="*/ 356441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437283 w 6528462"/>
                  <a:gd name="connsiteY28" fmla="*/ 356441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399917 w 6528460"/>
                  <a:gd name="connsiteY27" fmla="*/ 3503420 h 3798658"/>
                  <a:gd name="connsiteX28" fmla="*/ 3719445 w 6528460"/>
                  <a:gd name="connsiteY28" fmla="*/ 3530555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399917 w 6528462"/>
                  <a:gd name="connsiteY27" fmla="*/ 3503420 h 3798658"/>
                  <a:gd name="connsiteX28" fmla="*/ 3617867 w 6528462"/>
                  <a:gd name="connsiteY28" fmla="*/ 3669754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830797"/>
                  <a:gd name="connsiteX1" fmla="*/ 6144602 w 6528460"/>
                  <a:gd name="connsiteY1" fmla="*/ 1972792 h 3830797"/>
                  <a:gd name="connsiteX2" fmla="*/ 5445939 w 6528460"/>
                  <a:gd name="connsiteY2" fmla="*/ 890270 h 3830797"/>
                  <a:gd name="connsiteX3" fmla="*/ 5229977 w 6528460"/>
                  <a:gd name="connsiteY3" fmla="*/ 680401 h 3830797"/>
                  <a:gd name="connsiteX4" fmla="*/ 3865824 w 6528460"/>
                  <a:gd name="connsiteY4" fmla="*/ 107660 h 3830797"/>
                  <a:gd name="connsiteX5" fmla="*/ 3766982 w 6528460"/>
                  <a:gd name="connsiteY5" fmla="*/ 35898 h 3830797"/>
                  <a:gd name="connsiteX6" fmla="*/ 3748702 w 6528460"/>
                  <a:gd name="connsiteY6" fmla="*/ 16 h 3830797"/>
                  <a:gd name="connsiteX7" fmla="*/ 3731777 w 6528460"/>
                  <a:gd name="connsiteY7" fmla="*/ 16 h 3830797"/>
                  <a:gd name="connsiteX8" fmla="*/ 3712145 w 6528460"/>
                  <a:gd name="connsiteY8" fmla="*/ 32513 h 3830797"/>
                  <a:gd name="connsiteX9" fmla="*/ 3653923 w 6528460"/>
                  <a:gd name="connsiteY9" fmla="*/ 195669 h 3830797"/>
                  <a:gd name="connsiteX10" fmla="*/ 3180023 w 6528460"/>
                  <a:gd name="connsiteY10" fmla="*/ 645874 h 3830797"/>
                  <a:gd name="connsiteX11" fmla="*/ 3076443 w 6528460"/>
                  <a:gd name="connsiteY11" fmla="*/ 645874 h 3830797"/>
                  <a:gd name="connsiteX12" fmla="*/ 2645871 w 6528460"/>
                  <a:gd name="connsiteY12" fmla="*/ 100212 h 3830797"/>
                  <a:gd name="connsiteX13" fmla="*/ 2621499 w 6528460"/>
                  <a:gd name="connsiteY13" fmla="*/ 72455 h 3830797"/>
                  <a:gd name="connsiteX14" fmla="*/ 2594420 w 6528460"/>
                  <a:gd name="connsiteY14" fmla="*/ 137447 h 3830797"/>
                  <a:gd name="connsiteX15" fmla="*/ 2517919 w 6528460"/>
                  <a:gd name="connsiteY15" fmla="*/ 216656 h 3830797"/>
                  <a:gd name="connsiteX16" fmla="*/ 2366271 w 6528460"/>
                  <a:gd name="connsiteY16" fmla="*/ 254568 h 3830797"/>
                  <a:gd name="connsiteX17" fmla="*/ 2113750 w 6528460"/>
                  <a:gd name="connsiteY17" fmla="*/ 353410 h 3830797"/>
                  <a:gd name="connsiteX18" fmla="*/ 1872738 w 6528460"/>
                  <a:gd name="connsiteY18" fmla="*/ 467823 h 3830797"/>
                  <a:gd name="connsiteX19" fmla="*/ 1704843 w 6528460"/>
                  <a:gd name="connsiteY19" fmla="*/ 524691 h 3830797"/>
                  <a:gd name="connsiteX20" fmla="*/ 1379883 w 6528460"/>
                  <a:gd name="connsiteY20" fmla="*/ 749455 h 3830797"/>
                  <a:gd name="connsiteX21" fmla="*/ 1064402 w 6528460"/>
                  <a:gd name="connsiteY21" fmla="*/ 1079153 h 3830797"/>
                  <a:gd name="connsiteX22" fmla="*/ 826098 w 6528460"/>
                  <a:gd name="connsiteY22" fmla="*/ 1349953 h 3830797"/>
                  <a:gd name="connsiteX23" fmla="*/ 475413 w 6528460"/>
                  <a:gd name="connsiteY23" fmla="*/ 2016120 h 3830797"/>
                  <a:gd name="connsiteX24" fmla="*/ 254034 w 6528460"/>
                  <a:gd name="connsiteY24" fmla="*/ 2419611 h 3830797"/>
                  <a:gd name="connsiteX25" fmla="*/ 87492 w 6528460"/>
                  <a:gd name="connsiteY25" fmla="*/ 3492655 h 3830797"/>
                  <a:gd name="connsiteX26" fmla="*/ 1600207 w 6528460"/>
                  <a:gd name="connsiteY26" fmla="*/ 3541638 h 3830797"/>
                  <a:gd name="connsiteX27" fmla="*/ 2399917 w 6528460"/>
                  <a:gd name="connsiteY27" fmla="*/ 3503420 h 3830797"/>
                  <a:gd name="connsiteX28" fmla="*/ 3617867 w 6528460"/>
                  <a:gd name="connsiteY28" fmla="*/ 3669754 h 3830797"/>
                  <a:gd name="connsiteX29" fmla="*/ 4395914 w 6528460"/>
                  <a:gd name="connsiteY29" fmla="*/ 3798658 h 3830797"/>
                  <a:gd name="connsiteX30" fmla="*/ 5188003 w 6528460"/>
                  <a:gd name="connsiteY30" fmla="*/ 3708617 h 3830797"/>
                  <a:gd name="connsiteX31" fmla="*/ 5982799 w 6528460"/>
                  <a:gd name="connsiteY31" fmla="*/ 3600297 h 3830797"/>
                  <a:gd name="connsiteX32" fmla="*/ 6208240 w 6528460"/>
                  <a:gd name="connsiteY32" fmla="*/ 3570510 h 3830797"/>
                  <a:gd name="connsiteX33" fmla="*/ 6409986 w 6528460"/>
                  <a:gd name="connsiteY33" fmla="*/ 3411415 h 3830797"/>
                  <a:gd name="connsiteX34" fmla="*/ 6495288 w 6528460"/>
                  <a:gd name="connsiteY34" fmla="*/ 3106088 h 3830797"/>
                  <a:gd name="connsiteX35" fmla="*/ 6528461 w 6528460"/>
                  <a:gd name="connsiteY35" fmla="*/ 2878617 h 3830797"/>
                  <a:gd name="connsiteX36" fmla="*/ 6344994 w 6528460"/>
                  <a:gd name="connsiteY36" fmla="*/ 2262547 h 3830797"/>
                  <a:gd name="connsiteX37" fmla="*/ 6344994 w 6528460"/>
                  <a:gd name="connsiteY37" fmla="*/ 2262547 h 3830797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808279"/>
                  <a:gd name="connsiteX1" fmla="*/ 6144602 w 6528460"/>
                  <a:gd name="connsiteY1" fmla="*/ 1972792 h 3808279"/>
                  <a:gd name="connsiteX2" fmla="*/ 5445939 w 6528460"/>
                  <a:gd name="connsiteY2" fmla="*/ 890270 h 3808279"/>
                  <a:gd name="connsiteX3" fmla="*/ 5229977 w 6528460"/>
                  <a:gd name="connsiteY3" fmla="*/ 680401 h 3808279"/>
                  <a:gd name="connsiteX4" fmla="*/ 3865824 w 6528460"/>
                  <a:gd name="connsiteY4" fmla="*/ 107660 h 3808279"/>
                  <a:gd name="connsiteX5" fmla="*/ 3766982 w 6528460"/>
                  <a:gd name="connsiteY5" fmla="*/ 35898 h 3808279"/>
                  <a:gd name="connsiteX6" fmla="*/ 3748702 w 6528460"/>
                  <a:gd name="connsiteY6" fmla="*/ 16 h 3808279"/>
                  <a:gd name="connsiteX7" fmla="*/ 3731777 w 6528460"/>
                  <a:gd name="connsiteY7" fmla="*/ 16 h 3808279"/>
                  <a:gd name="connsiteX8" fmla="*/ 3712145 w 6528460"/>
                  <a:gd name="connsiteY8" fmla="*/ 32513 h 3808279"/>
                  <a:gd name="connsiteX9" fmla="*/ 3653923 w 6528460"/>
                  <a:gd name="connsiteY9" fmla="*/ 195669 h 3808279"/>
                  <a:gd name="connsiteX10" fmla="*/ 3180023 w 6528460"/>
                  <a:gd name="connsiteY10" fmla="*/ 645874 h 3808279"/>
                  <a:gd name="connsiteX11" fmla="*/ 3076443 w 6528460"/>
                  <a:gd name="connsiteY11" fmla="*/ 645874 h 3808279"/>
                  <a:gd name="connsiteX12" fmla="*/ 2645871 w 6528460"/>
                  <a:gd name="connsiteY12" fmla="*/ 100212 h 3808279"/>
                  <a:gd name="connsiteX13" fmla="*/ 2621499 w 6528460"/>
                  <a:gd name="connsiteY13" fmla="*/ 72455 h 3808279"/>
                  <a:gd name="connsiteX14" fmla="*/ 2594420 w 6528460"/>
                  <a:gd name="connsiteY14" fmla="*/ 137447 h 3808279"/>
                  <a:gd name="connsiteX15" fmla="*/ 2517919 w 6528460"/>
                  <a:gd name="connsiteY15" fmla="*/ 216656 h 3808279"/>
                  <a:gd name="connsiteX16" fmla="*/ 2366271 w 6528460"/>
                  <a:gd name="connsiteY16" fmla="*/ 254568 h 3808279"/>
                  <a:gd name="connsiteX17" fmla="*/ 2113750 w 6528460"/>
                  <a:gd name="connsiteY17" fmla="*/ 353410 h 3808279"/>
                  <a:gd name="connsiteX18" fmla="*/ 1872738 w 6528460"/>
                  <a:gd name="connsiteY18" fmla="*/ 467823 h 3808279"/>
                  <a:gd name="connsiteX19" fmla="*/ 1704843 w 6528460"/>
                  <a:gd name="connsiteY19" fmla="*/ 524691 h 3808279"/>
                  <a:gd name="connsiteX20" fmla="*/ 1379883 w 6528460"/>
                  <a:gd name="connsiteY20" fmla="*/ 749455 h 3808279"/>
                  <a:gd name="connsiteX21" fmla="*/ 1064402 w 6528460"/>
                  <a:gd name="connsiteY21" fmla="*/ 1079153 h 3808279"/>
                  <a:gd name="connsiteX22" fmla="*/ 826098 w 6528460"/>
                  <a:gd name="connsiteY22" fmla="*/ 1349953 h 3808279"/>
                  <a:gd name="connsiteX23" fmla="*/ 475413 w 6528460"/>
                  <a:gd name="connsiteY23" fmla="*/ 2016120 h 3808279"/>
                  <a:gd name="connsiteX24" fmla="*/ 254034 w 6528460"/>
                  <a:gd name="connsiteY24" fmla="*/ 2419611 h 3808279"/>
                  <a:gd name="connsiteX25" fmla="*/ 87492 w 6528460"/>
                  <a:gd name="connsiteY25" fmla="*/ 3492655 h 3808279"/>
                  <a:gd name="connsiteX26" fmla="*/ 1600207 w 6528460"/>
                  <a:gd name="connsiteY26" fmla="*/ 3541638 h 3808279"/>
                  <a:gd name="connsiteX27" fmla="*/ 2399917 w 6528460"/>
                  <a:gd name="connsiteY27" fmla="*/ 3503420 h 3808279"/>
                  <a:gd name="connsiteX28" fmla="*/ 3772116 w 6528460"/>
                  <a:gd name="connsiteY28" fmla="*/ 3624607 h 3808279"/>
                  <a:gd name="connsiteX29" fmla="*/ 4395914 w 6528460"/>
                  <a:gd name="connsiteY29" fmla="*/ 3798658 h 3808279"/>
                  <a:gd name="connsiteX30" fmla="*/ 5188003 w 6528460"/>
                  <a:gd name="connsiteY30" fmla="*/ 3708617 h 3808279"/>
                  <a:gd name="connsiteX31" fmla="*/ 5982799 w 6528460"/>
                  <a:gd name="connsiteY31" fmla="*/ 3600297 h 3808279"/>
                  <a:gd name="connsiteX32" fmla="*/ 6208240 w 6528460"/>
                  <a:gd name="connsiteY32" fmla="*/ 3570510 h 3808279"/>
                  <a:gd name="connsiteX33" fmla="*/ 6409986 w 6528460"/>
                  <a:gd name="connsiteY33" fmla="*/ 3411415 h 3808279"/>
                  <a:gd name="connsiteX34" fmla="*/ 6495288 w 6528460"/>
                  <a:gd name="connsiteY34" fmla="*/ 3106088 h 3808279"/>
                  <a:gd name="connsiteX35" fmla="*/ 6528461 w 6528460"/>
                  <a:gd name="connsiteY35" fmla="*/ 2878617 h 3808279"/>
                  <a:gd name="connsiteX36" fmla="*/ 6344994 w 6528460"/>
                  <a:gd name="connsiteY36" fmla="*/ 2262547 h 3808279"/>
                  <a:gd name="connsiteX37" fmla="*/ 6344994 w 6528460"/>
                  <a:gd name="connsiteY37" fmla="*/ 2262547 h 3808279"/>
                  <a:gd name="connsiteX0" fmla="*/ 6344994 w 6528462"/>
                  <a:gd name="connsiteY0" fmla="*/ 2262547 h 3808279"/>
                  <a:gd name="connsiteX1" fmla="*/ 6144602 w 6528462"/>
                  <a:gd name="connsiteY1" fmla="*/ 1972792 h 3808279"/>
                  <a:gd name="connsiteX2" fmla="*/ 5445939 w 6528462"/>
                  <a:gd name="connsiteY2" fmla="*/ 890270 h 3808279"/>
                  <a:gd name="connsiteX3" fmla="*/ 5229977 w 6528462"/>
                  <a:gd name="connsiteY3" fmla="*/ 680401 h 3808279"/>
                  <a:gd name="connsiteX4" fmla="*/ 3865824 w 6528462"/>
                  <a:gd name="connsiteY4" fmla="*/ 107660 h 3808279"/>
                  <a:gd name="connsiteX5" fmla="*/ 3766982 w 6528462"/>
                  <a:gd name="connsiteY5" fmla="*/ 35898 h 3808279"/>
                  <a:gd name="connsiteX6" fmla="*/ 3748702 w 6528462"/>
                  <a:gd name="connsiteY6" fmla="*/ 16 h 3808279"/>
                  <a:gd name="connsiteX7" fmla="*/ 3731777 w 6528462"/>
                  <a:gd name="connsiteY7" fmla="*/ 16 h 3808279"/>
                  <a:gd name="connsiteX8" fmla="*/ 3712145 w 6528462"/>
                  <a:gd name="connsiteY8" fmla="*/ 32513 h 3808279"/>
                  <a:gd name="connsiteX9" fmla="*/ 3653923 w 6528462"/>
                  <a:gd name="connsiteY9" fmla="*/ 195669 h 3808279"/>
                  <a:gd name="connsiteX10" fmla="*/ 3180023 w 6528462"/>
                  <a:gd name="connsiteY10" fmla="*/ 645874 h 3808279"/>
                  <a:gd name="connsiteX11" fmla="*/ 3076443 w 6528462"/>
                  <a:gd name="connsiteY11" fmla="*/ 645874 h 3808279"/>
                  <a:gd name="connsiteX12" fmla="*/ 2645871 w 6528462"/>
                  <a:gd name="connsiteY12" fmla="*/ 100212 h 3808279"/>
                  <a:gd name="connsiteX13" fmla="*/ 2621499 w 6528462"/>
                  <a:gd name="connsiteY13" fmla="*/ 72455 h 3808279"/>
                  <a:gd name="connsiteX14" fmla="*/ 2594420 w 6528462"/>
                  <a:gd name="connsiteY14" fmla="*/ 137447 h 3808279"/>
                  <a:gd name="connsiteX15" fmla="*/ 2517919 w 6528462"/>
                  <a:gd name="connsiteY15" fmla="*/ 216656 h 3808279"/>
                  <a:gd name="connsiteX16" fmla="*/ 2366271 w 6528462"/>
                  <a:gd name="connsiteY16" fmla="*/ 254568 h 3808279"/>
                  <a:gd name="connsiteX17" fmla="*/ 2113750 w 6528462"/>
                  <a:gd name="connsiteY17" fmla="*/ 353410 h 3808279"/>
                  <a:gd name="connsiteX18" fmla="*/ 1872738 w 6528462"/>
                  <a:gd name="connsiteY18" fmla="*/ 467823 h 3808279"/>
                  <a:gd name="connsiteX19" fmla="*/ 1704843 w 6528462"/>
                  <a:gd name="connsiteY19" fmla="*/ 524691 h 3808279"/>
                  <a:gd name="connsiteX20" fmla="*/ 1379883 w 6528462"/>
                  <a:gd name="connsiteY20" fmla="*/ 749455 h 3808279"/>
                  <a:gd name="connsiteX21" fmla="*/ 1064402 w 6528462"/>
                  <a:gd name="connsiteY21" fmla="*/ 1079153 h 3808279"/>
                  <a:gd name="connsiteX22" fmla="*/ 826098 w 6528462"/>
                  <a:gd name="connsiteY22" fmla="*/ 1349953 h 3808279"/>
                  <a:gd name="connsiteX23" fmla="*/ 475413 w 6528462"/>
                  <a:gd name="connsiteY23" fmla="*/ 2016120 h 3808279"/>
                  <a:gd name="connsiteX24" fmla="*/ 254034 w 6528462"/>
                  <a:gd name="connsiteY24" fmla="*/ 2419611 h 3808279"/>
                  <a:gd name="connsiteX25" fmla="*/ 87492 w 6528462"/>
                  <a:gd name="connsiteY25" fmla="*/ 3492655 h 3808279"/>
                  <a:gd name="connsiteX26" fmla="*/ 1600207 w 6528462"/>
                  <a:gd name="connsiteY26" fmla="*/ 3541638 h 3808279"/>
                  <a:gd name="connsiteX27" fmla="*/ 2399917 w 6528462"/>
                  <a:gd name="connsiteY27" fmla="*/ 3503420 h 3808279"/>
                  <a:gd name="connsiteX28" fmla="*/ 3772116 w 6528462"/>
                  <a:gd name="connsiteY28" fmla="*/ 3624607 h 3808279"/>
                  <a:gd name="connsiteX29" fmla="*/ 4395914 w 6528462"/>
                  <a:gd name="connsiteY29" fmla="*/ 3798658 h 3808279"/>
                  <a:gd name="connsiteX30" fmla="*/ 5188003 w 6528462"/>
                  <a:gd name="connsiteY30" fmla="*/ 3708617 h 3808279"/>
                  <a:gd name="connsiteX31" fmla="*/ 5982799 w 6528462"/>
                  <a:gd name="connsiteY31" fmla="*/ 3600297 h 3808279"/>
                  <a:gd name="connsiteX32" fmla="*/ 6208240 w 6528462"/>
                  <a:gd name="connsiteY32" fmla="*/ 3570510 h 3808279"/>
                  <a:gd name="connsiteX33" fmla="*/ 6409986 w 6528462"/>
                  <a:gd name="connsiteY33" fmla="*/ 3411415 h 3808279"/>
                  <a:gd name="connsiteX34" fmla="*/ 6495288 w 6528462"/>
                  <a:gd name="connsiteY34" fmla="*/ 3106088 h 3808279"/>
                  <a:gd name="connsiteX35" fmla="*/ 6528461 w 6528462"/>
                  <a:gd name="connsiteY35" fmla="*/ 2878617 h 3808279"/>
                  <a:gd name="connsiteX36" fmla="*/ 6344994 w 6528462"/>
                  <a:gd name="connsiteY36" fmla="*/ 2262547 h 3808279"/>
                  <a:gd name="connsiteX37" fmla="*/ 6344994 w 6528462"/>
                  <a:gd name="connsiteY37" fmla="*/ 2262547 h 3808279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772116 w 6528462"/>
                  <a:gd name="connsiteY28" fmla="*/ 3624607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772116 w 6528460"/>
                  <a:gd name="connsiteY28" fmla="*/ 3624607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3076443 w 6528460"/>
                  <a:gd name="connsiteY11" fmla="*/ 645874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3076443 w 6528462"/>
                  <a:gd name="connsiteY11" fmla="*/ 645874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80023 w 6528460"/>
                  <a:gd name="connsiteY10" fmla="*/ 645874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653923 w 6528462"/>
                  <a:gd name="connsiteY9" fmla="*/ 195669 h 3798658"/>
                  <a:gd name="connsiteX10" fmla="*/ 3180023 w 6528462"/>
                  <a:gd name="connsiteY10" fmla="*/ 645874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62547 h 3798658"/>
                  <a:gd name="connsiteX1" fmla="*/ 6144602 w 6528460"/>
                  <a:gd name="connsiteY1" fmla="*/ 1972792 h 3798658"/>
                  <a:gd name="connsiteX2" fmla="*/ 5445939 w 6528460"/>
                  <a:gd name="connsiteY2" fmla="*/ 890270 h 3798658"/>
                  <a:gd name="connsiteX3" fmla="*/ 5229977 w 6528460"/>
                  <a:gd name="connsiteY3" fmla="*/ 680401 h 3798658"/>
                  <a:gd name="connsiteX4" fmla="*/ 3865824 w 6528460"/>
                  <a:gd name="connsiteY4" fmla="*/ 107660 h 3798658"/>
                  <a:gd name="connsiteX5" fmla="*/ 3766982 w 6528460"/>
                  <a:gd name="connsiteY5" fmla="*/ 35898 h 3798658"/>
                  <a:gd name="connsiteX6" fmla="*/ 3748702 w 6528460"/>
                  <a:gd name="connsiteY6" fmla="*/ 16 h 3798658"/>
                  <a:gd name="connsiteX7" fmla="*/ 3731777 w 6528460"/>
                  <a:gd name="connsiteY7" fmla="*/ 16 h 3798658"/>
                  <a:gd name="connsiteX8" fmla="*/ 3712145 w 6528460"/>
                  <a:gd name="connsiteY8" fmla="*/ 32513 h 3798658"/>
                  <a:gd name="connsiteX9" fmla="*/ 3653923 w 6528460"/>
                  <a:gd name="connsiteY9" fmla="*/ 195669 h 3798658"/>
                  <a:gd name="connsiteX10" fmla="*/ 3191128 w 6528460"/>
                  <a:gd name="connsiteY10" fmla="*/ 1075245 h 3798658"/>
                  <a:gd name="connsiteX11" fmla="*/ 2784026 w 6528460"/>
                  <a:gd name="connsiteY11" fmla="*/ 557039 h 3798658"/>
                  <a:gd name="connsiteX12" fmla="*/ 2645871 w 6528460"/>
                  <a:gd name="connsiteY12" fmla="*/ 100212 h 3798658"/>
                  <a:gd name="connsiteX13" fmla="*/ 2621499 w 6528460"/>
                  <a:gd name="connsiteY13" fmla="*/ 72455 h 3798658"/>
                  <a:gd name="connsiteX14" fmla="*/ 2594420 w 6528460"/>
                  <a:gd name="connsiteY14" fmla="*/ 137447 h 3798658"/>
                  <a:gd name="connsiteX15" fmla="*/ 2517919 w 6528460"/>
                  <a:gd name="connsiteY15" fmla="*/ 216656 h 3798658"/>
                  <a:gd name="connsiteX16" fmla="*/ 2366271 w 6528460"/>
                  <a:gd name="connsiteY16" fmla="*/ 254568 h 3798658"/>
                  <a:gd name="connsiteX17" fmla="*/ 2113750 w 6528460"/>
                  <a:gd name="connsiteY17" fmla="*/ 353410 h 3798658"/>
                  <a:gd name="connsiteX18" fmla="*/ 1872738 w 6528460"/>
                  <a:gd name="connsiteY18" fmla="*/ 467823 h 3798658"/>
                  <a:gd name="connsiteX19" fmla="*/ 1704843 w 6528460"/>
                  <a:gd name="connsiteY19" fmla="*/ 524691 h 3798658"/>
                  <a:gd name="connsiteX20" fmla="*/ 1379883 w 6528460"/>
                  <a:gd name="connsiteY20" fmla="*/ 749455 h 3798658"/>
                  <a:gd name="connsiteX21" fmla="*/ 1064402 w 6528460"/>
                  <a:gd name="connsiteY21" fmla="*/ 1079153 h 3798658"/>
                  <a:gd name="connsiteX22" fmla="*/ 826098 w 6528460"/>
                  <a:gd name="connsiteY22" fmla="*/ 1349953 h 3798658"/>
                  <a:gd name="connsiteX23" fmla="*/ 475413 w 6528460"/>
                  <a:gd name="connsiteY23" fmla="*/ 2016120 h 3798658"/>
                  <a:gd name="connsiteX24" fmla="*/ 254034 w 6528460"/>
                  <a:gd name="connsiteY24" fmla="*/ 2419611 h 3798658"/>
                  <a:gd name="connsiteX25" fmla="*/ 87492 w 6528460"/>
                  <a:gd name="connsiteY25" fmla="*/ 3492655 h 3798658"/>
                  <a:gd name="connsiteX26" fmla="*/ 1600207 w 6528460"/>
                  <a:gd name="connsiteY26" fmla="*/ 3541638 h 3798658"/>
                  <a:gd name="connsiteX27" fmla="*/ 2430015 w 6528460"/>
                  <a:gd name="connsiteY27" fmla="*/ 3495895 h 3798658"/>
                  <a:gd name="connsiteX28" fmla="*/ 3666776 w 6528460"/>
                  <a:gd name="connsiteY28" fmla="*/ 3500456 h 3798658"/>
                  <a:gd name="connsiteX29" fmla="*/ 4395914 w 6528460"/>
                  <a:gd name="connsiteY29" fmla="*/ 3798658 h 3798658"/>
                  <a:gd name="connsiteX30" fmla="*/ 5188003 w 6528460"/>
                  <a:gd name="connsiteY30" fmla="*/ 3708617 h 3798658"/>
                  <a:gd name="connsiteX31" fmla="*/ 5982799 w 6528460"/>
                  <a:gd name="connsiteY31" fmla="*/ 3600297 h 3798658"/>
                  <a:gd name="connsiteX32" fmla="*/ 6208240 w 6528460"/>
                  <a:gd name="connsiteY32" fmla="*/ 3570510 h 3798658"/>
                  <a:gd name="connsiteX33" fmla="*/ 6409986 w 6528460"/>
                  <a:gd name="connsiteY33" fmla="*/ 3411415 h 3798658"/>
                  <a:gd name="connsiteX34" fmla="*/ 6495288 w 6528460"/>
                  <a:gd name="connsiteY34" fmla="*/ 3106088 h 3798658"/>
                  <a:gd name="connsiteX35" fmla="*/ 6528461 w 6528460"/>
                  <a:gd name="connsiteY35" fmla="*/ 2878617 h 3798658"/>
                  <a:gd name="connsiteX36" fmla="*/ 6344994 w 6528460"/>
                  <a:gd name="connsiteY36" fmla="*/ 2262547 h 3798658"/>
                  <a:gd name="connsiteX37" fmla="*/ 6344994 w 6528460"/>
                  <a:gd name="connsiteY37" fmla="*/ 2262547 h 3798658"/>
                  <a:gd name="connsiteX0" fmla="*/ 6344994 w 6528462"/>
                  <a:gd name="connsiteY0" fmla="*/ 2262547 h 3798658"/>
                  <a:gd name="connsiteX1" fmla="*/ 6144602 w 6528462"/>
                  <a:gd name="connsiteY1" fmla="*/ 1972792 h 3798658"/>
                  <a:gd name="connsiteX2" fmla="*/ 5445939 w 6528462"/>
                  <a:gd name="connsiteY2" fmla="*/ 890270 h 3798658"/>
                  <a:gd name="connsiteX3" fmla="*/ 5229977 w 6528462"/>
                  <a:gd name="connsiteY3" fmla="*/ 680401 h 3798658"/>
                  <a:gd name="connsiteX4" fmla="*/ 3865824 w 6528462"/>
                  <a:gd name="connsiteY4" fmla="*/ 107660 h 3798658"/>
                  <a:gd name="connsiteX5" fmla="*/ 3766982 w 6528462"/>
                  <a:gd name="connsiteY5" fmla="*/ 35898 h 3798658"/>
                  <a:gd name="connsiteX6" fmla="*/ 3748702 w 6528462"/>
                  <a:gd name="connsiteY6" fmla="*/ 16 h 3798658"/>
                  <a:gd name="connsiteX7" fmla="*/ 3731777 w 6528462"/>
                  <a:gd name="connsiteY7" fmla="*/ 16 h 3798658"/>
                  <a:gd name="connsiteX8" fmla="*/ 3712145 w 6528462"/>
                  <a:gd name="connsiteY8" fmla="*/ 32513 h 3798658"/>
                  <a:gd name="connsiteX9" fmla="*/ 3724251 w 6528462"/>
                  <a:gd name="connsiteY9" fmla="*/ 325221 h 3798658"/>
                  <a:gd name="connsiteX10" fmla="*/ 3191128 w 6528462"/>
                  <a:gd name="connsiteY10" fmla="*/ 1075245 h 3798658"/>
                  <a:gd name="connsiteX11" fmla="*/ 2784026 w 6528462"/>
                  <a:gd name="connsiteY11" fmla="*/ 557039 h 3798658"/>
                  <a:gd name="connsiteX12" fmla="*/ 2645871 w 6528462"/>
                  <a:gd name="connsiteY12" fmla="*/ 100212 h 3798658"/>
                  <a:gd name="connsiteX13" fmla="*/ 2621499 w 6528462"/>
                  <a:gd name="connsiteY13" fmla="*/ 72455 h 3798658"/>
                  <a:gd name="connsiteX14" fmla="*/ 2594420 w 6528462"/>
                  <a:gd name="connsiteY14" fmla="*/ 137447 h 3798658"/>
                  <a:gd name="connsiteX15" fmla="*/ 2517919 w 6528462"/>
                  <a:gd name="connsiteY15" fmla="*/ 216656 h 3798658"/>
                  <a:gd name="connsiteX16" fmla="*/ 2366271 w 6528462"/>
                  <a:gd name="connsiteY16" fmla="*/ 254568 h 3798658"/>
                  <a:gd name="connsiteX17" fmla="*/ 2113750 w 6528462"/>
                  <a:gd name="connsiteY17" fmla="*/ 353410 h 3798658"/>
                  <a:gd name="connsiteX18" fmla="*/ 1872738 w 6528462"/>
                  <a:gd name="connsiteY18" fmla="*/ 467823 h 3798658"/>
                  <a:gd name="connsiteX19" fmla="*/ 1704843 w 6528462"/>
                  <a:gd name="connsiteY19" fmla="*/ 524691 h 3798658"/>
                  <a:gd name="connsiteX20" fmla="*/ 1379883 w 6528462"/>
                  <a:gd name="connsiteY20" fmla="*/ 749455 h 3798658"/>
                  <a:gd name="connsiteX21" fmla="*/ 1064402 w 6528462"/>
                  <a:gd name="connsiteY21" fmla="*/ 1079153 h 3798658"/>
                  <a:gd name="connsiteX22" fmla="*/ 826098 w 6528462"/>
                  <a:gd name="connsiteY22" fmla="*/ 1349953 h 3798658"/>
                  <a:gd name="connsiteX23" fmla="*/ 475413 w 6528462"/>
                  <a:gd name="connsiteY23" fmla="*/ 2016120 h 3798658"/>
                  <a:gd name="connsiteX24" fmla="*/ 254034 w 6528462"/>
                  <a:gd name="connsiteY24" fmla="*/ 2419611 h 3798658"/>
                  <a:gd name="connsiteX25" fmla="*/ 87492 w 6528462"/>
                  <a:gd name="connsiteY25" fmla="*/ 3492655 h 3798658"/>
                  <a:gd name="connsiteX26" fmla="*/ 1600207 w 6528462"/>
                  <a:gd name="connsiteY26" fmla="*/ 3541638 h 3798658"/>
                  <a:gd name="connsiteX27" fmla="*/ 2430015 w 6528462"/>
                  <a:gd name="connsiteY27" fmla="*/ 3495895 h 3798658"/>
                  <a:gd name="connsiteX28" fmla="*/ 3666776 w 6528462"/>
                  <a:gd name="connsiteY28" fmla="*/ 3500456 h 3798658"/>
                  <a:gd name="connsiteX29" fmla="*/ 4395914 w 6528462"/>
                  <a:gd name="connsiteY29" fmla="*/ 3798658 h 3798658"/>
                  <a:gd name="connsiteX30" fmla="*/ 5188003 w 6528462"/>
                  <a:gd name="connsiteY30" fmla="*/ 3708617 h 3798658"/>
                  <a:gd name="connsiteX31" fmla="*/ 5982799 w 6528462"/>
                  <a:gd name="connsiteY31" fmla="*/ 3600297 h 3798658"/>
                  <a:gd name="connsiteX32" fmla="*/ 6208240 w 6528462"/>
                  <a:gd name="connsiteY32" fmla="*/ 3570510 h 3798658"/>
                  <a:gd name="connsiteX33" fmla="*/ 6409986 w 6528462"/>
                  <a:gd name="connsiteY33" fmla="*/ 3411415 h 3798658"/>
                  <a:gd name="connsiteX34" fmla="*/ 6495288 w 6528462"/>
                  <a:gd name="connsiteY34" fmla="*/ 3106088 h 3798658"/>
                  <a:gd name="connsiteX35" fmla="*/ 6528461 w 6528462"/>
                  <a:gd name="connsiteY35" fmla="*/ 2878617 h 3798658"/>
                  <a:gd name="connsiteX36" fmla="*/ 6344994 w 6528462"/>
                  <a:gd name="connsiteY36" fmla="*/ 2262547 h 3798658"/>
                  <a:gd name="connsiteX37" fmla="*/ 6344994 w 6528462"/>
                  <a:gd name="connsiteY37" fmla="*/ 2262547 h 3798658"/>
                  <a:gd name="connsiteX0" fmla="*/ 6344994 w 6528460"/>
                  <a:gd name="connsiteY0" fmla="*/ 2286619 h 3822730"/>
                  <a:gd name="connsiteX1" fmla="*/ 6144602 w 6528460"/>
                  <a:gd name="connsiteY1" fmla="*/ 1996864 h 3822730"/>
                  <a:gd name="connsiteX2" fmla="*/ 5445939 w 6528460"/>
                  <a:gd name="connsiteY2" fmla="*/ 914342 h 3822730"/>
                  <a:gd name="connsiteX3" fmla="*/ 5229977 w 6528460"/>
                  <a:gd name="connsiteY3" fmla="*/ 704473 h 3822730"/>
                  <a:gd name="connsiteX4" fmla="*/ 3865824 w 6528460"/>
                  <a:gd name="connsiteY4" fmla="*/ 131732 h 3822730"/>
                  <a:gd name="connsiteX5" fmla="*/ 3766982 w 6528460"/>
                  <a:gd name="connsiteY5" fmla="*/ 59970 h 3822730"/>
                  <a:gd name="connsiteX6" fmla="*/ 3748702 w 6528460"/>
                  <a:gd name="connsiteY6" fmla="*/ 24088 h 3822730"/>
                  <a:gd name="connsiteX7" fmla="*/ 3731777 w 6528460"/>
                  <a:gd name="connsiteY7" fmla="*/ 24088 h 3822730"/>
                  <a:gd name="connsiteX8" fmla="*/ 3724251 w 6528460"/>
                  <a:gd name="connsiteY8" fmla="*/ 349293 h 3822730"/>
                  <a:gd name="connsiteX9" fmla="*/ 3191128 w 6528460"/>
                  <a:gd name="connsiteY9" fmla="*/ 1099317 h 3822730"/>
                  <a:gd name="connsiteX10" fmla="*/ 2784026 w 6528460"/>
                  <a:gd name="connsiteY10" fmla="*/ 581111 h 3822730"/>
                  <a:gd name="connsiteX11" fmla="*/ 2645871 w 6528460"/>
                  <a:gd name="connsiteY11" fmla="*/ 124284 h 3822730"/>
                  <a:gd name="connsiteX12" fmla="*/ 2621499 w 6528460"/>
                  <a:gd name="connsiteY12" fmla="*/ 96527 h 3822730"/>
                  <a:gd name="connsiteX13" fmla="*/ 2594420 w 6528460"/>
                  <a:gd name="connsiteY13" fmla="*/ 161519 h 3822730"/>
                  <a:gd name="connsiteX14" fmla="*/ 2517919 w 6528460"/>
                  <a:gd name="connsiteY14" fmla="*/ 240728 h 3822730"/>
                  <a:gd name="connsiteX15" fmla="*/ 2366271 w 6528460"/>
                  <a:gd name="connsiteY15" fmla="*/ 278640 h 3822730"/>
                  <a:gd name="connsiteX16" fmla="*/ 2113750 w 6528460"/>
                  <a:gd name="connsiteY16" fmla="*/ 377482 h 3822730"/>
                  <a:gd name="connsiteX17" fmla="*/ 1872738 w 6528460"/>
                  <a:gd name="connsiteY17" fmla="*/ 491895 h 3822730"/>
                  <a:gd name="connsiteX18" fmla="*/ 1704843 w 6528460"/>
                  <a:gd name="connsiteY18" fmla="*/ 548763 h 3822730"/>
                  <a:gd name="connsiteX19" fmla="*/ 1379883 w 6528460"/>
                  <a:gd name="connsiteY19" fmla="*/ 773527 h 3822730"/>
                  <a:gd name="connsiteX20" fmla="*/ 1064402 w 6528460"/>
                  <a:gd name="connsiteY20" fmla="*/ 1103225 h 3822730"/>
                  <a:gd name="connsiteX21" fmla="*/ 826098 w 6528460"/>
                  <a:gd name="connsiteY21" fmla="*/ 1374025 h 3822730"/>
                  <a:gd name="connsiteX22" fmla="*/ 475413 w 6528460"/>
                  <a:gd name="connsiteY22" fmla="*/ 2040192 h 3822730"/>
                  <a:gd name="connsiteX23" fmla="*/ 254034 w 6528460"/>
                  <a:gd name="connsiteY23" fmla="*/ 2443683 h 3822730"/>
                  <a:gd name="connsiteX24" fmla="*/ 87492 w 6528460"/>
                  <a:gd name="connsiteY24" fmla="*/ 3516727 h 3822730"/>
                  <a:gd name="connsiteX25" fmla="*/ 1600207 w 6528460"/>
                  <a:gd name="connsiteY25" fmla="*/ 3565710 h 3822730"/>
                  <a:gd name="connsiteX26" fmla="*/ 2430015 w 6528460"/>
                  <a:gd name="connsiteY26" fmla="*/ 3519967 h 3822730"/>
                  <a:gd name="connsiteX27" fmla="*/ 3666776 w 6528460"/>
                  <a:gd name="connsiteY27" fmla="*/ 3524528 h 3822730"/>
                  <a:gd name="connsiteX28" fmla="*/ 4395914 w 6528460"/>
                  <a:gd name="connsiteY28" fmla="*/ 3822730 h 3822730"/>
                  <a:gd name="connsiteX29" fmla="*/ 5188003 w 6528460"/>
                  <a:gd name="connsiteY29" fmla="*/ 3732689 h 3822730"/>
                  <a:gd name="connsiteX30" fmla="*/ 5982799 w 6528460"/>
                  <a:gd name="connsiteY30" fmla="*/ 3624369 h 3822730"/>
                  <a:gd name="connsiteX31" fmla="*/ 6208240 w 6528460"/>
                  <a:gd name="connsiteY31" fmla="*/ 3594582 h 3822730"/>
                  <a:gd name="connsiteX32" fmla="*/ 6409986 w 6528460"/>
                  <a:gd name="connsiteY32" fmla="*/ 3435487 h 3822730"/>
                  <a:gd name="connsiteX33" fmla="*/ 6495288 w 6528460"/>
                  <a:gd name="connsiteY33" fmla="*/ 3130160 h 3822730"/>
                  <a:gd name="connsiteX34" fmla="*/ 6528461 w 6528460"/>
                  <a:gd name="connsiteY34" fmla="*/ 2902689 h 3822730"/>
                  <a:gd name="connsiteX35" fmla="*/ 6344994 w 6528460"/>
                  <a:gd name="connsiteY35" fmla="*/ 2286619 h 3822730"/>
                  <a:gd name="connsiteX36" fmla="*/ 6344994 w 6528460"/>
                  <a:gd name="connsiteY36" fmla="*/ 2286619 h 3822730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84026 w 6528462"/>
                  <a:gd name="connsiteY10" fmla="*/ 581113 h 3822732"/>
                  <a:gd name="connsiteX11" fmla="*/ 2621499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  <a:gd name="connsiteX0" fmla="*/ 6344994 w 6528460"/>
                  <a:gd name="connsiteY0" fmla="*/ 2286621 h 3822732"/>
                  <a:gd name="connsiteX1" fmla="*/ 6144602 w 6528460"/>
                  <a:gd name="connsiteY1" fmla="*/ 1996866 h 3822732"/>
                  <a:gd name="connsiteX2" fmla="*/ 5445939 w 6528460"/>
                  <a:gd name="connsiteY2" fmla="*/ 914344 h 3822732"/>
                  <a:gd name="connsiteX3" fmla="*/ 5229977 w 6528460"/>
                  <a:gd name="connsiteY3" fmla="*/ 704475 h 3822732"/>
                  <a:gd name="connsiteX4" fmla="*/ 3865824 w 6528460"/>
                  <a:gd name="connsiteY4" fmla="*/ 131734 h 3822732"/>
                  <a:gd name="connsiteX5" fmla="*/ 3766982 w 6528460"/>
                  <a:gd name="connsiteY5" fmla="*/ 59972 h 3822732"/>
                  <a:gd name="connsiteX6" fmla="*/ 3748702 w 6528460"/>
                  <a:gd name="connsiteY6" fmla="*/ 24090 h 3822732"/>
                  <a:gd name="connsiteX7" fmla="*/ 3731777 w 6528460"/>
                  <a:gd name="connsiteY7" fmla="*/ 24090 h 3822732"/>
                  <a:gd name="connsiteX8" fmla="*/ 3724251 w 6528460"/>
                  <a:gd name="connsiteY8" fmla="*/ 349295 h 3822732"/>
                  <a:gd name="connsiteX9" fmla="*/ 3191128 w 6528460"/>
                  <a:gd name="connsiteY9" fmla="*/ 1099319 h 3822732"/>
                  <a:gd name="connsiteX10" fmla="*/ 2717400 w 6528460"/>
                  <a:gd name="connsiteY10" fmla="*/ 581113 h 3822732"/>
                  <a:gd name="connsiteX11" fmla="*/ 2621499 w 6528460"/>
                  <a:gd name="connsiteY11" fmla="*/ 96529 h 3822732"/>
                  <a:gd name="connsiteX12" fmla="*/ 2594420 w 6528460"/>
                  <a:gd name="connsiteY12" fmla="*/ 161521 h 3822732"/>
                  <a:gd name="connsiteX13" fmla="*/ 2517919 w 6528460"/>
                  <a:gd name="connsiteY13" fmla="*/ 240730 h 3822732"/>
                  <a:gd name="connsiteX14" fmla="*/ 2366271 w 6528460"/>
                  <a:gd name="connsiteY14" fmla="*/ 278642 h 3822732"/>
                  <a:gd name="connsiteX15" fmla="*/ 2113750 w 6528460"/>
                  <a:gd name="connsiteY15" fmla="*/ 377484 h 3822732"/>
                  <a:gd name="connsiteX16" fmla="*/ 1872738 w 6528460"/>
                  <a:gd name="connsiteY16" fmla="*/ 491897 h 3822732"/>
                  <a:gd name="connsiteX17" fmla="*/ 1704843 w 6528460"/>
                  <a:gd name="connsiteY17" fmla="*/ 548765 h 3822732"/>
                  <a:gd name="connsiteX18" fmla="*/ 1379883 w 6528460"/>
                  <a:gd name="connsiteY18" fmla="*/ 773529 h 3822732"/>
                  <a:gd name="connsiteX19" fmla="*/ 1064402 w 6528460"/>
                  <a:gd name="connsiteY19" fmla="*/ 1103227 h 3822732"/>
                  <a:gd name="connsiteX20" fmla="*/ 826098 w 6528460"/>
                  <a:gd name="connsiteY20" fmla="*/ 1374027 h 3822732"/>
                  <a:gd name="connsiteX21" fmla="*/ 475413 w 6528460"/>
                  <a:gd name="connsiteY21" fmla="*/ 2040194 h 3822732"/>
                  <a:gd name="connsiteX22" fmla="*/ 254034 w 6528460"/>
                  <a:gd name="connsiteY22" fmla="*/ 2443685 h 3822732"/>
                  <a:gd name="connsiteX23" fmla="*/ 87492 w 6528460"/>
                  <a:gd name="connsiteY23" fmla="*/ 3516729 h 3822732"/>
                  <a:gd name="connsiteX24" fmla="*/ 1600207 w 6528460"/>
                  <a:gd name="connsiteY24" fmla="*/ 3565712 h 3822732"/>
                  <a:gd name="connsiteX25" fmla="*/ 2430015 w 6528460"/>
                  <a:gd name="connsiteY25" fmla="*/ 3519969 h 3822732"/>
                  <a:gd name="connsiteX26" fmla="*/ 3666776 w 6528460"/>
                  <a:gd name="connsiteY26" fmla="*/ 3524530 h 3822732"/>
                  <a:gd name="connsiteX27" fmla="*/ 4395914 w 6528460"/>
                  <a:gd name="connsiteY27" fmla="*/ 3822732 h 3822732"/>
                  <a:gd name="connsiteX28" fmla="*/ 5188003 w 6528460"/>
                  <a:gd name="connsiteY28" fmla="*/ 3732691 h 3822732"/>
                  <a:gd name="connsiteX29" fmla="*/ 5982799 w 6528460"/>
                  <a:gd name="connsiteY29" fmla="*/ 3624371 h 3822732"/>
                  <a:gd name="connsiteX30" fmla="*/ 6208240 w 6528460"/>
                  <a:gd name="connsiteY30" fmla="*/ 3594584 h 3822732"/>
                  <a:gd name="connsiteX31" fmla="*/ 6409986 w 6528460"/>
                  <a:gd name="connsiteY31" fmla="*/ 3435489 h 3822732"/>
                  <a:gd name="connsiteX32" fmla="*/ 6495288 w 6528460"/>
                  <a:gd name="connsiteY32" fmla="*/ 3130162 h 3822732"/>
                  <a:gd name="connsiteX33" fmla="*/ 6528461 w 6528460"/>
                  <a:gd name="connsiteY33" fmla="*/ 2902691 h 3822732"/>
                  <a:gd name="connsiteX34" fmla="*/ 6344994 w 6528460"/>
                  <a:gd name="connsiteY34" fmla="*/ 2286621 h 3822732"/>
                  <a:gd name="connsiteX35" fmla="*/ 6344994 w 6528460"/>
                  <a:gd name="connsiteY35" fmla="*/ 2286621 h 3822732"/>
                  <a:gd name="connsiteX0" fmla="*/ 6344994 w 6528462"/>
                  <a:gd name="connsiteY0" fmla="*/ 2286621 h 3822732"/>
                  <a:gd name="connsiteX1" fmla="*/ 6144602 w 6528462"/>
                  <a:gd name="connsiteY1" fmla="*/ 1996866 h 3822732"/>
                  <a:gd name="connsiteX2" fmla="*/ 5445939 w 6528462"/>
                  <a:gd name="connsiteY2" fmla="*/ 914344 h 3822732"/>
                  <a:gd name="connsiteX3" fmla="*/ 5229977 w 6528462"/>
                  <a:gd name="connsiteY3" fmla="*/ 704475 h 3822732"/>
                  <a:gd name="connsiteX4" fmla="*/ 3865824 w 6528462"/>
                  <a:gd name="connsiteY4" fmla="*/ 131734 h 3822732"/>
                  <a:gd name="connsiteX5" fmla="*/ 3766982 w 6528462"/>
                  <a:gd name="connsiteY5" fmla="*/ 59972 h 3822732"/>
                  <a:gd name="connsiteX6" fmla="*/ 3748702 w 6528462"/>
                  <a:gd name="connsiteY6" fmla="*/ 24090 h 3822732"/>
                  <a:gd name="connsiteX7" fmla="*/ 3731777 w 6528462"/>
                  <a:gd name="connsiteY7" fmla="*/ 24090 h 3822732"/>
                  <a:gd name="connsiteX8" fmla="*/ 3724251 w 6528462"/>
                  <a:gd name="connsiteY8" fmla="*/ 349295 h 3822732"/>
                  <a:gd name="connsiteX9" fmla="*/ 3191128 w 6528462"/>
                  <a:gd name="connsiteY9" fmla="*/ 1099319 h 3822732"/>
                  <a:gd name="connsiteX10" fmla="*/ 2717400 w 6528462"/>
                  <a:gd name="connsiteY10" fmla="*/ 581113 h 3822732"/>
                  <a:gd name="connsiteX11" fmla="*/ 2610394 w 6528462"/>
                  <a:gd name="connsiteY11" fmla="*/ 96529 h 3822732"/>
                  <a:gd name="connsiteX12" fmla="*/ 2594420 w 6528462"/>
                  <a:gd name="connsiteY12" fmla="*/ 161521 h 3822732"/>
                  <a:gd name="connsiteX13" fmla="*/ 2517919 w 6528462"/>
                  <a:gd name="connsiteY13" fmla="*/ 240730 h 3822732"/>
                  <a:gd name="connsiteX14" fmla="*/ 2366271 w 6528462"/>
                  <a:gd name="connsiteY14" fmla="*/ 278642 h 3822732"/>
                  <a:gd name="connsiteX15" fmla="*/ 2113750 w 6528462"/>
                  <a:gd name="connsiteY15" fmla="*/ 377484 h 3822732"/>
                  <a:gd name="connsiteX16" fmla="*/ 1872738 w 6528462"/>
                  <a:gd name="connsiteY16" fmla="*/ 491897 h 3822732"/>
                  <a:gd name="connsiteX17" fmla="*/ 1704843 w 6528462"/>
                  <a:gd name="connsiteY17" fmla="*/ 548765 h 3822732"/>
                  <a:gd name="connsiteX18" fmla="*/ 1379883 w 6528462"/>
                  <a:gd name="connsiteY18" fmla="*/ 773529 h 3822732"/>
                  <a:gd name="connsiteX19" fmla="*/ 1064402 w 6528462"/>
                  <a:gd name="connsiteY19" fmla="*/ 1103227 h 3822732"/>
                  <a:gd name="connsiteX20" fmla="*/ 826098 w 6528462"/>
                  <a:gd name="connsiteY20" fmla="*/ 1374027 h 3822732"/>
                  <a:gd name="connsiteX21" fmla="*/ 475413 w 6528462"/>
                  <a:gd name="connsiteY21" fmla="*/ 2040194 h 3822732"/>
                  <a:gd name="connsiteX22" fmla="*/ 254034 w 6528462"/>
                  <a:gd name="connsiteY22" fmla="*/ 2443685 h 3822732"/>
                  <a:gd name="connsiteX23" fmla="*/ 87492 w 6528462"/>
                  <a:gd name="connsiteY23" fmla="*/ 3516729 h 3822732"/>
                  <a:gd name="connsiteX24" fmla="*/ 1600207 w 6528462"/>
                  <a:gd name="connsiteY24" fmla="*/ 3565712 h 3822732"/>
                  <a:gd name="connsiteX25" fmla="*/ 2430015 w 6528462"/>
                  <a:gd name="connsiteY25" fmla="*/ 3519969 h 3822732"/>
                  <a:gd name="connsiteX26" fmla="*/ 3666776 w 6528462"/>
                  <a:gd name="connsiteY26" fmla="*/ 3524530 h 3822732"/>
                  <a:gd name="connsiteX27" fmla="*/ 4395914 w 6528462"/>
                  <a:gd name="connsiteY27" fmla="*/ 3822732 h 3822732"/>
                  <a:gd name="connsiteX28" fmla="*/ 5188003 w 6528462"/>
                  <a:gd name="connsiteY28" fmla="*/ 3732691 h 3822732"/>
                  <a:gd name="connsiteX29" fmla="*/ 5982799 w 6528462"/>
                  <a:gd name="connsiteY29" fmla="*/ 3624371 h 3822732"/>
                  <a:gd name="connsiteX30" fmla="*/ 6208240 w 6528462"/>
                  <a:gd name="connsiteY30" fmla="*/ 3594584 h 3822732"/>
                  <a:gd name="connsiteX31" fmla="*/ 6409986 w 6528462"/>
                  <a:gd name="connsiteY31" fmla="*/ 3435489 h 3822732"/>
                  <a:gd name="connsiteX32" fmla="*/ 6495288 w 6528462"/>
                  <a:gd name="connsiteY32" fmla="*/ 3130162 h 3822732"/>
                  <a:gd name="connsiteX33" fmla="*/ 6528461 w 6528462"/>
                  <a:gd name="connsiteY33" fmla="*/ 2902691 h 3822732"/>
                  <a:gd name="connsiteX34" fmla="*/ 6344994 w 6528462"/>
                  <a:gd name="connsiteY34" fmla="*/ 2286621 h 3822732"/>
                  <a:gd name="connsiteX35" fmla="*/ 6344994 w 6528462"/>
                  <a:gd name="connsiteY35" fmla="*/ 2286621 h 382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528462" h="3822732">
                    <a:moveTo>
                      <a:pt x="6344994" y="2286621"/>
                    </a:moveTo>
                    <a:cubicBezTo>
                      <a:pt x="6290834" y="2182363"/>
                      <a:pt x="6210272" y="2093677"/>
                      <a:pt x="6144602" y="1996866"/>
                    </a:cubicBezTo>
                    <a:cubicBezTo>
                      <a:pt x="6034252" y="1833709"/>
                      <a:pt x="5492653" y="998969"/>
                      <a:pt x="5445939" y="914344"/>
                    </a:cubicBezTo>
                    <a:cubicBezTo>
                      <a:pt x="5393810" y="821595"/>
                      <a:pt x="5317310" y="755249"/>
                      <a:pt x="5229977" y="704475"/>
                    </a:cubicBezTo>
                    <a:cubicBezTo>
                      <a:pt x="4934805" y="533194"/>
                      <a:pt x="3917952" y="187924"/>
                      <a:pt x="3865824" y="131734"/>
                    </a:cubicBezTo>
                    <a:cubicBezTo>
                      <a:pt x="3821142" y="124286"/>
                      <a:pt x="3776460" y="115485"/>
                      <a:pt x="3766982" y="59972"/>
                    </a:cubicBezTo>
                    <a:cubicBezTo>
                      <a:pt x="3761566" y="48462"/>
                      <a:pt x="3764274" y="30860"/>
                      <a:pt x="3748702" y="24090"/>
                    </a:cubicBezTo>
                    <a:cubicBezTo>
                      <a:pt x="3743060" y="24090"/>
                      <a:pt x="3735852" y="-30111"/>
                      <a:pt x="3731777" y="24090"/>
                    </a:cubicBezTo>
                    <a:cubicBezTo>
                      <a:pt x="3727702" y="78291"/>
                      <a:pt x="3814359" y="170090"/>
                      <a:pt x="3724251" y="349295"/>
                    </a:cubicBezTo>
                    <a:cubicBezTo>
                      <a:pt x="3634143" y="528500"/>
                      <a:pt x="3358936" y="1060683"/>
                      <a:pt x="3191128" y="1099319"/>
                    </a:cubicBezTo>
                    <a:cubicBezTo>
                      <a:pt x="3023320" y="1137955"/>
                      <a:pt x="2814189" y="748245"/>
                      <a:pt x="2717400" y="581113"/>
                    </a:cubicBezTo>
                    <a:cubicBezTo>
                      <a:pt x="2620611" y="413981"/>
                      <a:pt x="2641995" y="166461"/>
                      <a:pt x="2610394" y="96529"/>
                    </a:cubicBezTo>
                    <a:cubicBezTo>
                      <a:pt x="2589407" y="112777"/>
                      <a:pt x="2599835" y="137826"/>
                      <a:pt x="2594420" y="161521"/>
                    </a:cubicBezTo>
                    <a:cubicBezTo>
                      <a:pt x="2584265" y="202818"/>
                      <a:pt x="2561924" y="229898"/>
                      <a:pt x="2517919" y="240730"/>
                    </a:cubicBezTo>
                    <a:cubicBezTo>
                      <a:pt x="2466467" y="252239"/>
                      <a:pt x="2417046" y="267810"/>
                      <a:pt x="2366271" y="278642"/>
                    </a:cubicBezTo>
                    <a:cubicBezTo>
                      <a:pt x="2279615" y="306399"/>
                      <a:pt x="2190928" y="326032"/>
                      <a:pt x="2113750" y="377484"/>
                    </a:cubicBezTo>
                    <a:cubicBezTo>
                      <a:pt x="2039280" y="427582"/>
                      <a:pt x="1960071" y="468202"/>
                      <a:pt x="1872738" y="491897"/>
                    </a:cubicBezTo>
                    <a:cubicBezTo>
                      <a:pt x="1864615" y="495282"/>
                      <a:pt x="1733953" y="537933"/>
                      <a:pt x="1704843" y="548765"/>
                    </a:cubicBezTo>
                    <a:cubicBezTo>
                      <a:pt x="1578244" y="597509"/>
                      <a:pt x="1471955" y="674687"/>
                      <a:pt x="1379883" y="773529"/>
                    </a:cubicBezTo>
                    <a:cubicBezTo>
                      <a:pt x="1373790" y="779621"/>
                      <a:pt x="1170691" y="1005739"/>
                      <a:pt x="1064402" y="1103227"/>
                    </a:cubicBezTo>
                    <a:cubicBezTo>
                      <a:pt x="975715" y="1184467"/>
                      <a:pt x="880935" y="1262322"/>
                      <a:pt x="826098" y="1374027"/>
                    </a:cubicBezTo>
                    <a:cubicBezTo>
                      <a:pt x="725225" y="1604206"/>
                      <a:pt x="612843" y="1828970"/>
                      <a:pt x="475413" y="2040194"/>
                    </a:cubicBezTo>
                    <a:cubicBezTo>
                      <a:pt x="409067" y="2143098"/>
                      <a:pt x="315641" y="2337396"/>
                      <a:pt x="254034" y="2443685"/>
                    </a:cubicBezTo>
                    <a:cubicBezTo>
                      <a:pt x="122019" y="2812650"/>
                      <a:pt x="-135241" y="2612258"/>
                      <a:pt x="87492" y="3516729"/>
                    </a:cubicBezTo>
                    <a:cubicBezTo>
                      <a:pt x="722555" y="3575193"/>
                      <a:pt x="1271235" y="3602793"/>
                      <a:pt x="1600207" y="3565712"/>
                    </a:cubicBezTo>
                    <a:cubicBezTo>
                      <a:pt x="1797504" y="3479722"/>
                      <a:pt x="2098127" y="3508022"/>
                      <a:pt x="2430015" y="3519969"/>
                    </a:cubicBezTo>
                    <a:cubicBezTo>
                      <a:pt x="2783329" y="3513967"/>
                      <a:pt x="3335364" y="3500405"/>
                      <a:pt x="3666776" y="3524530"/>
                    </a:cubicBezTo>
                    <a:cubicBezTo>
                      <a:pt x="3828116" y="3657702"/>
                      <a:pt x="4104127" y="3798699"/>
                      <a:pt x="4395914" y="3822732"/>
                    </a:cubicBezTo>
                    <a:cubicBezTo>
                      <a:pt x="4629479" y="3750970"/>
                      <a:pt x="5077652" y="3746908"/>
                      <a:pt x="5188003" y="3732691"/>
                    </a:cubicBezTo>
                    <a:lnTo>
                      <a:pt x="5982799" y="3624371"/>
                    </a:lnTo>
                    <a:lnTo>
                      <a:pt x="6208240" y="3594584"/>
                    </a:lnTo>
                    <a:cubicBezTo>
                      <a:pt x="6305051" y="3580366"/>
                      <a:pt x="6366658" y="3518760"/>
                      <a:pt x="6409986" y="3435489"/>
                    </a:cubicBezTo>
                    <a:cubicBezTo>
                      <a:pt x="6412694" y="3403670"/>
                      <a:pt x="6491903" y="3141671"/>
                      <a:pt x="6495288" y="3130162"/>
                    </a:cubicBezTo>
                    <a:cubicBezTo>
                      <a:pt x="6517628" y="3055692"/>
                      <a:pt x="6526430" y="2979869"/>
                      <a:pt x="6528461" y="2902691"/>
                    </a:cubicBezTo>
                    <a:cubicBezTo>
                      <a:pt x="6528461" y="2828221"/>
                      <a:pt x="6403893" y="2399680"/>
                      <a:pt x="6344994" y="2286621"/>
                    </a:cubicBezTo>
                    <a:lnTo>
                      <a:pt x="6344994" y="2286621"/>
                    </a:lnTo>
                    <a:close/>
                  </a:path>
                </a:pathLst>
              </a:custGeom>
              <a:solidFill>
                <a:schemeClr val="accent1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CC8F971-B4DD-4F87-A6C5-B99C1CEAB46C}"/>
                  </a:ext>
                </a:extLst>
              </p:cNvPr>
              <p:cNvSpPr/>
              <p:nvPr/>
            </p:nvSpPr>
            <p:spPr>
              <a:xfrm>
                <a:off x="10572756" y="5112566"/>
                <a:ext cx="1454389" cy="1037237"/>
              </a:xfrm>
              <a:custGeom>
                <a:avLst/>
                <a:gdLst>
                  <a:gd name="connsiteX0" fmla="*/ 0 w 2190091"/>
                  <a:gd name="connsiteY0" fmla="*/ 1561923 h 1561922"/>
                  <a:gd name="connsiteX1" fmla="*/ 266061 w 2190091"/>
                  <a:gd name="connsiteY1" fmla="*/ 1471882 h 1561922"/>
                  <a:gd name="connsiteX2" fmla="*/ 701371 w 2190091"/>
                  <a:gd name="connsiteY2" fmla="*/ 1393350 h 1561922"/>
                  <a:gd name="connsiteX3" fmla="*/ 1087260 w 2190091"/>
                  <a:gd name="connsiteY3" fmla="*/ 1344606 h 1561922"/>
                  <a:gd name="connsiteX4" fmla="*/ 1663386 w 2190091"/>
                  <a:gd name="connsiteY4" fmla="*/ 1299247 h 1561922"/>
                  <a:gd name="connsiteX5" fmla="*/ 1698591 w 2190091"/>
                  <a:gd name="connsiteY5" fmla="*/ 1279614 h 1561922"/>
                  <a:gd name="connsiteX6" fmla="*/ 1668803 w 2190091"/>
                  <a:gd name="connsiteY6" fmla="*/ 1255919 h 1561922"/>
                  <a:gd name="connsiteX7" fmla="*/ 1283590 w 2190091"/>
                  <a:gd name="connsiteY7" fmla="*/ 1117812 h 1561922"/>
                  <a:gd name="connsiteX8" fmla="*/ 1052734 w 2190091"/>
                  <a:gd name="connsiteY8" fmla="*/ 1018293 h 1561922"/>
                  <a:gd name="connsiteX9" fmla="*/ 894316 w 2190091"/>
                  <a:gd name="connsiteY9" fmla="*/ 1048758 h 1561922"/>
                  <a:gd name="connsiteX10" fmla="*/ 750792 w 2190091"/>
                  <a:gd name="connsiteY10" fmla="*/ 1192282 h 1561922"/>
                  <a:gd name="connsiteX11" fmla="*/ 473222 w 2190091"/>
                  <a:gd name="connsiteY11" fmla="*/ 1270137 h 1561922"/>
                  <a:gd name="connsiteX12" fmla="*/ 538891 w 2190091"/>
                  <a:gd name="connsiteY12" fmla="*/ 1236963 h 1561922"/>
                  <a:gd name="connsiteX13" fmla="*/ 800213 w 2190091"/>
                  <a:gd name="connsiteY13" fmla="*/ 1051466 h 1561922"/>
                  <a:gd name="connsiteX14" fmla="*/ 991127 w 2190091"/>
                  <a:gd name="connsiteY14" fmla="*/ 941115 h 1561922"/>
                  <a:gd name="connsiteX15" fmla="*/ 1164438 w 2190091"/>
                  <a:gd name="connsiteY15" fmla="*/ 951270 h 1561922"/>
                  <a:gd name="connsiteX16" fmla="*/ 1507676 w 2190091"/>
                  <a:gd name="connsiteY16" fmla="*/ 1056882 h 1561922"/>
                  <a:gd name="connsiteX17" fmla="*/ 1794047 w 2190091"/>
                  <a:gd name="connsiteY17" fmla="*/ 1125259 h 1561922"/>
                  <a:gd name="connsiteX18" fmla="*/ 1993085 w 2190091"/>
                  <a:gd name="connsiteY18" fmla="*/ 1001368 h 1561922"/>
                  <a:gd name="connsiteX19" fmla="*/ 1968713 w 2190091"/>
                  <a:gd name="connsiteY19" fmla="*/ 867999 h 1561922"/>
                  <a:gd name="connsiteX20" fmla="*/ 1859039 w 2190091"/>
                  <a:gd name="connsiteY20" fmla="*/ 675731 h 1561922"/>
                  <a:gd name="connsiteX21" fmla="*/ 1976837 w 2190091"/>
                  <a:gd name="connsiteY21" fmla="*/ 754263 h 1561922"/>
                  <a:gd name="connsiteX22" fmla="*/ 2082449 w 2190091"/>
                  <a:gd name="connsiteY22" fmla="*/ 735984 h 1561922"/>
                  <a:gd name="connsiteX23" fmla="*/ 2109529 w 2190091"/>
                  <a:gd name="connsiteY23" fmla="*/ 466539 h 1561922"/>
                  <a:gd name="connsiteX24" fmla="*/ 1930124 w 2190091"/>
                  <a:gd name="connsiteY24" fmla="*/ 33259 h 1561922"/>
                  <a:gd name="connsiteX25" fmla="*/ 1922677 w 2190091"/>
                  <a:gd name="connsiteY25" fmla="*/ 2794 h 1561922"/>
                  <a:gd name="connsiteX26" fmla="*/ 1954496 w 2190091"/>
                  <a:gd name="connsiteY26" fmla="*/ 12949 h 1561922"/>
                  <a:gd name="connsiteX27" fmla="*/ 2037767 w 2190091"/>
                  <a:gd name="connsiteY27" fmla="*/ 93512 h 1561922"/>
                  <a:gd name="connsiteX28" fmla="*/ 2152180 w 2190091"/>
                  <a:gd name="connsiteY28" fmla="*/ 412379 h 1561922"/>
                  <a:gd name="connsiteX29" fmla="*/ 2190092 w 2190091"/>
                  <a:gd name="connsiteY29" fmla="*/ 627664 h 1561922"/>
                  <a:gd name="connsiteX30" fmla="*/ 2156919 w 2190091"/>
                  <a:gd name="connsiteY30" fmla="*/ 856490 h 1561922"/>
                  <a:gd name="connsiteX31" fmla="*/ 2070940 w 2190091"/>
                  <a:gd name="connsiteY31" fmla="*/ 1162494 h 1561922"/>
                  <a:gd name="connsiteX32" fmla="*/ 1869194 w 2190091"/>
                  <a:gd name="connsiteY32" fmla="*/ 1322266 h 1561922"/>
                  <a:gd name="connsiteX33" fmla="*/ 1643076 w 2190091"/>
                  <a:gd name="connsiteY33" fmla="*/ 1352053 h 1561922"/>
                  <a:gd name="connsiteX34" fmla="*/ 1270727 w 2190091"/>
                  <a:gd name="connsiteY34" fmla="*/ 1400797 h 1561922"/>
                  <a:gd name="connsiteX35" fmla="*/ 846249 w 2190091"/>
                  <a:gd name="connsiteY35" fmla="*/ 1460373 h 1561922"/>
                  <a:gd name="connsiteX36" fmla="*/ 513842 w 2190091"/>
                  <a:gd name="connsiteY36" fmla="*/ 1503701 h 1561922"/>
                  <a:gd name="connsiteX37" fmla="*/ 491501 w 2190091"/>
                  <a:gd name="connsiteY37" fmla="*/ 1505732 h 1561922"/>
                  <a:gd name="connsiteX38" fmla="*/ 51452 w 2190091"/>
                  <a:gd name="connsiteY38" fmla="*/ 1551091 h 1561922"/>
                  <a:gd name="connsiteX39" fmla="*/ 0 w 2190091"/>
                  <a:gd name="connsiteY39" fmla="*/ 1561923 h 1561922"/>
                  <a:gd name="connsiteX40" fmla="*/ 0 w 2190091"/>
                  <a:gd name="connsiteY40" fmla="*/ 1561923 h 156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190091" h="1561922">
                    <a:moveTo>
                      <a:pt x="0" y="1561923"/>
                    </a:moveTo>
                    <a:cubicBezTo>
                      <a:pt x="83271" y="1513856"/>
                      <a:pt x="174666" y="1494223"/>
                      <a:pt x="266061" y="1471882"/>
                    </a:cubicBezTo>
                    <a:cubicBezTo>
                      <a:pt x="409584" y="1437355"/>
                      <a:pt x="556493" y="1417045"/>
                      <a:pt x="701371" y="1393350"/>
                    </a:cubicBezTo>
                    <a:cubicBezTo>
                      <a:pt x="829324" y="1372363"/>
                      <a:pt x="959307" y="1361531"/>
                      <a:pt x="1087260" y="1344606"/>
                    </a:cubicBezTo>
                    <a:cubicBezTo>
                      <a:pt x="1278175" y="1319557"/>
                      <a:pt x="1471119" y="1312787"/>
                      <a:pt x="1663386" y="1299247"/>
                    </a:cubicBezTo>
                    <a:cubicBezTo>
                      <a:pt x="1677604" y="1298571"/>
                      <a:pt x="1697914" y="1297216"/>
                      <a:pt x="1698591" y="1279614"/>
                    </a:cubicBezTo>
                    <a:cubicBezTo>
                      <a:pt x="1699268" y="1264043"/>
                      <a:pt x="1680311" y="1260658"/>
                      <a:pt x="1668803" y="1255919"/>
                    </a:cubicBezTo>
                    <a:cubicBezTo>
                      <a:pt x="1540850" y="1209883"/>
                      <a:pt x="1410866" y="1166556"/>
                      <a:pt x="1283590" y="1117812"/>
                    </a:cubicBezTo>
                    <a:cubicBezTo>
                      <a:pt x="1205058" y="1088024"/>
                      <a:pt x="1129235" y="1052820"/>
                      <a:pt x="1052734" y="1018293"/>
                    </a:cubicBezTo>
                    <a:cubicBezTo>
                      <a:pt x="991127" y="991213"/>
                      <a:pt x="940352" y="1002045"/>
                      <a:pt x="894316" y="1048758"/>
                    </a:cubicBezTo>
                    <a:cubicBezTo>
                      <a:pt x="846249" y="1096825"/>
                      <a:pt x="798182" y="1143538"/>
                      <a:pt x="750792" y="1192282"/>
                    </a:cubicBezTo>
                    <a:cubicBezTo>
                      <a:pt x="674968" y="1273522"/>
                      <a:pt x="580188" y="1287062"/>
                      <a:pt x="473222" y="1270137"/>
                    </a:cubicBezTo>
                    <a:cubicBezTo>
                      <a:pt x="494886" y="1259304"/>
                      <a:pt x="515873" y="1245764"/>
                      <a:pt x="538891" y="1236963"/>
                    </a:cubicBezTo>
                    <a:cubicBezTo>
                      <a:pt x="642472" y="1198374"/>
                      <a:pt x="727097" y="1134059"/>
                      <a:pt x="800213" y="1051466"/>
                    </a:cubicBezTo>
                    <a:cubicBezTo>
                      <a:pt x="851665" y="993921"/>
                      <a:pt x="915302" y="956686"/>
                      <a:pt x="991127" y="941115"/>
                    </a:cubicBezTo>
                    <a:cubicBezTo>
                      <a:pt x="1050025" y="929606"/>
                      <a:pt x="1107570" y="939084"/>
                      <a:pt x="1164438" y="951270"/>
                    </a:cubicBezTo>
                    <a:cubicBezTo>
                      <a:pt x="1282236" y="975642"/>
                      <a:pt x="1394618" y="1019647"/>
                      <a:pt x="1507676" y="1056882"/>
                    </a:cubicBezTo>
                    <a:cubicBezTo>
                      <a:pt x="1601103" y="1087347"/>
                      <a:pt x="1695883" y="1113750"/>
                      <a:pt x="1794047" y="1125259"/>
                    </a:cubicBezTo>
                    <a:cubicBezTo>
                      <a:pt x="1883411" y="1136091"/>
                      <a:pt x="1972775" y="1082608"/>
                      <a:pt x="1993085" y="1001368"/>
                    </a:cubicBezTo>
                    <a:cubicBezTo>
                      <a:pt x="2005948" y="954655"/>
                      <a:pt x="1987669" y="909973"/>
                      <a:pt x="1968713" y="867999"/>
                    </a:cubicBezTo>
                    <a:cubicBezTo>
                      <a:pt x="1939602" y="803684"/>
                      <a:pt x="1903721" y="744108"/>
                      <a:pt x="1859039" y="675731"/>
                    </a:cubicBezTo>
                    <a:cubicBezTo>
                      <a:pt x="1910491" y="697395"/>
                      <a:pt x="1940279" y="731922"/>
                      <a:pt x="1976837" y="754263"/>
                    </a:cubicBezTo>
                    <a:cubicBezTo>
                      <a:pt x="2028289" y="786759"/>
                      <a:pt x="2039121" y="776604"/>
                      <a:pt x="2082449" y="735984"/>
                    </a:cubicBezTo>
                    <a:cubicBezTo>
                      <a:pt x="2171813" y="651359"/>
                      <a:pt x="2126454" y="557257"/>
                      <a:pt x="2109529" y="466539"/>
                    </a:cubicBezTo>
                    <a:cubicBezTo>
                      <a:pt x="2080418" y="310152"/>
                      <a:pt x="2016103" y="166628"/>
                      <a:pt x="1930124" y="33259"/>
                    </a:cubicBezTo>
                    <a:cubicBezTo>
                      <a:pt x="1924031" y="23104"/>
                      <a:pt x="1910491" y="13626"/>
                      <a:pt x="1922677" y="2794"/>
                    </a:cubicBezTo>
                    <a:cubicBezTo>
                      <a:pt x="1933509" y="-5330"/>
                      <a:pt x="1945019" y="6179"/>
                      <a:pt x="1954496" y="12949"/>
                    </a:cubicBezTo>
                    <a:cubicBezTo>
                      <a:pt x="1981576" y="33936"/>
                      <a:pt x="2010687" y="56954"/>
                      <a:pt x="2037767" y="93512"/>
                    </a:cubicBezTo>
                    <a:cubicBezTo>
                      <a:pt x="2081095" y="163243"/>
                      <a:pt x="2124423" y="310152"/>
                      <a:pt x="2152180" y="412379"/>
                    </a:cubicBezTo>
                    <a:cubicBezTo>
                      <a:pt x="2165720" y="483464"/>
                      <a:pt x="2190092" y="552518"/>
                      <a:pt x="2190092" y="627664"/>
                    </a:cubicBezTo>
                    <a:cubicBezTo>
                      <a:pt x="2189415" y="706196"/>
                      <a:pt x="2179937" y="782020"/>
                      <a:pt x="2156919" y="856490"/>
                    </a:cubicBezTo>
                    <a:cubicBezTo>
                      <a:pt x="2153534" y="867322"/>
                      <a:pt x="2073648" y="1129998"/>
                      <a:pt x="2070940" y="1162494"/>
                    </a:cubicBezTo>
                    <a:cubicBezTo>
                      <a:pt x="2027612" y="1246442"/>
                      <a:pt x="1966682" y="1308048"/>
                      <a:pt x="1869194" y="1322266"/>
                    </a:cubicBezTo>
                    <a:cubicBezTo>
                      <a:pt x="1794047" y="1333097"/>
                      <a:pt x="1718901" y="1341898"/>
                      <a:pt x="1643076" y="1352053"/>
                    </a:cubicBezTo>
                    <a:cubicBezTo>
                      <a:pt x="1518509" y="1368301"/>
                      <a:pt x="1395295" y="1384549"/>
                      <a:pt x="1270727" y="1400797"/>
                    </a:cubicBezTo>
                    <a:cubicBezTo>
                      <a:pt x="1129235" y="1419753"/>
                      <a:pt x="987742" y="1440740"/>
                      <a:pt x="846249" y="1460373"/>
                    </a:cubicBezTo>
                    <a:cubicBezTo>
                      <a:pt x="735221" y="1475944"/>
                      <a:pt x="624193" y="1489484"/>
                      <a:pt x="513842" y="1503701"/>
                    </a:cubicBezTo>
                    <a:cubicBezTo>
                      <a:pt x="506396" y="1504378"/>
                      <a:pt x="498271" y="1506409"/>
                      <a:pt x="491501" y="1505732"/>
                    </a:cubicBezTo>
                    <a:cubicBezTo>
                      <a:pt x="342561" y="1497608"/>
                      <a:pt x="197007" y="1519949"/>
                      <a:pt x="51452" y="1551091"/>
                    </a:cubicBezTo>
                    <a:cubicBezTo>
                      <a:pt x="35881" y="1556507"/>
                      <a:pt x="17602" y="1559215"/>
                      <a:pt x="0" y="1561923"/>
                    </a:cubicBezTo>
                    <a:lnTo>
                      <a:pt x="0" y="1561923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F56D329-03AF-47B8-998A-4EC9FE4D17A2}"/>
                  </a:ext>
                </a:extLst>
              </p:cNvPr>
              <p:cNvSpPr/>
              <p:nvPr/>
            </p:nvSpPr>
            <p:spPr>
              <a:xfrm>
                <a:off x="8483674" y="4434657"/>
                <a:ext cx="1023577" cy="1513285"/>
              </a:xfrm>
              <a:custGeom>
                <a:avLst/>
                <a:gdLst>
                  <a:gd name="connsiteX0" fmla="*/ 1533906 w 1541353"/>
                  <a:gd name="connsiteY0" fmla="*/ 2278779 h 2278778"/>
                  <a:gd name="connsiteX1" fmla="*/ 536010 w 1541353"/>
                  <a:gd name="connsiteY1" fmla="*/ 2230712 h 2278778"/>
                  <a:gd name="connsiteX2" fmla="*/ 359313 w 1541353"/>
                  <a:gd name="connsiteY2" fmla="*/ 1427114 h 2278778"/>
                  <a:gd name="connsiteX3" fmla="*/ 137257 w 1541353"/>
                  <a:gd name="connsiteY3" fmla="*/ 1767645 h 2278778"/>
                  <a:gd name="connsiteX4" fmla="*/ 504 w 1541353"/>
                  <a:gd name="connsiteY4" fmla="*/ 1621413 h 2278778"/>
                  <a:gd name="connsiteX5" fmla="*/ 37738 w 1541353"/>
                  <a:gd name="connsiteY5" fmla="*/ 1452163 h 2278778"/>
                  <a:gd name="connsiteX6" fmla="*/ 97314 w 1541353"/>
                  <a:gd name="connsiteY6" fmla="*/ 1442008 h 2278778"/>
                  <a:gd name="connsiteX7" fmla="*/ 175846 w 1541353"/>
                  <a:gd name="connsiteY7" fmla="*/ 1545589 h 2278778"/>
                  <a:gd name="connsiteX8" fmla="*/ 271980 w 1541353"/>
                  <a:gd name="connsiteY8" fmla="*/ 1540173 h 2278778"/>
                  <a:gd name="connsiteX9" fmla="*/ 302445 w 1541353"/>
                  <a:gd name="connsiteY9" fmla="*/ 1330980 h 2278778"/>
                  <a:gd name="connsiteX10" fmla="*/ 229329 w 1541353"/>
                  <a:gd name="connsiteY10" fmla="*/ 881453 h 2278778"/>
                  <a:gd name="connsiteX11" fmla="*/ 110854 w 1541353"/>
                  <a:gd name="connsiteY11" fmla="*/ 413647 h 2278778"/>
                  <a:gd name="connsiteX12" fmla="*/ 57371 w 1541353"/>
                  <a:gd name="connsiteY12" fmla="*/ 0 h 2278778"/>
                  <a:gd name="connsiteX13" fmla="*/ 78358 w 1541353"/>
                  <a:gd name="connsiteY13" fmla="*/ 83948 h 2278778"/>
                  <a:gd name="connsiteX14" fmla="*/ 137934 w 1541353"/>
                  <a:gd name="connsiteY14" fmla="*/ 321575 h 2278778"/>
                  <a:gd name="connsiteX15" fmla="*/ 188709 w 1541353"/>
                  <a:gd name="connsiteY15" fmla="*/ 373027 h 2278778"/>
                  <a:gd name="connsiteX16" fmla="*/ 233391 w 1541353"/>
                  <a:gd name="connsiteY16" fmla="*/ 321575 h 2278778"/>
                  <a:gd name="connsiteX17" fmla="*/ 303122 w 1541353"/>
                  <a:gd name="connsiteY17" fmla="*/ 88010 h 2278778"/>
                  <a:gd name="connsiteX18" fmla="*/ 309215 w 1541353"/>
                  <a:gd name="connsiteY18" fmla="*/ 343915 h 2278778"/>
                  <a:gd name="connsiteX19" fmla="*/ 311246 w 1541353"/>
                  <a:gd name="connsiteY19" fmla="*/ 790058 h 2278778"/>
                  <a:gd name="connsiteX20" fmla="*/ 456124 w 1541353"/>
                  <a:gd name="connsiteY20" fmla="*/ 1332334 h 2278778"/>
                  <a:gd name="connsiteX21" fmla="*/ 783114 w 1541353"/>
                  <a:gd name="connsiteY21" fmla="*/ 1474504 h 2278778"/>
                  <a:gd name="connsiteX22" fmla="*/ 981475 w 1541353"/>
                  <a:gd name="connsiteY22" fmla="*/ 1471119 h 2278778"/>
                  <a:gd name="connsiteX23" fmla="*/ 1034281 w 1541353"/>
                  <a:gd name="connsiteY23" fmla="*/ 1534757 h 2278778"/>
                  <a:gd name="connsiteX24" fmla="*/ 977413 w 1541353"/>
                  <a:gd name="connsiteY24" fmla="*/ 1708746 h 2278778"/>
                  <a:gd name="connsiteX25" fmla="*/ 920545 w 1541353"/>
                  <a:gd name="connsiteY25" fmla="*/ 1869195 h 2278778"/>
                  <a:gd name="connsiteX26" fmla="*/ 925284 w 1541353"/>
                  <a:gd name="connsiteY26" fmla="*/ 1911845 h 2278778"/>
                  <a:gd name="connsiteX27" fmla="*/ 965904 w 1541353"/>
                  <a:gd name="connsiteY27" fmla="*/ 1903721 h 2278778"/>
                  <a:gd name="connsiteX28" fmla="*/ 1096565 w 1541353"/>
                  <a:gd name="connsiteY28" fmla="*/ 1750720 h 2278778"/>
                  <a:gd name="connsiteX29" fmla="*/ 1375488 w 1541353"/>
                  <a:gd name="connsiteY29" fmla="*/ 1241616 h 2278778"/>
                  <a:gd name="connsiteX30" fmla="*/ 1519689 w 1541353"/>
                  <a:gd name="connsiteY30" fmla="*/ 922073 h 2278778"/>
                  <a:gd name="connsiteX31" fmla="*/ 1541353 w 1541353"/>
                  <a:gd name="connsiteY31" fmla="*/ 898378 h 2278778"/>
                  <a:gd name="connsiteX32" fmla="*/ 1406630 w 1541353"/>
                  <a:gd name="connsiteY32" fmla="*/ 1316763 h 2278778"/>
                  <a:gd name="connsiteX33" fmla="*/ 1139216 w 1541353"/>
                  <a:gd name="connsiteY33" fmla="*/ 1911168 h 2278778"/>
                  <a:gd name="connsiteX34" fmla="*/ 1106720 w 1541353"/>
                  <a:gd name="connsiteY34" fmla="*/ 2092604 h 2278778"/>
                  <a:gd name="connsiteX35" fmla="*/ 1238058 w 1541353"/>
                  <a:gd name="connsiteY35" fmla="*/ 2206340 h 2278778"/>
                  <a:gd name="connsiteX36" fmla="*/ 1528490 w 1541353"/>
                  <a:gd name="connsiteY36" fmla="*/ 2134578 h 2278778"/>
                  <a:gd name="connsiteX37" fmla="*/ 1533906 w 1541353"/>
                  <a:gd name="connsiteY37" fmla="*/ 2278779 h 2278778"/>
                  <a:gd name="connsiteX38" fmla="*/ 1533906 w 1541353"/>
                  <a:gd name="connsiteY38" fmla="*/ 2278779 h 2278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41353" h="2278778">
                    <a:moveTo>
                      <a:pt x="1533906" y="2278779"/>
                    </a:moveTo>
                    <a:cubicBezTo>
                      <a:pt x="1378873" y="2276071"/>
                      <a:pt x="551580" y="2237482"/>
                      <a:pt x="536010" y="2230712"/>
                    </a:cubicBezTo>
                    <a:cubicBezTo>
                      <a:pt x="520439" y="2215141"/>
                      <a:pt x="472371" y="1621413"/>
                      <a:pt x="359313" y="1427114"/>
                    </a:cubicBezTo>
                    <a:cubicBezTo>
                      <a:pt x="359990" y="1704683"/>
                      <a:pt x="163660" y="1771030"/>
                      <a:pt x="137257" y="1767645"/>
                    </a:cubicBezTo>
                    <a:cubicBezTo>
                      <a:pt x="43831" y="1758843"/>
                      <a:pt x="-5590" y="1718901"/>
                      <a:pt x="504" y="1621413"/>
                    </a:cubicBezTo>
                    <a:cubicBezTo>
                      <a:pt x="3888" y="1562514"/>
                      <a:pt x="10658" y="1504969"/>
                      <a:pt x="37738" y="1452163"/>
                    </a:cubicBezTo>
                    <a:cubicBezTo>
                      <a:pt x="51955" y="1423052"/>
                      <a:pt x="70234" y="1416959"/>
                      <a:pt x="97314" y="1442008"/>
                    </a:cubicBezTo>
                    <a:cubicBezTo>
                      <a:pt x="129133" y="1472473"/>
                      <a:pt x="150797" y="1510385"/>
                      <a:pt x="175846" y="1545589"/>
                    </a:cubicBezTo>
                    <a:cubicBezTo>
                      <a:pt x="215112" y="1600426"/>
                      <a:pt x="242869" y="1600426"/>
                      <a:pt x="271980" y="1540173"/>
                    </a:cubicBezTo>
                    <a:cubicBezTo>
                      <a:pt x="303799" y="1474504"/>
                      <a:pt x="311923" y="1406127"/>
                      <a:pt x="302445" y="1330980"/>
                    </a:cubicBezTo>
                    <a:cubicBezTo>
                      <a:pt x="283489" y="1179332"/>
                      <a:pt x="253701" y="1031069"/>
                      <a:pt x="229329" y="881453"/>
                    </a:cubicBezTo>
                    <a:cubicBezTo>
                      <a:pt x="202926" y="721681"/>
                      <a:pt x="171107" y="564617"/>
                      <a:pt x="110854" y="413647"/>
                    </a:cubicBezTo>
                    <a:cubicBezTo>
                      <a:pt x="57371" y="282309"/>
                      <a:pt x="47216" y="143524"/>
                      <a:pt x="57371" y="0"/>
                    </a:cubicBezTo>
                    <a:cubicBezTo>
                      <a:pt x="75650" y="27080"/>
                      <a:pt x="71588" y="56868"/>
                      <a:pt x="78358" y="83948"/>
                    </a:cubicBezTo>
                    <a:cubicBezTo>
                      <a:pt x="84451" y="111028"/>
                      <a:pt x="114916" y="272831"/>
                      <a:pt x="137934" y="321575"/>
                    </a:cubicBezTo>
                    <a:cubicBezTo>
                      <a:pt x="148766" y="343915"/>
                      <a:pt x="157567" y="373027"/>
                      <a:pt x="188709" y="373027"/>
                    </a:cubicBezTo>
                    <a:cubicBezTo>
                      <a:pt x="217820" y="372349"/>
                      <a:pt x="225944" y="343239"/>
                      <a:pt x="233391" y="321575"/>
                    </a:cubicBezTo>
                    <a:cubicBezTo>
                      <a:pt x="251670" y="266738"/>
                      <a:pt x="294321" y="117121"/>
                      <a:pt x="303122" y="88010"/>
                    </a:cubicBezTo>
                    <a:cubicBezTo>
                      <a:pt x="322755" y="161803"/>
                      <a:pt x="309215" y="325637"/>
                      <a:pt x="309215" y="343915"/>
                    </a:cubicBezTo>
                    <a:cubicBezTo>
                      <a:pt x="309215" y="492855"/>
                      <a:pt x="301768" y="641118"/>
                      <a:pt x="311246" y="790058"/>
                    </a:cubicBezTo>
                    <a:cubicBezTo>
                      <a:pt x="322078" y="978941"/>
                      <a:pt x="366760" y="1163762"/>
                      <a:pt x="456124" y="1332334"/>
                    </a:cubicBezTo>
                    <a:cubicBezTo>
                      <a:pt x="530594" y="1470442"/>
                      <a:pt x="621989" y="1488044"/>
                      <a:pt x="783114" y="1474504"/>
                    </a:cubicBezTo>
                    <a:cubicBezTo>
                      <a:pt x="849460" y="1469088"/>
                      <a:pt x="915129" y="1469088"/>
                      <a:pt x="981475" y="1471119"/>
                    </a:cubicBezTo>
                    <a:cubicBezTo>
                      <a:pt x="1018033" y="1471796"/>
                      <a:pt x="1038343" y="1495491"/>
                      <a:pt x="1034281" y="1534757"/>
                    </a:cubicBezTo>
                    <a:cubicBezTo>
                      <a:pt x="1028188" y="1597041"/>
                      <a:pt x="999754" y="1651878"/>
                      <a:pt x="977413" y="1708746"/>
                    </a:cubicBezTo>
                    <a:cubicBezTo>
                      <a:pt x="955749" y="1762228"/>
                      <a:pt x="934085" y="1814357"/>
                      <a:pt x="920545" y="1869195"/>
                    </a:cubicBezTo>
                    <a:cubicBezTo>
                      <a:pt x="917160" y="1883411"/>
                      <a:pt x="913098" y="1899660"/>
                      <a:pt x="925284" y="1911845"/>
                    </a:cubicBezTo>
                    <a:cubicBezTo>
                      <a:pt x="940855" y="1925385"/>
                      <a:pt x="954395" y="1911845"/>
                      <a:pt x="965904" y="1903721"/>
                    </a:cubicBezTo>
                    <a:cubicBezTo>
                      <a:pt x="1024126" y="1865132"/>
                      <a:pt x="1060007" y="1807587"/>
                      <a:pt x="1096565" y="1750720"/>
                    </a:cubicBezTo>
                    <a:cubicBezTo>
                      <a:pt x="1201500" y="1587563"/>
                      <a:pt x="1292218" y="1416282"/>
                      <a:pt x="1375488" y="1241616"/>
                    </a:cubicBezTo>
                    <a:cubicBezTo>
                      <a:pt x="1426263" y="1136004"/>
                      <a:pt x="1471622" y="1028362"/>
                      <a:pt x="1519689" y="922073"/>
                    </a:cubicBezTo>
                    <a:cubicBezTo>
                      <a:pt x="1523074" y="913272"/>
                      <a:pt x="1525105" y="901086"/>
                      <a:pt x="1541353" y="898378"/>
                    </a:cubicBezTo>
                    <a:cubicBezTo>
                      <a:pt x="1504118" y="1041902"/>
                      <a:pt x="1456051" y="1179332"/>
                      <a:pt x="1406630" y="1316763"/>
                    </a:cubicBezTo>
                    <a:cubicBezTo>
                      <a:pt x="1333514" y="1521894"/>
                      <a:pt x="1227903" y="1713485"/>
                      <a:pt x="1139216" y="1911168"/>
                    </a:cubicBezTo>
                    <a:cubicBezTo>
                      <a:pt x="1114167" y="1968713"/>
                      <a:pt x="1096565" y="2028289"/>
                      <a:pt x="1106720" y="2092604"/>
                    </a:cubicBezTo>
                    <a:cubicBezTo>
                      <a:pt x="1119583" y="2171813"/>
                      <a:pt x="1174420" y="2198893"/>
                      <a:pt x="1238058" y="2206340"/>
                    </a:cubicBezTo>
                    <a:cubicBezTo>
                      <a:pt x="1340962" y="2217849"/>
                      <a:pt x="1442511" y="2197539"/>
                      <a:pt x="1528490" y="2134578"/>
                    </a:cubicBezTo>
                    <a:cubicBezTo>
                      <a:pt x="1524428" y="2211756"/>
                      <a:pt x="1544061" y="2253053"/>
                      <a:pt x="1533906" y="2278779"/>
                    </a:cubicBezTo>
                    <a:lnTo>
                      <a:pt x="1533906" y="227877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B881EB6-8F13-4CB4-BE4F-DA68BE167626}"/>
                  </a:ext>
                </a:extLst>
              </p:cNvPr>
              <p:cNvSpPr/>
              <p:nvPr/>
            </p:nvSpPr>
            <p:spPr>
              <a:xfrm>
                <a:off x="10803487" y="4262918"/>
                <a:ext cx="1065483" cy="1368660"/>
              </a:xfrm>
              <a:custGeom>
                <a:avLst/>
                <a:gdLst>
                  <a:gd name="connsiteX0" fmla="*/ 967962 w 1604456"/>
                  <a:gd name="connsiteY0" fmla="*/ 1468411 h 2060996"/>
                  <a:gd name="connsiteX1" fmla="*/ 902969 w 1604456"/>
                  <a:gd name="connsiteY1" fmla="*/ 1545589 h 2060996"/>
                  <a:gd name="connsiteX2" fmla="*/ 870474 w 1604456"/>
                  <a:gd name="connsiteY2" fmla="*/ 1582147 h 2060996"/>
                  <a:gd name="connsiteX3" fmla="*/ 865057 w 1604456"/>
                  <a:gd name="connsiteY3" fmla="*/ 1614643 h 2060996"/>
                  <a:gd name="connsiteX4" fmla="*/ 894845 w 1604456"/>
                  <a:gd name="connsiteY4" fmla="*/ 1615320 h 2060996"/>
                  <a:gd name="connsiteX5" fmla="*/ 1011289 w 1604456"/>
                  <a:gd name="connsiteY5" fmla="*/ 1566576 h 2060996"/>
                  <a:gd name="connsiteX6" fmla="*/ 1495343 w 1604456"/>
                  <a:gd name="connsiteY6" fmla="*/ 1512416 h 2060996"/>
                  <a:gd name="connsiteX7" fmla="*/ 1586061 w 1604456"/>
                  <a:gd name="connsiteY7" fmla="*/ 1550328 h 2060996"/>
                  <a:gd name="connsiteX8" fmla="*/ 1604341 w 1604456"/>
                  <a:gd name="connsiteY8" fmla="*/ 1573346 h 2060996"/>
                  <a:gd name="connsiteX9" fmla="*/ 1576583 w 1604456"/>
                  <a:gd name="connsiteY9" fmla="*/ 1591625 h 2060996"/>
                  <a:gd name="connsiteX10" fmla="*/ 1508883 w 1604456"/>
                  <a:gd name="connsiteY10" fmla="*/ 1590948 h 2060996"/>
                  <a:gd name="connsiteX11" fmla="*/ 1205588 w 1604456"/>
                  <a:gd name="connsiteY11" fmla="*/ 1598395 h 2060996"/>
                  <a:gd name="connsiteX12" fmla="*/ 412823 w 1604456"/>
                  <a:gd name="connsiteY12" fmla="*/ 1862424 h 2060996"/>
                  <a:gd name="connsiteX13" fmla="*/ 115620 w 1604456"/>
                  <a:gd name="connsiteY13" fmla="*/ 2027612 h 2060996"/>
                  <a:gd name="connsiteX14" fmla="*/ 28287 w 1604456"/>
                  <a:gd name="connsiteY14" fmla="*/ 2060108 h 2060996"/>
                  <a:gd name="connsiteX15" fmla="*/ 1207 w 1604456"/>
                  <a:gd name="connsiteY15" fmla="*/ 2048599 h 2060996"/>
                  <a:gd name="connsiteX16" fmla="*/ 9330 w 1604456"/>
                  <a:gd name="connsiteY16" fmla="*/ 2029643 h 2060996"/>
                  <a:gd name="connsiteX17" fmla="*/ 86508 w 1604456"/>
                  <a:gd name="connsiteY17" fmla="*/ 1829251 h 2060996"/>
                  <a:gd name="connsiteX18" fmla="*/ 67553 w 1604456"/>
                  <a:gd name="connsiteY18" fmla="*/ 1343166 h 2060996"/>
                  <a:gd name="connsiteX19" fmla="*/ 108850 w 1604456"/>
                  <a:gd name="connsiteY19" fmla="*/ 962693 h 2060996"/>
                  <a:gd name="connsiteX20" fmla="*/ 142023 w 1604456"/>
                  <a:gd name="connsiteY20" fmla="*/ 621485 h 2060996"/>
                  <a:gd name="connsiteX21" fmla="*/ 204983 w 1604456"/>
                  <a:gd name="connsiteY21" fmla="*/ 77855 h 2060996"/>
                  <a:gd name="connsiteX22" fmla="*/ 235448 w 1604456"/>
                  <a:gd name="connsiteY22" fmla="*/ 0 h 2060996"/>
                  <a:gd name="connsiteX23" fmla="*/ 226648 w 1604456"/>
                  <a:gd name="connsiteY23" fmla="*/ 123214 h 2060996"/>
                  <a:gd name="connsiteX24" fmla="*/ 186028 w 1604456"/>
                  <a:gd name="connsiteY24" fmla="*/ 494886 h 2060996"/>
                  <a:gd name="connsiteX25" fmla="*/ 175873 w 1604456"/>
                  <a:gd name="connsiteY25" fmla="*/ 619454 h 2060996"/>
                  <a:gd name="connsiteX26" fmla="*/ 196860 w 1604456"/>
                  <a:gd name="connsiteY26" fmla="*/ 674968 h 2060996"/>
                  <a:gd name="connsiteX27" fmla="*/ 245603 w 1604456"/>
                  <a:gd name="connsiteY27" fmla="*/ 658720 h 2060996"/>
                  <a:gd name="connsiteX28" fmla="*/ 296378 w 1604456"/>
                  <a:gd name="connsiteY28" fmla="*/ 630286 h 2060996"/>
                  <a:gd name="connsiteX29" fmla="*/ 324135 w 1604456"/>
                  <a:gd name="connsiteY29" fmla="*/ 624870 h 2060996"/>
                  <a:gd name="connsiteX30" fmla="*/ 324135 w 1604456"/>
                  <a:gd name="connsiteY30" fmla="*/ 654658 h 2060996"/>
                  <a:gd name="connsiteX31" fmla="*/ 242218 w 1604456"/>
                  <a:gd name="connsiteY31" fmla="*/ 891608 h 2060996"/>
                  <a:gd name="connsiteX32" fmla="*/ 158270 w 1604456"/>
                  <a:gd name="connsiteY32" fmla="*/ 1354675 h 2060996"/>
                  <a:gd name="connsiteX33" fmla="*/ 158270 w 1604456"/>
                  <a:gd name="connsiteY33" fmla="*/ 1377016 h 2060996"/>
                  <a:gd name="connsiteX34" fmla="*/ 171133 w 1604456"/>
                  <a:gd name="connsiteY34" fmla="*/ 1402065 h 2060996"/>
                  <a:gd name="connsiteX35" fmla="*/ 188058 w 1604456"/>
                  <a:gd name="connsiteY35" fmla="*/ 1383786 h 2060996"/>
                  <a:gd name="connsiteX36" fmla="*/ 263883 w 1604456"/>
                  <a:gd name="connsiteY36" fmla="*/ 1226045 h 2060996"/>
                  <a:gd name="connsiteX37" fmla="*/ 293670 w 1604456"/>
                  <a:gd name="connsiteY37" fmla="*/ 1175947 h 2060996"/>
                  <a:gd name="connsiteX38" fmla="*/ 318043 w 1604456"/>
                  <a:gd name="connsiteY38" fmla="*/ 1159022 h 2060996"/>
                  <a:gd name="connsiteX39" fmla="*/ 337675 w 1604456"/>
                  <a:gd name="connsiteY39" fmla="*/ 1186102 h 2060996"/>
                  <a:gd name="connsiteX40" fmla="*/ 343091 w 1604456"/>
                  <a:gd name="connsiteY40" fmla="*/ 1462318 h 2060996"/>
                  <a:gd name="connsiteX41" fmla="*/ 320750 w 1604456"/>
                  <a:gd name="connsiteY41" fmla="*/ 1683696 h 2060996"/>
                  <a:gd name="connsiteX42" fmla="*/ 381680 w 1604456"/>
                  <a:gd name="connsiteY42" fmla="*/ 1730410 h 2060996"/>
                  <a:gd name="connsiteX43" fmla="*/ 527912 w 1604456"/>
                  <a:gd name="connsiteY43" fmla="*/ 1738534 h 2060996"/>
                  <a:gd name="connsiteX44" fmla="*/ 624046 w 1604456"/>
                  <a:gd name="connsiteY44" fmla="*/ 1727701 h 2060996"/>
                  <a:gd name="connsiteX45" fmla="*/ 735074 w 1604456"/>
                  <a:gd name="connsiteY45" fmla="*/ 1637661 h 2060996"/>
                  <a:gd name="connsiteX46" fmla="*/ 936142 w 1604456"/>
                  <a:gd name="connsiteY46" fmla="*/ 1474504 h 2060996"/>
                  <a:gd name="connsiteX47" fmla="*/ 960514 w 1604456"/>
                  <a:gd name="connsiteY47" fmla="*/ 1464349 h 2060996"/>
                  <a:gd name="connsiteX48" fmla="*/ 967962 w 1604456"/>
                  <a:gd name="connsiteY48" fmla="*/ 1468411 h 2060996"/>
                  <a:gd name="connsiteX49" fmla="*/ 967962 w 1604456"/>
                  <a:gd name="connsiteY49" fmla="*/ 1468411 h 2060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04456" h="2060996">
                    <a:moveTo>
                      <a:pt x="967962" y="1468411"/>
                    </a:moveTo>
                    <a:cubicBezTo>
                      <a:pt x="946297" y="1494137"/>
                      <a:pt x="924634" y="1520540"/>
                      <a:pt x="902969" y="1545589"/>
                    </a:cubicBezTo>
                    <a:cubicBezTo>
                      <a:pt x="892137" y="1558452"/>
                      <a:pt x="879274" y="1568607"/>
                      <a:pt x="870474" y="1582147"/>
                    </a:cubicBezTo>
                    <a:cubicBezTo>
                      <a:pt x="864381" y="1590948"/>
                      <a:pt x="854902" y="1602457"/>
                      <a:pt x="865057" y="1614643"/>
                    </a:cubicBezTo>
                    <a:cubicBezTo>
                      <a:pt x="873182" y="1623444"/>
                      <a:pt x="884690" y="1620059"/>
                      <a:pt x="894845" y="1615320"/>
                    </a:cubicBezTo>
                    <a:cubicBezTo>
                      <a:pt x="933434" y="1599072"/>
                      <a:pt x="972024" y="1582824"/>
                      <a:pt x="1011289" y="1566576"/>
                    </a:cubicBezTo>
                    <a:cubicBezTo>
                      <a:pt x="1166999" y="1502261"/>
                      <a:pt x="1329479" y="1488721"/>
                      <a:pt x="1495343" y="1512416"/>
                    </a:cubicBezTo>
                    <a:cubicBezTo>
                      <a:pt x="1528516" y="1517155"/>
                      <a:pt x="1557628" y="1534080"/>
                      <a:pt x="1586061" y="1550328"/>
                    </a:cubicBezTo>
                    <a:cubicBezTo>
                      <a:pt x="1594863" y="1555744"/>
                      <a:pt x="1605694" y="1561837"/>
                      <a:pt x="1604341" y="1573346"/>
                    </a:cubicBezTo>
                    <a:cubicBezTo>
                      <a:pt x="1602309" y="1587563"/>
                      <a:pt x="1588093" y="1590271"/>
                      <a:pt x="1576583" y="1591625"/>
                    </a:cubicBezTo>
                    <a:cubicBezTo>
                      <a:pt x="1554243" y="1592302"/>
                      <a:pt x="1531225" y="1594333"/>
                      <a:pt x="1508883" y="1590948"/>
                    </a:cubicBezTo>
                    <a:cubicBezTo>
                      <a:pt x="1407333" y="1574700"/>
                      <a:pt x="1305107" y="1583501"/>
                      <a:pt x="1205588" y="1598395"/>
                    </a:cubicBezTo>
                    <a:cubicBezTo>
                      <a:pt x="925310" y="1639015"/>
                      <a:pt x="669404" y="1752074"/>
                      <a:pt x="412823" y="1862424"/>
                    </a:cubicBezTo>
                    <a:cubicBezTo>
                      <a:pt x="307210" y="1907106"/>
                      <a:pt x="211076" y="1966682"/>
                      <a:pt x="115620" y="2027612"/>
                    </a:cubicBezTo>
                    <a:cubicBezTo>
                      <a:pt x="88540" y="2044537"/>
                      <a:pt x="58752" y="2052661"/>
                      <a:pt x="28287" y="2060108"/>
                    </a:cubicBezTo>
                    <a:cubicBezTo>
                      <a:pt x="17455" y="2062816"/>
                      <a:pt x="6623" y="2059431"/>
                      <a:pt x="1207" y="2048599"/>
                    </a:cubicBezTo>
                    <a:cubicBezTo>
                      <a:pt x="-2178" y="2040475"/>
                      <a:pt x="1884" y="2034382"/>
                      <a:pt x="9330" y="2029643"/>
                    </a:cubicBezTo>
                    <a:cubicBezTo>
                      <a:pt x="77030" y="1979545"/>
                      <a:pt x="83123" y="1903044"/>
                      <a:pt x="86508" y="1829251"/>
                    </a:cubicBezTo>
                    <a:cubicBezTo>
                      <a:pt x="94633" y="1666772"/>
                      <a:pt x="66875" y="1505646"/>
                      <a:pt x="67553" y="1343166"/>
                    </a:cubicBezTo>
                    <a:cubicBezTo>
                      <a:pt x="68230" y="1213859"/>
                      <a:pt x="91248" y="1088615"/>
                      <a:pt x="108850" y="962693"/>
                    </a:cubicBezTo>
                    <a:cubicBezTo>
                      <a:pt x="125098" y="849634"/>
                      <a:pt x="135930" y="735898"/>
                      <a:pt x="142023" y="621485"/>
                    </a:cubicBezTo>
                    <a:cubicBezTo>
                      <a:pt x="150823" y="439372"/>
                      <a:pt x="156240" y="256583"/>
                      <a:pt x="204983" y="77855"/>
                    </a:cubicBezTo>
                    <a:cubicBezTo>
                      <a:pt x="211076" y="52806"/>
                      <a:pt x="216493" y="26403"/>
                      <a:pt x="235448" y="0"/>
                    </a:cubicBezTo>
                    <a:cubicBezTo>
                      <a:pt x="246958" y="46713"/>
                      <a:pt x="233418" y="85302"/>
                      <a:pt x="226648" y="123214"/>
                    </a:cubicBezTo>
                    <a:cubicBezTo>
                      <a:pt x="204983" y="246428"/>
                      <a:pt x="179935" y="368964"/>
                      <a:pt x="186028" y="494886"/>
                    </a:cubicBezTo>
                    <a:cubicBezTo>
                      <a:pt x="188735" y="536860"/>
                      <a:pt x="174518" y="577480"/>
                      <a:pt x="175873" y="619454"/>
                    </a:cubicBezTo>
                    <a:cubicBezTo>
                      <a:pt x="176550" y="641118"/>
                      <a:pt x="176550" y="664136"/>
                      <a:pt x="196860" y="674968"/>
                    </a:cubicBezTo>
                    <a:cubicBezTo>
                      <a:pt x="215138" y="685123"/>
                      <a:pt x="230033" y="666167"/>
                      <a:pt x="245603" y="658720"/>
                    </a:cubicBezTo>
                    <a:cubicBezTo>
                      <a:pt x="262528" y="650596"/>
                      <a:pt x="278776" y="639087"/>
                      <a:pt x="296378" y="630286"/>
                    </a:cubicBezTo>
                    <a:cubicBezTo>
                      <a:pt x="305179" y="625547"/>
                      <a:pt x="314658" y="616069"/>
                      <a:pt x="324135" y="624870"/>
                    </a:cubicBezTo>
                    <a:cubicBezTo>
                      <a:pt x="332936" y="632994"/>
                      <a:pt x="327520" y="644503"/>
                      <a:pt x="324135" y="654658"/>
                    </a:cubicBezTo>
                    <a:cubicBezTo>
                      <a:pt x="296378" y="733867"/>
                      <a:pt x="269298" y="812399"/>
                      <a:pt x="242218" y="891608"/>
                    </a:cubicBezTo>
                    <a:cubicBezTo>
                      <a:pt x="190766" y="1041225"/>
                      <a:pt x="159625" y="1195580"/>
                      <a:pt x="158270" y="1354675"/>
                    </a:cubicBezTo>
                    <a:cubicBezTo>
                      <a:pt x="158270" y="1362122"/>
                      <a:pt x="158270" y="1370246"/>
                      <a:pt x="158270" y="1377016"/>
                    </a:cubicBezTo>
                    <a:cubicBezTo>
                      <a:pt x="158948" y="1387171"/>
                      <a:pt x="157593" y="1400034"/>
                      <a:pt x="171133" y="1402065"/>
                    </a:cubicBezTo>
                    <a:cubicBezTo>
                      <a:pt x="181965" y="1404096"/>
                      <a:pt x="184673" y="1391233"/>
                      <a:pt x="188058" y="1383786"/>
                    </a:cubicBezTo>
                    <a:cubicBezTo>
                      <a:pt x="213108" y="1330980"/>
                      <a:pt x="237480" y="1278851"/>
                      <a:pt x="263883" y="1226045"/>
                    </a:cubicBezTo>
                    <a:cubicBezTo>
                      <a:pt x="272006" y="1209120"/>
                      <a:pt x="283515" y="1192872"/>
                      <a:pt x="293670" y="1175947"/>
                    </a:cubicBezTo>
                    <a:cubicBezTo>
                      <a:pt x="299086" y="1165792"/>
                      <a:pt x="305179" y="1156991"/>
                      <a:pt x="318043" y="1159022"/>
                    </a:cubicBezTo>
                    <a:cubicBezTo>
                      <a:pt x="332259" y="1161730"/>
                      <a:pt x="336321" y="1174593"/>
                      <a:pt x="337675" y="1186102"/>
                    </a:cubicBezTo>
                    <a:cubicBezTo>
                      <a:pt x="353923" y="1277497"/>
                      <a:pt x="351215" y="1370246"/>
                      <a:pt x="343091" y="1462318"/>
                    </a:cubicBezTo>
                    <a:cubicBezTo>
                      <a:pt x="336998" y="1536111"/>
                      <a:pt x="319396" y="1609227"/>
                      <a:pt x="320750" y="1683696"/>
                    </a:cubicBezTo>
                    <a:cubicBezTo>
                      <a:pt x="321428" y="1736502"/>
                      <a:pt x="334968" y="1748011"/>
                      <a:pt x="381680" y="1730410"/>
                    </a:cubicBezTo>
                    <a:cubicBezTo>
                      <a:pt x="432455" y="1710776"/>
                      <a:pt x="477814" y="1699267"/>
                      <a:pt x="527912" y="1738534"/>
                    </a:cubicBezTo>
                    <a:cubicBezTo>
                      <a:pt x="557700" y="1762905"/>
                      <a:pt x="594258" y="1746657"/>
                      <a:pt x="624046" y="1727701"/>
                    </a:cubicBezTo>
                    <a:cubicBezTo>
                      <a:pt x="664666" y="1701976"/>
                      <a:pt x="701224" y="1672187"/>
                      <a:pt x="735074" y="1637661"/>
                    </a:cubicBezTo>
                    <a:cubicBezTo>
                      <a:pt x="795327" y="1576054"/>
                      <a:pt x="858287" y="1515801"/>
                      <a:pt x="936142" y="1474504"/>
                    </a:cubicBezTo>
                    <a:cubicBezTo>
                      <a:pt x="944267" y="1471119"/>
                      <a:pt x="952390" y="1468411"/>
                      <a:pt x="960514" y="1464349"/>
                    </a:cubicBezTo>
                    <a:cubicBezTo>
                      <a:pt x="962545" y="1462995"/>
                      <a:pt x="965254" y="1465703"/>
                      <a:pt x="967962" y="1468411"/>
                    </a:cubicBezTo>
                    <a:lnTo>
                      <a:pt x="967962" y="146841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82687CB-349F-4DC8-BDE1-6B6E6C88B29F}"/>
                  </a:ext>
                </a:extLst>
              </p:cNvPr>
              <p:cNvSpPr/>
              <p:nvPr/>
            </p:nvSpPr>
            <p:spPr>
              <a:xfrm>
                <a:off x="7648703" y="5213321"/>
                <a:ext cx="547144" cy="748473"/>
              </a:xfrm>
              <a:custGeom>
                <a:avLst/>
                <a:gdLst>
                  <a:gd name="connsiteX0" fmla="*/ 135380 w 823917"/>
                  <a:gd name="connsiteY0" fmla="*/ 228161 h 1127087"/>
                  <a:gd name="connsiteX1" fmla="*/ 288382 w 823917"/>
                  <a:gd name="connsiteY1" fmla="*/ 31154 h 1127087"/>
                  <a:gd name="connsiteX2" fmla="*/ 307338 w 823917"/>
                  <a:gd name="connsiteY2" fmla="*/ 1366 h 1127087"/>
                  <a:gd name="connsiteX3" fmla="*/ 444092 w 823917"/>
                  <a:gd name="connsiteY3" fmla="*/ 23707 h 1127087"/>
                  <a:gd name="connsiteX4" fmla="*/ 282966 w 823917"/>
                  <a:gd name="connsiteY4" fmla="*/ 191602 h 1127087"/>
                  <a:gd name="connsiteX5" fmla="*/ 127256 w 823917"/>
                  <a:gd name="connsiteY5" fmla="*/ 515208 h 1127087"/>
                  <a:gd name="connsiteX6" fmla="*/ 127256 w 823917"/>
                  <a:gd name="connsiteY6" fmla="*/ 714923 h 1127087"/>
                  <a:gd name="connsiteX7" fmla="*/ 212558 w 823917"/>
                  <a:gd name="connsiteY7" fmla="*/ 739972 h 1127087"/>
                  <a:gd name="connsiteX8" fmla="*/ 278227 w 823917"/>
                  <a:gd name="connsiteY8" fmla="*/ 693936 h 1127087"/>
                  <a:gd name="connsiteX9" fmla="*/ 289059 w 823917"/>
                  <a:gd name="connsiteY9" fmla="*/ 773145 h 1127087"/>
                  <a:gd name="connsiteX10" fmla="*/ 362852 w 823917"/>
                  <a:gd name="connsiteY10" fmla="*/ 915315 h 1127087"/>
                  <a:gd name="connsiteX11" fmla="*/ 635683 w 823917"/>
                  <a:gd name="connsiteY11" fmla="*/ 1017541 h 1127087"/>
                  <a:gd name="connsiteX12" fmla="*/ 717599 w 823917"/>
                  <a:gd name="connsiteY12" fmla="*/ 983691 h 1127087"/>
                  <a:gd name="connsiteX13" fmla="*/ 696612 w 823917"/>
                  <a:gd name="connsiteY13" fmla="*/ 897036 h 1127087"/>
                  <a:gd name="connsiteX14" fmla="*/ 446123 w 823917"/>
                  <a:gd name="connsiteY14" fmla="*/ 626913 h 1127087"/>
                  <a:gd name="connsiteX15" fmla="*/ 446800 w 823917"/>
                  <a:gd name="connsiteY15" fmla="*/ 593063 h 1127087"/>
                  <a:gd name="connsiteX16" fmla="*/ 478619 w 823917"/>
                  <a:gd name="connsiteY16" fmla="*/ 601187 h 1127087"/>
                  <a:gd name="connsiteX17" fmla="*/ 746033 w 823917"/>
                  <a:gd name="connsiteY17" fmla="*/ 866571 h 1127087"/>
                  <a:gd name="connsiteX18" fmla="*/ 790716 w 823917"/>
                  <a:gd name="connsiteY18" fmla="*/ 1022280 h 1127087"/>
                  <a:gd name="connsiteX19" fmla="*/ 814410 w 823917"/>
                  <a:gd name="connsiteY19" fmla="*/ 1106905 h 1127087"/>
                  <a:gd name="connsiteX20" fmla="*/ 802901 w 823917"/>
                  <a:gd name="connsiteY20" fmla="*/ 1126538 h 1127087"/>
                  <a:gd name="connsiteX21" fmla="*/ 135380 w 823917"/>
                  <a:gd name="connsiteY21" fmla="*/ 1090657 h 1127087"/>
                  <a:gd name="connsiteX22" fmla="*/ 48047 w 823917"/>
                  <a:gd name="connsiteY22" fmla="*/ 773822 h 1127087"/>
                  <a:gd name="connsiteX23" fmla="*/ 1334 w 823917"/>
                  <a:gd name="connsiteY23" fmla="*/ 527394 h 1127087"/>
                  <a:gd name="connsiteX24" fmla="*/ 73097 w 823917"/>
                  <a:gd name="connsiteY24" fmla="*/ 278935 h 1127087"/>
                  <a:gd name="connsiteX25" fmla="*/ 135380 w 823917"/>
                  <a:gd name="connsiteY25" fmla="*/ 228161 h 1127087"/>
                  <a:gd name="connsiteX26" fmla="*/ 135380 w 823917"/>
                  <a:gd name="connsiteY26" fmla="*/ 228161 h 1127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823917" h="1127087">
                    <a:moveTo>
                      <a:pt x="135380" y="228161"/>
                    </a:moveTo>
                    <a:cubicBezTo>
                      <a:pt x="213912" y="174001"/>
                      <a:pt x="266041" y="129996"/>
                      <a:pt x="288382" y="31154"/>
                    </a:cubicBezTo>
                    <a:cubicBezTo>
                      <a:pt x="291090" y="20322"/>
                      <a:pt x="301245" y="11521"/>
                      <a:pt x="307338" y="1366"/>
                    </a:cubicBezTo>
                    <a:cubicBezTo>
                      <a:pt x="345927" y="-2019"/>
                      <a:pt x="456955" y="-665"/>
                      <a:pt x="444092" y="23707"/>
                    </a:cubicBezTo>
                    <a:cubicBezTo>
                      <a:pt x="436645" y="36570"/>
                      <a:pt x="329679" y="150306"/>
                      <a:pt x="282966" y="191602"/>
                    </a:cubicBezTo>
                    <a:cubicBezTo>
                      <a:pt x="184801" y="278258"/>
                      <a:pt x="146212" y="391317"/>
                      <a:pt x="127256" y="515208"/>
                    </a:cubicBezTo>
                    <a:cubicBezTo>
                      <a:pt x="117101" y="581554"/>
                      <a:pt x="111008" y="648577"/>
                      <a:pt x="127256" y="714923"/>
                    </a:cubicBezTo>
                    <a:cubicBezTo>
                      <a:pt x="140796" y="771791"/>
                      <a:pt x="168553" y="778561"/>
                      <a:pt x="212558" y="739972"/>
                    </a:cubicBezTo>
                    <a:cubicBezTo>
                      <a:pt x="233545" y="721693"/>
                      <a:pt x="250470" y="682427"/>
                      <a:pt x="278227" y="693936"/>
                    </a:cubicBezTo>
                    <a:cubicBezTo>
                      <a:pt x="305307" y="705445"/>
                      <a:pt x="289059" y="745388"/>
                      <a:pt x="289059" y="773145"/>
                    </a:cubicBezTo>
                    <a:cubicBezTo>
                      <a:pt x="289736" y="833397"/>
                      <a:pt x="318170" y="880111"/>
                      <a:pt x="362852" y="915315"/>
                    </a:cubicBezTo>
                    <a:cubicBezTo>
                      <a:pt x="442738" y="977599"/>
                      <a:pt x="534810" y="1010094"/>
                      <a:pt x="635683" y="1017541"/>
                    </a:cubicBezTo>
                    <a:cubicBezTo>
                      <a:pt x="668178" y="1020249"/>
                      <a:pt x="703382" y="1012802"/>
                      <a:pt x="717599" y="983691"/>
                    </a:cubicBezTo>
                    <a:cubicBezTo>
                      <a:pt x="731817" y="953904"/>
                      <a:pt x="717599" y="925470"/>
                      <a:pt x="696612" y="897036"/>
                    </a:cubicBezTo>
                    <a:cubicBezTo>
                      <a:pt x="639744" y="822566"/>
                      <a:pt x="469818" y="677688"/>
                      <a:pt x="446123" y="626913"/>
                    </a:cubicBezTo>
                    <a:cubicBezTo>
                      <a:pt x="440707" y="616081"/>
                      <a:pt x="437999" y="601864"/>
                      <a:pt x="446800" y="593063"/>
                    </a:cubicBezTo>
                    <a:cubicBezTo>
                      <a:pt x="457632" y="582908"/>
                      <a:pt x="469141" y="595094"/>
                      <a:pt x="478619" y="601187"/>
                    </a:cubicBezTo>
                    <a:cubicBezTo>
                      <a:pt x="533456" y="636391"/>
                      <a:pt x="702706" y="823242"/>
                      <a:pt x="746033" y="866571"/>
                    </a:cubicBezTo>
                    <a:cubicBezTo>
                      <a:pt x="790716" y="910575"/>
                      <a:pt x="817795" y="958642"/>
                      <a:pt x="790716" y="1022280"/>
                    </a:cubicBezTo>
                    <a:cubicBezTo>
                      <a:pt x="776498" y="1054776"/>
                      <a:pt x="793423" y="1085241"/>
                      <a:pt x="814410" y="1106905"/>
                    </a:cubicBezTo>
                    <a:cubicBezTo>
                      <a:pt x="835397" y="1127892"/>
                      <a:pt x="817118" y="1126538"/>
                      <a:pt x="802901" y="1126538"/>
                    </a:cubicBezTo>
                    <a:cubicBezTo>
                      <a:pt x="737232" y="1131277"/>
                      <a:pt x="136734" y="1104197"/>
                      <a:pt x="135380" y="1090657"/>
                    </a:cubicBezTo>
                    <a:cubicBezTo>
                      <a:pt x="118455" y="993846"/>
                      <a:pt x="73097" y="869279"/>
                      <a:pt x="48047" y="773822"/>
                    </a:cubicBezTo>
                    <a:cubicBezTo>
                      <a:pt x="26383" y="692582"/>
                      <a:pt x="7428" y="611342"/>
                      <a:pt x="1334" y="527394"/>
                    </a:cubicBezTo>
                    <a:cubicBezTo>
                      <a:pt x="-6112" y="436676"/>
                      <a:pt x="17583" y="352728"/>
                      <a:pt x="73097" y="278935"/>
                    </a:cubicBezTo>
                    <a:cubicBezTo>
                      <a:pt x="83928" y="264041"/>
                      <a:pt x="112362" y="246440"/>
                      <a:pt x="135380" y="228161"/>
                    </a:cubicBezTo>
                    <a:lnTo>
                      <a:pt x="135380" y="22816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85381A5-EEFF-4105-999C-029FBEFC4C2F}"/>
                  </a:ext>
                </a:extLst>
              </p:cNvPr>
              <p:cNvSpPr/>
              <p:nvPr/>
            </p:nvSpPr>
            <p:spPr>
              <a:xfrm>
                <a:off x="8440849" y="5631438"/>
                <a:ext cx="302567" cy="72199"/>
              </a:xfrm>
              <a:custGeom>
                <a:avLst/>
                <a:gdLst>
                  <a:gd name="connsiteX0" fmla="*/ 314805 w 455620"/>
                  <a:gd name="connsiteY0" fmla="*/ 0 h 108721"/>
                  <a:gd name="connsiteX1" fmla="*/ 455620 w 455620"/>
                  <a:gd name="connsiteY1" fmla="*/ 82594 h 108721"/>
                  <a:gd name="connsiteX2" fmla="*/ 270123 w 455620"/>
                  <a:gd name="connsiteY2" fmla="*/ 83948 h 108721"/>
                  <a:gd name="connsiteX3" fmla="*/ 0 w 455620"/>
                  <a:gd name="connsiteY3" fmla="*/ 58899 h 108721"/>
                  <a:gd name="connsiteX4" fmla="*/ 261999 w 455620"/>
                  <a:gd name="connsiteY4" fmla="*/ 1354 h 108721"/>
                  <a:gd name="connsiteX5" fmla="*/ 314805 w 455620"/>
                  <a:gd name="connsiteY5" fmla="*/ 0 h 108721"/>
                  <a:gd name="connsiteX6" fmla="*/ 314805 w 455620"/>
                  <a:gd name="connsiteY6" fmla="*/ 0 h 108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620" h="108721">
                    <a:moveTo>
                      <a:pt x="314805" y="0"/>
                    </a:moveTo>
                    <a:cubicBezTo>
                      <a:pt x="370319" y="7447"/>
                      <a:pt x="420417" y="27080"/>
                      <a:pt x="455620" y="82594"/>
                    </a:cubicBezTo>
                    <a:cubicBezTo>
                      <a:pt x="398753" y="114413"/>
                      <a:pt x="333084" y="119829"/>
                      <a:pt x="270123" y="83948"/>
                    </a:cubicBezTo>
                    <a:cubicBezTo>
                      <a:pt x="182790" y="44005"/>
                      <a:pt x="91395" y="8801"/>
                      <a:pt x="0" y="58899"/>
                    </a:cubicBezTo>
                    <a:cubicBezTo>
                      <a:pt x="68377" y="7447"/>
                      <a:pt x="155710" y="7447"/>
                      <a:pt x="261999" y="1354"/>
                    </a:cubicBezTo>
                    <a:cubicBezTo>
                      <a:pt x="279601" y="0"/>
                      <a:pt x="297203" y="0"/>
                      <a:pt x="314805" y="0"/>
                    </a:cubicBezTo>
                    <a:lnTo>
                      <a:pt x="314805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3D7FEDEF-CD73-4E35-BC7D-21BE49DD2BA6}"/>
                </a:ext>
              </a:extLst>
            </p:cNvPr>
            <p:cNvGrpSpPr/>
            <p:nvPr/>
          </p:nvGrpSpPr>
          <p:grpSpPr>
            <a:xfrm>
              <a:off x="8329747" y="4142405"/>
              <a:ext cx="2189032" cy="490333"/>
              <a:chOff x="8311497" y="5660309"/>
              <a:chExt cx="2189032" cy="490333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0D9077F-AC72-4602-9119-FD672CD116E0}"/>
                  </a:ext>
                </a:extLst>
              </p:cNvPr>
              <p:cNvSpPr/>
              <p:nvPr/>
            </p:nvSpPr>
            <p:spPr>
              <a:xfrm>
                <a:off x="8311497" y="5660309"/>
                <a:ext cx="849129" cy="394227"/>
              </a:xfrm>
              <a:custGeom>
                <a:avLst/>
                <a:gdLst>
                  <a:gd name="connsiteX0" fmla="*/ 479574 w 849129"/>
                  <a:gd name="connsiteY0" fmla="*/ 322251 h 394227"/>
                  <a:gd name="connsiteX1" fmla="*/ 483171 w 849129"/>
                  <a:gd name="connsiteY1" fmla="*/ 367209 h 394227"/>
                  <a:gd name="connsiteX2" fmla="*/ 381566 w 849129"/>
                  <a:gd name="connsiteY2" fmla="*/ 357768 h 394227"/>
                  <a:gd name="connsiteX3" fmla="*/ 417982 w 849129"/>
                  <a:gd name="connsiteY3" fmla="*/ 364062 h 394227"/>
                  <a:gd name="connsiteX4" fmla="*/ 479574 w 849129"/>
                  <a:gd name="connsiteY4" fmla="*/ 322251 h 394227"/>
                  <a:gd name="connsiteX5" fmla="*/ 293000 w 849129"/>
                  <a:gd name="connsiteY5" fmla="*/ 315057 h 394227"/>
                  <a:gd name="connsiteX6" fmla="*/ 298395 w 849129"/>
                  <a:gd name="connsiteY6" fmla="*/ 357767 h 394227"/>
                  <a:gd name="connsiteX7" fmla="*/ 199487 w 849129"/>
                  <a:gd name="connsiteY7" fmla="*/ 360015 h 394227"/>
                  <a:gd name="connsiteX8" fmla="*/ 234554 w 849129"/>
                  <a:gd name="connsiteY8" fmla="*/ 361364 h 394227"/>
                  <a:gd name="connsiteX9" fmla="*/ 293000 w 849129"/>
                  <a:gd name="connsiteY9" fmla="*/ 315057 h 394227"/>
                  <a:gd name="connsiteX10" fmla="*/ 648617 w 849129"/>
                  <a:gd name="connsiteY10" fmla="*/ 294826 h 394227"/>
                  <a:gd name="connsiteX11" fmla="*/ 656710 w 849129"/>
                  <a:gd name="connsiteY11" fmla="*/ 318654 h 394227"/>
                  <a:gd name="connsiteX12" fmla="*/ 662105 w 849129"/>
                  <a:gd name="connsiteY12" fmla="*/ 346528 h 394227"/>
                  <a:gd name="connsiteX13" fmla="*/ 637378 w 849129"/>
                  <a:gd name="connsiteY13" fmla="*/ 383844 h 394227"/>
                  <a:gd name="connsiteX14" fmla="*/ 543865 w 849129"/>
                  <a:gd name="connsiteY14" fmla="*/ 365860 h 394227"/>
                  <a:gd name="connsiteX15" fmla="*/ 520487 w 849129"/>
                  <a:gd name="connsiteY15" fmla="*/ 331692 h 394227"/>
                  <a:gd name="connsiteX16" fmla="*/ 547012 w 849129"/>
                  <a:gd name="connsiteY16" fmla="*/ 355070 h 394227"/>
                  <a:gd name="connsiteX17" fmla="*/ 609953 w 849129"/>
                  <a:gd name="connsiteY17" fmla="*/ 364511 h 394227"/>
                  <a:gd name="connsiteX18" fmla="*/ 645021 w 849129"/>
                  <a:gd name="connsiteY18" fmla="*/ 329444 h 394227"/>
                  <a:gd name="connsiteX19" fmla="*/ 648617 w 849129"/>
                  <a:gd name="connsiteY19" fmla="*/ 294826 h 394227"/>
                  <a:gd name="connsiteX20" fmla="*/ 93836 w 849129"/>
                  <a:gd name="connsiteY20" fmla="*/ 230537 h 394227"/>
                  <a:gd name="connsiteX21" fmla="*/ 106424 w 849129"/>
                  <a:gd name="connsiteY21" fmla="*/ 243126 h 394227"/>
                  <a:gd name="connsiteX22" fmla="*/ 124407 w 849129"/>
                  <a:gd name="connsiteY22" fmla="*/ 278642 h 394227"/>
                  <a:gd name="connsiteX23" fmla="*/ 158126 w 849129"/>
                  <a:gd name="connsiteY23" fmla="*/ 316857 h 394227"/>
                  <a:gd name="connsiteX24" fmla="*/ 86643 w 849129"/>
                  <a:gd name="connsiteY24" fmla="*/ 249869 h 394227"/>
                  <a:gd name="connsiteX25" fmla="*/ 93836 w 849129"/>
                  <a:gd name="connsiteY25" fmla="*/ 230537 h 394227"/>
                  <a:gd name="connsiteX26" fmla="*/ 237096 w 849129"/>
                  <a:gd name="connsiteY26" fmla="*/ 101633 h 394227"/>
                  <a:gd name="connsiteX27" fmla="*/ 241747 w 849129"/>
                  <a:gd name="connsiteY27" fmla="*/ 110049 h 394227"/>
                  <a:gd name="connsiteX28" fmla="*/ 292550 w 849129"/>
                  <a:gd name="connsiteY28" fmla="*/ 243125 h 394227"/>
                  <a:gd name="connsiteX29" fmla="*/ 260180 w 849129"/>
                  <a:gd name="connsiteY29" fmla="*/ 257961 h 394227"/>
                  <a:gd name="connsiteX30" fmla="*/ 223314 w 849129"/>
                  <a:gd name="connsiteY30" fmla="*/ 113646 h 394227"/>
                  <a:gd name="connsiteX31" fmla="*/ 237096 w 849129"/>
                  <a:gd name="connsiteY31" fmla="*/ 101633 h 394227"/>
                  <a:gd name="connsiteX32" fmla="*/ 392806 w 849129"/>
                  <a:gd name="connsiteY32" fmla="*/ 72733 h 394227"/>
                  <a:gd name="connsiteX33" fmla="*/ 403147 w 849129"/>
                  <a:gd name="connsiteY33" fmla="*/ 79028 h 394227"/>
                  <a:gd name="connsiteX34" fmla="*/ 456646 w 849129"/>
                  <a:gd name="connsiteY34" fmla="*/ 189625 h 394227"/>
                  <a:gd name="connsiteX35" fmla="*/ 440911 w 849129"/>
                  <a:gd name="connsiteY35" fmla="*/ 197717 h 394227"/>
                  <a:gd name="connsiteX36" fmla="*/ 426974 w 849129"/>
                  <a:gd name="connsiteY36" fmla="*/ 212553 h 394227"/>
                  <a:gd name="connsiteX37" fmla="*/ 388759 w 849129"/>
                  <a:gd name="connsiteY37" fmla="*/ 89368 h 394227"/>
                  <a:gd name="connsiteX38" fmla="*/ 392806 w 849129"/>
                  <a:gd name="connsiteY38" fmla="*/ 72733 h 394227"/>
                  <a:gd name="connsiteX39" fmla="*/ 547012 w 849129"/>
                  <a:gd name="connsiteY39" fmla="*/ 43062 h 394227"/>
                  <a:gd name="connsiteX40" fmla="*/ 617596 w 849129"/>
                  <a:gd name="connsiteY40" fmla="*/ 134777 h 394227"/>
                  <a:gd name="connsiteX41" fmla="*/ 726844 w 849129"/>
                  <a:gd name="connsiteY41" fmla="*/ 327646 h 394227"/>
                  <a:gd name="connsiteX42" fmla="*/ 801924 w 849129"/>
                  <a:gd name="connsiteY42" fmla="*/ 373503 h 394227"/>
                  <a:gd name="connsiteX43" fmla="*/ 849129 w 849129"/>
                  <a:gd name="connsiteY43" fmla="*/ 339784 h 394227"/>
                  <a:gd name="connsiteX44" fmla="*/ 843284 w 849129"/>
                  <a:gd name="connsiteY44" fmla="*/ 367209 h 394227"/>
                  <a:gd name="connsiteX45" fmla="*/ 730889 w 849129"/>
                  <a:gd name="connsiteY45" fmla="*/ 361814 h 394227"/>
                  <a:gd name="connsiteX46" fmla="*/ 662104 w 849129"/>
                  <a:gd name="connsiteY46" fmla="*/ 255713 h 394227"/>
                  <a:gd name="connsiteX47" fmla="*/ 547012 w 849129"/>
                  <a:gd name="connsiteY47" fmla="*/ 43062 h 394227"/>
                  <a:gd name="connsiteX48" fmla="*/ 181672 w 849129"/>
                  <a:gd name="connsiteY48" fmla="*/ 2318 h 394227"/>
                  <a:gd name="connsiteX49" fmla="*/ 316378 w 849129"/>
                  <a:gd name="connsiteY49" fmla="*/ 28674 h 394227"/>
                  <a:gd name="connsiteX50" fmla="*/ 280411 w 849129"/>
                  <a:gd name="connsiteY50" fmla="*/ 38116 h 394227"/>
                  <a:gd name="connsiteX51" fmla="*/ 190046 w 849129"/>
                  <a:gd name="connsiteY51" fmla="*/ 58796 h 394227"/>
                  <a:gd name="connsiteX52" fmla="*/ 64163 w 849129"/>
                  <a:gd name="connsiteY52" fmla="*/ 215700 h 394227"/>
                  <a:gd name="connsiteX53" fmla="*/ 60567 w 849129"/>
                  <a:gd name="connsiteY53" fmla="*/ 314608 h 394227"/>
                  <a:gd name="connsiteX54" fmla="*/ 20105 w 849129"/>
                  <a:gd name="connsiteY54" fmla="*/ 287633 h 394227"/>
                  <a:gd name="connsiteX55" fmla="*/ 1672 w 849129"/>
                  <a:gd name="connsiteY55" fmla="*/ 179284 h 394227"/>
                  <a:gd name="connsiteX56" fmla="*/ 60117 w 849129"/>
                  <a:gd name="connsiteY56" fmla="*/ 64641 h 394227"/>
                  <a:gd name="connsiteX57" fmla="*/ 181672 w 849129"/>
                  <a:gd name="connsiteY57" fmla="*/ 2318 h 394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49129" h="394227">
                    <a:moveTo>
                      <a:pt x="479574" y="322251"/>
                    </a:moveTo>
                    <a:cubicBezTo>
                      <a:pt x="487217" y="339785"/>
                      <a:pt x="490363" y="360016"/>
                      <a:pt x="483171" y="367209"/>
                    </a:cubicBezTo>
                    <a:cubicBezTo>
                      <a:pt x="460242" y="388789"/>
                      <a:pt x="416633" y="374852"/>
                      <a:pt x="381566" y="357768"/>
                    </a:cubicBezTo>
                    <a:cubicBezTo>
                      <a:pt x="389658" y="361814"/>
                      <a:pt x="411688" y="363612"/>
                      <a:pt x="417982" y="364062"/>
                    </a:cubicBezTo>
                    <a:cubicBezTo>
                      <a:pt x="456646" y="365860"/>
                      <a:pt x="480473" y="352822"/>
                      <a:pt x="479574" y="322251"/>
                    </a:cubicBezTo>
                    <a:close/>
                    <a:moveTo>
                      <a:pt x="293000" y="315057"/>
                    </a:moveTo>
                    <a:cubicBezTo>
                      <a:pt x="301541" y="332141"/>
                      <a:pt x="305138" y="350574"/>
                      <a:pt x="298395" y="357767"/>
                    </a:cubicBezTo>
                    <a:cubicBezTo>
                      <a:pt x="277264" y="380696"/>
                      <a:pt x="235903" y="374851"/>
                      <a:pt x="199487" y="360015"/>
                    </a:cubicBezTo>
                    <a:cubicBezTo>
                      <a:pt x="208029" y="363612"/>
                      <a:pt x="227811" y="361364"/>
                      <a:pt x="234554" y="361364"/>
                    </a:cubicBezTo>
                    <a:cubicBezTo>
                      <a:pt x="273218" y="360015"/>
                      <a:pt x="296147" y="345629"/>
                      <a:pt x="293000" y="315057"/>
                    </a:cubicBezTo>
                    <a:close/>
                    <a:moveTo>
                      <a:pt x="648617" y="294826"/>
                    </a:moveTo>
                    <a:cubicBezTo>
                      <a:pt x="652214" y="306066"/>
                      <a:pt x="654462" y="314158"/>
                      <a:pt x="656710" y="318654"/>
                    </a:cubicBezTo>
                    <a:cubicBezTo>
                      <a:pt x="659857" y="329894"/>
                      <a:pt x="661655" y="334839"/>
                      <a:pt x="662105" y="346528"/>
                    </a:cubicBezTo>
                    <a:cubicBezTo>
                      <a:pt x="661655" y="363163"/>
                      <a:pt x="653113" y="378449"/>
                      <a:pt x="637378" y="383844"/>
                    </a:cubicBezTo>
                    <a:cubicBezTo>
                      <a:pt x="605458" y="394633"/>
                      <a:pt x="565895" y="393734"/>
                      <a:pt x="543865" y="365860"/>
                    </a:cubicBezTo>
                    <a:cubicBezTo>
                      <a:pt x="529479" y="346978"/>
                      <a:pt x="520487" y="331692"/>
                      <a:pt x="520487" y="331692"/>
                    </a:cubicBezTo>
                    <a:cubicBezTo>
                      <a:pt x="531726" y="339784"/>
                      <a:pt x="541617" y="350574"/>
                      <a:pt x="547012" y="355070"/>
                    </a:cubicBezTo>
                    <a:cubicBezTo>
                      <a:pt x="566344" y="372154"/>
                      <a:pt x="584777" y="369007"/>
                      <a:pt x="609953" y="364511"/>
                    </a:cubicBezTo>
                    <a:cubicBezTo>
                      <a:pt x="635579" y="360016"/>
                      <a:pt x="637378" y="349226"/>
                      <a:pt x="645021" y="329444"/>
                    </a:cubicBezTo>
                    <a:cubicBezTo>
                      <a:pt x="648168" y="321352"/>
                      <a:pt x="647718" y="306965"/>
                      <a:pt x="648617" y="294826"/>
                    </a:cubicBezTo>
                    <a:close/>
                    <a:moveTo>
                      <a:pt x="93836" y="230537"/>
                    </a:moveTo>
                    <a:cubicBezTo>
                      <a:pt x="101928" y="228289"/>
                      <a:pt x="103727" y="237730"/>
                      <a:pt x="106424" y="243126"/>
                    </a:cubicBezTo>
                    <a:cubicBezTo>
                      <a:pt x="116764" y="262008"/>
                      <a:pt x="118113" y="266054"/>
                      <a:pt x="124407" y="278642"/>
                    </a:cubicBezTo>
                    <a:cubicBezTo>
                      <a:pt x="130252" y="291231"/>
                      <a:pt x="143739" y="302020"/>
                      <a:pt x="158126" y="316857"/>
                    </a:cubicBezTo>
                    <a:cubicBezTo>
                      <a:pt x="110470" y="308314"/>
                      <a:pt x="89340" y="286285"/>
                      <a:pt x="86643" y="249869"/>
                    </a:cubicBezTo>
                    <a:cubicBezTo>
                      <a:pt x="86193" y="242676"/>
                      <a:pt x="84395" y="232785"/>
                      <a:pt x="93836" y="230537"/>
                    </a:cubicBezTo>
                    <a:close/>
                    <a:moveTo>
                      <a:pt x="237096" y="101633"/>
                    </a:moveTo>
                    <a:cubicBezTo>
                      <a:pt x="238712" y="102828"/>
                      <a:pt x="240286" y="105441"/>
                      <a:pt x="241747" y="110049"/>
                    </a:cubicBezTo>
                    <a:cubicBezTo>
                      <a:pt x="257033" y="155007"/>
                      <a:pt x="267373" y="202663"/>
                      <a:pt x="292550" y="243125"/>
                    </a:cubicBezTo>
                    <a:cubicBezTo>
                      <a:pt x="293449" y="245373"/>
                      <a:pt x="260180" y="257961"/>
                      <a:pt x="260180" y="257961"/>
                    </a:cubicBezTo>
                    <a:cubicBezTo>
                      <a:pt x="210726" y="224692"/>
                      <a:pt x="195889" y="164448"/>
                      <a:pt x="223314" y="113646"/>
                    </a:cubicBezTo>
                    <a:cubicBezTo>
                      <a:pt x="227023" y="107239"/>
                      <a:pt x="232249" y="98051"/>
                      <a:pt x="237096" y="101633"/>
                    </a:cubicBezTo>
                    <a:close/>
                    <a:moveTo>
                      <a:pt x="392806" y="72733"/>
                    </a:moveTo>
                    <a:cubicBezTo>
                      <a:pt x="397302" y="70036"/>
                      <a:pt x="401348" y="74532"/>
                      <a:pt x="403147" y="79028"/>
                    </a:cubicBezTo>
                    <a:cubicBezTo>
                      <a:pt x="420680" y="114095"/>
                      <a:pt x="446306" y="149612"/>
                      <a:pt x="456646" y="189625"/>
                    </a:cubicBezTo>
                    <a:cubicBezTo>
                      <a:pt x="457096" y="190074"/>
                      <a:pt x="443159" y="195919"/>
                      <a:pt x="440911" y="197717"/>
                    </a:cubicBezTo>
                    <a:cubicBezTo>
                      <a:pt x="441361" y="197717"/>
                      <a:pt x="432818" y="208057"/>
                      <a:pt x="426974" y="212553"/>
                    </a:cubicBezTo>
                    <a:cubicBezTo>
                      <a:pt x="406743" y="174339"/>
                      <a:pt x="391907" y="135225"/>
                      <a:pt x="388759" y="89368"/>
                    </a:cubicBezTo>
                    <a:cubicBezTo>
                      <a:pt x="388310" y="83523"/>
                      <a:pt x="387411" y="75880"/>
                      <a:pt x="392806" y="72733"/>
                    </a:cubicBezTo>
                    <a:close/>
                    <a:moveTo>
                      <a:pt x="547012" y="43062"/>
                    </a:moveTo>
                    <a:cubicBezTo>
                      <a:pt x="580730" y="65991"/>
                      <a:pt x="598264" y="101058"/>
                      <a:pt x="617596" y="134777"/>
                    </a:cubicBezTo>
                    <a:cubicBezTo>
                      <a:pt x="654462" y="200415"/>
                      <a:pt x="690878" y="262008"/>
                      <a:pt x="726844" y="327646"/>
                    </a:cubicBezTo>
                    <a:cubicBezTo>
                      <a:pt x="747524" y="365410"/>
                      <a:pt x="770453" y="380246"/>
                      <a:pt x="801924" y="373503"/>
                    </a:cubicBezTo>
                    <a:cubicBezTo>
                      <a:pt x="822604" y="368557"/>
                      <a:pt x="849129" y="338436"/>
                      <a:pt x="849129" y="339784"/>
                    </a:cubicBezTo>
                    <a:cubicBezTo>
                      <a:pt x="849129" y="351923"/>
                      <a:pt x="849129" y="360015"/>
                      <a:pt x="843284" y="367209"/>
                    </a:cubicBezTo>
                    <a:cubicBezTo>
                      <a:pt x="837889" y="373503"/>
                      <a:pt x="781242" y="427902"/>
                      <a:pt x="730889" y="361814"/>
                    </a:cubicBezTo>
                    <a:cubicBezTo>
                      <a:pt x="721449" y="349675"/>
                      <a:pt x="682785" y="282239"/>
                      <a:pt x="662104" y="255713"/>
                    </a:cubicBezTo>
                    <a:cubicBezTo>
                      <a:pt x="646819" y="234583"/>
                      <a:pt x="607256" y="179285"/>
                      <a:pt x="547012" y="43062"/>
                    </a:cubicBezTo>
                    <a:close/>
                    <a:moveTo>
                      <a:pt x="181672" y="2318"/>
                    </a:moveTo>
                    <a:cubicBezTo>
                      <a:pt x="229946" y="-4483"/>
                      <a:pt x="280411" y="3498"/>
                      <a:pt x="316378" y="28674"/>
                    </a:cubicBezTo>
                    <a:cubicBezTo>
                      <a:pt x="306037" y="33620"/>
                      <a:pt x="290301" y="37217"/>
                      <a:pt x="280411" y="38116"/>
                    </a:cubicBezTo>
                    <a:cubicBezTo>
                      <a:pt x="249839" y="42162"/>
                      <a:pt x="218369" y="48906"/>
                      <a:pt x="190046" y="58796"/>
                    </a:cubicBezTo>
                    <a:cubicBezTo>
                      <a:pt x="116314" y="84423"/>
                      <a:pt x="70907" y="137473"/>
                      <a:pt x="64163" y="215700"/>
                    </a:cubicBezTo>
                    <a:cubicBezTo>
                      <a:pt x="61915" y="243574"/>
                      <a:pt x="56970" y="287183"/>
                      <a:pt x="60567" y="314608"/>
                    </a:cubicBezTo>
                    <a:cubicBezTo>
                      <a:pt x="45731" y="313259"/>
                      <a:pt x="24151" y="302020"/>
                      <a:pt x="20105" y="287633"/>
                    </a:cubicBezTo>
                    <a:cubicBezTo>
                      <a:pt x="20105" y="287633"/>
                      <a:pt x="-6871" y="221545"/>
                      <a:pt x="1672" y="179284"/>
                    </a:cubicBezTo>
                    <a:cubicBezTo>
                      <a:pt x="10663" y="135225"/>
                      <a:pt x="30445" y="97910"/>
                      <a:pt x="60117" y="64641"/>
                    </a:cubicBezTo>
                    <a:cubicBezTo>
                      <a:pt x="87317" y="30698"/>
                      <a:pt x="133399" y="9118"/>
                      <a:pt x="181672" y="2318"/>
                    </a:cubicBezTo>
                    <a:close/>
                  </a:path>
                </a:pathLst>
              </a:custGeom>
              <a:solidFill>
                <a:srgbClr val="EABB95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A125F28-CF5C-46EC-B693-87B8EC05B096}"/>
                  </a:ext>
                </a:extLst>
              </p:cNvPr>
              <p:cNvSpPr/>
              <p:nvPr/>
            </p:nvSpPr>
            <p:spPr>
              <a:xfrm>
                <a:off x="8368917" y="5675344"/>
                <a:ext cx="791411" cy="377232"/>
              </a:xfrm>
              <a:custGeom>
                <a:avLst/>
                <a:gdLst>
                  <a:gd name="connsiteX0" fmla="*/ 609299 w 1191746"/>
                  <a:gd name="connsiteY0" fmla="*/ 543861 h 568055"/>
                  <a:gd name="connsiteX1" fmla="*/ 413647 w 1191746"/>
                  <a:gd name="connsiteY1" fmla="*/ 453820 h 568055"/>
                  <a:gd name="connsiteX2" fmla="*/ 368288 w 1191746"/>
                  <a:gd name="connsiteY2" fmla="*/ 385444 h 568055"/>
                  <a:gd name="connsiteX3" fmla="*/ 261999 w 1191746"/>
                  <a:gd name="connsiteY3" fmla="*/ 161357 h 568055"/>
                  <a:gd name="connsiteX4" fmla="*/ 249813 w 1191746"/>
                  <a:gd name="connsiteY4" fmla="*/ 264938 h 568055"/>
                  <a:gd name="connsiteX5" fmla="*/ 324283 w 1191746"/>
                  <a:gd name="connsiteY5" fmla="*/ 390183 h 568055"/>
                  <a:gd name="connsiteX6" fmla="*/ 356102 w 1191746"/>
                  <a:gd name="connsiteY6" fmla="*/ 456528 h 568055"/>
                  <a:gd name="connsiteX7" fmla="*/ 205131 w 1191746"/>
                  <a:gd name="connsiteY7" fmla="*/ 517458 h 568055"/>
                  <a:gd name="connsiteX8" fmla="*/ 66346 w 1191746"/>
                  <a:gd name="connsiteY8" fmla="*/ 455174 h 568055"/>
                  <a:gd name="connsiteX9" fmla="*/ 0 w 1191746"/>
                  <a:gd name="connsiteY9" fmla="*/ 453820 h 568055"/>
                  <a:gd name="connsiteX10" fmla="*/ 6093 w 1191746"/>
                  <a:gd name="connsiteY10" fmla="*/ 293371 h 568055"/>
                  <a:gd name="connsiteX11" fmla="*/ 202423 w 1191746"/>
                  <a:gd name="connsiteY11" fmla="*/ 55745 h 568055"/>
                  <a:gd name="connsiteX12" fmla="*/ 375734 w 1191746"/>
                  <a:gd name="connsiteY12" fmla="*/ 21218 h 568055"/>
                  <a:gd name="connsiteX13" fmla="*/ 565294 w 1191746"/>
                  <a:gd name="connsiteY13" fmla="*/ 20541 h 568055"/>
                  <a:gd name="connsiteX14" fmla="*/ 609976 w 1191746"/>
                  <a:gd name="connsiteY14" fmla="*/ 11063 h 568055"/>
                  <a:gd name="connsiteX15" fmla="*/ 1101478 w 1191746"/>
                  <a:gd name="connsiteY15" fmla="*/ 287279 h 568055"/>
                  <a:gd name="connsiteX16" fmla="*/ 1156314 w 1191746"/>
                  <a:gd name="connsiteY16" fmla="*/ 392890 h 568055"/>
                  <a:gd name="connsiteX17" fmla="*/ 1191518 w 1191746"/>
                  <a:gd name="connsiteY17" fmla="*/ 503241 h 568055"/>
                  <a:gd name="connsiteX18" fmla="*/ 1173916 w 1191746"/>
                  <a:gd name="connsiteY18" fmla="*/ 540476 h 568055"/>
                  <a:gd name="connsiteX19" fmla="*/ 1006698 w 1191746"/>
                  <a:gd name="connsiteY19" fmla="*/ 512719 h 568055"/>
                  <a:gd name="connsiteX20" fmla="*/ 890254 w 1191746"/>
                  <a:gd name="connsiteY20" fmla="*/ 303526 h 568055"/>
                  <a:gd name="connsiteX21" fmla="*/ 762978 w 1191746"/>
                  <a:gd name="connsiteY21" fmla="*/ 76055 h 568055"/>
                  <a:gd name="connsiteX22" fmla="*/ 844218 w 1191746"/>
                  <a:gd name="connsiteY22" fmla="*/ 277124 h 568055"/>
                  <a:gd name="connsiteX23" fmla="*/ 907179 w 1191746"/>
                  <a:gd name="connsiteY23" fmla="*/ 489701 h 568055"/>
                  <a:gd name="connsiteX24" fmla="*/ 752823 w 1191746"/>
                  <a:gd name="connsiteY24" fmla="*/ 547246 h 568055"/>
                  <a:gd name="connsiteX25" fmla="*/ 694601 w 1191746"/>
                  <a:gd name="connsiteY25" fmla="*/ 470745 h 568055"/>
                  <a:gd name="connsiteX26" fmla="*/ 511812 w 1191746"/>
                  <a:gd name="connsiteY26" fmla="*/ 108551 h 568055"/>
                  <a:gd name="connsiteX27" fmla="*/ 648565 w 1191746"/>
                  <a:gd name="connsiteY27" fmla="*/ 500533 h 568055"/>
                  <a:gd name="connsiteX28" fmla="*/ 609299 w 1191746"/>
                  <a:gd name="connsiteY28" fmla="*/ 543861 h 568055"/>
                  <a:gd name="connsiteX29" fmla="*/ 609299 w 1191746"/>
                  <a:gd name="connsiteY29" fmla="*/ 543861 h 56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746" h="568055">
                    <a:moveTo>
                      <a:pt x="609299" y="543861"/>
                    </a:moveTo>
                    <a:cubicBezTo>
                      <a:pt x="557847" y="547246"/>
                      <a:pt x="470514" y="526259"/>
                      <a:pt x="413647" y="453820"/>
                    </a:cubicBezTo>
                    <a:cubicBezTo>
                      <a:pt x="396722" y="432156"/>
                      <a:pt x="383859" y="407108"/>
                      <a:pt x="368288" y="385444"/>
                    </a:cubicBezTo>
                    <a:cubicBezTo>
                      <a:pt x="360164" y="375965"/>
                      <a:pt x="278247" y="233119"/>
                      <a:pt x="261999" y="161357"/>
                    </a:cubicBezTo>
                    <a:cubicBezTo>
                      <a:pt x="231534" y="193853"/>
                      <a:pt x="232211" y="223641"/>
                      <a:pt x="249813" y="264938"/>
                    </a:cubicBezTo>
                    <a:cubicBezTo>
                      <a:pt x="264707" y="298788"/>
                      <a:pt x="320220" y="380028"/>
                      <a:pt x="324283" y="390183"/>
                    </a:cubicBezTo>
                    <a:cubicBezTo>
                      <a:pt x="333084" y="410493"/>
                      <a:pt x="347300" y="434188"/>
                      <a:pt x="356102" y="456528"/>
                    </a:cubicBezTo>
                    <a:cubicBezTo>
                      <a:pt x="377089" y="510688"/>
                      <a:pt x="361518" y="574326"/>
                      <a:pt x="205131" y="517458"/>
                    </a:cubicBezTo>
                    <a:cubicBezTo>
                      <a:pt x="205131" y="517458"/>
                      <a:pt x="134723" y="472776"/>
                      <a:pt x="66346" y="455174"/>
                    </a:cubicBezTo>
                    <a:cubicBezTo>
                      <a:pt x="54160" y="451789"/>
                      <a:pt x="12863" y="456528"/>
                      <a:pt x="0" y="453820"/>
                    </a:cubicBezTo>
                    <a:cubicBezTo>
                      <a:pt x="5416" y="400338"/>
                      <a:pt x="0" y="347531"/>
                      <a:pt x="6093" y="293371"/>
                    </a:cubicBezTo>
                    <a:cubicBezTo>
                      <a:pt x="18956" y="184375"/>
                      <a:pt x="95457" y="86887"/>
                      <a:pt x="202423" y="55745"/>
                    </a:cubicBezTo>
                    <a:cubicBezTo>
                      <a:pt x="258614" y="38820"/>
                      <a:pt x="318190" y="37466"/>
                      <a:pt x="375734" y="21218"/>
                    </a:cubicBezTo>
                    <a:cubicBezTo>
                      <a:pt x="438695" y="38820"/>
                      <a:pt x="502333" y="48975"/>
                      <a:pt x="565294" y="20541"/>
                    </a:cubicBezTo>
                    <a:cubicBezTo>
                      <a:pt x="580865" y="17156"/>
                      <a:pt x="595082" y="14448"/>
                      <a:pt x="609976" y="11063"/>
                    </a:cubicBezTo>
                    <a:cubicBezTo>
                      <a:pt x="849634" y="-42420"/>
                      <a:pt x="1012791" y="105843"/>
                      <a:pt x="1101478" y="287279"/>
                    </a:cubicBezTo>
                    <a:cubicBezTo>
                      <a:pt x="1118402" y="322483"/>
                      <a:pt x="1138712" y="357686"/>
                      <a:pt x="1156314" y="392890"/>
                    </a:cubicBezTo>
                    <a:cubicBezTo>
                      <a:pt x="1182041" y="444343"/>
                      <a:pt x="1193549" y="461268"/>
                      <a:pt x="1191518" y="503241"/>
                    </a:cubicBezTo>
                    <a:cubicBezTo>
                      <a:pt x="1190841" y="518135"/>
                      <a:pt x="1183394" y="529644"/>
                      <a:pt x="1173916" y="540476"/>
                    </a:cubicBezTo>
                    <a:cubicBezTo>
                      <a:pt x="1133297" y="585835"/>
                      <a:pt x="1048672" y="574326"/>
                      <a:pt x="1006698" y="512719"/>
                    </a:cubicBezTo>
                    <a:cubicBezTo>
                      <a:pt x="962016" y="446373"/>
                      <a:pt x="928843" y="373258"/>
                      <a:pt x="890254" y="303526"/>
                    </a:cubicBezTo>
                    <a:cubicBezTo>
                      <a:pt x="849634" y="231088"/>
                      <a:pt x="823231" y="143755"/>
                      <a:pt x="762978" y="76055"/>
                    </a:cubicBezTo>
                    <a:cubicBezTo>
                      <a:pt x="795474" y="149848"/>
                      <a:pt x="822554" y="212809"/>
                      <a:pt x="844218" y="277124"/>
                    </a:cubicBezTo>
                    <a:cubicBezTo>
                      <a:pt x="860466" y="325868"/>
                      <a:pt x="898378" y="436895"/>
                      <a:pt x="907179" y="489701"/>
                    </a:cubicBezTo>
                    <a:cubicBezTo>
                      <a:pt x="918688" y="557401"/>
                      <a:pt x="784642" y="575003"/>
                      <a:pt x="752823" y="547246"/>
                    </a:cubicBezTo>
                    <a:cubicBezTo>
                      <a:pt x="740637" y="537091"/>
                      <a:pt x="712880" y="510011"/>
                      <a:pt x="694601" y="470745"/>
                    </a:cubicBezTo>
                    <a:cubicBezTo>
                      <a:pt x="662782" y="403045"/>
                      <a:pt x="575449" y="179636"/>
                      <a:pt x="511812" y="108551"/>
                    </a:cubicBezTo>
                    <a:cubicBezTo>
                      <a:pt x="496917" y="216194"/>
                      <a:pt x="638410" y="430125"/>
                      <a:pt x="648565" y="500533"/>
                    </a:cubicBezTo>
                    <a:cubicBezTo>
                      <a:pt x="650596" y="524228"/>
                      <a:pt x="638410" y="543861"/>
                      <a:pt x="609299" y="543861"/>
                    </a:cubicBezTo>
                    <a:lnTo>
                      <a:pt x="609299" y="543861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352C79A-C734-4986-816B-BB2DE5CFAADB}"/>
                  </a:ext>
                </a:extLst>
              </p:cNvPr>
              <p:cNvSpPr/>
              <p:nvPr/>
            </p:nvSpPr>
            <p:spPr>
              <a:xfrm>
                <a:off x="9434420" y="5703425"/>
                <a:ext cx="1066109" cy="446195"/>
              </a:xfrm>
              <a:custGeom>
                <a:avLst/>
                <a:gdLst>
                  <a:gd name="connsiteX0" fmla="*/ 1596364 w 1605399"/>
                  <a:gd name="connsiteY0" fmla="*/ 404763 h 671903"/>
                  <a:gd name="connsiteX1" fmla="*/ 1362799 w 1605399"/>
                  <a:gd name="connsiteY1" fmla="*/ 121778 h 671903"/>
                  <a:gd name="connsiteX2" fmla="*/ 1362799 w 1605399"/>
                  <a:gd name="connsiteY2" fmla="*/ 121778 h 671903"/>
                  <a:gd name="connsiteX3" fmla="*/ 1234169 w 1605399"/>
                  <a:gd name="connsiteY3" fmla="*/ 77096 h 671903"/>
                  <a:gd name="connsiteX4" fmla="*/ 819846 w 1605399"/>
                  <a:gd name="connsiteY4" fmla="*/ 21582 h 671903"/>
                  <a:gd name="connsiteX5" fmla="*/ 702725 w 1605399"/>
                  <a:gd name="connsiteY5" fmla="*/ 6688 h 671903"/>
                  <a:gd name="connsiteX6" fmla="*/ 590343 w 1605399"/>
                  <a:gd name="connsiteY6" fmla="*/ 6011 h 671903"/>
                  <a:gd name="connsiteX7" fmla="*/ 414323 w 1605399"/>
                  <a:gd name="connsiteY7" fmla="*/ 76419 h 671903"/>
                  <a:gd name="connsiteX8" fmla="*/ 238304 w 1605399"/>
                  <a:gd name="connsiteY8" fmla="*/ 189478 h 671903"/>
                  <a:gd name="connsiteX9" fmla="*/ 114413 w 1605399"/>
                  <a:gd name="connsiteY9" fmla="*/ 333002 h 671903"/>
                  <a:gd name="connsiteX10" fmla="*/ 90041 w 1605399"/>
                  <a:gd name="connsiteY10" fmla="*/ 358051 h 671903"/>
                  <a:gd name="connsiteX11" fmla="*/ 5416 w 1605399"/>
                  <a:gd name="connsiteY11" fmla="*/ 483295 h 671903"/>
                  <a:gd name="connsiteX12" fmla="*/ 0 w 1605399"/>
                  <a:gd name="connsiteY12" fmla="*/ 515114 h 671903"/>
                  <a:gd name="connsiteX13" fmla="*/ 4739 w 1605399"/>
                  <a:gd name="connsiteY13" fmla="*/ 527300 h 671903"/>
                  <a:gd name="connsiteX14" fmla="*/ 133369 w 1605399"/>
                  <a:gd name="connsiteY14" fmla="*/ 546256 h 671903"/>
                  <a:gd name="connsiteX15" fmla="*/ 235596 w 1605399"/>
                  <a:gd name="connsiteY15" fmla="*/ 563858 h 671903"/>
                  <a:gd name="connsiteX16" fmla="*/ 289756 w 1605399"/>
                  <a:gd name="connsiteY16" fmla="*/ 573336 h 671903"/>
                  <a:gd name="connsiteX17" fmla="*/ 336469 w 1605399"/>
                  <a:gd name="connsiteY17" fmla="*/ 563858 h 671903"/>
                  <a:gd name="connsiteX18" fmla="*/ 374380 w 1605399"/>
                  <a:gd name="connsiteY18" fmla="*/ 525269 h 671903"/>
                  <a:gd name="connsiteX19" fmla="*/ 587635 w 1605399"/>
                  <a:gd name="connsiteY19" fmla="*/ 282904 h 671903"/>
                  <a:gd name="connsiteX20" fmla="*/ 611330 w 1605399"/>
                  <a:gd name="connsiteY20" fmla="*/ 274779 h 671903"/>
                  <a:gd name="connsiteX21" fmla="*/ 441403 w 1605399"/>
                  <a:gd name="connsiteY21" fmla="*/ 522561 h 671903"/>
                  <a:gd name="connsiteX22" fmla="*/ 441403 w 1605399"/>
                  <a:gd name="connsiteY22" fmla="*/ 523238 h 671903"/>
                  <a:gd name="connsiteX23" fmla="*/ 440727 w 1605399"/>
                  <a:gd name="connsiteY23" fmla="*/ 566566 h 671903"/>
                  <a:gd name="connsiteX24" fmla="*/ 489470 w 1605399"/>
                  <a:gd name="connsiteY24" fmla="*/ 599062 h 671903"/>
                  <a:gd name="connsiteX25" fmla="*/ 635702 w 1605399"/>
                  <a:gd name="connsiteY25" fmla="*/ 512406 h 671903"/>
                  <a:gd name="connsiteX26" fmla="*/ 676999 w 1605399"/>
                  <a:gd name="connsiteY26" fmla="*/ 463662 h 671903"/>
                  <a:gd name="connsiteX27" fmla="*/ 802921 w 1605399"/>
                  <a:gd name="connsiteY27" fmla="*/ 361436 h 671903"/>
                  <a:gd name="connsiteX28" fmla="*/ 1076429 w 1605399"/>
                  <a:gd name="connsiteY28" fmla="*/ 263271 h 671903"/>
                  <a:gd name="connsiteX29" fmla="*/ 1150899 w 1605399"/>
                  <a:gd name="connsiteY29" fmla="*/ 262594 h 671903"/>
                  <a:gd name="connsiteX30" fmla="*/ 1077106 w 1605399"/>
                  <a:gd name="connsiteY30" fmla="*/ 288319 h 671903"/>
                  <a:gd name="connsiteX31" fmla="*/ 815784 w 1605399"/>
                  <a:gd name="connsiteY31" fmla="*/ 407471 h 671903"/>
                  <a:gd name="connsiteX32" fmla="*/ 664136 w 1605399"/>
                  <a:gd name="connsiteY32" fmla="*/ 517145 h 671903"/>
                  <a:gd name="connsiteX33" fmla="*/ 664813 w 1605399"/>
                  <a:gd name="connsiteY33" fmla="*/ 577398 h 671903"/>
                  <a:gd name="connsiteX34" fmla="*/ 950506 w 1605399"/>
                  <a:gd name="connsiteY34" fmla="*/ 550318 h 671903"/>
                  <a:gd name="connsiteX35" fmla="*/ 1096061 w 1605399"/>
                  <a:gd name="connsiteY35" fmla="*/ 519853 h 671903"/>
                  <a:gd name="connsiteX36" fmla="*/ 1184071 w 1605399"/>
                  <a:gd name="connsiteY36" fmla="*/ 553026 h 671903"/>
                  <a:gd name="connsiteX37" fmla="*/ 1328949 w 1605399"/>
                  <a:gd name="connsiteY37" fmla="*/ 643067 h 671903"/>
                  <a:gd name="connsiteX38" fmla="*/ 1417636 w 1605399"/>
                  <a:gd name="connsiteY38" fmla="*/ 671501 h 671903"/>
                  <a:gd name="connsiteX39" fmla="*/ 1569284 w 1605399"/>
                  <a:gd name="connsiteY39" fmla="*/ 662023 h 671903"/>
                  <a:gd name="connsiteX40" fmla="*/ 1596364 w 1605399"/>
                  <a:gd name="connsiteY40" fmla="*/ 404763 h 671903"/>
                  <a:gd name="connsiteX41" fmla="*/ 1596364 w 1605399"/>
                  <a:gd name="connsiteY41" fmla="*/ 404763 h 671903"/>
                  <a:gd name="connsiteX42" fmla="*/ 248459 w 1605399"/>
                  <a:gd name="connsiteY42" fmla="*/ 388516 h 671903"/>
                  <a:gd name="connsiteX43" fmla="*/ 248459 w 1605399"/>
                  <a:gd name="connsiteY43" fmla="*/ 388516 h 671903"/>
                  <a:gd name="connsiteX44" fmla="*/ 248459 w 1605399"/>
                  <a:gd name="connsiteY44" fmla="*/ 388516 h 671903"/>
                  <a:gd name="connsiteX45" fmla="*/ 248459 w 1605399"/>
                  <a:gd name="connsiteY45" fmla="*/ 388516 h 671903"/>
                  <a:gd name="connsiteX46" fmla="*/ 248459 w 1605399"/>
                  <a:gd name="connsiteY46" fmla="*/ 388516 h 671903"/>
                  <a:gd name="connsiteX47" fmla="*/ 249136 w 1605399"/>
                  <a:gd name="connsiteY47" fmla="*/ 387838 h 671903"/>
                  <a:gd name="connsiteX48" fmla="*/ 249136 w 1605399"/>
                  <a:gd name="connsiteY48" fmla="*/ 387838 h 671903"/>
                  <a:gd name="connsiteX49" fmla="*/ 249812 w 1605399"/>
                  <a:gd name="connsiteY49" fmla="*/ 385807 h 671903"/>
                  <a:gd name="connsiteX50" fmla="*/ 249136 w 1605399"/>
                  <a:gd name="connsiteY50" fmla="*/ 387838 h 671903"/>
                  <a:gd name="connsiteX51" fmla="*/ 249136 w 1605399"/>
                  <a:gd name="connsiteY51" fmla="*/ 387838 h 671903"/>
                  <a:gd name="connsiteX52" fmla="*/ 249136 w 1605399"/>
                  <a:gd name="connsiteY52" fmla="*/ 387838 h 67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605399" h="671903">
                    <a:moveTo>
                      <a:pt x="1596364" y="404763"/>
                    </a:moveTo>
                    <a:cubicBezTo>
                      <a:pt x="1566575" y="271394"/>
                      <a:pt x="1495491" y="171199"/>
                      <a:pt x="1362799" y="121778"/>
                    </a:cubicBezTo>
                    <a:lnTo>
                      <a:pt x="1362799" y="121778"/>
                    </a:lnTo>
                    <a:cubicBezTo>
                      <a:pt x="1309316" y="95375"/>
                      <a:pt x="1279529" y="83189"/>
                      <a:pt x="1234169" y="77096"/>
                    </a:cubicBezTo>
                    <a:cubicBezTo>
                      <a:pt x="1096739" y="57463"/>
                      <a:pt x="957954" y="40538"/>
                      <a:pt x="819846" y="21582"/>
                    </a:cubicBezTo>
                    <a:cubicBezTo>
                      <a:pt x="781257" y="16166"/>
                      <a:pt x="741314" y="10750"/>
                      <a:pt x="702725" y="6688"/>
                    </a:cubicBezTo>
                    <a:cubicBezTo>
                      <a:pt x="666167" y="-2790"/>
                      <a:pt x="628255" y="-1436"/>
                      <a:pt x="590343" y="6011"/>
                    </a:cubicBezTo>
                    <a:cubicBezTo>
                      <a:pt x="530090" y="27675"/>
                      <a:pt x="477285" y="71003"/>
                      <a:pt x="414323" y="76419"/>
                    </a:cubicBezTo>
                    <a:cubicBezTo>
                      <a:pt x="331730" y="83866"/>
                      <a:pt x="286371" y="136672"/>
                      <a:pt x="238304" y="189478"/>
                    </a:cubicBezTo>
                    <a:cubicBezTo>
                      <a:pt x="194976" y="235514"/>
                      <a:pt x="155710" y="284934"/>
                      <a:pt x="114413" y="333002"/>
                    </a:cubicBezTo>
                    <a:cubicBezTo>
                      <a:pt x="108320" y="340448"/>
                      <a:pt x="97488" y="350603"/>
                      <a:pt x="90041" y="358051"/>
                    </a:cubicBezTo>
                    <a:cubicBezTo>
                      <a:pt x="50775" y="391901"/>
                      <a:pt x="25049" y="436582"/>
                      <a:pt x="5416" y="483295"/>
                    </a:cubicBezTo>
                    <a:cubicBezTo>
                      <a:pt x="2708" y="494127"/>
                      <a:pt x="0" y="504959"/>
                      <a:pt x="0" y="515114"/>
                    </a:cubicBezTo>
                    <a:cubicBezTo>
                      <a:pt x="677" y="519853"/>
                      <a:pt x="2031" y="523915"/>
                      <a:pt x="4739" y="527300"/>
                    </a:cubicBezTo>
                    <a:cubicBezTo>
                      <a:pt x="45359" y="570628"/>
                      <a:pt x="94780" y="560473"/>
                      <a:pt x="133369" y="546256"/>
                    </a:cubicBezTo>
                    <a:cubicBezTo>
                      <a:pt x="201069" y="513083"/>
                      <a:pt x="228826" y="563181"/>
                      <a:pt x="235596" y="563858"/>
                    </a:cubicBezTo>
                    <a:cubicBezTo>
                      <a:pt x="251844" y="560473"/>
                      <a:pt x="273507" y="567243"/>
                      <a:pt x="289756" y="573336"/>
                    </a:cubicBezTo>
                    <a:cubicBezTo>
                      <a:pt x="303972" y="574013"/>
                      <a:pt x="322929" y="570628"/>
                      <a:pt x="336469" y="563858"/>
                    </a:cubicBezTo>
                    <a:cubicBezTo>
                      <a:pt x="353394" y="552349"/>
                      <a:pt x="377089" y="527300"/>
                      <a:pt x="374380" y="525269"/>
                    </a:cubicBezTo>
                    <a:cubicBezTo>
                      <a:pt x="446142" y="437259"/>
                      <a:pt x="511135" y="359404"/>
                      <a:pt x="587635" y="282904"/>
                    </a:cubicBezTo>
                    <a:cubicBezTo>
                      <a:pt x="593728" y="276811"/>
                      <a:pt x="603883" y="273426"/>
                      <a:pt x="611330" y="274779"/>
                    </a:cubicBezTo>
                    <a:cubicBezTo>
                      <a:pt x="550400" y="353988"/>
                      <a:pt x="477285" y="427104"/>
                      <a:pt x="441403" y="522561"/>
                    </a:cubicBezTo>
                    <a:lnTo>
                      <a:pt x="441403" y="523238"/>
                    </a:lnTo>
                    <a:cubicBezTo>
                      <a:pt x="433280" y="552349"/>
                      <a:pt x="438695" y="560473"/>
                      <a:pt x="440727" y="566566"/>
                    </a:cubicBezTo>
                    <a:cubicBezTo>
                      <a:pt x="446142" y="580783"/>
                      <a:pt x="469837" y="597031"/>
                      <a:pt x="489470" y="599062"/>
                    </a:cubicBezTo>
                    <a:cubicBezTo>
                      <a:pt x="560555" y="606509"/>
                      <a:pt x="618100" y="530008"/>
                      <a:pt x="635702" y="512406"/>
                    </a:cubicBezTo>
                    <a:cubicBezTo>
                      <a:pt x="635702" y="512406"/>
                      <a:pt x="669552" y="471109"/>
                      <a:pt x="676999" y="463662"/>
                    </a:cubicBezTo>
                    <a:cubicBezTo>
                      <a:pt x="726420" y="411533"/>
                      <a:pt x="748761" y="395286"/>
                      <a:pt x="802921" y="361436"/>
                    </a:cubicBezTo>
                    <a:cubicBezTo>
                      <a:pt x="885515" y="301183"/>
                      <a:pt x="955923" y="265302"/>
                      <a:pt x="1076429" y="263271"/>
                    </a:cubicBezTo>
                    <a:cubicBezTo>
                      <a:pt x="1103509" y="262594"/>
                      <a:pt x="1129234" y="263948"/>
                      <a:pt x="1150899" y="262594"/>
                    </a:cubicBezTo>
                    <a:cubicBezTo>
                      <a:pt x="1131942" y="270041"/>
                      <a:pt x="1109601" y="277488"/>
                      <a:pt x="1077106" y="288319"/>
                    </a:cubicBezTo>
                    <a:cubicBezTo>
                      <a:pt x="984356" y="316077"/>
                      <a:pt x="903794" y="369559"/>
                      <a:pt x="815784" y="407471"/>
                    </a:cubicBezTo>
                    <a:cubicBezTo>
                      <a:pt x="762978" y="440644"/>
                      <a:pt x="703402" y="464339"/>
                      <a:pt x="664136" y="517145"/>
                    </a:cubicBezTo>
                    <a:cubicBezTo>
                      <a:pt x="653981" y="538809"/>
                      <a:pt x="653304" y="558442"/>
                      <a:pt x="664813" y="577398"/>
                    </a:cubicBezTo>
                    <a:cubicBezTo>
                      <a:pt x="683092" y="599739"/>
                      <a:pt x="804275" y="599062"/>
                      <a:pt x="950506" y="550318"/>
                    </a:cubicBezTo>
                    <a:cubicBezTo>
                      <a:pt x="989096" y="537455"/>
                      <a:pt x="1056796" y="525269"/>
                      <a:pt x="1096061" y="519853"/>
                    </a:cubicBezTo>
                    <a:cubicBezTo>
                      <a:pt x="1117726" y="516468"/>
                      <a:pt x="1165116" y="536101"/>
                      <a:pt x="1184071" y="553026"/>
                    </a:cubicBezTo>
                    <a:cubicBezTo>
                      <a:pt x="1207089" y="573336"/>
                      <a:pt x="1320825" y="641036"/>
                      <a:pt x="1328949" y="643067"/>
                    </a:cubicBezTo>
                    <a:cubicBezTo>
                      <a:pt x="1358737" y="651868"/>
                      <a:pt x="1385817" y="669470"/>
                      <a:pt x="1417636" y="671501"/>
                    </a:cubicBezTo>
                    <a:cubicBezTo>
                      <a:pt x="1467734" y="671501"/>
                      <a:pt x="1519186" y="674886"/>
                      <a:pt x="1569284" y="662023"/>
                    </a:cubicBezTo>
                    <a:cubicBezTo>
                      <a:pt x="1599072" y="580106"/>
                      <a:pt x="1617350" y="494804"/>
                      <a:pt x="1596364" y="404763"/>
                    </a:cubicBezTo>
                    <a:lnTo>
                      <a:pt x="1596364" y="404763"/>
                    </a:lnTo>
                    <a:close/>
                    <a:moveTo>
                      <a:pt x="248459" y="388516"/>
                    </a:moveTo>
                    <a:cubicBezTo>
                      <a:pt x="248459" y="388516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cubicBezTo>
                      <a:pt x="249136" y="387838"/>
                      <a:pt x="249136" y="387838"/>
                      <a:pt x="248459" y="388516"/>
                    </a:cubicBezTo>
                    <a:lnTo>
                      <a:pt x="248459" y="388516"/>
                    </a:lnTo>
                    <a:close/>
                    <a:moveTo>
                      <a:pt x="249136" y="387838"/>
                    </a:moveTo>
                    <a:lnTo>
                      <a:pt x="249136" y="387838"/>
                    </a:lnTo>
                    <a:cubicBezTo>
                      <a:pt x="249136" y="387162"/>
                      <a:pt x="249812" y="387162"/>
                      <a:pt x="249812" y="385807"/>
                    </a:cubicBezTo>
                    <a:lnTo>
                      <a:pt x="249136" y="387838"/>
                    </a:lnTo>
                    <a:lnTo>
                      <a:pt x="249136" y="387838"/>
                    </a:lnTo>
                    <a:lnTo>
                      <a:pt x="249136" y="387838"/>
                    </a:lnTo>
                    <a:close/>
                  </a:path>
                </a:pathLst>
              </a:custGeom>
              <a:solidFill>
                <a:srgbClr val="F9C9A2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17CC1CD-10CC-40A4-9AF1-81A5E89507F4}"/>
                  </a:ext>
                </a:extLst>
              </p:cNvPr>
              <p:cNvSpPr/>
              <p:nvPr/>
            </p:nvSpPr>
            <p:spPr>
              <a:xfrm>
                <a:off x="9478029" y="5760016"/>
                <a:ext cx="1021895" cy="390626"/>
              </a:xfrm>
              <a:custGeom>
                <a:avLst/>
                <a:gdLst>
                  <a:gd name="connsiteX0" fmla="*/ 651532 w 1021895"/>
                  <a:gd name="connsiteY0" fmla="*/ 87922 h 390626"/>
                  <a:gd name="connsiteX1" fmla="*/ 714382 w 1021895"/>
                  <a:gd name="connsiteY1" fmla="*/ 107001 h 390626"/>
                  <a:gd name="connsiteX2" fmla="*/ 714831 w 1021895"/>
                  <a:gd name="connsiteY2" fmla="*/ 117791 h 390626"/>
                  <a:gd name="connsiteX3" fmla="*/ 670323 w 1021895"/>
                  <a:gd name="connsiteY3" fmla="*/ 118240 h 390626"/>
                  <a:gd name="connsiteX4" fmla="*/ 481949 w 1021895"/>
                  <a:gd name="connsiteY4" fmla="*/ 191971 h 390626"/>
                  <a:gd name="connsiteX5" fmla="*/ 385740 w 1021895"/>
                  <a:gd name="connsiteY5" fmla="*/ 277841 h 390626"/>
                  <a:gd name="connsiteX6" fmla="*/ 371802 w 1021895"/>
                  <a:gd name="connsiteY6" fmla="*/ 294925 h 390626"/>
                  <a:gd name="connsiteX7" fmla="*/ 321000 w 1021895"/>
                  <a:gd name="connsiteY7" fmla="*/ 337635 h 390626"/>
                  <a:gd name="connsiteX8" fmla="*/ 277841 w 1021895"/>
                  <a:gd name="connsiteY8" fmla="*/ 345727 h 390626"/>
                  <a:gd name="connsiteX9" fmla="*/ 246370 w 1021895"/>
                  <a:gd name="connsiteY9" fmla="*/ 309761 h 390626"/>
                  <a:gd name="connsiteX10" fmla="*/ 268399 w 1021895"/>
                  <a:gd name="connsiteY10" fmla="*/ 318753 h 390626"/>
                  <a:gd name="connsiteX11" fmla="*/ 351121 w 1021895"/>
                  <a:gd name="connsiteY11" fmla="*/ 284135 h 390626"/>
                  <a:gd name="connsiteX12" fmla="*/ 552983 w 1021895"/>
                  <a:gd name="connsiteY12" fmla="*/ 109249 h 390626"/>
                  <a:gd name="connsiteX13" fmla="*/ 613227 w 1021895"/>
                  <a:gd name="connsiteY13" fmla="*/ 89173 h 390626"/>
                  <a:gd name="connsiteX14" fmla="*/ 651532 w 1021895"/>
                  <a:gd name="connsiteY14" fmla="*/ 87922 h 390626"/>
                  <a:gd name="connsiteX15" fmla="*/ 854201 w 1021895"/>
                  <a:gd name="connsiteY15" fmla="*/ 19783 h 390626"/>
                  <a:gd name="connsiteX16" fmla="*/ 1017398 w 1021895"/>
                  <a:gd name="connsiteY16" fmla="*/ 217149 h 390626"/>
                  <a:gd name="connsiteX17" fmla="*/ 998066 w 1021895"/>
                  <a:gd name="connsiteY17" fmla="*/ 383043 h 390626"/>
                  <a:gd name="connsiteX18" fmla="*/ 763836 w 1021895"/>
                  <a:gd name="connsiteY18" fmla="*/ 328644 h 390626"/>
                  <a:gd name="connsiteX19" fmla="*/ 684710 w 1021895"/>
                  <a:gd name="connsiteY19" fmla="*/ 293577 h 390626"/>
                  <a:gd name="connsiteX20" fmla="*/ 585802 w 1021895"/>
                  <a:gd name="connsiteY20" fmla="*/ 312909 h 390626"/>
                  <a:gd name="connsiteX21" fmla="*/ 500831 w 1021895"/>
                  <a:gd name="connsiteY21" fmla="*/ 334938 h 390626"/>
                  <a:gd name="connsiteX22" fmla="*/ 403723 w 1021895"/>
                  <a:gd name="connsiteY22" fmla="*/ 331341 h 390626"/>
                  <a:gd name="connsiteX23" fmla="*/ 392033 w 1021895"/>
                  <a:gd name="connsiteY23" fmla="*/ 309762 h 390626"/>
                  <a:gd name="connsiteX24" fmla="*/ 646945 w 1021895"/>
                  <a:gd name="connsiteY24" fmla="*/ 266603 h 390626"/>
                  <a:gd name="connsiteX25" fmla="*/ 798902 w 1021895"/>
                  <a:gd name="connsiteY25" fmla="*/ 293127 h 390626"/>
                  <a:gd name="connsiteX26" fmla="*/ 866790 w 1021895"/>
                  <a:gd name="connsiteY26" fmla="*/ 346627 h 390626"/>
                  <a:gd name="connsiteX27" fmla="*/ 961650 w 1021895"/>
                  <a:gd name="connsiteY27" fmla="*/ 361913 h 390626"/>
                  <a:gd name="connsiteX28" fmla="*/ 988175 w 1021895"/>
                  <a:gd name="connsiteY28" fmla="*/ 296274 h 390626"/>
                  <a:gd name="connsiteX29" fmla="*/ 900508 w 1021895"/>
                  <a:gd name="connsiteY29" fmla="*/ 68338 h 390626"/>
                  <a:gd name="connsiteX30" fmla="*/ 854201 w 1021895"/>
                  <a:gd name="connsiteY30" fmla="*/ 19783 h 390626"/>
                  <a:gd name="connsiteX31" fmla="*/ 489143 w 1021895"/>
                  <a:gd name="connsiteY31" fmla="*/ 0 h 390626"/>
                  <a:gd name="connsiteX32" fmla="*/ 361462 w 1021895"/>
                  <a:gd name="connsiteY32" fmla="*/ 126782 h 390626"/>
                  <a:gd name="connsiteX33" fmla="*/ 335836 w 1021895"/>
                  <a:gd name="connsiteY33" fmla="*/ 150160 h 390626"/>
                  <a:gd name="connsiteX34" fmla="*/ 238727 w 1021895"/>
                  <a:gd name="connsiteY34" fmla="*/ 257609 h 390626"/>
                  <a:gd name="connsiteX35" fmla="*/ 211303 w 1021895"/>
                  <a:gd name="connsiteY35" fmla="*/ 292226 h 390626"/>
                  <a:gd name="connsiteX36" fmla="*/ 207706 w 1021895"/>
                  <a:gd name="connsiteY36" fmla="*/ 295824 h 390626"/>
                  <a:gd name="connsiteX37" fmla="*/ 178033 w 1021895"/>
                  <a:gd name="connsiteY37" fmla="*/ 322798 h 390626"/>
                  <a:gd name="connsiteX38" fmla="*/ 108349 w 1021895"/>
                  <a:gd name="connsiteY38" fmla="*/ 318752 h 390626"/>
                  <a:gd name="connsiteX39" fmla="*/ 40462 w 1021895"/>
                  <a:gd name="connsiteY39" fmla="*/ 311559 h 390626"/>
                  <a:gd name="connsiteX40" fmla="*/ 0 w 1021895"/>
                  <a:gd name="connsiteY40" fmla="*/ 316953 h 390626"/>
                  <a:gd name="connsiteX41" fmla="*/ 84521 w 1021895"/>
                  <a:gd name="connsiteY41" fmla="*/ 245020 h 390626"/>
                  <a:gd name="connsiteX42" fmla="*/ 117789 w 1021895"/>
                  <a:gd name="connsiteY42" fmla="*/ 201862 h 390626"/>
                  <a:gd name="connsiteX43" fmla="*/ 98009 w 1021895"/>
                  <a:gd name="connsiteY43" fmla="*/ 252214 h 390626"/>
                  <a:gd name="connsiteX44" fmla="*/ 111946 w 1021895"/>
                  <a:gd name="connsiteY44" fmla="*/ 307063 h 390626"/>
                  <a:gd name="connsiteX45" fmla="*/ 172189 w 1021895"/>
                  <a:gd name="connsiteY45" fmla="*/ 285933 h 390626"/>
                  <a:gd name="connsiteX46" fmla="*/ 394731 w 1021895"/>
                  <a:gd name="connsiteY46" fmla="*/ 56647 h 390626"/>
                  <a:gd name="connsiteX47" fmla="*/ 489143 w 1021895"/>
                  <a:gd name="connsiteY47" fmla="*/ 0 h 390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021895" h="390626">
                    <a:moveTo>
                      <a:pt x="651532" y="87922"/>
                    </a:moveTo>
                    <a:cubicBezTo>
                      <a:pt x="686280" y="90832"/>
                      <a:pt x="709577" y="103966"/>
                      <a:pt x="714382" y="107001"/>
                    </a:cubicBezTo>
                    <a:cubicBezTo>
                      <a:pt x="721575" y="112396"/>
                      <a:pt x="722024" y="120038"/>
                      <a:pt x="714831" y="117791"/>
                    </a:cubicBezTo>
                    <a:cubicBezTo>
                      <a:pt x="709437" y="118240"/>
                      <a:pt x="687857" y="118240"/>
                      <a:pt x="670323" y="118240"/>
                    </a:cubicBezTo>
                    <a:cubicBezTo>
                      <a:pt x="597491" y="116442"/>
                      <a:pt x="537697" y="150610"/>
                      <a:pt x="481949" y="191971"/>
                    </a:cubicBezTo>
                    <a:cubicBezTo>
                      <a:pt x="445533" y="215799"/>
                      <a:pt x="411815" y="242324"/>
                      <a:pt x="385740" y="277841"/>
                    </a:cubicBezTo>
                    <a:cubicBezTo>
                      <a:pt x="380794" y="284135"/>
                      <a:pt x="376748" y="289530"/>
                      <a:pt x="371802" y="294925"/>
                    </a:cubicBezTo>
                    <a:cubicBezTo>
                      <a:pt x="359663" y="307513"/>
                      <a:pt x="342130" y="322349"/>
                      <a:pt x="321000" y="337635"/>
                    </a:cubicBezTo>
                    <a:cubicBezTo>
                      <a:pt x="304815" y="345727"/>
                      <a:pt x="298521" y="347975"/>
                      <a:pt x="277841" y="345727"/>
                    </a:cubicBezTo>
                    <a:cubicBezTo>
                      <a:pt x="264803" y="341232"/>
                      <a:pt x="246370" y="331790"/>
                      <a:pt x="246370" y="309761"/>
                    </a:cubicBezTo>
                    <a:cubicBezTo>
                      <a:pt x="252214" y="309761"/>
                      <a:pt x="256261" y="316954"/>
                      <a:pt x="268399" y="318753"/>
                    </a:cubicBezTo>
                    <a:cubicBezTo>
                      <a:pt x="309761" y="325496"/>
                      <a:pt x="322348" y="319652"/>
                      <a:pt x="351121" y="284135"/>
                    </a:cubicBezTo>
                    <a:cubicBezTo>
                      <a:pt x="408219" y="213551"/>
                      <a:pt x="473408" y="151059"/>
                      <a:pt x="552983" y="109249"/>
                    </a:cubicBezTo>
                    <a:cubicBezTo>
                      <a:pt x="574451" y="98010"/>
                      <a:pt x="594738" y="91912"/>
                      <a:pt x="613227" y="89173"/>
                    </a:cubicBezTo>
                    <a:cubicBezTo>
                      <a:pt x="627094" y="87118"/>
                      <a:pt x="639949" y="86952"/>
                      <a:pt x="651532" y="87922"/>
                    </a:cubicBezTo>
                    <a:close/>
                    <a:moveTo>
                      <a:pt x="854201" y="19783"/>
                    </a:moveTo>
                    <a:cubicBezTo>
                      <a:pt x="942768" y="53502"/>
                      <a:pt x="989974" y="109250"/>
                      <a:pt x="1017398" y="217149"/>
                    </a:cubicBezTo>
                    <a:cubicBezTo>
                      <a:pt x="1017398" y="217149"/>
                      <a:pt x="1035831" y="316505"/>
                      <a:pt x="998066" y="383043"/>
                    </a:cubicBezTo>
                    <a:cubicBezTo>
                      <a:pt x="925684" y="400577"/>
                      <a:pt x="842961" y="389787"/>
                      <a:pt x="763836" y="328644"/>
                    </a:cubicBezTo>
                    <a:cubicBezTo>
                      <a:pt x="753046" y="320102"/>
                      <a:pt x="710336" y="290430"/>
                      <a:pt x="684710" y="293577"/>
                    </a:cubicBezTo>
                    <a:lnTo>
                      <a:pt x="585802" y="312909"/>
                    </a:lnTo>
                    <a:cubicBezTo>
                      <a:pt x="561974" y="320102"/>
                      <a:pt x="526457" y="329094"/>
                      <a:pt x="500831" y="334938"/>
                    </a:cubicBezTo>
                    <a:cubicBezTo>
                      <a:pt x="483747" y="338984"/>
                      <a:pt x="441487" y="338984"/>
                      <a:pt x="403723" y="331341"/>
                    </a:cubicBezTo>
                    <a:cubicBezTo>
                      <a:pt x="394731" y="329544"/>
                      <a:pt x="387088" y="321900"/>
                      <a:pt x="392033" y="309762"/>
                    </a:cubicBezTo>
                    <a:cubicBezTo>
                      <a:pt x="393831" y="307963"/>
                      <a:pt x="580407" y="286383"/>
                      <a:pt x="646945" y="266603"/>
                    </a:cubicBezTo>
                    <a:cubicBezTo>
                      <a:pt x="704490" y="249518"/>
                      <a:pt x="754395" y="249968"/>
                      <a:pt x="798902" y="293127"/>
                    </a:cubicBezTo>
                    <a:cubicBezTo>
                      <a:pt x="820033" y="313808"/>
                      <a:pt x="842512" y="330442"/>
                      <a:pt x="866790" y="346627"/>
                    </a:cubicBezTo>
                    <a:cubicBezTo>
                      <a:pt x="890617" y="362362"/>
                      <a:pt x="933776" y="374951"/>
                      <a:pt x="961650" y="361913"/>
                    </a:cubicBezTo>
                    <a:cubicBezTo>
                      <a:pt x="990873" y="347976"/>
                      <a:pt x="988625" y="316056"/>
                      <a:pt x="988175" y="296274"/>
                    </a:cubicBezTo>
                    <a:cubicBezTo>
                      <a:pt x="986827" y="205909"/>
                      <a:pt x="965247" y="132628"/>
                      <a:pt x="900508" y="68338"/>
                    </a:cubicBezTo>
                    <a:cubicBezTo>
                      <a:pt x="887470" y="54850"/>
                      <a:pt x="863192" y="44960"/>
                      <a:pt x="854201" y="19783"/>
                    </a:cubicBezTo>
                    <a:close/>
                    <a:moveTo>
                      <a:pt x="489143" y="0"/>
                    </a:moveTo>
                    <a:cubicBezTo>
                      <a:pt x="445084" y="40912"/>
                      <a:pt x="401025" y="81824"/>
                      <a:pt x="361462" y="126782"/>
                    </a:cubicBezTo>
                    <a:cubicBezTo>
                      <a:pt x="352471" y="134425"/>
                      <a:pt x="344378" y="142067"/>
                      <a:pt x="335836" y="150160"/>
                    </a:cubicBezTo>
                    <a:cubicBezTo>
                      <a:pt x="300769" y="183429"/>
                      <a:pt x="269748" y="220294"/>
                      <a:pt x="238727" y="257609"/>
                    </a:cubicBezTo>
                    <a:cubicBezTo>
                      <a:pt x="229286" y="268849"/>
                      <a:pt x="221643" y="281886"/>
                      <a:pt x="211303" y="292226"/>
                    </a:cubicBezTo>
                    <a:cubicBezTo>
                      <a:pt x="209953" y="293576"/>
                      <a:pt x="209055" y="294474"/>
                      <a:pt x="207706" y="295824"/>
                    </a:cubicBezTo>
                    <a:cubicBezTo>
                      <a:pt x="198264" y="305265"/>
                      <a:pt x="189273" y="315156"/>
                      <a:pt x="178033" y="322798"/>
                    </a:cubicBezTo>
                    <a:cubicBezTo>
                      <a:pt x="169042" y="327294"/>
                      <a:pt x="129029" y="343478"/>
                      <a:pt x="108349" y="318752"/>
                    </a:cubicBezTo>
                    <a:cubicBezTo>
                      <a:pt x="86769" y="304365"/>
                      <a:pt x="64740" y="298072"/>
                      <a:pt x="40462" y="311559"/>
                    </a:cubicBezTo>
                    <a:cubicBezTo>
                      <a:pt x="36416" y="314256"/>
                      <a:pt x="13038" y="320999"/>
                      <a:pt x="0" y="316953"/>
                    </a:cubicBezTo>
                    <a:cubicBezTo>
                      <a:pt x="39563" y="303916"/>
                      <a:pt x="64290" y="270198"/>
                      <a:pt x="84521" y="245020"/>
                    </a:cubicBezTo>
                    <a:cubicBezTo>
                      <a:pt x="95761" y="231084"/>
                      <a:pt x="101605" y="212202"/>
                      <a:pt x="117789" y="201862"/>
                    </a:cubicBezTo>
                    <a:cubicBezTo>
                      <a:pt x="111046" y="218496"/>
                      <a:pt x="103853" y="235130"/>
                      <a:pt x="98009" y="252214"/>
                    </a:cubicBezTo>
                    <a:cubicBezTo>
                      <a:pt x="91714" y="273345"/>
                      <a:pt x="86769" y="293576"/>
                      <a:pt x="111946" y="307063"/>
                    </a:cubicBezTo>
                    <a:cubicBezTo>
                      <a:pt x="137572" y="314705"/>
                      <a:pt x="155105" y="301668"/>
                      <a:pt x="172189" y="285933"/>
                    </a:cubicBezTo>
                    <a:cubicBezTo>
                      <a:pt x="251764" y="214000"/>
                      <a:pt x="315605" y="128580"/>
                      <a:pt x="394731" y="56647"/>
                    </a:cubicBezTo>
                    <a:cubicBezTo>
                      <a:pt x="422155" y="31920"/>
                      <a:pt x="453177" y="12588"/>
                      <a:pt x="489143" y="0"/>
                    </a:cubicBezTo>
                    <a:close/>
                  </a:path>
                </a:pathLst>
              </a:custGeom>
              <a:solidFill>
                <a:srgbClr val="EDBE98"/>
              </a:solidFill>
              <a:ln w="6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E279E35-A94F-4E02-BE4D-49DEDC00D832}"/>
                </a:ext>
              </a:extLst>
            </p:cNvPr>
            <p:cNvGrpSpPr/>
            <p:nvPr/>
          </p:nvGrpSpPr>
          <p:grpSpPr>
            <a:xfrm>
              <a:off x="9341452" y="2042036"/>
              <a:ext cx="967593" cy="1193179"/>
              <a:chOff x="9323202" y="3559940"/>
              <a:chExt cx="967593" cy="119317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08542A7-CE2C-462C-AD1F-C2653F7A877F}"/>
                  </a:ext>
                </a:extLst>
              </p:cNvPr>
              <p:cNvSpPr/>
              <p:nvPr/>
            </p:nvSpPr>
            <p:spPr>
              <a:xfrm>
                <a:off x="9323202" y="3638251"/>
                <a:ext cx="447650" cy="704105"/>
              </a:xfrm>
              <a:custGeom>
                <a:avLst/>
                <a:gdLst>
                  <a:gd name="connsiteX0" fmla="*/ 72460 w 274455"/>
                  <a:gd name="connsiteY0" fmla="*/ 0 h 431688"/>
                  <a:gd name="connsiteX1" fmla="*/ 193387 w 274455"/>
                  <a:gd name="connsiteY1" fmla="*/ 286779 h 431688"/>
                  <a:gd name="connsiteX2" fmla="*/ 215005 w 274455"/>
                  <a:gd name="connsiteY2" fmla="*/ 321571 h 431688"/>
                  <a:gd name="connsiteX3" fmla="*/ 274455 w 274455"/>
                  <a:gd name="connsiteY3" fmla="*/ 431689 h 431688"/>
                  <a:gd name="connsiteX4" fmla="*/ 174809 w 274455"/>
                  <a:gd name="connsiteY4" fmla="*/ 340825 h 431688"/>
                  <a:gd name="connsiteX5" fmla="*/ 131910 w 274455"/>
                  <a:gd name="connsiteY5" fmla="*/ 302655 h 431688"/>
                  <a:gd name="connsiteX6" fmla="*/ 83269 w 274455"/>
                  <a:gd name="connsiteY6" fmla="*/ 326300 h 431688"/>
                  <a:gd name="connsiteX7" fmla="*/ 16726 w 274455"/>
                  <a:gd name="connsiteY7" fmla="*/ 425609 h 431688"/>
                  <a:gd name="connsiteX8" fmla="*/ 1863 w 274455"/>
                  <a:gd name="connsiteY8" fmla="*/ 266850 h 431688"/>
                  <a:gd name="connsiteX9" fmla="*/ 4228 w 274455"/>
                  <a:gd name="connsiteY9" fmla="*/ 101335 h 431688"/>
                  <a:gd name="connsiteX10" fmla="*/ 850 w 274455"/>
                  <a:gd name="connsiteY10" fmla="*/ 79042 h 431688"/>
                  <a:gd name="connsiteX11" fmla="*/ 72460 w 274455"/>
                  <a:gd name="connsiteY11" fmla="*/ 0 h 43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455" h="431688">
                    <a:moveTo>
                      <a:pt x="72460" y="0"/>
                    </a:moveTo>
                    <a:cubicBezTo>
                      <a:pt x="56922" y="119238"/>
                      <a:pt x="125155" y="203009"/>
                      <a:pt x="193387" y="286779"/>
                    </a:cubicBezTo>
                    <a:cubicBezTo>
                      <a:pt x="202170" y="297588"/>
                      <a:pt x="217708" y="307046"/>
                      <a:pt x="215005" y="321571"/>
                    </a:cubicBezTo>
                    <a:cubicBezTo>
                      <a:pt x="205547" y="374941"/>
                      <a:pt x="241353" y="402302"/>
                      <a:pt x="274455" y="431689"/>
                    </a:cubicBezTo>
                    <a:cubicBezTo>
                      <a:pt x="231219" y="412773"/>
                      <a:pt x="180214" y="402977"/>
                      <a:pt x="174809" y="340825"/>
                    </a:cubicBezTo>
                    <a:cubicBezTo>
                      <a:pt x="172782" y="317518"/>
                      <a:pt x="153866" y="306371"/>
                      <a:pt x="131910" y="302655"/>
                    </a:cubicBezTo>
                    <a:cubicBezTo>
                      <a:pt x="110292" y="298940"/>
                      <a:pt x="94078" y="306709"/>
                      <a:pt x="83269" y="326300"/>
                    </a:cubicBezTo>
                    <a:cubicBezTo>
                      <a:pt x="64016" y="360079"/>
                      <a:pt x="44086" y="393181"/>
                      <a:pt x="16726" y="425609"/>
                    </a:cubicBezTo>
                    <a:cubicBezTo>
                      <a:pt x="11659" y="372577"/>
                      <a:pt x="3552" y="319882"/>
                      <a:pt x="1863" y="266850"/>
                    </a:cubicBezTo>
                    <a:cubicBezTo>
                      <a:pt x="-164" y="211791"/>
                      <a:pt x="-1852" y="156394"/>
                      <a:pt x="4228" y="101335"/>
                    </a:cubicBezTo>
                    <a:cubicBezTo>
                      <a:pt x="4903" y="94242"/>
                      <a:pt x="2201" y="86473"/>
                      <a:pt x="850" y="79042"/>
                    </a:cubicBezTo>
                    <a:cubicBezTo>
                      <a:pt x="27535" y="54383"/>
                      <a:pt x="36655" y="15200"/>
                      <a:pt x="72460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DC0F122-DDC1-4DFA-AB10-DCED15794ADC}"/>
                  </a:ext>
                </a:extLst>
              </p:cNvPr>
              <p:cNvSpPr/>
              <p:nvPr/>
            </p:nvSpPr>
            <p:spPr>
              <a:xfrm rot="376497">
                <a:off x="9841143" y="3559940"/>
                <a:ext cx="449652" cy="800321"/>
              </a:xfrm>
              <a:custGeom>
                <a:avLst/>
                <a:gdLst>
                  <a:gd name="connsiteX0" fmla="*/ 0 w 228194"/>
                  <a:gd name="connsiteY0" fmla="*/ 404666 h 404666"/>
                  <a:gd name="connsiteX1" fmla="*/ 48303 w 228194"/>
                  <a:gd name="connsiteY1" fmla="*/ 301642 h 404666"/>
                  <a:gd name="connsiteX2" fmla="*/ 60464 w 228194"/>
                  <a:gd name="connsiteY2" fmla="*/ 272592 h 404666"/>
                  <a:gd name="connsiteX3" fmla="*/ 138492 w 228194"/>
                  <a:gd name="connsiteY3" fmla="*/ 0 h 404666"/>
                  <a:gd name="connsiteX4" fmla="*/ 202671 w 228194"/>
                  <a:gd name="connsiteY4" fmla="*/ 66544 h 404666"/>
                  <a:gd name="connsiteX5" fmla="*/ 218547 w 228194"/>
                  <a:gd name="connsiteY5" fmla="*/ 389466 h 404666"/>
                  <a:gd name="connsiteX6" fmla="*/ 168892 w 228194"/>
                  <a:gd name="connsiteY6" fmla="*/ 305020 h 404666"/>
                  <a:gd name="connsiteX7" fmla="*/ 120589 w 228194"/>
                  <a:gd name="connsiteY7" fmla="*/ 275632 h 404666"/>
                  <a:gd name="connsiteX8" fmla="*/ 82420 w 228194"/>
                  <a:gd name="connsiteY8" fmla="*/ 316842 h 404666"/>
                  <a:gd name="connsiteX9" fmla="*/ 0 w 228194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  <a:gd name="connsiteX0" fmla="*/ 0 w 227357"/>
                  <a:gd name="connsiteY0" fmla="*/ 404666 h 404666"/>
                  <a:gd name="connsiteX1" fmla="*/ 48303 w 227357"/>
                  <a:gd name="connsiteY1" fmla="*/ 301642 h 404666"/>
                  <a:gd name="connsiteX2" fmla="*/ 60464 w 227357"/>
                  <a:gd name="connsiteY2" fmla="*/ 272592 h 404666"/>
                  <a:gd name="connsiteX3" fmla="*/ 138492 w 227357"/>
                  <a:gd name="connsiteY3" fmla="*/ 0 h 404666"/>
                  <a:gd name="connsiteX4" fmla="*/ 199521 w 227357"/>
                  <a:gd name="connsiteY4" fmla="*/ 60639 h 404666"/>
                  <a:gd name="connsiteX5" fmla="*/ 218547 w 227357"/>
                  <a:gd name="connsiteY5" fmla="*/ 389466 h 404666"/>
                  <a:gd name="connsiteX6" fmla="*/ 168892 w 227357"/>
                  <a:gd name="connsiteY6" fmla="*/ 305020 h 404666"/>
                  <a:gd name="connsiteX7" fmla="*/ 120589 w 227357"/>
                  <a:gd name="connsiteY7" fmla="*/ 275632 h 404666"/>
                  <a:gd name="connsiteX8" fmla="*/ 82420 w 227357"/>
                  <a:gd name="connsiteY8" fmla="*/ 316842 h 404666"/>
                  <a:gd name="connsiteX9" fmla="*/ 0 w 227357"/>
                  <a:gd name="connsiteY9" fmla="*/ 404666 h 40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7357" h="404666">
                    <a:moveTo>
                      <a:pt x="0" y="404666"/>
                    </a:moveTo>
                    <a:cubicBezTo>
                      <a:pt x="28374" y="375954"/>
                      <a:pt x="56410" y="347580"/>
                      <a:pt x="48303" y="301642"/>
                    </a:cubicBezTo>
                    <a:cubicBezTo>
                      <a:pt x="46277" y="290833"/>
                      <a:pt x="53370" y="281037"/>
                      <a:pt x="60464" y="272592"/>
                    </a:cubicBezTo>
                    <a:cubicBezTo>
                      <a:pt x="128021" y="193551"/>
                      <a:pt x="160110" y="104375"/>
                      <a:pt x="138492" y="0"/>
                    </a:cubicBezTo>
                    <a:cubicBezTo>
                      <a:pt x="174635" y="7769"/>
                      <a:pt x="184232" y="34837"/>
                      <a:pt x="199521" y="60639"/>
                    </a:cubicBezTo>
                    <a:cubicBezTo>
                      <a:pt x="223504" y="165352"/>
                      <a:pt x="237463" y="276646"/>
                      <a:pt x="218547" y="389466"/>
                    </a:cubicBezTo>
                    <a:cubicBezTo>
                      <a:pt x="195915" y="360416"/>
                      <a:pt x="182066" y="332718"/>
                      <a:pt x="168892" y="305020"/>
                    </a:cubicBezTo>
                    <a:cubicBezTo>
                      <a:pt x="159097" y="284077"/>
                      <a:pt x="144910" y="272930"/>
                      <a:pt x="120589" y="275632"/>
                    </a:cubicBezTo>
                    <a:cubicBezTo>
                      <a:pt x="95593" y="278672"/>
                      <a:pt x="86473" y="294548"/>
                      <a:pt x="82420" y="316842"/>
                    </a:cubicBezTo>
                    <a:cubicBezTo>
                      <a:pt x="73975" y="363794"/>
                      <a:pt x="46952" y="393519"/>
                      <a:pt x="0" y="404666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9E5EA348-EC55-45E8-A067-6D5484D2A8CC}"/>
                  </a:ext>
                </a:extLst>
              </p:cNvPr>
              <p:cNvSpPr/>
              <p:nvPr/>
            </p:nvSpPr>
            <p:spPr>
              <a:xfrm>
                <a:off x="9782986" y="4348177"/>
                <a:ext cx="42482" cy="404942"/>
              </a:xfrm>
              <a:custGeom>
                <a:avLst/>
                <a:gdLst>
                  <a:gd name="connsiteX0" fmla="*/ 38 w 26046"/>
                  <a:gd name="connsiteY0" fmla="*/ 0 h 248271"/>
                  <a:gd name="connsiteX1" fmla="*/ 6456 w 26046"/>
                  <a:gd name="connsiteY1" fmla="*/ 2027 h 248271"/>
                  <a:gd name="connsiteX2" fmla="*/ 18278 w 26046"/>
                  <a:gd name="connsiteY2" fmla="*/ 102011 h 248271"/>
                  <a:gd name="connsiteX3" fmla="*/ 26047 w 26046"/>
                  <a:gd name="connsiteY3" fmla="*/ 248272 h 248271"/>
                  <a:gd name="connsiteX4" fmla="*/ 1051 w 26046"/>
                  <a:gd name="connsiteY4" fmla="*/ 207062 h 248271"/>
                  <a:gd name="connsiteX5" fmla="*/ 38 w 26046"/>
                  <a:gd name="connsiteY5" fmla="*/ 0 h 248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046" h="248271">
                    <a:moveTo>
                      <a:pt x="38" y="0"/>
                    </a:moveTo>
                    <a:cubicBezTo>
                      <a:pt x="2064" y="676"/>
                      <a:pt x="4429" y="1351"/>
                      <a:pt x="6456" y="2027"/>
                    </a:cubicBezTo>
                    <a:cubicBezTo>
                      <a:pt x="16589" y="34454"/>
                      <a:pt x="14900" y="68570"/>
                      <a:pt x="18278" y="102011"/>
                    </a:cubicBezTo>
                    <a:cubicBezTo>
                      <a:pt x="23007" y="150652"/>
                      <a:pt x="23682" y="199293"/>
                      <a:pt x="26047" y="248272"/>
                    </a:cubicBezTo>
                    <a:cubicBezTo>
                      <a:pt x="-1314" y="246245"/>
                      <a:pt x="1389" y="224289"/>
                      <a:pt x="1051" y="207062"/>
                    </a:cubicBezTo>
                    <a:cubicBezTo>
                      <a:pt x="-300" y="138154"/>
                      <a:pt x="38" y="69246"/>
                      <a:pt x="38" y="0"/>
                    </a:cubicBezTo>
                    <a:close/>
                  </a:path>
                </a:pathLst>
              </a:custGeom>
              <a:grpFill/>
              <a:ln w="33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B8DDCF4E-3F6D-458D-A62E-23B0401DE38A}"/>
              </a:ext>
            </a:extLst>
          </p:cNvPr>
          <p:cNvSpPr/>
          <p:nvPr/>
        </p:nvSpPr>
        <p:spPr>
          <a:xfrm>
            <a:off x="518520" y="300417"/>
            <a:ext cx="2736712" cy="1057106"/>
          </a:xfrm>
          <a:custGeom>
            <a:avLst/>
            <a:gdLst/>
            <a:ahLst/>
            <a:cxnLst/>
            <a:rect l="l" t="t" r="r" b="b"/>
            <a:pathLst>
              <a:path w="1138287" h="354526">
                <a:moveTo>
                  <a:pt x="686156" y="145457"/>
                </a:moveTo>
                <a:lnTo>
                  <a:pt x="679048" y="148113"/>
                </a:lnTo>
                <a:cubicBezTo>
                  <a:pt x="675190" y="150328"/>
                  <a:pt x="670436" y="153650"/>
                  <a:pt x="664786" y="158080"/>
                </a:cubicBezTo>
                <a:cubicBezTo>
                  <a:pt x="653486" y="166939"/>
                  <a:pt x="642209" y="176926"/>
                  <a:pt x="630954" y="188040"/>
                </a:cubicBezTo>
                <a:cubicBezTo>
                  <a:pt x="633843" y="188040"/>
                  <a:pt x="638610" y="190314"/>
                  <a:pt x="645257" y="194862"/>
                </a:cubicBezTo>
                <a:cubicBezTo>
                  <a:pt x="657400" y="186346"/>
                  <a:pt x="667334" y="176872"/>
                  <a:pt x="675060" y="166441"/>
                </a:cubicBezTo>
                <a:cubicBezTo>
                  <a:pt x="678924" y="161225"/>
                  <a:pt x="681821" y="156740"/>
                  <a:pt x="683753" y="152984"/>
                </a:cubicBezTo>
                <a:close/>
                <a:moveTo>
                  <a:pt x="399339" y="141175"/>
                </a:moveTo>
                <a:cubicBezTo>
                  <a:pt x="391101" y="147895"/>
                  <a:pt x="381020" y="155662"/>
                  <a:pt x="369098" y="164476"/>
                </a:cubicBezTo>
                <a:cubicBezTo>
                  <a:pt x="357175" y="173291"/>
                  <a:pt x="350087" y="182646"/>
                  <a:pt x="347832" y="192542"/>
                </a:cubicBezTo>
                <a:cubicBezTo>
                  <a:pt x="345577" y="202438"/>
                  <a:pt x="344450" y="208593"/>
                  <a:pt x="344450" y="211008"/>
                </a:cubicBezTo>
                <a:cubicBezTo>
                  <a:pt x="344450" y="213538"/>
                  <a:pt x="345442" y="215699"/>
                  <a:pt x="347426" y="217491"/>
                </a:cubicBezTo>
                <a:cubicBezTo>
                  <a:pt x="349409" y="219283"/>
                  <a:pt x="352142" y="220179"/>
                  <a:pt x="355623" y="220179"/>
                </a:cubicBezTo>
                <a:cubicBezTo>
                  <a:pt x="363627" y="220179"/>
                  <a:pt x="372574" y="216281"/>
                  <a:pt x="382463" y="208486"/>
                </a:cubicBezTo>
                <a:cubicBezTo>
                  <a:pt x="380053" y="204425"/>
                  <a:pt x="378848" y="199105"/>
                  <a:pt x="378848" y="192526"/>
                </a:cubicBezTo>
                <a:cubicBezTo>
                  <a:pt x="378848" y="178494"/>
                  <a:pt x="385678" y="161377"/>
                  <a:pt x="399339" y="141175"/>
                </a:cubicBezTo>
                <a:close/>
                <a:moveTo>
                  <a:pt x="1086374" y="98842"/>
                </a:moveTo>
                <a:cubicBezTo>
                  <a:pt x="1097411" y="98842"/>
                  <a:pt x="1102929" y="103151"/>
                  <a:pt x="1102929" y="111769"/>
                </a:cubicBezTo>
                <a:cubicBezTo>
                  <a:pt x="1102929" y="116944"/>
                  <a:pt x="1100189" y="122119"/>
                  <a:pt x="1094709" y="127295"/>
                </a:cubicBezTo>
                <a:cubicBezTo>
                  <a:pt x="1089229" y="132470"/>
                  <a:pt x="1082860" y="136506"/>
                  <a:pt x="1075603" y="139403"/>
                </a:cubicBezTo>
                <a:cubicBezTo>
                  <a:pt x="1057522" y="146630"/>
                  <a:pt x="1041417" y="157051"/>
                  <a:pt x="1027289" y="170665"/>
                </a:cubicBezTo>
                <a:cubicBezTo>
                  <a:pt x="1013161" y="184279"/>
                  <a:pt x="1006097" y="195986"/>
                  <a:pt x="1006097" y="205786"/>
                </a:cubicBezTo>
                <a:cubicBezTo>
                  <a:pt x="1006097" y="210829"/>
                  <a:pt x="1007946" y="213350"/>
                  <a:pt x="1011645" y="213350"/>
                </a:cubicBezTo>
                <a:cubicBezTo>
                  <a:pt x="1017226" y="213350"/>
                  <a:pt x="1026190" y="207755"/>
                  <a:pt x="1038536" y="196564"/>
                </a:cubicBezTo>
                <a:cubicBezTo>
                  <a:pt x="1050884" y="185373"/>
                  <a:pt x="1061432" y="174374"/>
                  <a:pt x="1070183" y="163568"/>
                </a:cubicBezTo>
                <a:cubicBezTo>
                  <a:pt x="1079872" y="151114"/>
                  <a:pt x="1087729" y="142168"/>
                  <a:pt x="1093756" y="136731"/>
                </a:cubicBezTo>
                <a:cubicBezTo>
                  <a:pt x="1099782" y="131293"/>
                  <a:pt x="1105491" y="128575"/>
                  <a:pt x="1110884" y="128575"/>
                </a:cubicBezTo>
                <a:cubicBezTo>
                  <a:pt x="1119242" y="128575"/>
                  <a:pt x="1123421" y="133285"/>
                  <a:pt x="1123421" y="142705"/>
                </a:cubicBezTo>
                <a:cubicBezTo>
                  <a:pt x="1123421" y="147662"/>
                  <a:pt x="1121609" y="155017"/>
                  <a:pt x="1117984" y="164768"/>
                </a:cubicBezTo>
                <a:cubicBezTo>
                  <a:pt x="1114360" y="174518"/>
                  <a:pt x="1105323" y="192852"/>
                  <a:pt x="1090873" y="219769"/>
                </a:cubicBezTo>
                <a:lnTo>
                  <a:pt x="1138287" y="185217"/>
                </a:lnTo>
                <a:lnTo>
                  <a:pt x="1138287" y="204109"/>
                </a:lnTo>
                <a:lnTo>
                  <a:pt x="1072288" y="258295"/>
                </a:lnTo>
                <a:cubicBezTo>
                  <a:pt x="1054467" y="288880"/>
                  <a:pt x="1037650" y="312565"/>
                  <a:pt x="1021837" y="329349"/>
                </a:cubicBezTo>
                <a:cubicBezTo>
                  <a:pt x="1006023" y="346134"/>
                  <a:pt x="993921" y="354526"/>
                  <a:pt x="985529" y="354526"/>
                </a:cubicBezTo>
                <a:cubicBezTo>
                  <a:pt x="978779" y="354526"/>
                  <a:pt x="975404" y="350618"/>
                  <a:pt x="975404" y="342801"/>
                </a:cubicBezTo>
                <a:cubicBezTo>
                  <a:pt x="975404" y="332178"/>
                  <a:pt x="980965" y="318627"/>
                  <a:pt x="992085" y="302148"/>
                </a:cubicBezTo>
                <a:cubicBezTo>
                  <a:pt x="1003205" y="285669"/>
                  <a:pt x="1022384" y="267015"/>
                  <a:pt x="1049621" y="246187"/>
                </a:cubicBezTo>
                <a:cubicBezTo>
                  <a:pt x="1063491" y="217661"/>
                  <a:pt x="1072636" y="199399"/>
                  <a:pt x="1077056" y="191400"/>
                </a:cubicBezTo>
                <a:cubicBezTo>
                  <a:pt x="1045109" y="230241"/>
                  <a:pt x="1020492" y="249662"/>
                  <a:pt x="1003204" y="249662"/>
                </a:cubicBezTo>
                <a:cubicBezTo>
                  <a:pt x="994838" y="249662"/>
                  <a:pt x="987578" y="243798"/>
                  <a:pt x="981423" y="232072"/>
                </a:cubicBezTo>
                <a:lnTo>
                  <a:pt x="974225" y="206250"/>
                </a:lnTo>
                <a:lnTo>
                  <a:pt x="954800" y="225549"/>
                </a:lnTo>
                <a:cubicBezTo>
                  <a:pt x="947856" y="232112"/>
                  <a:pt x="941382" y="237871"/>
                  <a:pt x="935378" y="242827"/>
                </a:cubicBezTo>
                <a:cubicBezTo>
                  <a:pt x="923370" y="252738"/>
                  <a:pt x="913260" y="257693"/>
                  <a:pt x="905047" y="257693"/>
                </a:cubicBezTo>
                <a:cubicBezTo>
                  <a:pt x="898396" y="257693"/>
                  <a:pt x="893506" y="255224"/>
                  <a:pt x="890376" y="250286"/>
                </a:cubicBezTo>
                <a:cubicBezTo>
                  <a:pt x="887247" y="245347"/>
                  <a:pt x="885682" y="239354"/>
                  <a:pt x="885682" y="232306"/>
                </a:cubicBezTo>
                <a:cubicBezTo>
                  <a:pt x="885682" y="225642"/>
                  <a:pt x="888237" y="216995"/>
                  <a:pt x="893346" y="206365"/>
                </a:cubicBezTo>
                <a:cubicBezTo>
                  <a:pt x="898455" y="195735"/>
                  <a:pt x="907285" y="181907"/>
                  <a:pt x="919837" y="164880"/>
                </a:cubicBezTo>
                <a:cubicBezTo>
                  <a:pt x="907242" y="173400"/>
                  <a:pt x="888946" y="193688"/>
                  <a:pt x="864947" y="225746"/>
                </a:cubicBezTo>
                <a:cubicBezTo>
                  <a:pt x="856619" y="236344"/>
                  <a:pt x="851239" y="242778"/>
                  <a:pt x="848808" y="245047"/>
                </a:cubicBezTo>
                <a:cubicBezTo>
                  <a:pt x="846376" y="247317"/>
                  <a:pt x="843426" y="248452"/>
                  <a:pt x="839957" y="248452"/>
                </a:cubicBezTo>
                <a:cubicBezTo>
                  <a:pt x="833186" y="248452"/>
                  <a:pt x="827998" y="243498"/>
                  <a:pt x="824393" y="233589"/>
                </a:cubicBezTo>
                <a:lnTo>
                  <a:pt x="821736" y="217757"/>
                </a:lnTo>
                <a:lnTo>
                  <a:pt x="813384" y="227576"/>
                </a:lnTo>
                <a:cubicBezTo>
                  <a:pt x="794723" y="247121"/>
                  <a:pt x="778260" y="256893"/>
                  <a:pt x="763995" y="256893"/>
                </a:cubicBezTo>
                <a:cubicBezTo>
                  <a:pt x="752301" y="256893"/>
                  <a:pt x="743605" y="250757"/>
                  <a:pt x="737907" y="238485"/>
                </a:cubicBezTo>
                <a:cubicBezTo>
                  <a:pt x="732210" y="226212"/>
                  <a:pt x="729361" y="214107"/>
                  <a:pt x="729361" y="202170"/>
                </a:cubicBezTo>
                <a:cubicBezTo>
                  <a:pt x="729361" y="183223"/>
                  <a:pt x="737258" y="163408"/>
                  <a:pt x="753052" y="142724"/>
                </a:cubicBezTo>
                <a:cubicBezTo>
                  <a:pt x="768846" y="122041"/>
                  <a:pt x="783742" y="111699"/>
                  <a:pt x="797741" y="111699"/>
                </a:cubicBezTo>
                <a:cubicBezTo>
                  <a:pt x="808509" y="111699"/>
                  <a:pt x="813893" y="116008"/>
                  <a:pt x="813893" y="124626"/>
                </a:cubicBezTo>
                <a:cubicBezTo>
                  <a:pt x="813893" y="127327"/>
                  <a:pt x="811753" y="133241"/>
                  <a:pt x="807474" y="142369"/>
                </a:cubicBezTo>
                <a:cubicBezTo>
                  <a:pt x="803195" y="151497"/>
                  <a:pt x="794884" y="162234"/>
                  <a:pt x="782541" y="174581"/>
                </a:cubicBezTo>
                <a:cubicBezTo>
                  <a:pt x="773936" y="183182"/>
                  <a:pt x="768840" y="188731"/>
                  <a:pt x="767253" y="191227"/>
                </a:cubicBezTo>
                <a:cubicBezTo>
                  <a:pt x="765666" y="193723"/>
                  <a:pt x="764872" y="196701"/>
                  <a:pt x="764872" y="200161"/>
                </a:cubicBezTo>
                <a:cubicBezTo>
                  <a:pt x="764872" y="204034"/>
                  <a:pt x="766221" y="207268"/>
                  <a:pt x="768920" y="209862"/>
                </a:cubicBezTo>
                <a:cubicBezTo>
                  <a:pt x="771618" y="212456"/>
                  <a:pt x="775199" y="213753"/>
                  <a:pt x="779662" y="213753"/>
                </a:cubicBezTo>
                <a:cubicBezTo>
                  <a:pt x="784999" y="213753"/>
                  <a:pt x="791265" y="211543"/>
                  <a:pt x="798460" y="207123"/>
                </a:cubicBezTo>
                <a:cubicBezTo>
                  <a:pt x="802058" y="204913"/>
                  <a:pt x="806717" y="201949"/>
                  <a:pt x="812436" y="198231"/>
                </a:cubicBezTo>
                <a:lnTo>
                  <a:pt x="819508" y="193567"/>
                </a:lnTo>
                <a:lnTo>
                  <a:pt x="819685" y="190912"/>
                </a:lnTo>
                <a:cubicBezTo>
                  <a:pt x="820152" y="187750"/>
                  <a:pt x="820852" y="184912"/>
                  <a:pt x="821785" y="182398"/>
                </a:cubicBezTo>
                <a:cubicBezTo>
                  <a:pt x="823652" y="177371"/>
                  <a:pt x="828672" y="168861"/>
                  <a:pt x="836847" y="156870"/>
                </a:cubicBezTo>
                <a:cubicBezTo>
                  <a:pt x="845021" y="144880"/>
                  <a:pt x="852127" y="136161"/>
                  <a:pt x="858164" y="130715"/>
                </a:cubicBezTo>
                <a:cubicBezTo>
                  <a:pt x="864201" y="125269"/>
                  <a:pt x="871123" y="122546"/>
                  <a:pt x="878931" y="122546"/>
                </a:cubicBezTo>
                <a:cubicBezTo>
                  <a:pt x="883598" y="122546"/>
                  <a:pt x="887523" y="123763"/>
                  <a:pt x="890706" y="126197"/>
                </a:cubicBezTo>
                <a:cubicBezTo>
                  <a:pt x="893889" y="128631"/>
                  <a:pt x="895480" y="131589"/>
                  <a:pt x="895480" y="135070"/>
                </a:cubicBezTo>
                <a:cubicBezTo>
                  <a:pt x="895480" y="138500"/>
                  <a:pt x="894046" y="141828"/>
                  <a:pt x="891179" y="145054"/>
                </a:cubicBezTo>
                <a:lnTo>
                  <a:pt x="884351" y="152688"/>
                </a:lnTo>
                <a:cubicBezTo>
                  <a:pt x="864448" y="174916"/>
                  <a:pt x="854497" y="188865"/>
                  <a:pt x="854497" y="194535"/>
                </a:cubicBezTo>
                <a:cubicBezTo>
                  <a:pt x="854497" y="195828"/>
                  <a:pt x="854337" y="196474"/>
                  <a:pt x="854017" y="196474"/>
                </a:cubicBezTo>
                <a:cubicBezTo>
                  <a:pt x="854546" y="196474"/>
                  <a:pt x="856581" y="194371"/>
                  <a:pt x="860122" y="190164"/>
                </a:cubicBezTo>
                <a:cubicBezTo>
                  <a:pt x="885972" y="159741"/>
                  <a:pt x="906992" y="138856"/>
                  <a:pt x="923181" y="127509"/>
                </a:cubicBezTo>
                <a:cubicBezTo>
                  <a:pt x="939370" y="116163"/>
                  <a:pt x="950468" y="110489"/>
                  <a:pt x="956475" y="110489"/>
                </a:cubicBezTo>
                <a:cubicBezTo>
                  <a:pt x="960686" y="110489"/>
                  <a:pt x="963961" y="114239"/>
                  <a:pt x="966301" y="121740"/>
                </a:cubicBezTo>
                <a:cubicBezTo>
                  <a:pt x="968641" y="129240"/>
                  <a:pt x="969811" y="135424"/>
                  <a:pt x="969811" y="140292"/>
                </a:cubicBezTo>
                <a:cubicBezTo>
                  <a:pt x="969811" y="144055"/>
                  <a:pt x="967000" y="148189"/>
                  <a:pt x="961377" y="152695"/>
                </a:cubicBezTo>
                <a:cubicBezTo>
                  <a:pt x="950062" y="166484"/>
                  <a:pt x="941474" y="177965"/>
                  <a:pt x="935612" y="187137"/>
                </a:cubicBezTo>
                <a:cubicBezTo>
                  <a:pt x="929750" y="196310"/>
                  <a:pt x="926819" y="202929"/>
                  <a:pt x="926819" y="206995"/>
                </a:cubicBezTo>
                <a:cubicBezTo>
                  <a:pt x="926819" y="210161"/>
                  <a:pt x="927732" y="211744"/>
                  <a:pt x="929558" y="211744"/>
                </a:cubicBezTo>
                <a:cubicBezTo>
                  <a:pt x="934951" y="211744"/>
                  <a:pt x="950779" y="202501"/>
                  <a:pt x="977043" y="184014"/>
                </a:cubicBezTo>
                <a:lnTo>
                  <a:pt x="977043" y="184327"/>
                </a:lnTo>
                <a:lnTo>
                  <a:pt x="983366" y="165256"/>
                </a:lnTo>
                <a:cubicBezTo>
                  <a:pt x="990816" y="154088"/>
                  <a:pt x="1001990" y="142986"/>
                  <a:pt x="1016890" y="131950"/>
                </a:cubicBezTo>
                <a:cubicBezTo>
                  <a:pt x="1046688" y="109878"/>
                  <a:pt x="1069850" y="98842"/>
                  <a:pt x="1086374" y="98842"/>
                </a:cubicBezTo>
                <a:close/>
                <a:moveTo>
                  <a:pt x="827076" y="54640"/>
                </a:moveTo>
                <a:cubicBezTo>
                  <a:pt x="832281" y="54640"/>
                  <a:pt x="836541" y="56297"/>
                  <a:pt x="839856" y="59612"/>
                </a:cubicBezTo>
                <a:cubicBezTo>
                  <a:pt x="843171" y="62927"/>
                  <a:pt x="844829" y="67053"/>
                  <a:pt x="844829" y="71989"/>
                </a:cubicBezTo>
                <a:cubicBezTo>
                  <a:pt x="844829" y="78820"/>
                  <a:pt x="841869" y="86032"/>
                  <a:pt x="835949" y="93626"/>
                </a:cubicBezTo>
                <a:cubicBezTo>
                  <a:pt x="830030" y="101220"/>
                  <a:pt x="823053" y="105018"/>
                  <a:pt x="815020" y="105018"/>
                </a:cubicBezTo>
                <a:cubicBezTo>
                  <a:pt x="809763" y="105018"/>
                  <a:pt x="805557" y="103350"/>
                  <a:pt x="802399" y="100016"/>
                </a:cubicBezTo>
                <a:cubicBezTo>
                  <a:pt x="799242" y="96682"/>
                  <a:pt x="797664" y="92564"/>
                  <a:pt x="797664" y="87662"/>
                </a:cubicBezTo>
                <a:cubicBezTo>
                  <a:pt x="797664" y="80955"/>
                  <a:pt x="800816" y="73775"/>
                  <a:pt x="807119" y="66121"/>
                </a:cubicBezTo>
                <a:cubicBezTo>
                  <a:pt x="813423" y="58467"/>
                  <a:pt x="820075" y="54640"/>
                  <a:pt x="827076" y="54640"/>
                </a:cubicBezTo>
                <a:close/>
                <a:moveTo>
                  <a:pt x="135083" y="4416"/>
                </a:moveTo>
                <a:cubicBezTo>
                  <a:pt x="148565" y="4416"/>
                  <a:pt x="159181" y="7227"/>
                  <a:pt x="166931" y="12850"/>
                </a:cubicBezTo>
                <a:cubicBezTo>
                  <a:pt x="174681" y="18474"/>
                  <a:pt x="178556" y="30686"/>
                  <a:pt x="178556" y="49488"/>
                </a:cubicBezTo>
                <a:cubicBezTo>
                  <a:pt x="178556" y="59420"/>
                  <a:pt x="177130" y="67808"/>
                  <a:pt x="174278" y="74651"/>
                </a:cubicBezTo>
                <a:cubicBezTo>
                  <a:pt x="171425" y="81495"/>
                  <a:pt x="163430" y="94167"/>
                  <a:pt x="150292" y="112668"/>
                </a:cubicBezTo>
                <a:cubicBezTo>
                  <a:pt x="137153" y="131170"/>
                  <a:pt x="125874" y="145962"/>
                  <a:pt x="116454" y="157046"/>
                </a:cubicBezTo>
                <a:cubicBezTo>
                  <a:pt x="90352" y="187325"/>
                  <a:pt x="77301" y="204241"/>
                  <a:pt x="77301" y="207795"/>
                </a:cubicBezTo>
                <a:cubicBezTo>
                  <a:pt x="77301" y="207509"/>
                  <a:pt x="77464" y="207493"/>
                  <a:pt x="77791" y="207747"/>
                </a:cubicBezTo>
                <a:cubicBezTo>
                  <a:pt x="78117" y="208001"/>
                  <a:pt x="78464" y="208128"/>
                  <a:pt x="78831" y="208128"/>
                </a:cubicBezTo>
                <a:cubicBezTo>
                  <a:pt x="81766" y="208128"/>
                  <a:pt x="87445" y="204481"/>
                  <a:pt x="95869" y="197188"/>
                </a:cubicBezTo>
                <a:cubicBezTo>
                  <a:pt x="104293" y="189895"/>
                  <a:pt x="121154" y="172457"/>
                  <a:pt x="146452" y="144874"/>
                </a:cubicBezTo>
                <a:cubicBezTo>
                  <a:pt x="171750" y="117292"/>
                  <a:pt x="193750" y="92302"/>
                  <a:pt x="212454" y="69903"/>
                </a:cubicBezTo>
                <a:cubicBezTo>
                  <a:pt x="224498" y="52159"/>
                  <a:pt x="234528" y="40425"/>
                  <a:pt x="242542" y="34702"/>
                </a:cubicBezTo>
                <a:cubicBezTo>
                  <a:pt x="250557" y="28978"/>
                  <a:pt x="256121" y="26117"/>
                  <a:pt x="259235" y="26117"/>
                </a:cubicBezTo>
                <a:cubicBezTo>
                  <a:pt x="263067" y="26117"/>
                  <a:pt x="266850" y="29697"/>
                  <a:pt x="270585" y="36859"/>
                </a:cubicBezTo>
                <a:cubicBezTo>
                  <a:pt x="274320" y="44020"/>
                  <a:pt x="276188" y="49569"/>
                  <a:pt x="276188" y="53507"/>
                </a:cubicBezTo>
                <a:cubicBezTo>
                  <a:pt x="276188" y="56464"/>
                  <a:pt x="265127" y="75558"/>
                  <a:pt x="243006" y="110790"/>
                </a:cubicBezTo>
                <a:cubicBezTo>
                  <a:pt x="225714" y="138074"/>
                  <a:pt x="212323" y="160882"/>
                  <a:pt x="202833" y="179215"/>
                </a:cubicBezTo>
                <a:cubicBezTo>
                  <a:pt x="193342" y="197547"/>
                  <a:pt x="188597" y="209485"/>
                  <a:pt x="188597" y="215027"/>
                </a:cubicBezTo>
                <a:cubicBezTo>
                  <a:pt x="188597" y="217928"/>
                  <a:pt x="189241" y="219379"/>
                  <a:pt x="190529" y="219379"/>
                </a:cubicBezTo>
                <a:cubicBezTo>
                  <a:pt x="199408" y="219379"/>
                  <a:pt x="214215" y="207641"/>
                  <a:pt x="234952" y="184165"/>
                </a:cubicBezTo>
                <a:cubicBezTo>
                  <a:pt x="255689" y="160689"/>
                  <a:pt x="276615" y="127495"/>
                  <a:pt x="297729" y="84584"/>
                </a:cubicBezTo>
                <a:cubicBezTo>
                  <a:pt x="295050" y="75846"/>
                  <a:pt x="293710" y="70577"/>
                  <a:pt x="293710" y="68777"/>
                </a:cubicBezTo>
                <a:cubicBezTo>
                  <a:pt x="293710" y="65910"/>
                  <a:pt x="297981" y="58685"/>
                  <a:pt x="306522" y="47104"/>
                </a:cubicBezTo>
                <a:cubicBezTo>
                  <a:pt x="315064" y="35523"/>
                  <a:pt x="321133" y="29733"/>
                  <a:pt x="324729" y="29733"/>
                </a:cubicBezTo>
                <a:cubicBezTo>
                  <a:pt x="328782" y="29733"/>
                  <a:pt x="332085" y="32030"/>
                  <a:pt x="334639" y="36625"/>
                </a:cubicBezTo>
                <a:cubicBezTo>
                  <a:pt x="337192" y="41220"/>
                  <a:pt x="338469" y="45776"/>
                  <a:pt x="338469" y="50295"/>
                </a:cubicBezTo>
                <a:cubicBezTo>
                  <a:pt x="338469" y="61225"/>
                  <a:pt x="332892" y="80699"/>
                  <a:pt x="321737" y="108717"/>
                </a:cubicBezTo>
                <a:cubicBezTo>
                  <a:pt x="310583" y="136734"/>
                  <a:pt x="296677" y="163338"/>
                  <a:pt x="280021" y="188529"/>
                </a:cubicBezTo>
                <a:cubicBezTo>
                  <a:pt x="263365" y="213720"/>
                  <a:pt x="246197" y="233153"/>
                  <a:pt x="228517" y="246827"/>
                </a:cubicBezTo>
                <a:cubicBezTo>
                  <a:pt x="210837" y="260500"/>
                  <a:pt x="198175" y="267337"/>
                  <a:pt x="190529" y="267337"/>
                </a:cubicBezTo>
                <a:cubicBezTo>
                  <a:pt x="183630" y="267337"/>
                  <a:pt x="175598" y="263643"/>
                  <a:pt x="166432" y="256253"/>
                </a:cubicBezTo>
                <a:cubicBezTo>
                  <a:pt x="157265" y="248864"/>
                  <a:pt x="152682" y="237532"/>
                  <a:pt x="152682" y="222258"/>
                </a:cubicBezTo>
                <a:cubicBezTo>
                  <a:pt x="152682" y="209788"/>
                  <a:pt x="156320" y="194973"/>
                  <a:pt x="163597" y="177813"/>
                </a:cubicBezTo>
                <a:cubicBezTo>
                  <a:pt x="170873" y="160654"/>
                  <a:pt x="179556" y="144556"/>
                  <a:pt x="189646" y="129522"/>
                </a:cubicBezTo>
                <a:cubicBezTo>
                  <a:pt x="161565" y="168457"/>
                  <a:pt x="135770" y="200290"/>
                  <a:pt x="112262" y="225020"/>
                </a:cubicBezTo>
                <a:cubicBezTo>
                  <a:pt x="88754" y="249750"/>
                  <a:pt x="71181" y="262115"/>
                  <a:pt x="59542" y="262115"/>
                </a:cubicBezTo>
                <a:cubicBezTo>
                  <a:pt x="51508" y="262115"/>
                  <a:pt x="45001" y="257888"/>
                  <a:pt x="40020" y="249434"/>
                </a:cubicBezTo>
                <a:cubicBezTo>
                  <a:pt x="35039" y="240981"/>
                  <a:pt x="32549" y="230851"/>
                  <a:pt x="32549" y="219046"/>
                </a:cubicBezTo>
                <a:cubicBezTo>
                  <a:pt x="32549" y="199143"/>
                  <a:pt x="48313" y="172469"/>
                  <a:pt x="79842" y="139025"/>
                </a:cubicBezTo>
                <a:cubicBezTo>
                  <a:pt x="104169" y="112846"/>
                  <a:pt x="120515" y="94331"/>
                  <a:pt x="128882" y="83480"/>
                </a:cubicBezTo>
                <a:cubicBezTo>
                  <a:pt x="137248" y="72628"/>
                  <a:pt x="141432" y="65583"/>
                  <a:pt x="141432" y="62345"/>
                </a:cubicBezTo>
                <a:cubicBezTo>
                  <a:pt x="141432" y="58381"/>
                  <a:pt x="137575" y="56400"/>
                  <a:pt x="129861" y="56400"/>
                </a:cubicBezTo>
                <a:cubicBezTo>
                  <a:pt x="122433" y="56400"/>
                  <a:pt x="112191" y="59104"/>
                  <a:pt x="99133" y="64511"/>
                </a:cubicBezTo>
                <a:cubicBezTo>
                  <a:pt x="86076" y="69919"/>
                  <a:pt x="67648" y="79366"/>
                  <a:pt x="43850" y="92852"/>
                </a:cubicBezTo>
                <a:cubicBezTo>
                  <a:pt x="23687" y="104175"/>
                  <a:pt x="12176" y="109836"/>
                  <a:pt x="9318" y="109836"/>
                </a:cubicBezTo>
                <a:cubicBezTo>
                  <a:pt x="3106" y="109836"/>
                  <a:pt x="0" y="106596"/>
                  <a:pt x="0" y="100115"/>
                </a:cubicBezTo>
                <a:cubicBezTo>
                  <a:pt x="0" y="96229"/>
                  <a:pt x="1556" y="88128"/>
                  <a:pt x="4669" y="75813"/>
                </a:cubicBezTo>
                <a:cubicBezTo>
                  <a:pt x="7781" y="63498"/>
                  <a:pt x="10664" y="54761"/>
                  <a:pt x="13318" y="49603"/>
                </a:cubicBezTo>
                <a:cubicBezTo>
                  <a:pt x="15971" y="44445"/>
                  <a:pt x="21113" y="39300"/>
                  <a:pt x="28744" y="34167"/>
                </a:cubicBezTo>
                <a:cubicBezTo>
                  <a:pt x="36374" y="29035"/>
                  <a:pt x="50327" y="21661"/>
                  <a:pt x="70601" y="12044"/>
                </a:cubicBezTo>
                <a:lnTo>
                  <a:pt x="72725" y="19276"/>
                </a:lnTo>
                <a:cubicBezTo>
                  <a:pt x="94949" y="9369"/>
                  <a:pt x="115735" y="4416"/>
                  <a:pt x="135083" y="4416"/>
                </a:cubicBezTo>
                <a:close/>
                <a:moveTo>
                  <a:pt x="718066" y="0"/>
                </a:moveTo>
                <a:cubicBezTo>
                  <a:pt x="726957" y="0"/>
                  <a:pt x="731402" y="4040"/>
                  <a:pt x="731402" y="12121"/>
                </a:cubicBezTo>
                <a:cubicBezTo>
                  <a:pt x="731402" y="23017"/>
                  <a:pt x="686134" y="81904"/>
                  <a:pt x="595596" y="188782"/>
                </a:cubicBezTo>
                <a:lnTo>
                  <a:pt x="595596" y="200084"/>
                </a:lnTo>
                <a:cubicBezTo>
                  <a:pt x="621447" y="168431"/>
                  <a:pt x="643433" y="144917"/>
                  <a:pt x="661557" y="129541"/>
                </a:cubicBezTo>
                <a:cubicBezTo>
                  <a:pt x="679681" y="114165"/>
                  <a:pt x="694231" y="106477"/>
                  <a:pt x="705209" y="106477"/>
                </a:cubicBezTo>
                <a:cubicBezTo>
                  <a:pt x="710636" y="106477"/>
                  <a:pt x="714818" y="109169"/>
                  <a:pt x="717755" y="114553"/>
                </a:cubicBezTo>
                <a:cubicBezTo>
                  <a:pt x="720693" y="119937"/>
                  <a:pt x="722161" y="126375"/>
                  <a:pt x="722161" y="133867"/>
                </a:cubicBezTo>
                <a:cubicBezTo>
                  <a:pt x="722161" y="148420"/>
                  <a:pt x="715984" y="161522"/>
                  <a:pt x="703628" y="173173"/>
                </a:cubicBezTo>
                <a:cubicBezTo>
                  <a:pt x="691273" y="184825"/>
                  <a:pt x="675084" y="196562"/>
                  <a:pt x="655062" y="208384"/>
                </a:cubicBezTo>
                <a:cubicBezTo>
                  <a:pt x="661086" y="216247"/>
                  <a:pt x="666954" y="220179"/>
                  <a:pt x="672667" y="220179"/>
                </a:cubicBezTo>
                <a:cubicBezTo>
                  <a:pt x="677113" y="220179"/>
                  <a:pt x="682134" y="218251"/>
                  <a:pt x="687732" y="214397"/>
                </a:cubicBezTo>
                <a:cubicBezTo>
                  <a:pt x="693329" y="210542"/>
                  <a:pt x="706414" y="200681"/>
                  <a:pt x="726987" y="184814"/>
                </a:cubicBezTo>
                <a:lnTo>
                  <a:pt x="726987" y="203642"/>
                </a:lnTo>
                <a:cubicBezTo>
                  <a:pt x="711461" y="222273"/>
                  <a:pt x="698372" y="236074"/>
                  <a:pt x="687719" y="245044"/>
                </a:cubicBezTo>
                <a:cubicBezTo>
                  <a:pt x="677066" y="254014"/>
                  <a:pt x="667895" y="258499"/>
                  <a:pt x="660207" y="258499"/>
                </a:cubicBezTo>
                <a:cubicBezTo>
                  <a:pt x="649199" y="258499"/>
                  <a:pt x="640228" y="253947"/>
                  <a:pt x="633293" y="244843"/>
                </a:cubicBezTo>
                <a:cubicBezTo>
                  <a:pt x="626358" y="235738"/>
                  <a:pt x="620009" y="223818"/>
                  <a:pt x="614245" y="209082"/>
                </a:cubicBezTo>
                <a:cubicBezTo>
                  <a:pt x="607909" y="219236"/>
                  <a:pt x="601687" y="228605"/>
                  <a:pt x="595577" y="237189"/>
                </a:cubicBezTo>
                <a:cubicBezTo>
                  <a:pt x="589468" y="245773"/>
                  <a:pt x="584359" y="250065"/>
                  <a:pt x="580250" y="250065"/>
                </a:cubicBezTo>
                <a:cubicBezTo>
                  <a:pt x="570826" y="250065"/>
                  <a:pt x="566113" y="239859"/>
                  <a:pt x="566113" y="219449"/>
                </a:cubicBezTo>
                <a:lnTo>
                  <a:pt x="568672" y="208011"/>
                </a:lnTo>
                <a:lnTo>
                  <a:pt x="538059" y="238184"/>
                </a:lnTo>
                <a:cubicBezTo>
                  <a:pt x="525946" y="248779"/>
                  <a:pt x="515476" y="254077"/>
                  <a:pt x="506649" y="254077"/>
                </a:cubicBezTo>
                <a:cubicBezTo>
                  <a:pt x="498876" y="254077"/>
                  <a:pt x="493036" y="250641"/>
                  <a:pt x="489130" y="243768"/>
                </a:cubicBezTo>
                <a:cubicBezTo>
                  <a:pt x="485224" y="236894"/>
                  <a:pt x="483271" y="229189"/>
                  <a:pt x="483271" y="220652"/>
                </a:cubicBezTo>
                <a:cubicBezTo>
                  <a:pt x="483271" y="212081"/>
                  <a:pt x="486448" y="201651"/>
                  <a:pt x="492800" y="189361"/>
                </a:cubicBezTo>
                <a:cubicBezTo>
                  <a:pt x="499153" y="177072"/>
                  <a:pt x="507897" y="166234"/>
                  <a:pt x="519032" y="156848"/>
                </a:cubicBezTo>
                <a:cubicBezTo>
                  <a:pt x="509651" y="159779"/>
                  <a:pt x="499055" y="162087"/>
                  <a:pt x="487246" y="163772"/>
                </a:cubicBezTo>
                <a:cubicBezTo>
                  <a:pt x="479617" y="178782"/>
                  <a:pt x="465568" y="193616"/>
                  <a:pt x="445098" y="208275"/>
                </a:cubicBezTo>
                <a:lnTo>
                  <a:pt x="445098" y="206156"/>
                </a:lnTo>
                <a:lnTo>
                  <a:pt x="436307" y="213791"/>
                </a:lnTo>
                <a:cubicBezTo>
                  <a:pt x="432590" y="216625"/>
                  <a:pt x="429089" y="218877"/>
                  <a:pt x="425805" y="220547"/>
                </a:cubicBezTo>
                <a:cubicBezTo>
                  <a:pt x="419237" y="223885"/>
                  <a:pt x="411460" y="225285"/>
                  <a:pt x="402475" y="224748"/>
                </a:cubicBezTo>
                <a:cubicBezTo>
                  <a:pt x="385665" y="244838"/>
                  <a:pt x="370048" y="254884"/>
                  <a:pt x="355623" y="254884"/>
                </a:cubicBezTo>
                <a:cubicBezTo>
                  <a:pt x="343238" y="254884"/>
                  <a:pt x="332829" y="249142"/>
                  <a:pt x="324397" y="237659"/>
                </a:cubicBezTo>
                <a:cubicBezTo>
                  <a:pt x="315964" y="226176"/>
                  <a:pt x="311748" y="212205"/>
                  <a:pt x="311748" y="195745"/>
                </a:cubicBezTo>
                <a:cubicBezTo>
                  <a:pt x="311748" y="183573"/>
                  <a:pt x="316611" y="170329"/>
                  <a:pt x="326339" y="156013"/>
                </a:cubicBezTo>
                <a:cubicBezTo>
                  <a:pt x="336066" y="141697"/>
                  <a:pt x="348392" y="129728"/>
                  <a:pt x="363316" y="120105"/>
                </a:cubicBezTo>
                <a:cubicBezTo>
                  <a:pt x="378240" y="110482"/>
                  <a:pt x="391613" y="105670"/>
                  <a:pt x="403435" y="105670"/>
                </a:cubicBezTo>
                <a:cubicBezTo>
                  <a:pt x="409225" y="105670"/>
                  <a:pt x="414435" y="106957"/>
                  <a:pt x="419066" y="109529"/>
                </a:cubicBezTo>
                <a:cubicBezTo>
                  <a:pt x="423697" y="112102"/>
                  <a:pt x="426013" y="115660"/>
                  <a:pt x="426013" y="120204"/>
                </a:cubicBezTo>
                <a:cubicBezTo>
                  <a:pt x="426013" y="124236"/>
                  <a:pt x="424541" y="126661"/>
                  <a:pt x="421597" y="127480"/>
                </a:cubicBezTo>
                <a:cubicBezTo>
                  <a:pt x="426030" y="128043"/>
                  <a:pt x="429281" y="129962"/>
                  <a:pt x="431350" y="133237"/>
                </a:cubicBezTo>
                <a:cubicBezTo>
                  <a:pt x="433419" y="136511"/>
                  <a:pt x="434454" y="141141"/>
                  <a:pt x="434454" y="147127"/>
                </a:cubicBezTo>
                <a:cubicBezTo>
                  <a:pt x="434454" y="163412"/>
                  <a:pt x="428963" y="180228"/>
                  <a:pt x="417981" y="197575"/>
                </a:cubicBezTo>
                <a:cubicBezTo>
                  <a:pt x="417909" y="196974"/>
                  <a:pt x="418223" y="197024"/>
                  <a:pt x="418925" y="197726"/>
                </a:cubicBezTo>
                <a:cubicBezTo>
                  <a:pt x="419627" y="198427"/>
                  <a:pt x="420314" y="200026"/>
                  <a:pt x="420986" y="202522"/>
                </a:cubicBezTo>
                <a:cubicBezTo>
                  <a:pt x="421658" y="205018"/>
                  <a:pt x="421861" y="206266"/>
                  <a:pt x="421597" y="206266"/>
                </a:cubicBezTo>
                <a:cubicBezTo>
                  <a:pt x="422992" y="202144"/>
                  <a:pt x="431830" y="194860"/>
                  <a:pt x="448111" y="184411"/>
                </a:cubicBezTo>
                <a:lnTo>
                  <a:pt x="448111" y="186651"/>
                </a:lnTo>
                <a:lnTo>
                  <a:pt x="454841" y="178946"/>
                </a:lnTo>
                <a:cubicBezTo>
                  <a:pt x="457520" y="176030"/>
                  <a:pt x="459631" y="173916"/>
                  <a:pt x="461174" y="172604"/>
                </a:cubicBezTo>
                <a:cubicBezTo>
                  <a:pt x="453136" y="170855"/>
                  <a:pt x="449117" y="165040"/>
                  <a:pt x="449117" y="155159"/>
                </a:cubicBezTo>
                <a:cubicBezTo>
                  <a:pt x="449117" y="145504"/>
                  <a:pt x="454748" y="133904"/>
                  <a:pt x="466012" y="120361"/>
                </a:cubicBezTo>
                <a:cubicBezTo>
                  <a:pt x="477275" y="106817"/>
                  <a:pt x="486535" y="100045"/>
                  <a:pt x="493792" y="100045"/>
                </a:cubicBezTo>
                <a:cubicBezTo>
                  <a:pt x="498682" y="100045"/>
                  <a:pt x="501655" y="102421"/>
                  <a:pt x="502713" y="107174"/>
                </a:cubicBezTo>
                <a:cubicBezTo>
                  <a:pt x="502713" y="110131"/>
                  <a:pt x="500704" y="113378"/>
                  <a:pt x="496685" y="116914"/>
                </a:cubicBezTo>
                <a:cubicBezTo>
                  <a:pt x="519702" y="112900"/>
                  <a:pt x="535347" y="110892"/>
                  <a:pt x="543620" y="110892"/>
                </a:cubicBezTo>
                <a:cubicBezTo>
                  <a:pt x="547775" y="110892"/>
                  <a:pt x="550856" y="111695"/>
                  <a:pt x="552861" y="113299"/>
                </a:cubicBezTo>
                <a:cubicBezTo>
                  <a:pt x="554866" y="114903"/>
                  <a:pt x="556719" y="117717"/>
                  <a:pt x="558419" y="121740"/>
                </a:cubicBezTo>
                <a:cubicBezTo>
                  <a:pt x="560119" y="125763"/>
                  <a:pt x="560969" y="129805"/>
                  <a:pt x="560969" y="133867"/>
                </a:cubicBezTo>
                <a:cubicBezTo>
                  <a:pt x="560969" y="138705"/>
                  <a:pt x="560050" y="142580"/>
                  <a:pt x="558211" y="145492"/>
                </a:cubicBezTo>
                <a:cubicBezTo>
                  <a:pt x="556372" y="148404"/>
                  <a:pt x="551551" y="154039"/>
                  <a:pt x="543748" y="162396"/>
                </a:cubicBezTo>
                <a:cubicBezTo>
                  <a:pt x="537305" y="169355"/>
                  <a:pt x="531802" y="176953"/>
                  <a:pt x="527237" y="185192"/>
                </a:cubicBezTo>
                <a:cubicBezTo>
                  <a:pt x="522672" y="193430"/>
                  <a:pt x="520389" y="199625"/>
                  <a:pt x="520389" y="203776"/>
                </a:cubicBezTo>
                <a:cubicBezTo>
                  <a:pt x="520389" y="207480"/>
                  <a:pt x="522774" y="209331"/>
                  <a:pt x="527544" y="209331"/>
                </a:cubicBezTo>
                <a:cubicBezTo>
                  <a:pt x="534532" y="209331"/>
                  <a:pt x="549827" y="201025"/>
                  <a:pt x="573429" y="184411"/>
                </a:cubicBezTo>
                <a:lnTo>
                  <a:pt x="573429" y="186744"/>
                </a:lnTo>
                <a:lnTo>
                  <a:pt x="579789" y="158310"/>
                </a:lnTo>
                <a:cubicBezTo>
                  <a:pt x="588907" y="138444"/>
                  <a:pt x="605070" y="113803"/>
                  <a:pt x="628279" y="84388"/>
                </a:cubicBezTo>
                <a:cubicBezTo>
                  <a:pt x="651488" y="54974"/>
                  <a:pt x="670080" y="33555"/>
                  <a:pt x="684055" y="20133"/>
                </a:cubicBezTo>
                <a:cubicBezTo>
                  <a:pt x="698029" y="6711"/>
                  <a:pt x="709367" y="0"/>
                  <a:pt x="7180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6F17D0B-1FB3-4001-8726-3267FFD87FEE}"/>
              </a:ext>
            </a:extLst>
          </p:cNvPr>
          <p:cNvSpPr/>
          <p:nvPr/>
        </p:nvSpPr>
        <p:spPr>
          <a:xfrm>
            <a:off x="5799281" y="294505"/>
            <a:ext cx="2201501" cy="770611"/>
          </a:xfrm>
          <a:custGeom>
            <a:avLst/>
            <a:gdLst/>
            <a:ahLst/>
            <a:cxnLst/>
            <a:rect l="l" t="t" r="r" b="b"/>
            <a:pathLst>
              <a:path w="789001" h="276181">
                <a:moveTo>
                  <a:pt x="387117" y="154838"/>
                </a:moveTo>
                <a:cubicBezTo>
                  <a:pt x="378879" y="161558"/>
                  <a:pt x="368798" y="169325"/>
                  <a:pt x="356876" y="178139"/>
                </a:cubicBezTo>
                <a:cubicBezTo>
                  <a:pt x="344953" y="186954"/>
                  <a:pt x="337865" y="196309"/>
                  <a:pt x="335610" y="206205"/>
                </a:cubicBezTo>
                <a:cubicBezTo>
                  <a:pt x="333355" y="216101"/>
                  <a:pt x="332228" y="222256"/>
                  <a:pt x="332228" y="224671"/>
                </a:cubicBezTo>
                <a:cubicBezTo>
                  <a:pt x="332228" y="227201"/>
                  <a:pt x="333220" y="229362"/>
                  <a:pt x="335204" y="231154"/>
                </a:cubicBezTo>
                <a:cubicBezTo>
                  <a:pt x="337187" y="232946"/>
                  <a:pt x="339920" y="233842"/>
                  <a:pt x="343401" y="233842"/>
                </a:cubicBezTo>
                <a:cubicBezTo>
                  <a:pt x="351405" y="233842"/>
                  <a:pt x="360352" y="229944"/>
                  <a:pt x="370242" y="222149"/>
                </a:cubicBezTo>
                <a:cubicBezTo>
                  <a:pt x="367831" y="218088"/>
                  <a:pt x="366626" y="212768"/>
                  <a:pt x="366626" y="206189"/>
                </a:cubicBezTo>
                <a:cubicBezTo>
                  <a:pt x="366626" y="192157"/>
                  <a:pt x="373456" y="175040"/>
                  <a:pt x="387117" y="154838"/>
                </a:cubicBezTo>
                <a:close/>
                <a:moveTo>
                  <a:pt x="751153" y="146404"/>
                </a:moveTo>
                <a:cubicBezTo>
                  <a:pt x="746290" y="146404"/>
                  <a:pt x="737991" y="151641"/>
                  <a:pt x="726256" y="162115"/>
                </a:cubicBezTo>
                <a:cubicBezTo>
                  <a:pt x="714521" y="172589"/>
                  <a:pt x="707444" y="182835"/>
                  <a:pt x="705025" y="192852"/>
                </a:cubicBezTo>
                <a:cubicBezTo>
                  <a:pt x="718277" y="186342"/>
                  <a:pt x="729332" y="178087"/>
                  <a:pt x="738191" y="168089"/>
                </a:cubicBezTo>
                <a:cubicBezTo>
                  <a:pt x="747050" y="158090"/>
                  <a:pt x="751480" y="150969"/>
                  <a:pt x="751480" y="146724"/>
                </a:cubicBezTo>
                <a:cubicBezTo>
                  <a:pt x="751480" y="146510"/>
                  <a:pt x="751371" y="146404"/>
                  <a:pt x="751153" y="146404"/>
                </a:cubicBezTo>
                <a:close/>
                <a:moveTo>
                  <a:pt x="762007" y="116921"/>
                </a:moveTo>
                <a:cubicBezTo>
                  <a:pt x="769414" y="116921"/>
                  <a:pt x="775429" y="118739"/>
                  <a:pt x="780054" y="122376"/>
                </a:cubicBezTo>
                <a:cubicBezTo>
                  <a:pt x="784679" y="126013"/>
                  <a:pt x="786991" y="131049"/>
                  <a:pt x="786991" y="137483"/>
                </a:cubicBezTo>
                <a:cubicBezTo>
                  <a:pt x="786991" y="164519"/>
                  <a:pt x="758999" y="189554"/>
                  <a:pt x="703016" y="212588"/>
                </a:cubicBezTo>
                <a:lnTo>
                  <a:pt x="703016" y="214630"/>
                </a:lnTo>
                <a:cubicBezTo>
                  <a:pt x="703016" y="221635"/>
                  <a:pt x="704467" y="226857"/>
                  <a:pt x="707370" y="230296"/>
                </a:cubicBezTo>
                <a:cubicBezTo>
                  <a:pt x="710274" y="233735"/>
                  <a:pt x="714287" y="235454"/>
                  <a:pt x="719411" y="235454"/>
                </a:cubicBezTo>
                <a:cubicBezTo>
                  <a:pt x="728486" y="235454"/>
                  <a:pt x="737825" y="232444"/>
                  <a:pt x="747429" y="226424"/>
                </a:cubicBezTo>
                <a:cubicBezTo>
                  <a:pt x="757033" y="220404"/>
                  <a:pt x="770890" y="211089"/>
                  <a:pt x="789001" y="198477"/>
                </a:cubicBezTo>
                <a:lnTo>
                  <a:pt x="789001" y="216102"/>
                </a:lnTo>
                <a:cubicBezTo>
                  <a:pt x="757011" y="254546"/>
                  <a:pt x="728593" y="273769"/>
                  <a:pt x="703745" y="273769"/>
                </a:cubicBezTo>
                <a:cubicBezTo>
                  <a:pt x="690507" y="273769"/>
                  <a:pt x="680219" y="268560"/>
                  <a:pt x="672883" y="258144"/>
                </a:cubicBezTo>
                <a:cubicBezTo>
                  <a:pt x="669215" y="252936"/>
                  <a:pt x="666464" y="246906"/>
                  <a:pt x="664630" y="240055"/>
                </a:cubicBezTo>
                <a:lnTo>
                  <a:pt x="662352" y="220991"/>
                </a:lnTo>
                <a:lnTo>
                  <a:pt x="649194" y="233011"/>
                </a:lnTo>
                <a:cubicBezTo>
                  <a:pt x="633630" y="246924"/>
                  <a:pt x="622007" y="256320"/>
                  <a:pt x="614324" y="261200"/>
                </a:cubicBezTo>
                <a:cubicBezTo>
                  <a:pt x="604080" y="267706"/>
                  <a:pt x="595857" y="270959"/>
                  <a:pt x="589653" y="270959"/>
                </a:cubicBezTo>
                <a:cubicBezTo>
                  <a:pt x="584047" y="270959"/>
                  <a:pt x="579620" y="268994"/>
                  <a:pt x="576371" y="265062"/>
                </a:cubicBezTo>
                <a:cubicBezTo>
                  <a:pt x="573122" y="261131"/>
                  <a:pt x="571498" y="256106"/>
                  <a:pt x="571498" y="249988"/>
                </a:cubicBezTo>
                <a:cubicBezTo>
                  <a:pt x="571498" y="246263"/>
                  <a:pt x="572078" y="242151"/>
                  <a:pt x="573238" y="237653"/>
                </a:cubicBezTo>
                <a:cubicBezTo>
                  <a:pt x="574399" y="233154"/>
                  <a:pt x="578579" y="224370"/>
                  <a:pt x="585779" y="211302"/>
                </a:cubicBezTo>
                <a:cubicBezTo>
                  <a:pt x="592978" y="198234"/>
                  <a:pt x="600539" y="187182"/>
                  <a:pt x="608462" y="178146"/>
                </a:cubicBezTo>
                <a:cubicBezTo>
                  <a:pt x="584711" y="200681"/>
                  <a:pt x="561246" y="225859"/>
                  <a:pt x="538066" y="253680"/>
                </a:cubicBezTo>
                <a:cubicBezTo>
                  <a:pt x="531675" y="261718"/>
                  <a:pt x="524228" y="265737"/>
                  <a:pt x="515725" y="265737"/>
                </a:cubicBezTo>
                <a:cubicBezTo>
                  <a:pt x="506296" y="265737"/>
                  <a:pt x="501582" y="259549"/>
                  <a:pt x="501582" y="247172"/>
                </a:cubicBezTo>
                <a:cubicBezTo>
                  <a:pt x="501582" y="242914"/>
                  <a:pt x="503689" y="236433"/>
                  <a:pt x="507902" y="227730"/>
                </a:cubicBezTo>
                <a:cubicBezTo>
                  <a:pt x="512115" y="219026"/>
                  <a:pt x="519927" y="204990"/>
                  <a:pt x="531340" y="185620"/>
                </a:cubicBezTo>
                <a:cubicBezTo>
                  <a:pt x="531861" y="184575"/>
                  <a:pt x="532121" y="183664"/>
                  <a:pt x="532121" y="182888"/>
                </a:cubicBezTo>
                <a:cubicBezTo>
                  <a:pt x="532121" y="182670"/>
                  <a:pt x="532012" y="182561"/>
                  <a:pt x="531795" y="182561"/>
                </a:cubicBezTo>
                <a:cubicBezTo>
                  <a:pt x="531163" y="182561"/>
                  <a:pt x="529287" y="183834"/>
                  <a:pt x="526166" y="186379"/>
                </a:cubicBezTo>
                <a:cubicBezTo>
                  <a:pt x="523045" y="188924"/>
                  <a:pt x="515521" y="196761"/>
                  <a:pt x="503595" y="209891"/>
                </a:cubicBezTo>
                <a:cubicBezTo>
                  <a:pt x="491668" y="223021"/>
                  <a:pt x="482910" y="233473"/>
                  <a:pt x="477321" y="241246"/>
                </a:cubicBezTo>
                <a:cubicBezTo>
                  <a:pt x="471625" y="249510"/>
                  <a:pt x="467406" y="255256"/>
                  <a:pt x="464663" y="258483"/>
                </a:cubicBezTo>
                <a:cubicBezTo>
                  <a:pt x="461919" y="261711"/>
                  <a:pt x="458583" y="263325"/>
                  <a:pt x="454654" y="263325"/>
                </a:cubicBezTo>
                <a:cubicBezTo>
                  <a:pt x="448369" y="263325"/>
                  <a:pt x="442968" y="258657"/>
                  <a:pt x="438450" y="249322"/>
                </a:cubicBezTo>
                <a:cubicBezTo>
                  <a:pt x="436191" y="244655"/>
                  <a:pt x="434497" y="239664"/>
                  <a:pt x="433367" y="234350"/>
                </a:cubicBezTo>
                <a:lnTo>
                  <a:pt x="431988" y="220590"/>
                </a:lnTo>
                <a:lnTo>
                  <a:pt x="424085" y="227454"/>
                </a:lnTo>
                <a:cubicBezTo>
                  <a:pt x="420368" y="230288"/>
                  <a:pt x="416867" y="232540"/>
                  <a:pt x="413583" y="234210"/>
                </a:cubicBezTo>
                <a:cubicBezTo>
                  <a:pt x="407015" y="237548"/>
                  <a:pt x="399238" y="238948"/>
                  <a:pt x="390253" y="238411"/>
                </a:cubicBezTo>
                <a:cubicBezTo>
                  <a:pt x="373443" y="258501"/>
                  <a:pt x="357826" y="268547"/>
                  <a:pt x="343401" y="268547"/>
                </a:cubicBezTo>
                <a:cubicBezTo>
                  <a:pt x="331016" y="268547"/>
                  <a:pt x="320607" y="262805"/>
                  <a:pt x="312174" y="251322"/>
                </a:cubicBezTo>
                <a:cubicBezTo>
                  <a:pt x="303742" y="239839"/>
                  <a:pt x="299526" y="225868"/>
                  <a:pt x="299526" y="209408"/>
                </a:cubicBezTo>
                <a:cubicBezTo>
                  <a:pt x="299526" y="197236"/>
                  <a:pt x="304389" y="183992"/>
                  <a:pt x="314117" y="169676"/>
                </a:cubicBezTo>
                <a:cubicBezTo>
                  <a:pt x="323844" y="155360"/>
                  <a:pt x="336170" y="143391"/>
                  <a:pt x="351094" y="133768"/>
                </a:cubicBezTo>
                <a:cubicBezTo>
                  <a:pt x="366018" y="124145"/>
                  <a:pt x="379391" y="119333"/>
                  <a:pt x="391213" y="119333"/>
                </a:cubicBezTo>
                <a:cubicBezTo>
                  <a:pt x="397002" y="119333"/>
                  <a:pt x="402213" y="120620"/>
                  <a:pt x="406844" y="123192"/>
                </a:cubicBezTo>
                <a:cubicBezTo>
                  <a:pt x="411475" y="125765"/>
                  <a:pt x="413791" y="129323"/>
                  <a:pt x="413791" y="133867"/>
                </a:cubicBezTo>
                <a:cubicBezTo>
                  <a:pt x="413791" y="137899"/>
                  <a:pt x="412319" y="140324"/>
                  <a:pt x="409375" y="141143"/>
                </a:cubicBezTo>
                <a:cubicBezTo>
                  <a:pt x="413808" y="141706"/>
                  <a:pt x="417059" y="143625"/>
                  <a:pt x="419128" y="146900"/>
                </a:cubicBezTo>
                <a:cubicBezTo>
                  <a:pt x="421197" y="150174"/>
                  <a:pt x="422232" y="154804"/>
                  <a:pt x="422232" y="160790"/>
                </a:cubicBezTo>
                <a:cubicBezTo>
                  <a:pt x="422232" y="177075"/>
                  <a:pt x="416741" y="193891"/>
                  <a:pt x="405759" y="211238"/>
                </a:cubicBezTo>
                <a:cubicBezTo>
                  <a:pt x="405687" y="210637"/>
                  <a:pt x="406002" y="210687"/>
                  <a:pt x="406703" y="211389"/>
                </a:cubicBezTo>
                <a:cubicBezTo>
                  <a:pt x="407405" y="212090"/>
                  <a:pt x="408092" y="213689"/>
                  <a:pt x="408764" y="216185"/>
                </a:cubicBezTo>
                <a:cubicBezTo>
                  <a:pt x="409436" y="218681"/>
                  <a:pt x="409640" y="219929"/>
                  <a:pt x="409375" y="219929"/>
                </a:cubicBezTo>
                <a:cubicBezTo>
                  <a:pt x="410073" y="217868"/>
                  <a:pt x="412631" y="215017"/>
                  <a:pt x="417050" y="211374"/>
                </a:cubicBezTo>
                <a:lnTo>
                  <a:pt x="435186" y="198570"/>
                </a:lnTo>
                <a:lnTo>
                  <a:pt x="435890" y="194788"/>
                </a:lnTo>
                <a:cubicBezTo>
                  <a:pt x="438701" y="188181"/>
                  <a:pt x="443933" y="179276"/>
                  <a:pt x="451585" y="168073"/>
                </a:cubicBezTo>
                <a:cubicBezTo>
                  <a:pt x="459237" y="156869"/>
                  <a:pt x="466147" y="148623"/>
                  <a:pt x="472317" y="143335"/>
                </a:cubicBezTo>
                <a:cubicBezTo>
                  <a:pt x="478486" y="138047"/>
                  <a:pt x="484384" y="135403"/>
                  <a:pt x="490012" y="135403"/>
                </a:cubicBezTo>
                <a:cubicBezTo>
                  <a:pt x="493693" y="135403"/>
                  <a:pt x="497774" y="136209"/>
                  <a:pt x="502254" y="137822"/>
                </a:cubicBezTo>
                <a:cubicBezTo>
                  <a:pt x="506734" y="139435"/>
                  <a:pt x="508974" y="142536"/>
                  <a:pt x="508974" y="147127"/>
                </a:cubicBezTo>
                <a:cubicBezTo>
                  <a:pt x="508974" y="154721"/>
                  <a:pt x="500087" y="166850"/>
                  <a:pt x="482313" y="183515"/>
                </a:cubicBezTo>
                <a:cubicBezTo>
                  <a:pt x="478993" y="186604"/>
                  <a:pt x="475642" y="190746"/>
                  <a:pt x="472259" y="195940"/>
                </a:cubicBezTo>
                <a:cubicBezTo>
                  <a:pt x="468876" y="201134"/>
                  <a:pt x="467184" y="204954"/>
                  <a:pt x="467184" y="207398"/>
                </a:cubicBezTo>
                <a:cubicBezTo>
                  <a:pt x="467184" y="207885"/>
                  <a:pt x="467159" y="208128"/>
                  <a:pt x="467107" y="208128"/>
                </a:cubicBezTo>
                <a:cubicBezTo>
                  <a:pt x="468016" y="208128"/>
                  <a:pt x="473575" y="203439"/>
                  <a:pt x="483785" y="194062"/>
                </a:cubicBezTo>
                <a:cubicBezTo>
                  <a:pt x="508295" y="168220"/>
                  <a:pt x="526385" y="150577"/>
                  <a:pt x="538053" y="141134"/>
                </a:cubicBezTo>
                <a:cubicBezTo>
                  <a:pt x="549722" y="131690"/>
                  <a:pt x="559556" y="126968"/>
                  <a:pt x="567556" y="126968"/>
                </a:cubicBezTo>
                <a:cubicBezTo>
                  <a:pt x="572543" y="126968"/>
                  <a:pt x="576615" y="128635"/>
                  <a:pt x="579773" y="131969"/>
                </a:cubicBezTo>
                <a:cubicBezTo>
                  <a:pt x="582929" y="135304"/>
                  <a:pt x="584508" y="139552"/>
                  <a:pt x="584508" y="144714"/>
                </a:cubicBezTo>
                <a:cubicBezTo>
                  <a:pt x="584508" y="157121"/>
                  <a:pt x="567231" y="184016"/>
                  <a:pt x="532678" y="225400"/>
                </a:cubicBezTo>
                <a:cubicBezTo>
                  <a:pt x="560392" y="197839"/>
                  <a:pt x="583564" y="175347"/>
                  <a:pt x="602194" y="157923"/>
                </a:cubicBezTo>
                <a:cubicBezTo>
                  <a:pt x="620823" y="140499"/>
                  <a:pt x="632044" y="131787"/>
                  <a:pt x="635859" y="131787"/>
                </a:cubicBezTo>
                <a:cubicBezTo>
                  <a:pt x="639954" y="131787"/>
                  <a:pt x="643805" y="135234"/>
                  <a:pt x="647410" y="142129"/>
                </a:cubicBezTo>
                <a:cubicBezTo>
                  <a:pt x="651015" y="149023"/>
                  <a:pt x="652818" y="154975"/>
                  <a:pt x="652818" y="159984"/>
                </a:cubicBezTo>
                <a:cubicBezTo>
                  <a:pt x="652818" y="164015"/>
                  <a:pt x="648410" y="170573"/>
                  <a:pt x="639596" y="179656"/>
                </a:cubicBezTo>
                <a:cubicBezTo>
                  <a:pt x="627637" y="193292"/>
                  <a:pt x="620623" y="201833"/>
                  <a:pt x="618554" y="205280"/>
                </a:cubicBezTo>
                <a:cubicBezTo>
                  <a:pt x="616485" y="208727"/>
                  <a:pt x="615450" y="212379"/>
                  <a:pt x="615450" y="216236"/>
                </a:cubicBezTo>
                <a:cubicBezTo>
                  <a:pt x="615450" y="219150"/>
                  <a:pt x="616139" y="221340"/>
                  <a:pt x="617517" y="222805"/>
                </a:cubicBezTo>
                <a:cubicBezTo>
                  <a:pt x="618895" y="224271"/>
                  <a:pt x="620858" y="225004"/>
                  <a:pt x="623405" y="225004"/>
                </a:cubicBezTo>
                <a:cubicBezTo>
                  <a:pt x="626199" y="225004"/>
                  <a:pt x="630703" y="222642"/>
                  <a:pt x="636914" y="217919"/>
                </a:cubicBezTo>
                <a:cubicBezTo>
                  <a:pt x="643126" y="213196"/>
                  <a:pt x="652845" y="206449"/>
                  <a:pt x="666071" y="197677"/>
                </a:cubicBezTo>
                <a:lnTo>
                  <a:pt x="666071" y="204960"/>
                </a:lnTo>
                <a:lnTo>
                  <a:pt x="677414" y="172287"/>
                </a:lnTo>
                <a:cubicBezTo>
                  <a:pt x="687771" y="156819"/>
                  <a:pt x="701303" y="143724"/>
                  <a:pt x="718010" y="133003"/>
                </a:cubicBezTo>
                <a:cubicBezTo>
                  <a:pt x="734717" y="122281"/>
                  <a:pt x="749383" y="116921"/>
                  <a:pt x="762007" y="116921"/>
                </a:cubicBezTo>
                <a:close/>
                <a:moveTo>
                  <a:pt x="200570" y="0"/>
                </a:moveTo>
                <a:cubicBezTo>
                  <a:pt x="216040" y="0"/>
                  <a:pt x="226215" y="2677"/>
                  <a:pt x="231096" y="8031"/>
                </a:cubicBezTo>
                <a:cubicBezTo>
                  <a:pt x="235977" y="13386"/>
                  <a:pt x="238417" y="23457"/>
                  <a:pt x="238417" y="38244"/>
                </a:cubicBezTo>
                <a:cubicBezTo>
                  <a:pt x="238417" y="51154"/>
                  <a:pt x="231625" y="66940"/>
                  <a:pt x="218041" y="85601"/>
                </a:cubicBezTo>
                <a:cubicBezTo>
                  <a:pt x="204457" y="104262"/>
                  <a:pt x="186205" y="124075"/>
                  <a:pt x="163286" y="145041"/>
                </a:cubicBezTo>
                <a:cubicBezTo>
                  <a:pt x="174408" y="142681"/>
                  <a:pt x="191109" y="140490"/>
                  <a:pt x="213388" y="138468"/>
                </a:cubicBezTo>
                <a:cubicBezTo>
                  <a:pt x="236354" y="105182"/>
                  <a:pt x="255112" y="78612"/>
                  <a:pt x="269660" y="58758"/>
                </a:cubicBezTo>
                <a:cubicBezTo>
                  <a:pt x="284208" y="38904"/>
                  <a:pt x="292976" y="27563"/>
                  <a:pt x="295963" y="24734"/>
                </a:cubicBezTo>
                <a:cubicBezTo>
                  <a:pt x="298949" y="21906"/>
                  <a:pt x="301839" y="20491"/>
                  <a:pt x="304634" y="20491"/>
                </a:cubicBezTo>
                <a:cubicBezTo>
                  <a:pt x="309511" y="20491"/>
                  <a:pt x="311949" y="24399"/>
                  <a:pt x="311949" y="32215"/>
                </a:cubicBezTo>
                <a:cubicBezTo>
                  <a:pt x="311949" y="37634"/>
                  <a:pt x="311415" y="42170"/>
                  <a:pt x="310349" y="45824"/>
                </a:cubicBezTo>
                <a:cubicBezTo>
                  <a:pt x="309282" y="49478"/>
                  <a:pt x="307672" y="52822"/>
                  <a:pt x="305517" y="55856"/>
                </a:cubicBezTo>
                <a:lnTo>
                  <a:pt x="246858" y="138007"/>
                </a:lnTo>
                <a:cubicBezTo>
                  <a:pt x="259009" y="138195"/>
                  <a:pt x="273472" y="140682"/>
                  <a:pt x="290248" y="145469"/>
                </a:cubicBezTo>
                <a:lnTo>
                  <a:pt x="252656" y="199437"/>
                </a:lnTo>
                <a:cubicBezTo>
                  <a:pt x="240361" y="198098"/>
                  <a:pt x="227704" y="197428"/>
                  <a:pt x="214688" y="197428"/>
                </a:cubicBezTo>
                <a:cubicBezTo>
                  <a:pt x="204525" y="216541"/>
                  <a:pt x="199444" y="229240"/>
                  <a:pt x="199444" y="235525"/>
                </a:cubicBezTo>
                <a:cubicBezTo>
                  <a:pt x="199444" y="237679"/>
                  <a:pt x="199817" y="239876"/>
                  <a:pt x="200564" y="242116"/>
                </a:cubicBezTo>
                <a:cubicBezTo>
                  <a:pt x="201959" y="245952"/>
                  <a:pt x="202656" y="248710"/>
                  <a:pt x="202656" y="250391"/>
                </a:cubicBezTo>
                <a:cubicBezTo>
                  <a:pt x="202656" y="255775"/>
                  <a:pt x="198140" y="260950"/>
                  <a:pt x="189108" y="265916"/>
                </a:cubicBezTo>
                <a:cubicBezTo>
                  <a:pt x="180076" y="270882"/>
                  <a:pt x="172646" y="273366"/>
                  <a:pt x="166818" y="273366"/>
                </a:cubicBezTo>
                <a:cubicBezTo>
                  <a:pt x="159805" y="273366"/>
                  <a:pt x="156298" y="268250"/>
                  <a:pt x="156298" y="258019"/>
                </a:cubicBezTo>
                <a:cubicBezTo>
                  <a:pt x="156298" y="242426"/>
                  <a:pt x="164064" y="222764"/>
                  <a:pt x="179599" y="199034"/>
                </a:cubicBezTo>
                <a:cubicBezTo>
                  <a:pt x="163309" y="200105"/>
                  <a:pt x="141751" y="203066"/>
                  <a:pt x="114924" y="207917"/>
                </a:cubicBezTo>
                <a:cubicBezTo>
                  <a:pt x="90798" y="240341"/>
                  <a:pt x="77247" y="259825"/>
                  <a:pt x="74274" y="266368"/>
                </a:cubicBezTo>
                <a:cubicBezTo>
                  <a:pt x="71300" y="272910"/>
                  <a:pt x="66790" y="276181"/>
                  <a:pt x="60745" y="276181"/>
                </a:cubicBezTo>
                <a:cubicBezTo>
                  <a:pt x="56112" y="276181"/>
                  <a:pt x="52262" y="274136"/>
                  <a:pt x="49197" y="270044"/>
                </a:cubicBezTo>
                <a:cubicBezTo>
                  <a:pt x="46132" y="265953"/>
                  <a:pt x="44599" y="261409"/>
                  <a:pt x="44599" y="256413"/>
                </a:cubicBezTo>
                <a:cubicBezTo>
                  <a:pt x="44599" y="252168"/>
                  <a:pt x="45861" y="248279"/>
                  <a:pt x="48387" y="244747"/>
                </a:cubicBezTo>
                <a:lnTo>
                  <a:pt x="73525" y="213504"/>
                </a:lnTo>
                <a:cubicBezTo>
                  <a:pt x="72864" y="214306"/>
                  <a:pt x="70479" y="214707"/>
                  <a:pt x="66370" y="214707"/>
                </a:cubicBezTo>
                <a:cubicBezTo>
                  <a:pt x="58366" y="214707"/>
                  <a:pt x="51531" y="213169"/>
                  <a:pt x="45866" y="210093"/>
                </a:cubicBezTo>
                <a:cubicBezTo>
                  <a:pt x="40200" y="207017"/>
                  <a:pt x="37367" y="202503"/>
                  <a:pt x="37367" y="196551"/>
                </a:cubicBezTo>
                <a:cubicBezTo>
                  <a:pt x="37367" y="189337"/>
                  <a:pt x="40303" y="181962"/>
                  <a:pt x="46176" y="174428"/>
                </a:cubicBezTo>
                <a:cubicBezTo>
                  <a:pt x="52049" y="166893"/>
                  <a:pt x="58245" y="163126"/>
                  <a:pt x="64764" y="163126"/>
                </a:cubicBezTo>
                <a:cubicBezTo>
                  <a:pt x="67298" y="163126"/>
                  <a:pt x="69997" y="163794"/>
                  <a:pt x="72859" y="165129"/>
                </a:cubicBezTo>
                <a:lnTo>
                  <a:pt x="120735" y="153117"/>
                </a:lnTo>
                <a:cubicBezTo>
                  <a:pt x="175516" y="94407"/>
                  <a:pt x="202906" y="59866"/>
                  <a:pt x="202906" y="49494"/>
                </a:cubicBezTo>
                <a:cubicBezTo>
                  <a:pt x="202906" y="47208"/>
                  <a:pt x="201622" y="45175"/>
                  <a:pt x="199053" y="43396"/>
                </a:cubicBezTo>
                <a:cubicBezTo>
                  <a:pt x="196485" y="41616"/>
                  <a:pt x="192974" y="40727"/>
                  <a:pt x="188520" y="40727"/>
                </a:cubicBezTo>
                <a:cubicBezTo>
                  <a:pt x="176207" y="40727"/>
                  <a:pt x="153177" y="47333"/>
                  <a:pt x="119429" y="60547"/>
                </a:cubicBezTo>
                <a:cubicBezTo>
                  <a:pt x="94119" y="70456"/>
                  <a:pt x="78234" y="76846"/>
                  <a:pt x="71774" y="79714"/>
                </a:cubicBezTo>
                <a:lnTo>
                  <a:pt x="69452" y="80901"/>
                </a:lnTo>
                <a:lnTo>
                  <a:pt x="82120" y="86855"/>
                </a:lnTo>
                <a:cubicBezTo>
                  <a:pt x="82120" y="89573"/>
                  <a:pt x="79843" y="91032"/>
                  <a:pt x="75291" y="91233"/>
                </a:cubicBezTo>
                <a:lnTo>
                  <a:pt x="31108" y="118137"/>
                </a:lnTo>
                <a:cubicBezTo>
                  <a:pt x="23058" y="121712"/>
                  <a:pt x="17938" y="123499"/>
                  <a:pt x="15749" y="123499"/>
                </a:cubicBezTo>
                <a:cubicBezTo>
                  <a:pt x="5250" y="123499"/>
                  <a:pt x="0" y="116910"/>
                  <a:pt x="0" y="103731"/>
                </a:cubicBezTo>
                <a:cubicBezTo>
                  <a:pt x="0" y="98296"/>
                  <a:pt x="1112" y="91610"/>
                  <a:pt x="3337" y="83675"/>
                </a:cubicBezTo>
                <a:cubicBezTo>
                  <a:pt x="5562" y="75739"/>
                  <a:pt x="8515" y="69267"/>
                  <a:pt x="12198" y="64258"/>
                </a:cubicBezTo>
                <a:cubicBezTo>
                  <a:pt x="15879" y="59250"/>
                  <a:pt x="26726" y="52243"/>
                  <a:pt x="44736" y="43239"/>
                </a:cubicBezTo>
                <a:cubicBezTo>
                  <a:pt x="62747" y="34235"/>
                  <a:pt x="81768" y="26349"/>
                  <a:pt x="101798" y="19583"/>
                </a:cubicBezTo>
                <a:cubicBezTo>
                  <a:pt x="121829" y="12816"/>
                  <a:pt x="140046" y="7861"/>
                  <a:pt x="156448" y="4716"/>
                </a:cubicBezTo>
                <a:cubicBezTo>
                  <a:pt x="172850" y="1572"/>
                  <a:pt x="187557" y="0"/>
                  <a:pt x="2005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F46FDE1A-A20D-4A08-8691-B3C7A0A5D1F8}"/>
              </a:ext>
            </a:extLst>
          </p:cNvPr>
          <p:cNvSpPr/>
          <p:nvPr/>
        </p:nvSpPr>
        <p:spPr>
          <a:xfrm>
            <a:off x="3533340" y="294505"/>
            <a:ext cx="1987833" cy="870434"/>
          </a:xfrm>
          <a:custGeom>
            <a:avLst/>
            <a:gdLst/>
            <a:ahLst/>
            <a:cxnLst/>
            <a:rect l="l" t="t" r="r" b="b"/>
            <a:pathLst>
              <a:path w="728892" h="319168">
                <a:moveTo>
                  <a:pt x="459463" y="144388"/>
                </a:moveTo>
                <a:cubicBezTo>
                  <a:pt x="451225" y="151108"/>
                  <a:pt x="441144" y="158875"/>
                  <a:pt x="429222" y="167689"/>
                </a:cubicBezTo>
                <a:cubicBezTo>
                  <a:pt x="417299" y="176504"/>
                  <a:pt x="410211" y="185859"/>
                  <a:pt x="407956" y="195755"/>
                </a:cubicBezTo>
                <a:cubicBezTo>
                  <a:pt x="405701" y="205651"/>
                  <a:pt x="404574" y="211806"/>
                  <a:pt x="404574" y="214221"/>
                </a:cubicBezTo>
                <a:cubicBezTo>
                  <a:pt x="404574" y="216751"/>
                  <a:pt x="405566" y="218912"/>
                  <a:pt x="407550" y="220704"/>
                </a:cubicBezTo>
                <a:cubicBezTo>
                  <a:pt x="409534" y="222496"/>
                  <a:pt x="412266" y="223392"/>
                  <a:pt x="415748" y="223392"/>
                </a:cubicBezTo>
                <a:cubicBezTo>
                  <a:pt x="423751" y="223392"/>
                  <a:pt x="432698" y="219494"/>
                  <a:pt x="442587" y="211699"/>
                </a:cubicBezTo>
                <a:cubicBezTo>
                  <a:pt x="440177" y="207638"/>
                  <a:pt x="438972" y="202318"/>
                  <a:pt x="438972" y="195739"/>
                </a:cubicBezTo>
                <a:cubicBezTo>
                  <a:pt x="438972" y="181707"/>
                  <a:pt x="445802" y="164590"/>
                  <a:pt x="459463" y="144388"/>
                </a:cubicBezTo>
                <a:close/>
                <a:moveTo>
                  <a:pt x="463559" y="108883"/>
                </a:moveTo>
                <a:cubicBezTo>
                  <a:pt x="469348" y="108883"/>
                  <a:pt x="474559" y="110170"/>
                  <a:pt x="479190" y="112742"/>
                </a:cubicBezTo>
                <a:cubicBezTo>
                  <a:pt x="483821" y="115315"/>
                  <a:pt x="486137" y="118873"/>
                  <a:pt x="486137" y="123417"/>
                </a:cubicBezTo>
                <a:cubicBezTo>
                  <a:pt x="486137" y="127449"/>
                  <a:pt x="484665" y="129874"/>
                  <a:pt x="481721" y="130693"/>
                </a:cubicBezTo>
                <a:cubicBezTo>
                  <a:pt x="486154" y="131256"/>
                  <a:pt x="489405" y="133175"/>
                  <a:pt x="491474" y="136450"/>
                </a:cubicBezTo>
                <a:cubicBezTo>
                  <a:pt x="493543" y="139724"/>
                  <a:pt x="494578" y="144354"/>
                  <a:pt x="494578" y="150340"/>
                </a:cubicBezTo>
                <a:cubicBezTo>
                  <a:pt x="494578" y="166625"/>
                  <a:pt x="489087" y="183441"/>
                  <a:pt x="478105" y="200788"/>
                </a:cubicBezTo>
                <a:cubicBezTo>
                  <a:pt x="478033" y="200187"/>
                  <a:pt x="478347" y="200237"/>
                  <a:pt x="479049" y="200939"/>
                </a:cubicBezTo>
                <a:cubicBezTo>
                  <a:pt x="479751" y="201640"/>
                  <a:pt x="480438" y="203239"/>
                  <a:pt x="481110" y="205735"/>
                </a:cubicBezTo>
                <a:cubicBezTo>
                  <a:pt x="481782" y="208231"/>
                  <a:pt x="481985" y="209479"/>
                  <a:pt x="481721" y="209479"/>
                </a:cubicBezTo>
                <a:cubicBezTo>
                  <a:pt x="482419" y="207418"/>
                  <a:pt x="484977" y="204567"/>
                  <a:pt x="489396" y="200924"/>
                </a:cubicBezTo>
                <a:lnTo>
                  <a:pt x="496565" y="195863"/>
                </a:lnTo>
                <a:lnTo>
                  <a:pt x="498711" y="184338"/>
                </a:lnTo>
                <a:cubicBezTo>
                  <a:pt x="501522" y="177731"/>
                  <a:pt x="506754" y="168826"/>
                  <a:pt x="514406" y="157623"/>
                </a:cubicBezTo>
                <a:cubicBezTo>
                  <a:pt x="522058" y="146419"/>
                  <a:pt x="528968" y="138173"/>
                  <a:pt x="535138" y="132885"/>
                </a:cubicBezTo>
                <a:cubicBezTo>
                  <a:pt x="541307" y="127597"/>
                  <a:pt x="547205" y="124953"/>
                  <a:pt x="552832" y="124953"/>
                </a:cubicBezTo>
                <a:cubicBezTo>
                  <a:pt x="556514" y="124953"/>
                  <a:pt x="560595" y="125759"/>
                  <a:pt x="565075" y="127372"/>
                </a:cubicBezTo>
                <a:cubicBezTo>
                  <a:pt x="569555" y="128985"/>
                  <a:pt x="571795" y="132086"/>
                  <a:pt x="571795" y="136677"/>
                </a:cubicBezTo>
                <a:cubicBezTo>
                  <a:pt x="571795" y="144271"/>
                  <a:pt x="562907" y="156400"/>
                  <a:pt x="545134" y="173065"/>
                </a:cubicBezTo>
                <a:cubicBezTo>
                  <a:pt x="541814" y="176154"/>
                  <a:pt x="538463" y="180296"/>
                  <a:pt x="535080" y="185490"/>
                </a:cubicBezTo>
                <a:cubicBezTo>
                  <a:pt x="531697" y="190684"/>
                  <a:pt x="530005" y="194504"/>
                  <a:pt x="530005" y="196948"/>
                </a:cubicBezTo>
                <a:cubicBezTo>
                  <a:pt x="530005" y="197435"/>
                  <a:pt x="529980" y="197678"/>
                  <a:pt x="529928" y="197678"/>
                </a:cubicBezTo>
                <a:cubicBezTo>
                  <a:pt x="530837" y="197678"/>
                  <a:pt x="536396" y="192989"/>
                  <a:pt x="546606" y="183612"/>
                </a:cubicBezTo>
                <a:cubicBezTo>
                  <a:pt x="571116" y="157770"/>
                  <a:pt x="589206" y="140127"/>
                  <a:pt x="600874" y="130684"/>
                </a:cubicBezTo>
                <a:cubicBezTo>
                  <a:pt x="612543" y="121240"/>
                  <a:pt x="622377" y="116518"/>
                  <a:pt x="630377" y="116518"/>
                </a:cubicBezTo>
                <a:cubicBezTo>
                  <a:pt x="635364" y="116518"/>
                  <a:pt x="639436" y="118185"/>
                  <a:pt x="642593" y="121519"/>
                </a:cubicBezTo>
                <a:cubicBezTo>
                  <a:pt x="645750" y="124854"/>
                  <a:pt x="647329" y="129102"/>
                  <a:pt x="647329" y="134264"/>
                </a:cubicBezTo>
                <a:cubicBezTo>
                  <a:pt x="647329" y="146671"/>
                  <a:pt x="630052" y="173566"/>
                  <a:pt x="595499" y="214950"/>
                </a:cubicBezTo>
                <a:cubicBezTo>
                  <a:pt x="623213" y="187389"/>
                  <a:pt x="646385" y="164897"/>
                  <a:pt x="665014" y="147473"/>
                </a:cubicBezTo>
                <a:cubicBezTo>
                  <a:pt x="683644" y="130049"/>
                  <a:pt x="694865" y="121337"/>
                  <a:pt x="698680" y="121337"/>
                </a:cubicBezTo>
                <a:cubicBezTo>
                  <a:pt x="702775" y="121337"/>
                  <a:pt x="706626" y="124784"/>
                  <a:pt x="710231" y="131679"/>
                </a:cubicBezTo>
                <a:cubicBezTo>
                  <a:pt x="713836" y="138573"/>
                  <a:pt x="715639" y="144525"/>
                  <a:pt x="715639" y="149534"/>
                </a:cubicBezTo>
                <a:cubicBezTo>
                  <a:pt x="715639" y="153565"/>
                  <a:pt x="711231" y="160123"/>
                  <a:pt x="702417" y="169206"/>
                </a:cubicBezTo>
                <a:cubicBezTo>
                  <a:pt x="690458" y="182842"/>
                  <a:pt x="683444" y="191383"/>
                  <a:pt x="681375" y="194830"/>
                </a:cubicBezTo>
                <a:cubicBezTo>
                  <a:pt x="679306" y="198277"/>
                  <a:pt x="678271" y="201929"/>
                  <a:pt x="678271" y="205786"/>
                </a:cubicBezTo>
                <a:cubicBezTo>
                  <a:pt x="678271" y="208700"/>
                  <a:pt x="678960" y="210890"/>
                  <a:pt x="680338" y="212355"/>
                </a:cubicBezTo>
                <a:cubicBezTo>
                  <a:pt x="681716" y="213821"/>
                  <a:pt x="683679" y="214554"/>
                  <a:pt x="686226" y="214554"/>
                </a:cubicBezTo>
                <a:cubicBezTo>
                  <a:pt x="689020" y="214554"/>
                  <a:pt x="693523" y="212192"/>
                  <a:pt x="699736" y="207469"/>
                </a:cubicBezTo>
                <a:cubicBezTo>
                  <a:pt x="705947" y="202746"/>
                  <a:pt x="715666" y="195999"/>
                  <a:pt x="728892" y="187227"/>
                </a:cubicBezTo>
                <a:lnTo>
                  <a:pt x="728892" y="207143"/>
                </a:lnTo>
                <a:cubicBezTo>
                  <a:pt x="704638" y="229708"/>
                  <a:pt x="687389" y="244244"/>
                  <a:pt x="677145" y="250750"/>
                </a:cubicBezTo>
                <a:cubicBezTo>
                  <a:pt x="666901" y="257256"/>
                  <a:pt x="658678" y="260509"/>
                  <a:pt x="652474" y="260509"/>
                </a:cubicBezTo>
                <a:cubicBezTo>
                  <a:pt x="646868" y="260509"/>
                  <a:pt x="642441" y="258544"/>
                  <a:pt x="639192" y="254612"/>
                </a:cubicBezTo>
                <a:cubicBezTo>
                  <a:pt x="635943" y="250681"/>
                  <a:pt x="634319" y="245656"/>
                  <a:pt x="634319" y="239538"/>
                </a:cubicBezTo>
                <a:cubicBezTo>
                  <a:pt x="634319" y="235813"/>
                  <a:pt x="634899" y="231701"/>
                  <a:pt x="636059" y="227203"/>
                </a:cubicBezTo>
                <a:cubicBezTo>
                  <a:pt x="637220" y="222704"/>
                  <a:pt x="641400" y="213920"/>
                  <a:pt x="648599" y="200852"/>
                </a:cubicBezTo>
                <a:cubicBezTo>
                  <a:pt x="655799" y="187784"/>
                  <a:pt x="663360" y="176732"/>
                  <a:pt x="671283" y="167696"/>
                </a:cubicBezTo>
                <a:cubicBezTo>
                  <a:pt x="647532" y="190231"/>
                  <a:pt x="624066" y="215409"/>
                  <a:pt x="600887" y="243230"/>
                </a:cubicBezTo>
                <a:cubicBezTo>
                  <a:pt x="594496" y="251268"/>
                  <a:pt x="587049" y="255287"/>
                  <a:pt x="578546" y="255287"/>
                </a:cubicBezTo>
                <a:cubicBezTo>
                  <a:pt x="569117" y="255287"/>
                  <a:pt x="564403" y="249099"/>
                  <a:pt x="564403" y="236722"/>
                </a:cubicBezTo>
                <a:cubicBezTo>
                  <a:pt x="564403" y="232464"/>
                  <a:pt x="566509" y="225983"/>
                  <a:pt x="570723" y="217280"/>
                </a:cubicBezTo>
                <a:cubicBezTo>
                  <a:pt x="574935" y="208576"/>
                  <a:pt x="582749" y="194540"/>
                  <a:pt x="594161" y="175170"/>
                </a:cubicBezTo>
                <a:cubicBezTo>
                  <a:pt x="594682" y="174125"/>
                  <a:pt x="594942" y="173214"/>
                  <a:pt x="594942" y="172438"/>
                </a:cubicBezTo>
                <a:cubicBezTo>
                  <a:pt x="594942" y="172220"/>
                  <a:pt x="594833" y="172111"/>
                  <a:pt x="594616" y="172111"/>
                </a:cubicBezTo>
                <a:cubicBezTo>
                  <a:pt x="593984" y="172111"/>
                  <a:pt x="592108" y="173384"/>
                  <a:pt x="588987" y="175929"/>
                </a:cubicBezTo>
                <a:cubicBezTo>
                  <a:pt x="585866" y="178474"/>
                  <a:pt x="578342" y="186311"/>
                  <a:pt x="566416" y="199441"/>
                </a:cubicBezTo>
                <a:cubicBezTo>
                  <a:pt x="554489" y="212571"/>
                  <a:pt x="545731" y="223023"/>
                  <a:pt x="540142" y="230796"/>
                </a:cubicBezTo>
                <a:cubicBezTo>
                  <a:pt x="534446" y="239060"/>
                  <a:pt x="530227" y="244806"/>
                  <a:pt x="527484" y="248033"/>
                </a:cubicBezTo>
                <a:cubicBezTo>
                  <a:pt x="524740" y="251261"/>
                  <a:pt x="521404" y="252875"/>
                  <a:pt x="517475" y="252875"/>
                </a:cubicBezTo>
                <a:cubicBezTo>
                  <a:pt x="511190" y="252875"/>
                  <a:pt x="505789" y="248207"/>
                  <a:pt x="501271" y="238872"/>
                </a:cubicBezTo>
                <a:cubicBezTo>
                  <a:pt x="499012" y="234205"/>
                  <a:pt x="497318" y="229214"/>
                  <a:pt x="496188" y="223900"/>
                </a:cubicBezTo>
                <a:lnTo>
                  <a:pt x="495554" y="217569"/>
                </a:lnTo>
                <a:lnTo>
                  <a:pt x="485929" y="223760"/>
                </a:lnTo>
                <a:cubicBezTo>
                  <a:pt x="479361" y="227098"/>
                  <a:pt x="471584" y="228498"/>
                  <a:pt x="462599" y="227961"/>
                </a:cubicBezTo>
                <a:cubicBezTo>
                  <a:pt x="445789" y="248051"/>
                  <a:pt x="430172" y="258097"/>
                  <a:pt x="415748" y="258097"/>
                </a:cubicBezTo>
                <a:cubicBezTo>
                  <a:pt x="403362" y="258097"/>
                  <a:pt x="392953" y="252355"/>
                  <a:pt x="384521" y="240872"/>
                </a:cubicBezTo>
                <a:cubicBezTo>
                  <a:pt x="376088" y="229389"/>
                  <a:pt x="371872" y="215418"/>
                  <a:pt x="371872" y="198958"/>
                </a:cubicBezTo>
                <a:cubicBezTo>
                  <a:pt x="371872" y="186786"/>
                  <a:pt x="376736" y="173542"/>
                  <a:pt x="386463" y="159226"/>
                </a:cubicBezTo>
                <a:cubicBezTo>
                  <a:pt x="396190" y="144910"/>
                  <a:pt x="408516" y="132941"/>
                  <a:pt x="423440" y="123318"/>
                </a:cubicBezTo>
                <a:cubicBezTo>
                  <a:pt x="438364" y="113695"/>
                  <a:pt x="451737" y="108883"/>
                  <a:pt x="463559" y="108883"/>
                </a:cubicBezTo>
                <a:close/>
                <a:moveTo>
                  <a:pt x="287216" y="103258"/>
                </a:moveTo>
                <a:cubicBezTo>
                  <a:pt x="292106" y="103258"/>
                  <a:pt x="295079" y="105634"/>
                  <a:pt x="296137" y="110387"/>
                </a:cubicBezTo>
                <a:cubicBezTo>
                  <a:pt x="296137" y="113344"/>
                  <a:pt x="294128" y="116591"/>
                  <a:pt x="290109" y="120127"/>
                </a:cubicBezTo>
                <a:cubicBezTo>
                  <a:pt x="313126" y="116113"/>
                  <a:pt x="328771" y="114105"/>
                  <a:pt x="337044" y="114105"/>
                </a:cubicBezTo>
                <a:cubicBezTo>
                  <a:pt x="341199" y="114105"/>
                  <a:pt x="344280" y="114908"/>
                  <a:pt x="346285" y="116512"/>
                </a:cubicBezTo>
                <a:cubicBezTo>
                  <a:pt x="348290" y="118116"/>
                  <a:pt x="350143" y="120930"/>
                  <a:pt x="351843" y="124953"/>
                </a:cubicBezTo>
                <a:cubicBezTo>
                  <a:pt x="353543" y="128976"/>
                  <a:pt x="354393" y="133018"/>
                  <a:pt x="354393" y="137080"/>
                </a:cubicBezTo>
                <a:cubicBezTo>
                  <a:pt x="354393" y="141918"/>
                  <a:pt x="353474" y="145793"/>
                  <a:pt x="351635" y="148705"/>
                </a:cubicBezTo>
                <a:cubicBezTo>
                  <a:pt x="349796" y="151617"/>
                  <a:pt x="344975" y="157252"/>
                  <a:pt x="337172" y="165609"/>
                </a:cubicBezTo>
                <a:cubicBezTo>
                  <a:pt x="330729" y="172568"/>
                  <a:pt x="325226" y="180166"/>
                  <a:pt x="320661" y="188405"/>
                </a:cubicBezTo>
                <a:cubicBezTo>
                  <a:pt x="316096" y="196643"/>
                  <a:pt x="313813" y="202838"/>
                  <a:pt x="313813" y="206989"/>
                </a:cubicBezTo>
                <a:cubicBezTo>
                  <a:pt x="313813" y="210693"/>
                  <a:pt x="316198" y="212544"/>
                  <a:pt x="320968" y="212544"/>
                </a:cubicBezTo>
                <a:cubicBezTo>
                  <a:pt x="327956" y="212544"/>
                  <a:pt x="343251" y="204238"/>
                  <a:pt x="366853" y="187624"/>
                </a:cubicBezTo>
                <a:lnTo>
                  <a:pt x="366853" y="206535"/>
                </a:lnTo>
                <a:cubicBezTo>
                  <a:pt x="355385" y="219181"/>
                  <a:pt x="343595" y="230801"/>
                  <a:pt x="331482" y="241397"/>
                </a:cubicBezTo>
                <a:cubicBezTo>
                  <a:pt x="319370" y="251992"/>
                  <a:pt x="308900" y="257290"/>
                  <a:pt x="300073" y="257290"/>
                </a:cubicBezTo>
                <a:cubicBezTo>
                  <a:pt x="292300" y="257290"/>
                  <a:pt x="286460" y="253854"/>
                  <a:pt x="282554" y="246981"/>
                </a:cubicBezTo>
                <a:cubicBezTo>
                  <a:pt x="278648" y="240107"/>
                  <a:pt x="276695" y="232402"/>
                  <a:pt x="276695" y="223865"/>
                </a:cubicBezTo>
                <a:cubicBezTo>
                  <a:pt x="276695" y="215294"/>
                  <a:pt x="279872" y="204864"/>
                  <a:pt x="286224" y="192574"/>
                </a:cubicBezTo>
                <a:cubicBezTo>
                  <a:pt x="292577" y="180285"/>
                  <a:pt x="301321" y="169447"/>
                  <a:pt x="312456" y="160061"/>
                </a:cubicBezTo>
                <a:cubicBezTo>
                  <a:pt x="303075" y="162992"/>
                  <a:pt x="292479" y="165300"/>
                  <a:pt x="280670" y="166985"/>
                </a:cubicBezTo>
                <a:cubicBezTo>
                  <a:pt x="273041" y="181995"/>
                  <a:pt x="258992" y="196829"/>
                  <a:pt x="238522" y="211488"/>
                </a:cubicBezTo>
                <a:lnTo>
                  <a:pt x="238522" y="193313"/>
                </a:lnTo>
                <a:cubicBezTo>
                  <a:pt x="246154" y="184273"/>
                  <a:pt x="251513" y="178441"/>
                  <a:pt x="254597" y="175817"/>
                </a:cubicBezTo>
                <a:cubicBezTo>
                  <a:pt x="246560" y="174068"/>
                  <a:pt x="242541" y="168253"/>
                  <a:pt x="242541" y="158372"/>
                </a:cubicBezTo>
                <a:cubicBezTo>
                  <a:pt x="242541" y="148717"/>
                  <a:pt x="248172" y="137117"/>
                  <a:pt x="259436" y="123574"/>
                </a:cubicBezTo>
                <a:cubicBezTo>
                  <a:pt x="270699" y="110030"/>
                  <a:pt x="279959" y="103258"/>
                  <a:pt x="287216" y="103258"/>
                </a:cubicBezTo>
                <a:close/>
                <a:moveTo>
                  <a:pt x="213024" y="0"/>
                </a:moveTo>
                <a:cubicBezTo>
                  <a:pt x="228618" y="0"/>
                  <a:pt x="239828" y="2328"/>
                  <a:pt x="246657" y="6982"/>
                </a:cubicBezTo>
                <a:cubicBezTo>
                  <a:pt x="253485" y="11637"/>
                  <a:pt x="256900" y="19376"/>
                  <a:pt x="256900" y="30200"/>
                </a:cubicBezTo>
                <a:cubicBezTo>
                  <a:pt x="256900" y="39945"/>
                  <a:pt x="250088" y="57688"/>
                  <a:pt x="236465" y="83429"/>
                </a:cubicBezTo>
                <a:cubicBezTo>
                  <a:pt x="222843" y="109170"/>
                  <a:pt x="207957" y="132253"/>
                  <a:pt x="191809" y="152676"/>
                </a:cubicBezTo>
                <a:lnTo>
                  <a:pt x="221945" y="152676"/>
                </a:lnTo>
                <a:lnTo>
                  <a:pt x="193908" y="197742"/>
                </a:lnTo>
                <a:lnTo>
                  <a:pt x="163241" y="198958"/>
                </a:lnTo>
                <a:cubicBezTo>
                  <a:pt x="136977" y="232313"/>
                  <a:pt x="109905" y="260686"/>
                  <a:pt x="82024" y="284079"/>
                </a:cubicBezTo>
                <a:cubicBezTo>
                  <a:pt x="54143" y="307472"/>
                  <a:pt x="35398" y="319168"/>
                  <a:pt x="25790" y="319168"/>
                </a:cubicBezTo>
                <a:cubicBezTo>
                  <a:pt x="21528" y="319168"/>
                  <a:pt x="18240" y="317721"/>
                  <a:pt x="15925" y="314826"/>
                </a:cubicBezTo>
                <a:cubicBezTo>
                  <a:pt x="13611" y="311931"/>
                  <a:pt x="12454" y="309067"/>
                  <a:pt x="12454" y="306235"/>
                </a:cubicBezTo>
                <a:cubicBezTo>
                  <a:pt x="12454" y="303124"/>
                  <a:pt x="16171" y="295958"/>
                  <a:pt x="23605" y="284735"/>
                </a:cubicBezTo>
                <a:cubicBezTo>
                  <a:pt x="31039" y="273512"/>
                  <a:pt x="40100" y="264526"/>
                  <a:pt x="50787" y="257777"/>
                </a:cubicBezTo>
                <a:cubicBezTo>
                  <a:pt x="61475" y="251027"/>
                  <a:pt x="72149" y="247262"/>
                  <a:pt x="82811" y="246481"/>
                </a:cubicBezTo>
                <a:cubicBezTo>
                  <a:pt x="95000" y="233558"/>
                  <a:pt x="109851" y="218413"/>
                  <a:pt x="127365" y="201044"/>
                </a:cubicBezTo>
                <a:lnTo>
                  <a:pt x="72559" y="203854"/>
                </a:lnTo>
                <a:cubicBezTo>
                  <a:pt x="65792" y="204122"/>
                  <a:pt x="60579" y="203685"/>
                  <a:pt x="56918" y="202542"/>
                </a:cubicBezTo>
                <a:cubicBezTo>
                  <a:pt x="53257" y="201398"/>
                  <a:pt x="51427" y="197838"/>
                  <a:pt x="51427" y="191861"/>
                </a:cubicBezTo>
                <a:cubicBezTo>
                  <a:pt x="53130" y="187031"/>
                  <a:pt x="55176" y="182300"/>
                  <a:pt x="57568" y="177666"/>
                </a:cubicBezTo>
                <a:cubicBezTo>
                  <a:pt x="59959" y="173033"/>
                  <a:pt x="62006" y="170244"/>
                  <a:pt x="63708" y="169299"/>
                </a:cubicBezTo>
                <a:cubicBezTo>
                  <a:pt x="65410" y="168354"/>
                  <a:pt x="70376" y="166830"/>
                  <a:pt x="78606" y="164726"/>
                </a:cubicBezTo>
                <a:lnTo>
                  <a:pt x="112358" y="156413"/>
                </a:lnTo>
                <a:cubicBezTo>
                  <a:pt x="122307" y="153922"/>
                  <a:pt x="129345" y="152676"/>
                  <a:pt x="133470" y="152676"/>
                </a:cubicBezTo>
                <a:lnTo>
                  <a:pt x="160995" y="152676"/>
                </a:lnTo>
                <a:cubicBezTo>
                  <a:pt x="176576" y="131071"/>
                  <a:pt x="188929" y="111936"/>
                  <a:pt x="198055" y="95271"/>
                </a:cubicBezTo>
                <a:cubicBezTo>
                  <a:pt x="207181" y="78607"/>
                  <a:pt x="211744" y="67631"/>
                  <a:pt x="211744" y="62345"/>
                </a:cubicBezTo>
                <a:cubicBezTo>
                  <a:pt x="211744" y="59986"/>
                  <a:pt x="210893" y="58338"/>
                  <a:pt x="209190" y="57402"/>
                </a:cubicBezTo>
                <a:cubicBezTo>
                  <a:pt x="207488" y="56465"/>
                  <a:pt x="203945" y="55997"/>
                  <a:pt x="198561" y="55997"/>
                </a:cubicBezTo>
                <a:cubicBezTo>
                  <a:pt x="184298" y="55997"/>
                  <a:pt x="156376" y="59650"/>
                  <a:pt x="114796" y="66956"/>
                </a:cubicBezTo>
                <a:cubicBezTo>
                  <a:pt x="73216" y="74263"/>
                  <a:pt x="48262" y="79530"/>
                  <a:pt x="39934" y="82760"/>
                </a:cubicBezTo>
                <a:cubicBezTo>
                  <a:pt x="50309" y="82496"/>
                  <a:pt x="57112" y="82363"/>
                  <a:pt x="60342" y="82363"/>
                </a:cubicBezTo>
                <a:cubicBezTo>
                  <a:pt x="73521" y="82363"/>
                  <a:pt x="80110" y="84797"/>
                  <a:pt x="80110" y="89665"/>
                </a:cubicBezTo>
                <a:cubicBezTo>
                  <a:pt x="80110" y="92942"/>
                  <a:pt x="76311" y="95425"/>
                  <a:pt x="68713" y="97114"/>
                </a:cubicBezTo>
                <a:cubicBezTo>
                  <a:pt x="49326" y="101522"/>
                  <a:pt x="35407" y="105521"/>
                  <a:pt x="26955" y="109114"/>
                </a:cubicBezTo>
                <a:cubicBezTo>
                  <a:pt x="20854" y="111738"/>
                  <a:pt x="16716" y="113049"/>
                  <a:pt x="14540" y="113049"/>
                </a:cubicBezTo>
                <a:cubicBezTo>
                  <a:pt x="11020" y="113049"/>
                  <a:pt x="7717" y="111596"/>
                  <a:pt x="4630" y="108688"/>
                </a:cubicBezTo>
                <a:cubicBezTo>
                  <a:pt x="1543" y="105781"/>
                  <a:pt x="0" y="102388"/>
                  <a:pt x="0" y="98510"/>
                </a:cubicBezTo>
                <a:cubicBezTo>
                  <a:pt x="0" y="91807"/>
                  <a:pt x="4875" y="79120"/>
                  <a:pt x="14626" y="60448"/>
                </a:cubicBezTo>
                <a:cubicBezTo>
                  <a:pt x="24377" y="41776"/>
                  <a:pt x="37279" y="30018"/>
                  <a:pt x="53331" y="25173"/>
                </a:cubicBezTo>
                <a:cubicBezTo>
                  <a:pt x="69383" y="20329"/>
                  <a:pt x="93761" y="14922"/>
                  <a:pt x="126463" y="8953"/>
                </a:cubicBezTo>
                <a:cubicBezTo>
                  <a:pt x="159165" y="2985"/>
                  <a:pt x="188018" y="0"/>
                  <a:pt x="2130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C8CCC3-F75D-4DB2-BF49-C50FEB2C0505}"/>
              </a:ext>
            </a:extLst>
          </p:cNvPr>
          <p:cNvGrpSpPr/>
          <p:nvPr/>
        </p:nvGrpSpPr>
        <p:grpSpPr>
          <a:xfrm>
            <a:off x="4554941" y="5553825"/>
            <a:ext cx="3077231" cy="1008112"/>
            <a:chOff x="4493712" y="5612841"/>
            <a:chExt cx="3077231" cy="100811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F049E03-3362-44CC-906D-D758F11EBF82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3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FF0BD05-A981-4449-9001-2B4E1BA405E1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gradFill>
              <a:gsLst>
                <a:gs pos="0">
                  <a:schemeClr val="accent3">
                    <a:lumMod val="85000"/>
                    <a:lumOff val="15000"/>
                  </a:schemeClr>
                </a:gs>
                <a:gs pos="100000">
                  <a:schemeClr val="accent3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7513410-E0D6-4AFA-A3F1-F114659626B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C9B09A85-2D97-4A59-8B5A-BBCE38054A39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BC77B-7C6C-4819-856D-B05819F770FB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6" name="Donut 39">
              <a:extLst>
                <a:ext uri="{FF2B5EF4-FFF2-40B4-BE49-F238E27FC236}">
                  <a16:creationId xmlns:a16="http://schemas.microsoft.com/office/drawing/2014/main" id="{E862D174-739F-4AC3-9833-645277EFD05A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922E18E-DF29-430D-ADEF-693B8FF096C9}"/>
              </a:ext>
            </a:extLst>
          </p:cNvPr>
          <p:cNvGrpSpPr/>
          <p:nvPr/>
        </p:nvGrpSpPr>
        <p:grpSpPr>
          <a:xfrm>
            <a:off x="593952" y="5553825"/>
            <a:ext cx="3077994" cy="1008112"/>
            <a:chOff x="465936" y="5605076"/>
            <a:chExt cx="3077994" cy="100811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ECA4DC0-AD4A-4227-BC85-2E73AD3F8703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2655CE-91EE-4AF0-B76D-86D9EA154178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76B6B7E-3F47-4F84-A64F-87737425D135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BC3B262-EE25-46CA-8496-7EC1C581317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C825773-6168-47EC-9B56-1933589F713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97" name="Oval 21">
              <a:extLst>
                <a:ext uri="{FF2B5EF4-FFF2-40B4-BE49-F238E27FC236}">
                  <a16:creationId xmlns:a16="http://schemas.microsoft.com/office/drawing/2014/main" id="{7FC818D6-4FFD-4424-8683-F3B482FF2D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BE27798-DE3E-44DA-BADE-8925CDAFBE75}"/>
              </a:ext>
            </a:extLst>
          </p:cNvPr>
          <p:cNvGrpSpPr/>
          <p:nvPr/>
        </p:nvGrpSpPr>
        <p:grpSpPr>
          <a:xfrm>
            <a:off x="8515168" y="5553825"/>
            <a:ext cx="3077231" cy="1008112"/>
            <a:chOff x="8387152" y="5553825"/>
            <a:chExt cx="3077231" cy="100811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54455A-41A9-4E79-9640-324D4C91ED7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accent4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77309DF-BA9B-4DBE-88AD-21E5BAD3DA44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0F4B3492-3081-4226-A5B0-EB056350B049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D0554E7-1E64-4620-A467-B07DB71CF30D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BDB3465-FBDB-444B-AB2A-998D09D5BFF0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79" name="Rounded Rectangle 29">
            <a:extLst>
              <a:ext uri="{FF2B5EF4-FFF2-40B4-BE49-F238E27FC236}">
                <a16:creationId xmlns:a16="http://schemas.microsoft.com/office/drawing/2014/main" id="{D5988508-2915-4341-863D-39EE04AB12E3}"/>
              </a:ext>
            </a:extLst>
          </p:cNvPr>
          <p:cNvSpPr/>
          <p:nvPr/>
        </p:nvSpPr>
        <p:spPr>
          <a:xfrm>
            <a:off x="8697186" y="5864865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3B5762-B6B4-449D-9302-2AC1069672FC}"/>
              </a:ext>
            </a:extLst>
          </p:cNvPr>
          <p:cNvSpPr txBox="1"/>
          <p:nvPr/>
        </p:nvSpPr>
        <p:spPr>
          <a:xfrm>
            <a:off x="549364" y="4748527"/>
            <a:ext cx="42251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A0F398B-EEA5-49DC-BFFC-9D9FF15F594A}"/>
              </a:ext>
            </a:extLst>
          </p:cNvPr>
          <p:cNvGrpSpPr/>
          <p:nvPr/>
        </p:nvGrpSpPr>
        <p:grpSpPr>
          <a:xfrm>
            <a:off x="502761" y="1560921"/>
            <a:ext cx="4568470" cy="2476171"/>
            <a:chOff x="1395848" y="3256486"/>
            <a:chExt cx="2952327" cy="2476171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F5D638-3316-4B83-ACA2-1DB9E31F1EBD}"/>
                </a:ext>
              </a:extLst>
            </p:cNvPr>
            <p:cNvSpPr txBox="1"/>
            <p:nvPr/>
          </p:nvSpPr>
          <p:spPr>
            <a:xfrm>
              <a:off x="1395848" y="3625125"/>
              <a:ext cx="27454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678F393-6194-4804-BFE0-5FF4A077F31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4F8A70F-FD59-466E-BECF-F300BB3165CE}"/>
                </a:ext>
              </a:extLst>
            </p:cNvPr>
            <p:cNvSpPr txBox="1"/>
            <p:nvPr/>
          </p:nvSpPr>
          <p:spPr>
            <a:xfrm>
              <a:off x="1395848" y="4901660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A7C1140-CACD-46C0-9924-6C5F4D62117F}"/>
                </a:ext>
              </a:extLst>
            </p:cNvPr>
            <p:cNvSpPr txBox="1"/>
            <p:nvPr/>
          </p:nvSpPr>
          <p:spPr>
            <a:xfrm>
              <a:off x="1395848" y="4632792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C2CB34-F5AA-4E58-91E2-FE5F27DF3DFA}"/>
              </a:ext>
            </a:extLst>
          </p:cNvPr>
          <p:cNvGrpSpPr/>
          <p:nvPr/>
        </p:nvGrpSpPr>
        <p:grpSpPr>
          <a:xfrm>
            <a:off x="5532639" y="2975614"/>
            <a:ext cx="1094057" cy="2413328"/>
            <a:chOff x="3923928" y="2132856"/>
            <a:chExt cx="1296144" cy="2859100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EF83123B-3666-4944-9667-F205DE5B31DA}"/>
                </a:ext>
              </a:extLst>
            </p:cNvPr>
            <p:cNvSpPr/>
            <p:nvPr/>
          </p:nvSpPr>
          <p:spPr>
            <a:xfrm>
              <a:off x="3923928" y="2903724"/>
              <a:ext cx="1296144" cy="2088232"/>
            </a:xfrm>
            <a:custGeom>
              <a:avLst/>
              <a:gdLst/>
              <a:ahLst/>
              <a:cxnLst/>
              <a:rect l="l" t="t" r="r" b="b"/>
              <a:pathLst>
                <a:path w="1296144" h="2088232">
                  <a:moveTo>
                    <a:pt x="0" y="740138"/>
                  </a:moveTo>
                  <a:lnTo>
                    <a:pt x="541012" y="740138"/>
                  </a:lnTo>
                  <a:lnTo>
                    <a:pt x="541012" y="803383"/>
                  </a:lnTo>
                  <a:cubicBezTo>
                    <a:pt x="541012" y="851990"/>
                    <a:pt x="580415" y="891393"/>
                    <a:pt x="629022" y="891393"/>
                  </a:cubicBezTo>
                  <a:cubicBezTo>
                    <a:pt x="677629" y="891393"/>
                    <a:pt x="717032" y="851990"/>
                    <a:pt x="717032" y="803383"/>
                  </a:cubicBezTo>
                  <a:lnTo>
                    <a:pt x="717032" y="740138"/>
                  </a:lnTo>
                  <a:lnTo>
                    <a:pt x="1296144" y="740138"/>
                  </a:lnTo>
                  <a:lnTo>
                    <a:pt x="1296144" y="1595982"/>
                  </a:lnTo>
                  <a:cubicBezTo>
                    <a:pt x="1296144" y="1867844"/>
                    <a:pt x="1075756" y="2088232"/>
                    <a:pt x="803894" y="2088232"/>
                  </a:cubicBezTo>
                  <a:lnTo>
                    <a:pt x="492250" y="2088232"/>
                  </a:lnTo>
                  <a:cubicBezTo>
                    <a:pt x="220388" y="2088232"/>
                    <a:pt x="0" y="1867844"/>
                    <a:pt x="0" y="1595982"/>
                  </a:cubicBezTo>
                  <a:close/>
                  <a:moveTo>
                    <a:pt x="657597" y="0"/>
                  </a:moveTo>
                  <a:lnTo>
                    <a:pt x="803894" y="0"/>
                  </a:lnTo>
                  <a:cubicBezTo>
                    <a:pt x="1075756" y="0"/>
                    <a:pt x="1296144" y="220388"/>
                    <a:pt x="1296144" y="492250"/>
                  </a:cubicBezTo>
                  <a:lnTo>
                    <a:pt x="1296144" y="694419"/>
                  </a:lnTo>
                  <a:lnTo>
                    <a:pt x="717032" y="694419"/>
                  </a:lnTo>
                  <a:lnTo>
                    <a:pt x="717032" y="547355"/>
                  </a:lnTo>
                  <a:cubicBezTo>
                    <a:pt x="717032" y="508869"/>
                    <a:pt x="692330" y="476153"/>
                    <a:pt x="657597" y="465114"/>
                  </a:cubicBezTo>
                  <a:close/>
                  <a:moveTo>
                    <a:pt x="492250" y="0"/>
                  </a:moveTo>
                  <a:lnTo>
                    <a:pt x="611878" y="0"/>
                  </a:lnTo>
                  <a:lnTo>
                    <a:pt x="611878" y="462806"/>
                  </a:lnTo>
                  <a:cubicBezTo>
                    <a:pt x="571303" y="469195"/>
                    <a:pt x="541012" y="504737"/>
                    <a:pt x="541012" y="547355"/>
                  </a:cubicBezTo>
                  <a:lnTo>
                    <a:pt x="541012" y="694419"/>
                  </a:lnTo>
                  <a:lnTo>
                    <a:pt x="0" y="694419"/>
                  </a:lnTo>
                  <a:lnTo>
                    <a:pt x="0" y="492250"/>
                  </a:lnTo>
                  <a:cubicBezTo>
                    <a:pt x="0" y="220388"/>
                    <a:pt x="220388" y="0"/>
                    <a:pt x="492250" y="0"/>
                  </a:cubicBezTo>
                  <a:close/>
                </a:path>
              </a:pathLst>
            </a:cu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0401FE3-1625-44E5-835A-0A38B9E972AD}"/>
                </a:ext>
              </a:extLst>
            </p:cNvPr>
            <p:cNvSpPr/>
            <p:nvPr/>
          </p:nvSpPr>
          <p:spPr>
            <a:xfrm>
              <a:off x="4570771" y="2132856"/>
              <a:ext cx="217668" cy="723900"/>
            </a:xfrm>
            <a:custGeom>
              <a:avLst/>
              <a:gdLst>
                <a:gd name="connsiteX0" fmla="*/ 1229 w 217668"/>
                <a:gd name="connsiteY0" fmla="*/ 723900 h 723900"/>
                <a:gd name="connsiteX1" fmla="*/ 29804 w 217668"/>
                <a:gd name="connsiteY1" fmla="*/ 323850 h 723900"/>
                <a:gd name="connsiteX2" fmla="*/ 201254 w 217668"/>
                <a:gd name="connsiteY2" fmla="*/ 228600 h 723900"/>
                <a:gd name="connsiteX3" fmla="*/ 210779 w 217668"/>
                <a:gd name="connsiteY3" fmla="*/ 0 h 723900"/>
                <a:gd name="connsiteX4" fmla="*/ 210779 w 217668"/>
                <a:gd name="connsiteY4" fmla="*/ 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668" h="723900">
                  <a:moveTo>
                    <a:pt x="1229" y="723900"/>
                  </a:moveTo>
                  <a:cubicBezTo>
                    <a:pt x="-1152" y="565150"/>
                    <a:pt x="-3533" y="406400"/>
                    <a:pt x="29804" y="323850"/>
                  </a:cubicBezTo>
                  <a:cubicBezTo>
                    <a:pt x="63141" y="241300"/>
                    <a:pt x="171092" y="282575"/>
                    <a:pt x="201254" y="228600"/>
                  </a:cubicBezTo>
                  <a:cubicBezTo>
                    <a:pt x="231417" y="174625"/>
                    <a:pt x="210779" y="0"/>
                    <a:pt x="210779" y="0"/>
                  </a:cubicBezTo>
                  <a:lnTo>
                    <a:pt x="210779" y="0"/>
                  </a:lnTo>
                </a:path>
              </a:pathLst>
            </a:custGeom>
            <a:ln w="349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3F8550-CFF2-4E04-A50D-B7EEC016AAE6}"/>
              </a:ext>
            </a:extLst>
          </p:cNvPr>
          <p:cNvGrpSpPr/>
          <p:nvPr/>
        </p:nvGrpSpPr>
        <p:grpSpPr>
          <a:xfrm>
            <a:off x="2360728" y="1932580"/>
            <a:ext cx="7488832" cy="699453"/>
            <a:chOff x="-780300" y="1563935"/>
            <a:chExt cx="8467032" cy="70644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4E21D11-F482-41B0-B21F-2C6642C0FBAB}"/>
                </a:ext>
              </a:extLst>
            </p:cNvPr>
            <p:cNvSpPr txBox="1"/>
            <p:nvPr/>
          </p:nvSpPr>
          <p:spPr>
            <a:xfrm>
              <a:off x="-780298" y="1804101"/>
              <a:ext cx="8467027" cy="466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9F1407F-F371-49D4-85C3-3667E4846EB5}"/>
                </a:ext>
              </a:extLst>
            </p:cNvPr>
            <p:cNvSpPr txBox="1"/>
            <p:nvPr/>
          </p:nvSpPr>
          <p:spPr>
            <a:xfrm>
              <a:off x="-780300" y="1563935"/>
              <a:ext cx="8467032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Rounded Rectangle 44">
            <a:extLst>
              <a:ext uri="{FF2B5EF4-FFF2-40B4-BE49-F238E27FC236}">
                <a16:creationId xmlns:a16="http://schemas.microsoft.com/office/drawing/2014/main" id="{77D21E5A-5A90-4B88-9373-9BE1D1344387}"/>
              </a:ext>
            </a:extLst>
          </p:cNvPr>
          <p:cNvSpPr/>
          <p:nvPr/>
        </p:nvSpPr>
        <p:spPr>
          <a:xfrm rot="2624939">
            <a:off x="6897029" y="4551136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ed Rectangle 44">
            <a:extLst>
              <a:ext uri="{FF2B5EF4-FFF2-40B4-BE49-F238E27FC236}">
                <a16:creationId xmlns:a16="http://schemas.microsoft.com/office/drawing/2014/main" id="{0EBDB0BA-2415-4BD6-BB68-7DE9E7F5D091}"/>
              </a:ext>
            </a:extLst>
          </p:cNvPr>
          <p:cNvSpPr/>
          <p:nvPr/>
        </p:nvSpPr>
        <p:spPr>
          <a:xfrm rot="18975061" flipH="1">
            <a:off x="5043770" y="4547464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CB0AEF6-3DB6-4112-BAF9-9C26419B52C3}"/>
              </a:ext>
            </a:extLst>
          </p:cNvPr>
          <p:cNvGrpSpPr/>
          <p:nvPr/>
        </p:nvGrpSpPr>
        <p:grpSpPr>
          <a:xfrm>
            <a:off x="7385896" y="3944489"/>
            <a:ext cx="1568463" cy="1807450"/>
            <a:chOff x="270024" y="1671303"/>
            <a:chExt cx="1773337" cy="182552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E34AC72-F190-4DBD-A37E-AE5DF29C570B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85E4F58-5637-4388-A0B6-4FB5B01FEBF4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4" name="Rounded Rectangle 44">
            <a:extLst>
              <a:ext uri="{FF2B5EF4-FFF2-40B4-BE49-F238E27FC236}">
                <a16:creationId xmlns:a16="http://schemas.microsoft.com/office/drawing/2014/main" id="{4863DF6A-5998-45C0-91C7-18DA6A8438D1}"/>
              </a:ext>
            </a:extLst>
          </p:cNvPr>
          <p:cNvSpPr/>
          <p:nvPr/>
        </p:nvSpPr>
        <p:spPr>
          <a:xfrm rot="2624939">
            <a:off x="9224692" y="4551137"/>
            <a:ext cx="218532" cy="216552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01774A5-9BED-47D0-A9BA-B775419A7BB8}"/>
              </a:ext>
            </a:extLst>
          </p:cNvPr>
          <p:cNvGrpSpPr/>
          <p:nvPr/>
        </p:nvGrpSpPr>
        <p:grpSpPr>
          <a:xfrm>
            <a:off x="9713558" y="3944489"/>
            <a:ext cx="1568463" cy="1807450"/>
            <a:chOff x="270024" y="1671303"/>
            <a:chExt cx="1773337" cy="182552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559DD9-F93B-407F-B6C1-69476FBAAD89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6DDB59F-655F-4C21-B67F-553579C2DD3A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D5CFFC3-5118-42C3-8006-75066243CED4}"/>
              </a:ext>
            </a:extLst>
          </p:cNvPr>
          <p:cNvGrpSpPr/>
          <p:nvPr/>
        </p:nvGrpSpPr>
        <p:grpSpPr>
          <a:xfrm>
            <a:off x="877309" y="3944489"/>
            <a:ext cx="1568463" cy="1807450"/>
            <a:chOff x="270024" y="1671303"/>
            <a:chExt cx="1773337" cy="182552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DF6D6A1-393C-4F54-9238-A52F35DF364A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84CA54E-97C0-49EA-AD49-B57BA3418BB1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432C1BB-2A6E-4802-842A-B8DABC324F64}"/>
              </a:ext>
            </a:extLst>
          </p:cNvPr>
          <p:cNvGrpSpPr/>
          <p:nvPr/>
        </p:nvGrpSpPr>
        <p:grpSpPr>
          <a:xfrm>
            <a:off x="3204974" y="3944489"/>
            <a:ext cx="1568463" cy="1807450"/>
            <a:chOff x="270024" y="1671303"/>
            <a:chExt cx="1773337" cy="182552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C3E99D1-C2DF-4A8C-A1A5-0E79C6B01388}"/>
                </a:ext>
              </a:extLst>
            </p:cNvPr>
            <p:cNvSpPr txBox="1"/>
            <p:nvPr/>
          </p:nvSpPr>
          <p:spPr>
            <a:xfrm>
              <a:off x="270025" y="1911471"/>
              <a:ext cx="1773336" cy="15853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8B7D1D3-18DF-49E8-BE14-B1FEAA6A647E}"/>
                </a:ext>
              </a:extLst>
            </p:cNvPr>
            <p:cNvSpPr txBox="1"/>
            <p:nvPr/>
          </p:nvSpPr>
          <p:spPr>
            <a:xfrm>
              <a:off x="270024" y="1671303"/>
              <a:ext cx="1773336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Rounded Rectangle 44">
            <a:extLst>
              <a:ext uri="{FF2B5EF4-FFF2-40B4-BE49-F238E27FC236}">
                <a16:creationId xmlns:a16="http://schemas.microsoft.com/office/drawing/2014/main" id="{274EB2E9-39CC-435E-9AA8-40A7B166844F}"/>
              </a:ext>
            </a:extLst>
          </p:cNvPr>
          <p:cNvSpPr/>
          <p:nvPr/>
        </p:nvSpPr>
        <p:spPr>
          <a:xfrm rot="18975061" flipH="1">
            <a:off x="2716106" y="4566050"/>
            <a:ext cx="218534" cy="216554"/>
          </a:xfrm>
          <a:custGeom>
            <a:avLst/>
            <a:gdLst/>
            <a:ahLst/>
            <a:cxnLst/>
            <a:rect l="l" t="t" r="r" b="b"/>
            <a:pathLst>
              <a:path w="699269" h="692934">
                <a:moveTo>
                  <a:pt x="26360" y="26360"/>
                </a:moveTo>
                <a:cubicBezTo>
                  <a:pt x="42647" y="10073"/>
                  <a:pt x="65146" y="0"/>
                  <a:pt x="90000" y="0"/>
                </a:cubicBezTo>
                <a:lnTo>
                  <a:pt x="592842" y="0"/>
                </a:lnTo>
                <a:cubicBezTo>
                  <a:pt x="611921" y="0"/>
                  <a:pt x="629613" y="5937"/>
                  <a:pt x="643226" y="17423"/>
                </a:cubicBezTo>
                <a:cubicBezTo>
                  <a:pt x="676871" y="30645"/>
                  <a:pt x="700085" y="63878"/>
                  <a:pt x="699248" y="102177"/>
                </a:cubicBezTo>
                <a:lnTo>
                  <a:pt x="688269" y="604899"/>
                </a:lnTo>
                <a:cubicBezTo>
                  <a:pt x="687184" y="654593"/>
                  <a:pt x="646020" y="693998"/>
                  <a:pt x="596326" y="692913"/>
                </a:cubicBezTo>
                <a:cubicBezTo>
                  <a:pt x="546632" y="691828"/>
                  <a:pt x="507227" y="650664"/>
                  <a:pt x="508312" y="600970"/>
                </a:cubicBezTo>
                <a:lnTo>
                  <a:pt x="517506" y="179999"/>
                </a:lnTo>
                <a:lnTo>
                  <a:pt x="90000" y="180000"/>
                </a:lnTo>
                <a:cubicBezTo>
                  <a:pt x="40294" y="180000"/>
                  <a:pt x="0" y="139706"/>
                  <a:pt x="0" y="90000"/>
                </a:cubicBezTo>
                <a:cubicBezTo>
                  <a:pt x="0" y="65147"/>
                  <a:pt x="10073" y="42647"/>
                  <a:pt x="26360" y="263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EB09052-5B85-4C8F-8A45-CA83FC0F5A9A}"/>
              </a:ext>
            </a:extLst>
          </p:cNvPr>
          <p:cNvSpPr txBox="1"/>
          <p:nvPr/>
        </p:nvSpPr>
        <p:spPr>
          <a:xfrm>
            <a:off x="5221998" y="5609157"/>
            <a:ext cx="1764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</a:t>
            </a:r>
          </a:p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Rounded Rectangle 10">
            <a:extLst>
              <a:ext uri="{FF2B5EF4-FFF2-40B4-BE49-F238E27FC236}">
                <a16:creationId xmlns:a16="http://schemas.microsoft.com/office/drawing/2014/main" id="{D36309A5-585B-460A-B161-C0EB3FE754AB}"/>
              </a:ext>
            </a:extLst>
          </p:cNvPr>
          <p:cNvSpPr/>
          <p:nvPr/>
        </p:nvSpPr>
        <p:spPr>
          <a:xfrm>
            <a:off x="3862124" y="33717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AD336140-63D4-47E1-8BC0-F143C8F3BD79}"/>
              </a:ext>
            </a:extLst>
          </p:cNvPr>
          <p:cNvSpPr/>
          <p:nvPr/>
        </p:nvSpPr>
        <p:spPr>
          <a:xfrm>
            <a:off x="7995196" y="3405548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6266B129-FD07-4CE2-8257-785AA8DD7A45}"/>
              </a:ext>
            </a:extLst>
          </p:cNvPr>
          <p:cNvSpPr/>
          <p:nvPr/>
        </p:nvSpPr>
        <p:spPr>
          <a:xfrm flipH="1">
            <a:off x="1465698" y="33783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5D9D6F95-0B27-4B76-9E32-1AF2C09FB8A8}"/>
              </a:ext>
            </a:extLst>
          </p:cNvPr>
          <p:cNvSpPr/>
          <p:nvPr/>
        </p:nvSpPr>
        <p:spPr>
          <a:xfrm rot="18805991">
            <a:off x="10297542" y="3341763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B431E7-10CB-49B5-9D90-735F11764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직사각형 28">
            <a:extLst>
              <a:ext uri="{FF2B5EF4-FFF2-40B4-BE49-F238E27FC236}">
                <a16:creationId xmlns:a16="http://schemas.microsoft.com/office/drawing/2014/main" id="{8D6BFC85-4180-499B-83FD-20C47BEE3880}"/>
              </a:ext>
            </a:extLst>
          </p:cNvPr>
          <p:cNvSpPr/>
          <p:nvPr/>
        </p:nvSpPr>
        <p:spPr>
          <a:xfrm rot="19367455">
            <a:off x="9098529" y="-506295"/>
            <a:ext cx="561354" cy="3151177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29">
            <a:extLst>
              <a:ext uri="{FF2B5EF4-FFF2-40B4-BE49-F238E27FC236}">
                <a16:creationId xmlns:a16="http://schemas.microsoft.com/office/drawing/2014/main" id="{3830EDAB-5E6B-4939-9EF7-4207183143ED}"/>
              </a:ext>
            </a:extLst>
          </p:cNvPr>
          <p:cNvSpPr/>
          <p:nvPr/>
        </p:nvSpPr>
        <p:spPr>
          <a:xfrm rot="19367455">
            <a:off x="5688304" y="-664482"/>
            <a:ext cx="564216" cy="4731744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30">
            <a:extLst>
              <a:ext uri="{FF2B5EF4-FFF2-40B4-BE49-F238E27FC236}">
                <a16:creationId xmlns:a16="http://schemas.microsoft.com/office/drawing/2014/main" id="{5D1B3DD5-29B8-4CEA-90B9-861EDDD9F3B5}"/>
              </a:ext>
            </a:extLst>
          </p:cNvPr>
          <p:cNvSpPr/>
          <p:nvPr/>
        </p:nvSpPr>
        <p:spPr>
          <a:xfrm rot="19367455">
            <a:off x="7372839" y="-708347"/>
            <a:ext cx="557857" cy="5158088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E6263-E3AD-4542-AC73-F6408DEFF4CD}"/>
              </a:ext>
            </a:extLst>
          </p:cNvPr>
          <p:cNvSpPr txBox="1"/>
          <p:nvPr/>
        </p:nvSpPr>
        <p:spPr>
          <a:xfrm>
            <a:off x="525339" y="1905741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976BF3-287C-44AA-B511-1F96F4886AAE}"/>
              </a:ext>
            </a:extLst>
          </p:cNvPr>
          <p:cNvSpPr txBox="1"/>
          <p:nvPr/>
        </p:nvSpPr>
        <p:spPr>
          <a:xfrm>
            <a:off x="525339" y="2820048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C899B-EF30-41D1-A14A-BE4847B55844}"/>
              </a:ext>
            </a:extLst>
          </p:cNvPr>
          <p:cNvSpPr txBox="1"/>
          <p:nvPr/>
        </p:nvSpPr>
        <p:spPr>
          <a:xfrm>
            <a:off x="525339" y="1514654"/>
            <a:ext cx="59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97857-C148-4637-8041-82E1D32039BF}"/>
              </a:ext>
            </a:extLst>
          </p:cNvPr>
          <p:cNvSpPr txBox="1"/>
          <p:nvPr/>
        </p:nvSpPr>
        <p:spPr>
          <a:xfrm>
            <a:off x="1412042" y="5143859"/>
            <a:ext cx="4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3B0010-1DBB-4324-8010-0DA8B3DB4CE4}"/>
              </a:ext>
            </a:extLst>
          </p:cNvPr>
          <p:cNvSpPr/>
          <p:nvPr/>
        </p:nvSpPr>
        <p:spPr>
          <a:xfrm>
            <a:off x="5662584" y="5143859"/>
            <a:ext cx="1396584" cy="139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12DBE2-CF23-48AF-9D69-813C9EC46211}"/>
              </a:ext>
            </a:extLst>
          </p:cNvPr>
          <p:cNvSpPr/>
          <p:nvPr/>
        </p:nvSpPr>
        <p:spPr>
          <a:xfrm>
            <a:off x="7158336" y="5143859"/>
            <a:ext cx="1396584" cy="1391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7F3BB5-1DAE-4B09-B3B9-5D4B4AE5BF9D}"/>
              </a:ext>
            </a:extLst>
          </p:cNvPr>
          <p:cNvSpPr/>
          <p:nvPr/>
        </p:nvSpPr>
        <p:spPr>
          <a:xfrm>
            <a:off x="8654088" y="5143859"/>
            <a:ext cx="1396584" cy="1391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A50CA-56CF-4574-B75E-1F94AB9F5996}"/>
              </a:ext>
            </a:extLst>
          </p:cNvPr>
          <p:cNvSpPr/>
          <p:nvPr/>
        </p:nvSpPr>
        <p:spPr>
          <a:xfrm>
            <a:off x="10149840" y="5143859"/>
            <a:ext cx="2042160" cy="1391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4F3F96-F689-430E-8626-1E1228910A3F}"/>
              </a:ext>
            </a:extLst>
          </p:cNvPr>
          <p:cNvSpPr txBox="1"/>
          <p:nvPr/>
        </p:nvSpPr>
        <p:spPr>
          <a:xfrm>
            <a:off x="10149839" y="5685577"/>
            <a:ext cx="204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06BAE7-0CF1-4D10-9227-6F396324FC29}"/>
              </a:ext>
            </a:extLst>
          </p:cNvPr>
          <p:cNvSpPr txBox="1"/>
          <p:nvPr/>
        </p:nvSpPr>
        <p:spPr>
          <a:xfrm>
            <a:off x="8676338" y="5685577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ACD661-B1C5-453A-9D8A-24DE4AFDFB0B}"/>
              </a:ext>
            </a:extLst>
          </p:cNvPr>
          <p:cNvSpPr txBox="1"/>
          <p:nvPr/>
        </p:nvSpPr>
        <p:spPr>
          <a:xfrm>
            <a:off x="5662583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20B427-F747-4A7B-89AA-78E7DC3D3C3D}"/>
              </a:ext>
            </a:extLst>
          </p:cNvPr>
          <p:cNvSpPr txBox="1"/>
          <p:nvPr/>
        </p:nvSpPr>
        <p:spPr>
          <a:xfrm>
            <a:off x="7158337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E5DCB438-A0C3-4F38-8C40-8303E8032FB2}"/>
              </a:ext>
            </a:extLst>
          </p:cNvPr>
          <p:cNvSpPr/>
          <p:nvPr/>
        </p:nvSpPr>
        <p:spPr>
          <a:xfrm rot="16200000">
            <a:off x="5255585" y="-53074"/>
            <a:ext cx="1680831" cy="12191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9872B47-8808-4A4C-9FFC-44A900DBADB8}"/>
              </a:ext>
            </a:extLst>
          </p:cNvPr>
          <p:cNvSpPr/>
          <p:nvPr/>
        </p:nvSpPr>
        <p:spPr>
          <a:xfrm>
            <a:off x="5171328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86F4C32-AFB9-4BE1-8FB8-1361C29F7653}"/>
              </a:ext>
            </a:extLst>
          </p:cNvPr>
          <p:cNvSpPr/>
          <p:nvPr/>
        </p:nvSpPr>
        <p:spPr>
          <a:xfrm>
            <a:off x="7716777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4E6EF16-DEE6-4A09-B175-FA46A2D674B7}"/>
              </a:ext>
            </a:extLst>
          </p:cNvPr>
          <p:cNvSpPr/>
          <p:nvPr/>
        </p:nvSpPr>
        <p:spPr>
          <a:xfrm>
            <a:off x="10262226" y="5593339"/>
            <a:ext cx="575519" cy="5755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88B6FD-9686-47BC-A004-51AAC03B8A09}"/>
              </a:ext>
            </a:extLst>
          </p:cNvPr>
          <p:cNvSpPr txBox="1"/>
          <p:nvPr/>
        </p:nvSpPr>
        <p:spPr>
          <a:xfrm>
            <a:off x="4682448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B0C5D8F-29B1-4344-B6B8-07678FE254A9}"/>
              </a:ext>
            </a:extLst>
          </p:cNvPr>
          <p:cNvSpPr/>
          <p:nvPr/>
        </p:nvSpPr>
        <p:spPr>
          <a:xfrm rot="16200000">
            <a:off x="5699962" y="-1264884"/>
            <a:ext cx="792088" cy="12192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19DB73-9FEB-48A9-B9D0-2185C82E3052}"/>
              </a:ext>
            </a:extLst>
          </p:cNvPr>
          <p:cNvSpPr txBox="1"/>
          <p:nvPr/>
        </p:nvSpPr>
        <p:spPr>
          <a:xfrm>
            <a:off x="4267226" y="1748890"/>
            <a:ext cx="7235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BE0379E-1E67-4B72-9659-74B46651991A}"/>
              </a:ext>
            </a:extLst>
          </p:cNvPr>
          <p:cNvGrpSpPr/>
          <p:nvPr/>
        </p:nvGrpSpPr>
        <p:grpSpPr>
          <a:xfrm>
            <a:off x="4267224" y="2382713"/>
            <a:ext cx="7235927" cy="941219"/>
            <a:chOff x="4716017" y="2486040"/>
            <a:chExt cx="4176463" cy="94121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1DEDDB-4A02-4CE5-88D9-6B4DAE8552AA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28FA77E4-DD35-4F18-B324-E7DD385E0093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3F1E796-B656-4667-9028-EC1DBF8B0510}"/>
              </a:ext>
            </a:extLst>
          </p:cNvPr>
          <p:cNvGrpSpPr/>
          <p:nvPr/>
        </p:nvGrpSpPr>
        <p:grpSpPr>
          <a:xfrm>
            <a:off x="4343400" y="4562660"/>
            <a:ext cx="7153882" cy="553998"/>
            <a:chOff x="3501010" y="4052101"/>
            <a:chExt cx="7791616" cy="553998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E57E7EC-6D17-4E3F-A63F-D7C65EED9EF3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7460339-427E-4A04-B0BC-E5A81C4CEE8F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67F1F73-EB31-4F23-BEBD-FFC9F8C4FACE}"/>
              </a:ext>
            </a:extLst>
          </p:cNvPr>
          <p:cNvSpPr txBox="1"/>
          <p:nvPr/>
        </p:nvSpPr>
        <p:spPr>
          <a:xfrm>
            <a:off x="4498847" y="3397679"/>
            <a:ext cx="6959593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F060A26-DCE6-457A-B440-E75EFDC0A223}"/>
              </a:ext>
            </a:extLst>
          </p:cNvPr>
          <p:cNvSpPr txBox="1"/>
          <p:nvPr/>
        </p:nvSpPr>
        <p:spPr>
          <a:xfrm>
            <a:off x="7227897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6DB16DD-18A0-4694-A2BD-0EDD191DA17B}"/>
              </a:ext>
            </a:extLst>
          </p:cNvPr>
          <p:cNvSpPr txBox="1"/>
          <p:nvPr/>
        </p:nvSpPr>
        <p:spPr>
          <a:xfrm>
            <a:off x="9773346" y="6308492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01B5A712-D494-4BF8-85FF-43CFA75FC393}"/>
              </a:ext>
            </a:extLst>
          </p:cNvPr>
          <p:cNvSpPr/>
          <p:nvPr/>
        </p:nvSpPr>
        <p:spPr>
          <a:xfrm>
            <a:off x="7824536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4" name="Rounded Rectangle 3">
            <a:extLst>
              <a:ext uri="{FF2B5EF4-FFF2-40B4-BE49-F238E27FC236}">
                <a16:creationId xmlns:a16="http://schemas.microsoft.com/office/drawing/2014/main" id="{2DEBF38D-8147-4AA3-8F99-E7E5BD13F2C6}"/>
              </a:ext>
            </a:extLst>
          </p:cNvPr>
          <p:cNvSpPr/>
          <p:nvPr/>
        </p:nvSpPr>
        <p:spPr>
          <a:xfrm>
            <a:off x="5279087" y="570109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5" name="Rounded Rectangle 1">
            <a:extLst>
              <a:ext uri="{FF2B5EF4-FFF2-40B4-BE49-F238E27FC236}">
                <a16:creationId xmlns:a16="http://schemas.microsoft.com/office/drawing/2014/main" id="{75A30806-2D12-41D3-957D-F8B5A596DAE8}"/>
              </a:ext>
            </a:extLst>
          </p:cNvPr>
          <p:cNvSpPr/>
          <p:nvPr/>
        </p:nvSpPr>
        <p:spPr>
          <a:xfrm>
            <a:off x="10369238" y="5700351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FDBAE96-3DE7-45A5-9513-04EE634BD54D}"/>
              </a:ext>
            </a:extLst>
          </p:cNvPr>
          <p:cNvGrpSpPr/>
          <p:nvPr/>
        </p:nvGrpSpPr>
        <p:grpSpPr>
          <a:xfrm>
            <a:off x="652269" y="1766554"/>
            <a:ext cx="2995907" cy="4586561"/>
            <a:chOff x="4541135" y="1347759"/>
            <a:chExt cx="2995907" cy="4586561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74A63B5-D008-405B-BFBF-AE01D2E50D90}"/>
                </a:ext>
              </a:extLst>
            </p:cNvPr>
            <p:cNvSpPr/>
            <p:nvPr/>
          </p:nvSpPr>
          <p:spPr>
            <a:xfrm>
              <a:off x="4583584" y="2143207"/>
              <a:ext cx="2247783" cy="2272800"/>
            </a:xfrm>
            <a:custGeom>
              <a:avLst/>
              <a:gdLst>
                <a:gd name="connsiteX0" fmla="*/ 2671750 w 2671755"/>
                <a:gd name="connsiteY0" fmla="*/ 2220579 h 2701490"/>
                <a:gd name="connsiteX1" fmla="*/ 2391821 w 2671755"/>
                <a:gd name="connsiteY1" fmla="*/ 2027444 h 2701490"/>
                <a:gd name="connsiteX2" fmla="*/ 1756116 w 2671755"/>
                <a:gd name="connsiteY2" fmla="*/ 1949252 h 2701490"/>
                <a:gd name="connsiteX3" fmla="*/ 1485570 w 2671755"/>
                <a:gd name="connsiteY3" fmla="*/ 187576 h 2701490"/>
                <a:gd name="connsiteX4" fmla="*/ 1238482 w 2671755"/>
                <a:gd name="connsiteY4" fmla="*/ 2259 h 2701490"/>
                <a:gd name="connsiteX5" fmla="*/ 187576 w 2671755"/>
                <a:gd name="connsiteY5" fmla="*/ 28063 h 2701490"/>
                <a:gd name="connsiteX6" fmla="*/ 2259 w 2671755"/>
                <a:gd name="connsiteY6" fmla="*/ 275151 h 2701490"/>
                <a:gd name="connsiteX7" fmla="*/ 216507 w 2671755"/>
                <a:gd name="connsiteY7" fmla="*/ 1768627 h 2701490"/>
                <a:gd name="connsiteX8" fmla="*/ 220416 w 2671755"/>
                <a:gd name="connsiteY8" fmla="*/ 1850729 h 2701490"/>
                <a:gd name="connsiteX9" fmla="*/ 282188 w 2671755"/>
                <a:gd name="connsiteY9" fmla="*/ 2273750 h 2701490"/>
                <a:gd name="connsiteX10" fmla="*/ 580102 w 2671755"/>
                <a:gd name="connsiteY10" fmla="*/ 2543514 h 2701490"/>
                <a:gd name="connsiteX11" fmla="*/ 852212 w 2671755"/>
                <a:gd name="connsiteY11" fmla="*/ 2562281 h 2701490"/>
                <a:gd name="connsiteX12" fmla="*/ 1053948 w 2671755"/>
                <a:gd name="connsiteY12" fmla="*/ 2616233 h 2701490"/>
                <a:gd name="connsiteX13" fmla="*/ 1127449 w 2671755"/>
                <a:gd name="connsiteY13" fmla="*/ 2663149 h 2701490"/>
                <a:gd name="connsiteX14" fmla="*/ 1209551 w 2671755"/>
                <a:gd name="connsiteY14" fmla="*/ 2696771 h 2701490"/>
                <a:gd name="connsiteX15" fmla="*/ 1401905 w 2671755"/>
                <a:gd name="connsiteY15" fmla="*/ 2685043 h 2701490"/>
                <a:gd name="connsiteX16" fmla="*/ 2526312 w 2671755"/>
                <a:gd name="connsiteY16" fmla="*/ 2345687 h 2701490"/>
                <a:gd name="connsiteX17" fmla="*/ 2671750 w 2671755"/>
                <a:gd name="connsiteY17" fmla="*/ 2220579 h 270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71755" h="2701490">
                  <a:moveTo>
                    <a:pt x="2671750" y="2220579"/>
                  </a:moveTo>
                  <a:cubicBezTo>
                    <a:pt x="2638909" y="2073578"/>
                    <a:pt x="2539605" y="1993821"/>
                    <a:pt x="2391821" y="2027444"/>
                  </a:cubicBezTo>
                  <a:cubicBezTo>
                    <a:pt x="2391821" y="2027444"/>
                    <a:pt x="1760808" y="1980529"/>
                    <a:pt x="1756116" y="1949252"/>
                  </a:cubicBezTo>
                  <a:lnTo>
                    <a:pt x="1485570" y="187576"/>
                  </a:lnTo>
                  <a:cubicBezTo>
                    <a:pt x="1468368" y="67941"/>
                    <a:pt x="1357335" y="-14943"/>
                    <a:pt x="1238482" y="2259"/>
                  </a:cubicBezTo>
                  <a:lnTo>
                    <a:pt x="187576" y="28063"/>
                  </a:lnTo>
                  <a:cubicBezTo>
                    <a:pt x="67941" y="45265"/>
                    <a:pt x="-14943" y="156299"/>
                    <a:pt x="2259" y="275151"/>
                  </a:cubicBezTo>
                  <a:lnTo>
                    <a:pt x="216507" y="1768627"/>
                  </a:lnTo>
                  <a:cubicBezTo>
                    <a:pt x="218071" y="1795994"/>
                    <a:pt x="218853" y="1823362"/>
                    <a:pt x="220416" y="1850729"/>
                  </a:cubicBezTo>
                  <a:cubicBezTo>
                    <a:pt x="225890" y="1993821"/>
                    <a:pt x="239965" y="2136132"/>
                    <a:pt x="282188" y="2273750"/>
                  </a:cubicBezTo>
                  <a:cubicBezTo>
                    <a:pt x="328322" y="2423880"/>
                    <a:pt x="423717" y="2516929"/>
                    <a:pt x="580102" y="2543514"/>
                  </a:cubicBezTo>
                  <a:cubicBezTo>
                    <a:pt x="670023" y="2559153"/>
                    <a:pt x="760726" y="2560717"/>
                    <a:pt x="852212" y="2562281"/>
                  </a:cubicBezTo>
                  <a:cubicBezTo>
                    <a:pt x="924149" y="2563063"/>
                    <a:pt x="992958" y="2575573"/>
                    <a:pt x="1053948" y="2616233"/>
                  </a:cubicBezTo>
                  <a:cubicBezTo>
                    <a:pt x="1078188" y="2632654"/>
                    <a:pt x="1103209" y="2646728"/>
                    <a:pt x="1127449" y="2663149"/>
                  </a:cubicBezTo>
                  <a:cubicBezTo>
                    <a:pt x="1152471" y="2680351"/>
                    <a:pt x="1179838" y="2691298"/>
                    <a:pt x="1209551" y="2696771"/>
                  </a:cubicBezTo>
                  <a:cubicBezTo>
                    <a:pt x="1274451" y="2708500"/>
                    <a:pt x="1337787" y="2695990"/>
                    <a:pt x="1401905" y="2685043"/>
                  </a:cubicBezTo>
                  <a:cubicBezTo>
                    <a:pt x="1424580" y="2674096"/>
                    <a:pt x="2526312" y="2345687"/>
                    <a:pt x="2526312" y="2345687"/>
                  </a:cubicBezTo>
                  <a:cubicBezTo>
                    <a:pt x="2674878" y="2312847"/>
                    <a:pt x="2671750" y="2220579"/>
                    <a:pt x="2671750" y="2220579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F566069-E564-4149-B3D9-D09C7E6AEAFC}"/>
                </a:ext>
              </a:extLst>
            </p:cNvPr>
            <p:cNvSpPr/>
            <p:nvPr/>
          </p:nvSpPr>
          <p:spPr>
            <a:xfrm>
              <a:off x="5078126" y="1347759"/>
              <a:ext cx="592981" cy="1121006"/>
            </a:xfrm>
            <a:custGeom>
              <a:avLst/>
              <a:gdLst>
                <a:gd name="connsiteX0" fmla="*/ 637368 w 704828"/>
                <a:gd name="connsiteY0" fmla="*/ 121248 h 1332448"/>
                <a:gd name="connsiteX1" fmla="*/ 186980 w 704828"/>
                <a:gd name="connsiteY1" fmla="*/ 51657 h 1332448"/>
                <a:gd name="connsiteX2" fmla="*/ 48579 w 704828"/>
                <a:gd name="connsiteY2" fmla="*/ 289362 h 1332448"/>
                <a:gd name="connsiteX3" fmla="*/ 36068 w 704828"/>
                <a:gd name="connsiteY3" fmla="*/ 438709 h 1332448"/>
                <a:gd name="connsiteX4" fmla="*/ 6355 w 704828"/>
                <a:gd name="connsiteY4" fmla="*/ 467640 h 1332448"/>
                <a:gd name="connsiteX5" fmla="*/ 17302 w 704828"/>
                <a:gd name="connsiteY5" fmla="*/ 595094 h 1332448"/>
                <a:gd name="connsiteX6" fmla="*/ 79856 w 704828"/>
                <a:gd name="connsiteY6" fmla="*/ 696744 h 1332448"/>
                <a:gd name="connsiteX7" fmla="*/ 98622 w 704828"/>
                <a:gd name="connsiteY7" fmla="*/ 720984 h 1332448"/>
                <a:gd name="connsiteX8" fmla="*/ 104878 w 704828"/>
                <a:gd name="connsiteY8" fmla="*/ 817943 h 1332448"/>
                <a:gd name="connsiteX9" fmla="*/ 68127 w 704828"/>
                <a:gd name="connsiteY9" fmla="*/ 963381 h 1332448"/>
                <a:gd name="connsiteX10" fmla="*/ 11047 w 704828"/>
                <a:gd name="connsiteY10" fmla="*/ 1005605 h 1332448"/>
                <a:gd name="connsiteX11" fmla="*/ 11828 w 704828"/>
                <a:gd name="connsiteY11" fmla="*/ 1050174 h 1332448"/>
                <a:gd name="connsiteX12" fmla="*/ 455962 w 704828"/>
                <a:gd name="connsiteY12" fmla="*/ 1332449 h 1332448"/>
                <a:gd name="connsiteX13" fmla="*/ 563085 w 704828"/>
                <a:gd name="connsiteY13" fmla="*/ 1039227 h 1332448"/>
                <a:gd name="connsiteX14" fmla="*/ 526335 w 704828"/>
                <a:gd name="connsiteY14" fmla="*/ 1023589 h 1332448"/>
                <a:gd name="connsiteX15" fmla="*/ 549793 w 704828"/>
                <a:gd name="connsiteY15" fmla="*/ 953216 h 1332448"/>
                <a:gd name="connsiteX16" fmla="*/ 568559 w 704828"/>
                <a:gd name="connsiteY16" fmla="*/ 928976 h 1332448"/>
                <a:gd name="connsiteX17" fmla="*/ 649097 w 704828"/>
                <a:gd name="connsiteY17" fmla="*/ 767899 h 1332448"/>
                <a:gd name="connsiteX18" fmla="*/ 677246 w 704828"/>
                <a:gd name="connsiteY18" fmla="*/ 669377 h 1332448"/>
                <a:gd name="connsiteX19" fmla="*/ 694449 w 704828"/>
                <a:gd name="connsiteY19" fmla="*/ 366772 h 1332448"/>
                <a:gd name="connsiteX20" fmla="*/ 701486 w 704828"/>
                <a:gd name="connsiteY20" fmla="*/ 344878 h 1332448"/>
                <a:gd name="connsiteX21" fmla="*/ 637368 w 704828"/>
                <a:gd name="connsiteY21" fmla="*/ 121248 h 1332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4828" h="1332448">
                  <a:moveTo>
                    <a:pt x="637368" y="121248"/>
                  </a:moveTo>
                  <a:cubicBezTo>
                    <a:pt x="524771" y="-26536"/>
                    <a:pt x="312088" y="-25754"/>
                    <a:pt x="186980" y="51657"/>
                  </a:cubicBezTo>
                  <a:cubicBezTo>
                    <a:pt x="98622" y="106391"/>
                    <a:pt x="64217" y="191621"/>
                    <a:pt x="48579" y="289362"/>
                  </a:cubicBezTo>
                  <a:cubicBezTo>
                    <a:pt x="40760" y="338623"/>
                    <a:pt x="42324" y="388666"/>
                    <a:pt x="36068" y="438709"/>
                  </a:cubicBezTo>
                  <a:cubicBezTo>
                    <a:pt x="16520" y="437927"/>
                    <a:pt x="7919" y="448092"/>
                    <a:pt x="6355" y="467640"/>
                  </a:cubicBezTo>
                  <a:cubicBezTo>
                    <a:pt x="2445" y="510646"/>
                    <a:pt x="7137" y="553652"/>
                    <a:pt x="17302" y="595094"/>
                  </a:cubicBezTo>
                  <a:cubicBezTo>
                    <a:pt x="26685" y="634972"/>
                    <a:pt x="39978" y="674069"/>
                    <a:pt x="79856" y="696744"/>
                  </a:cubicBezTo>
                  <a:cubicBezTo>
                    <a:pt x="88457" y="701436"/>
                    <a:pt x="96276" y="710037"/>
                    <a:pt x="98622" y="720984"/>
                  </a:cubicBezTo>
                  <a:cubicBezTo>
                    <a:pt x="104096" y="753043"/>
                    <a:pt x="109569" y="785102"/>
                    <a:pt x="104878" y="817943"/>
                  </a:cubicBezTo>
                  <a:cubicBezTo>
                    <a:pt x="97840" y="867986"/>
                    <a:pt x="87675" y="916465"/>
                    <a:pt x="68127" y="963381"/>
                  </a:cubicBezTo>
                  <a:cubicBezTo>
                    <a:pt x="64999" y="970418"/>
                    <a:pt x="18084" y="1000131"/>
                    <a:pt x="11047" y="1005605"/>
                  </a:cubicBezTo>
                  <a:cubicBezTo>
                    <a:pt x="-3810" y="1016552"/>
                    <a:pt x="-3810" y="1039227"/>
                    <a:pt x="11828" y="1050174"/>
                  </a:cubicBezTo>
                  <a:cubicBezTo>
                    <a:pt x="124426" y="1128367"/>
                    <a:pt x="442669" y="1311337"/>
                    <a:pt x="455962" y="1332449"/>
                  </a:cubicBezTo>
                  <a:cubicBezTo>
                    <a:pt x="462217" y="1311337"/>
                    <a:pt x="550575" y="1039227"/>
                    <a:pt x="563085" y="1039227"/>
                  </a:cubicBezTo>
                  <a:cubicBezTo>
                    <a:pt x="556830" y="1034536"/>
                    <a:pt x="524771" y="1038445"/>
                    <a:pt x="526335" y="1023589"/>
                  </a:cubicBezTo>
                  <a:cubicBezTo>
                    <a:pt x="527899" y="997785"/>
                    <a:pt x="527899" y="972764"/>
                    <a:pt x="549793" y="953216"/>
                  </a:cubicBezTo>
                  <a:cubicBezTo>
                    <a:pt x="557612" y="946960"/>
                    <a:pt x="562303" y="936795"/>
                    <a:pt x="568559" y="928976"/>
                  </a:cubicBezTo>
                  <a:cubicBezTo>
                    <a:pt x="603745" y="879715"/>
                    <a:pt x="628767" y="824980"/>
                    <a:pt x="649097" y="767899"/>
                  </a:cubicBezTo>
                  <a:cubicBezTo>
                    <a:pt x="660826" y="735841"/>
                    <a:pt x="674901" y="704564"/>
                    <a:pt x="677246" y="669377"/>
                  </a:cubicBezTo>
                  <a:cubicBezTo>
                    <a:pt x="682720" y="568509"/>
                    <a:pt x="688975" y="467640"/>
                    <a:pt x="694449" y="366772"/>
                  </a:cubicBezTo>
                  <a:cubicBezTo>
                    <a:pt x="699140" y="360517"/>
                    <a:pt x="699922" y="352698"/>
                    <a:pt x="701486" y="344878"/>
                  </a:cubicBezTo>
                  <a:cubicBezTo>
                    <a:pt x="714779" y="259649"/>
                    <a:pt x="687411" y="187711"/>
                    <a:pt x="637368" y="121248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1753A62-CB49-4282-8D31-65D8B2B1361E}"/>
                </a:ext>
              </a:extLst>
            </p:cNvPr>
            <p:cNvSpPr/>
            <p:nvPr/>
          </p:nvSpPr>
          <p:spPr>
            <a:xfrm>
              <a:off x="4541135" y="2173300"/>
              <a:ext cx="1596083" cy="1866789"/>
            </a:xfrm>
            <a:custGeom>
              <a:avLst/>
              <a:gdLst>
                <a:gd name="connsiteX0" fmla="*/ 1894930 w 1897132"/>
                <a:gd name="connsiteY0" fmla="*/ 968917 h 2218898"/>
                <a:gd name="connsiteX1" fmla="*/ 1703358 w 1897132"/>
                <a:gd name="connsiteY1" fmla="*/ 455193 h 2218898"/>
                <a:gd name="connsiteX2" fmla="*/ 1625166 w 1897132"/>
                <a:gd name="connsiteY2" fmla="*/ 362144 h 2218898"/>
                <a:gd name="connsiteX3" fmla="*/ 1236549 w 1897132"/>
                <a:gd name="connsiteY3" fmla="*/ 172136 h 2218898"/>
                <a:gd name="connsiteX4" fmla="*/ 1220911 w 1897132"/>
                <a:gd name="connsiteY4" fmla="*/ 152588 h 2218898"/>
                <a:gd name="connsiteX5" fmla="*/ 1213091 w 1897132"/>
                <a:gd name="connsiteY5" fmla="*/ 69704 h 2218898"/>
                <a:gd name="connsiteX6" fmla="*/ 1199799 w 1897132"/>
                <a:gd name="connsiteY6" fmla="*/ 56411 h 2218898"/>
                <a:gd name="connsiteX7" fmla="*/ 1181032 w 1897132"/>
                <a:gd name="connsiteY7" fmla="*/ 55630 h 2218898"/>
                <a:gd name="connsiteX8" fmla="*/ 1159138 w 1897132"/>
                <a:gd name="connsiteY8" fmla="*/ 73614 h 2218898"/>
                <a:gd name="connsiteX9" fmla="*/ 1092675 w 1897132"/>
                <a:gd name="connsiteY9" fmla="*/ 349633 h 2218898"/>
                <a:gd name="connsiteX10" fmla="*/ 952710 w 1897132"/>
                <a:gd name="connsiteY10" fmla="*/ 126785 h 2218898"/>
                <a:gd name="connsiteX11" fmla="*/ 646196 w 1897132"/>
                <a:gd name="connsiteY11" fmla="*/ 7150 h 2218898"/>
                <a:gd name="connsiteX12" fmla="*/ 579732 w 1897132"/>
                <a:gd name="connsiteY12" fmla="*/ 7150 h 2218898"/>
                <a:gd name="connsiteX13" fmla="*/ 560966 w 1897132"/>
                <a:gd name="connsiteY13" fmla="*/ 74396 h 2218898"/>
                <a:gd name="connsiteX14" fmla="*/ 542982 w 1897132"/>
                <a:gd name="connsiteY14" fmla="*/ 97853 h 2218898"/>
                <a:gd name="connsiteX15" fmla="*/ 121524 w 1897132"/>
                <a:gd name="connsiteY15" fmla="*/ 367617 h 2218898"/>
                <a:gd name="connsiteX16" fmla="*/ 1108 w 1897132"/>
                <a:gd name="connsiteY16" fmla="*/ 756234 h 2218898"/>
                <a:gd name="connsiteX17" fmla="*/ 15183 w 1897132"/>
                <a:gd name="connsiteY17" fmla="*/ 1043200 h 2218898"/>
                <a:gd name="connsiteX18" fmla="*/ 43332 w 1897132"/>
                <a:gd name="connsiteY18" fmla="*/ 1065876 h 2218898"/>
                <a:gd name="connsiteX19" fmla="*/ 545328 w 1897132"/>
                <a:gd name="connsiteY19" fmla="*/ 972045 h 2218898"/>
                <a:gd name="connsiteX20" fmla="*/ 453842 w 1897132"/>
                <a:gd name="connsiteY20" fmla="*/ 1750842 h 2218898"/>
                <a:gd name="connsiteX21" fmla="*/ 457752 w 1897132"/>
                <a:gd name="connsiteY21" fmla="*/ 1857184 h 2218898"/>
                <a:gd name="connsiteX22" fmla="*/ 553147 w 1897132"/>
                <a:gd name="connsiteY22" fmla="*/ 2203576 h 2218898"/>
                <a:gd name="connsiteX23" fmla="*/ 573477 w 1897132"/>
                <a:gd name="connsiteY23" fmla="*/ 2217651 h 2218898"/>
                <a:gd name="connsiteX24" fmla="*/ 605536 w 1897132"/>
                <a:gd name="connsiteY24" fmla="*/ 2075341 h 2218898"/>
                <a:gd name="connsiteX25" fmla="*/ 836986 w 1897132"/>
                <a:gd name="connsiteY25" fmla="*/ 1801667 h 2218898"/>
                <a:gd name="connsiteX26" fmla="*/ 836204 w 1897132"/>
                <a:gd name="connsiteY26" fmla="*/ 1801667 h 2218898"/>
                <a:gd name="connsiteX27" fmla="*/ 1803444 w 1897132"/>
                <a:gd name="connsiteY27" fmla="*/ 1706272 h 2218898"/>
                <a:gd name="connsiteX28" fmla="*/ 1656443 w 1897132"/>
                <a:gd name="connsiteY28" fmla="*/ 1072132 h 2218898"/>
                <a:gd name="connsiteX29" fmla="*/ 1671299 w 1897132"/>
                <a:gd name="connsiteY29" fmla="*/ 1048674 h 2218898"/>
                <a:gd name="connsiteX30" fmla="*/ 1879291 w 1897132"/>
                <a:gd name="connsiteY30" fmla="*/ 997849 h 2218898"/>
                <a:gd name="connsiteX31" fmla="*/ 1894930 w 1897132"/>
                <a:gd name="connsiteY31" fmla="*/ 968917 h 2218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97132" h="2218898">
                  <a:moveTo>
                    <a:pt x="1894930" y="968917"/>
                  </a:moveTo>
                  <a:cubicBezTo>
                    <a:pt x="1890238" y="954061"/>
                    <a:pt x="1779205" y="605322"/>
                    <a:pt x="1703358" y="455193"/>
                  </a:cubicBezTo>
                  <a:cubicBezTo>
                    <a:pt x="1684592" y="418443"/>
                    <a:pt x="1669735" y="382474"/>
                    <a:pt x="1625166" y="362144"/>
                  </a:cubicBezTo>
                  <a:cubicBezTo>
                    <a:pt x="1493802" y="301936"/>
                    <a:pt x="1365567" y="236254"/>
                    <a:pt x="1236549" y="172136"/>
                  </a:cubicBezTo>
                  <a:cubicBezTo>
                    <a:pt x="1227948" y="168227"/>
                    <a:pt x="1221692" y="163535"/>
                    <a:pt x="1220911" y="152588"/>
                  </a:cubicBezTo>
                  <a:cubicBezTo>
                    <a:pt x="1218565" y="125221"/>
                    <a:pt x="1214655" y="97071"/>
                    <a:pt x="1213091" y="69704"/>
                  </a:cubicBezTo>
                  <a:cubicBezTo>
                    <a:pt x="1212309" y="60321"/>
                    <a:pt x="1209964" y="55630"/>
                    <a:pt x="1199799" y="56411"/>
                  </a:cubicBezTo>
                  <a:cubicBezTo>
                    <a:pt x="1193543" y="56411"/>
                    <a:pt x="1187288" y="55630"/>
                    <a:pt x="1181032" y="55630"/>
                  </a:cubicBezTo>
                  <a:cubicBezTo>
                    <a:pt x="1168522" y="55630"/>
                    <a:pt x="1159138" y="57975"/>
                    <a:pt x="1159138" y="73614"/>
                  </a:cubicBezTo>
                  <a:cubicBezTo>
                    <a:pt x="1158357" y="151024"/>
                    <a:pt x="1098930" y="328521"/>
                    <a:pt x="1092675" y="349633"/>
                  </a:cubicBezTo>
                  <a:cubicBezTo>
                    <a:pt x="1076255" y="323830"/>
                    <a:pt x="983987" y="177610"/>
                    <a:pt x="952710" y="126785"/>
                  </a:cubicBezTo>
                  <a:cubicBezTo>
                    <a:pt x="947237" y="117402"/>
                    <a:pt x="653233" y="6368"/>
                    <a:pt x="646196" y="7150"/>
                  </a:cubicBezTo>
                  <a:cubicBezTo>
                    <a:pt x="623520" y="9496"/>
                    <a:pt x="595371" y="-10052"/>
                    <a:pt x="579732" y="7150"/>
                  </a:cubicBezTo>
                  <a:cubicBezTo>
                    <a:pt x="565658" y="22789"/>
                    <a:pt x="565658" y="50938"/>
                    <a:pt x="560966" y="74396"/>
                  </a:cubicBezTo>
                  <a:cubicBezTo>
                    <a:pt x="558620" y="85343"/>
                    <a:pt x="552365" y="92380"/>
                    <a:pt x="542982" y="97853"/>
                  </a:cubicBezTo>
                  <a:cubicBezTo>
                    <a:pt x="430385" y="159625"/>
                    <a:pt x="150456" y="330085"/>
                    <a:pt x="121524" y="367617"/>
                  </a:cubicBezTo>
                  <a:cubicBezTo>
                    <a:pt x="50369" y="459885"/>
                    <a:pt x="18310" y="625653"/>
                    <a:pt x="1108" y="756234"/>
                  </a:cubicBezTo>
                  <a:cubicBezTo>
                    <a:pt x="-4365" y="809405"/>
                    <a:pt x="12055" y="1000194"/>
                    <a:pt x="15183" y="1043200"/>
                  </a:cubicBezTo>
                  <a:cubicBezTo>
                    <a:pt x="16747" y="1063530"/>
                    <a:pt x="24566" y="1069786"/>
                    <a:pt x="43332" y="1065876"/>
                  </a:cubicBezTo>
                  <a:cubicBezTo>
                    <a:pt x="36295" y="1051019"/>
                    <a:pt x="484338" y="981428"/>
                    <a:pt x="545328" y="972045"/>
                  </a:cubicBezTo>
                  <a:cubicBezTo>
                    <a:pt x="560966" y="969699"/>
                    <a:pt x="467135" y="1753970"/>
                    <a:pt x="453842" y="1750842"/>
                  </a:cubicBezTo>
                  <a:cubicBezTo>
                    <a:pt x="454624" y="1786029"/>
                    <a:pt x="454624" y="1821997"/>
                    <a:pt x="457752" y="1857184"/>
                  </a:cubicBezTo>
                  <a:cubicBezTo>
                    <a:pt x="467135" y="1979164"/>
                    <a:pt x="482774" y="2098798"/>
                    <a:pt x="553147" y="2203576"/>
                  </a:cubicBezTo>
                  <a:cubicBezTo>
                    <a:pt x="559402" y="2212959"/>
                    <a:pt x="572695" y="2222343"/>
                    <a:pt x="573477" y="2217651"/>
                  </a:cubicBezTo>
                  <a:cubicBezTo>
                    <a:pt x="572695" y="2167608"/>
                    <a:pt x="585988" y="2120692"/>
                    <a:pt x="605536" y="2075341"/>
                  </a:cubicBezTo>
                  <a:cubicBezTo>
                    <a:pt x="656361" y="1961962"/>
                    <a:pt x="742373" y="1878296"/>
                    <a:pt x="836986" y="1801667"/>
                  </a:cubicBezTo>
                  <a:cubicBezTo>
                    <a:pt x="836986" y="1801667"/>
                    <a:pt x="836204" y="1801667"/>
                    <a:pt x="836204" y="1801667"/>
                  </a:cubicBezTo>
                  <a:cubicBezTo>
                    <a:pt x="945673" y="1781337"/>
                    <a:pt x="1807354" y="1721911"/>
                    <a:pt x="1803444" y="1706272"/>
                  </a:cubicBezTo>
                  <a:cubicBezTo>
                    <a:pt x="1775295" y="1578037"/>
                    <a:pt x="1684592" y="1201149"/>
                    <a:pt x="1656443" y="1072132"/>
                  </a:cubicBezTo>
                  <a:cubicBezTo>
                    <a:pt x="1653315" y="1057275"/>
                    <a:pt x="1656443" y="1052583"/>
                    <a:pt x="1671299" y="1048674"/>
                  </a:cubicBezTo>
                  <a:cubicBezTo>
                    <a:pt x="1740890" y="1032253"/>
                    <a:pt x="1809700" y="1015051"/>
                    <a:pt x="1879291" y="997849"/>
                  </a:cubicBezTo>
                  <a:cubicBezTo>
                    <a:pt x="1899621" y="995503"/>
                    <a:pt x="1898839" y="982992"/>
                    <a:pt x="1894930" y="968917"/>
                  </a:cubicBezTo>
                  <a:close/>
                </a:path>
              </a:pathLst>
            </a:custGeom>
            <a:solidFill>
              <a:schemeClr val="accent4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E2B8F9-B4A6-498C-90F8-8556897ED1EC}"/>
                </a:ext>
              </a:extLst>
            </p:cNvPr>
            <p:cNvSpPr/>
            <p:nvPr/>
          </p:nvSpPr>
          <p:spPr>
            <a:xfrm>
              <a:off x="4915430" y="4123901"/>
              <a:ext cx="1634743" cy="1735494"/>
            </a:xfrm>
            <a:custGeom>
              <a:avLst/>
              <a:gdLst>
                <a:gd name="connsiteX0" fmla="*/ 1907462 w 1943085"/>
                <a:gd name="connsiteY0" fmla="*/ 1491130 h 2062839"/>
                <a:gd name="connsiteX1" fmla="*/ 1884004 w 1943085"/>
                <a:gd name="connsiteY1" fmla="*/ 1471582 h 2062839"/>
                <a:gd name="connsiteX2" fmla="*/ 1878531 w 1943085"/>
                <a:gd name="connsiteY2" fmla="*/ 1437959 h 2062839"/>
                <a:gd name="connsiteX3" fmla="*/ 1821450 w 1943085"/>
                <a:gd name="connsiteY3" fmla="*/ 1380097 h 2062839"/>
                <a:gd name="connsiteX4" fmla="*/ 1545431 w 1943085"/>
                <a:gd name="connsiteY4" fmla="*/ 1334745 h 2062839"/>
                <a:gd name="connsiteX5" fmla="*/ 1200602 w 1943085"/>
                <a:gd name="connsiteY5" fmla="*/ 1280792 h 2062839"/>
                <a:gd name="connsiteX6" fmla="*/ 1108335 w 1943085"/>
                <a:gd name="connsiteY6" fmla="*/ 1261244 h 2062839"/>
                <a:gd name="connsiteX7" fmla="*/ 1109117 w 1943085"/>
                <a:gd name="connsiteY7" fmla="*/ 1254989 h 2062839"/>
                <a:gd name="connsiteX8" fmla="*/ 1173234 w 1943085"/>
                <a:gd name="connsiteY8" fmla="*/ 1245606 h 2062839"/>
                <a:gd name="connsiteX9" fmla="*/ 1184181 w 1943085"/>
                <a:gd name="connsiteY9" fmla="*/ 1249515 h 2062839"/>
                <a:gd name="connsiteX10" fmla="*/ 1203730 w 1943085"/>
                <a:gd name="connsiteY10" fmla="*/ 1264372 h 2062839"/>
                <a:gd name="connsiteX11" fmla="*/ 1355423 w 1943085"/>
                <a:gd name="connsiteY11" fmla="*/ 1259680 h 2062839"/>
                <a:gd name="connsiteX12" fmla="*/ 1382790 w 1943085"/>
                <a:gd name="connsiteY12" fmla="*/ 1222930 h 2062839"/>
                <a:gd name="connsiteX13" fmla="*/ 1389828 w 1943085"/>
                <a:gd name="connsiteY13" fmla="*/ 1169759 h 2062839"/>
                <a:gd name="connsiteX14" fmla="*/ 1361678 w 1943085"/>
                <a:gd name="connsiteY14" fmla="*/ 1109551 h 2062839"/>
                <a:gd name="connsiteX15" fmla="*/ 1338221 w 1943085"/>
                <a:gd name="connsiteY15" fmla="*/ 1070455 h 2062839"/>
                <a:gd name="connsiteX16" fmla="*/ 1335875 w 1943085"/>
                <a:gd name="connsiteY16" fmla="*/ 1041524 h 2062839"/>
                <a:gd name="connsiteX17" fmla="*/ 1303816 w 1943085"/>
                <a:gd name="connsiteY17" fmla="*/ 1029795 h 2062839"/>
                <a:gd name="connsiteX18" fmla="*/ 1224060 w 1943085"/>
                <a:gd name="connsiteY18" fmla="*/ 1075146 h 2062839"/>
                <a:gd name="connsiteX19" fmla="*/ 1055164 w 1943085"/>
                <a:gd name="connsiteY19" fmla="*/ 1167413 h 2062839"/>
                <a:gd name="connsiteX20" fmla="*/ 1017631 w 1943085"/>
                <a:gd name="connsiteY20" fmla="*/ 1143956 h 2062839"/>
                <a:gd name="connsiteX21" fmla="*/ 1011376 w 1943085"/>
                <a:gd name="connsiteY21" fmla="*/ 0 h 2062839"/>
                <a:gd name="connsiteX22" fmla="*/ 816677 w 1943085"/>
                <a:gd name="connsiteY22" fmla="*/ 0 h 2062839"/>
                <a:gd name="connsiteX23" fmla="*/ 814331 w 1943085"/>
                <a:gd name="connsiteY23" fmla="*/ 1155684 h 2062839"/>
                <a:gd name="connsiteX24" fmla="*/ 803384 w 1943085"/>
                <a:gd name="connsiteY24" fmla="*/ 1169759 h 2062839"/>
                <a:gd name="connsiteX25" fmla="*/ 662638 w 1943085"/>
                <a:gd name="connsiteY25" fmla="*/ 1156467 h 2062839"/>
                <a:gd name="connsiteX26" fmla="*/ 356123 w 1943085"/>
                <a:gd name="connsiteY26" fmla="*/ 1056380 h 2062839"/>
                <a:gd name="connsiteX27" fmla="*/ 291223 w 1943085"/>
                <a:gd name="connsiteY27" fmla="*/ 1079056 h 2062839"/>
                <a:gd name="connsiteX28" fmla="*/ 286532 w 1943085"/>
                <a:gd name="connsiteY28" fmla="*/ 1102514 h 2062839"/>
                <a:gd name="connsiteX29" fmla="*/ 285750 w 1943085"/>
                <a:gd name="connsiteY29" fmla="*/ 1211983 h 2062839"/>
                <a:gd name="connsiteX30" fmla="*/ 303734 w 1943085"/>
                <a:gd name="connsiteY30" fmla="*/ 1263590 h 2062839"/>
                <a:gd name="connsiteX31" fmla="*/ 313899 w 1943085"/>
                <a:gd name="connsiteY31" fmla="*/ 1287048 h 2062839"/>
                <a:gd name="connsiteX32" fmla="*/ 342049 w 1943085"/>
                <a:gd name="connsiteY32" fmla="*/ 1344129 h 2062839"/>
                <a:gd name="connsiteX33" fmla="*/ 351432 w 1943085"/>
                <a:gd name="connsiteY33" fmla="*/ 1362113 h 2062839"/>
                <a:gd name="connsiteX34" fmla="*/ 336575 w 1943085"/>
                <a:gd name="connsiteY34" fmla="*/ 1372278 h 2062839"/>
                <a:gd name="connsiteX35" fmla="*/ 65247 w 1943085"/>
                <a:gd name="connsiteY35" fmla="*/ 1437959 h 2062839"/>
                <a:gd name="connsiteX36" fmla="*/ 348 w 1943085"/>
                <a:gd name="connsiteY36" fmla="*/ 1513024 h 2062839"/>
                <a:gd name="connsiteX37" fmla="*/ 348 w 1943085"/>
                <a:gd name="connsiteY37" fmla="*/ 1624839 h 2062839"/>
                <a:gd name="connsiteX38" fmla="*/ 21459 w 1943085"/>
                <a:gd name="connsiteY38" fmla="*/ 1677228 h 2062839"/>
                <a:gd name="connsiteX39" fmla="*/ 53518 w 1943085"/>
                <a:gd name="connsiteY39" fmla="*/ 1735091 h 2062839"/>
                <a:gd name="connsiteX40" fmla="*/ 68375 w 1943085"/>
                <a:gd name="connsiteY40" fmla="*/ 1749947 h 2062839"/>
                <a:gd name="connsiteX41" fmla="*/ 192701 w 1943085"/>
                <a:gd name="connsiteY41" fmla="*/ 1731181 h 2062839"/>
                <a:gd name="connsiteX42" fmla="*/ 234143 w 1943085"/>
                <a:gd name="connsiteY42" fmla="*/ 1630313 h 2062839"/>
                <a:gd name="connsiteX43" fmla="*/ 201302 w 1943085"/>
                <a:gd name="connsiteY43" fmla="*/ 1574796 h 2062839"/>
                <a:gd name="connsiteX44" fmla="*/ 191919 w 1943085"/>
                <a:gd name="connsiteY44" fmla="*/ 1548992 h 2062839"/>
                <a:gd name="connsiteX45" fmla="*/ 213813 w 1943085"/>
                <a:gd name="connsiteY45" fmla="*/ 1538046 h 2062839"/>
                <a:gd name="connsiteX46" fmla="*/ 491396 w 1943085"/>
                <a:gd name="connsiteY46" fmla="*/ 1492694 h 2062839"/>
                <a:gd name="connsiteX47" fmla="*/ 678276 w 1943085"/>
                <a:gd name="connsiteY47" fmla="*/ 1459853 h 2062839"/>
                <a:gd name="connsiteX48" fmla="*/ 819023 w 1943085"/>
                <a:gd name="connsiteY48" fmla="*/ 1446560 h 2062839"/>
                <a:gd name="connsiteX49" fmla="*/ 882358 w 1943085"/>
                <a:gd name="connsiteY49" fmla="*/ 1495822 h 2062839"/>
                <a:gd name="connsiteX50" fmla="*/ 954296 w 1943085"/>
                <a:gd name="connsiteY50" fmla="*/ 1720234 h 2062839"/>
                <a:gd name="connsiteX51" fmla="*/ 964461 w 1943085"/>
                <a:gd name="connsiteY51" fmla="*/ 1858635 h 2062839"/>
                <a:gd name="connsiteX52" fmla="*/ 958987 w 1943085"/>
                <a:gd name="connsiteY52" fmla="*/ 1930572 h 2062839"/>
                <a:gd name="connsiteX53" fmla="*/ 1091914 w 1943085"/>
                <a:gd name="connsiteY53" fmla="*/ 2062717 h 2062839"/>
                <a:gd name="connsiteX54" fmla="*/ 1237352 w 1943085"/>
                <a:gd name="connsiteY54" fmla="*/ 1946992 h 2062839"/>
                <a:gd name="connsiteX55" fmla="*/ 1227969 w 1943085"/>
                <a:gd name="connsiteY55" fmla="*/ 1888348 h 2062839"/>
                <a:gd name="connsiteX56" fmla="*/ 1144303 w 1943085"/>
                <a:gd name="connsiteY56" fmla="*/ 1796863 h 2062839"/>
                <a:gd name="connsiteX57" fmla="*/ 1130229 w 1943085"/>
                <a:gd name="connsiteY57" fmla="*/ 1779660 h 2062839"/>
                <a:gd name="connsiteX58" fmla="*/ 1042653 w 1943085"/>
                <a:gd name="connsiteY58" fmla="*/ 1467673 h 2062839"/>
                <a:gd name="connsiteX59" fmla="*/ 1073148 w 1943085"/>
                <a:gd name="connsiteY59" fmla="*/ 1430140 h 2062839"/>
                <a:gd name="connsiteX60" fmla="*/ 1090351 w 1943085"/>
                <a:gd name="connsiteY60" fmla="*/ 1431704 h 2062839"/>
                <a:gd name="connsiteX61" fmla="*/ 1293651 w 1943085"/>
                <a:gd name="connsiteY61" fmla="*/ 1452816 h 2062839"/>
                <a:gd name="connsiteX62" fmla="*/ 1704943 w 1943085"/>
                <a:gd name="connsiteY62" fmla="*/ 1485657 h 2062839"/>
                <a:gd name="connsiteX63" fmla="*/ 1746385 w 1943085"/>
                <a:gd name="connsiteY63" fmla="*/ 1548211 h 2062839"/>
                <a:gd name="connsiteX64" fmla="*/ 1747949 w 1943085"/>
                <a:gd name="connsiteY64" fmla="*/ 1595126 h 2062839"/>
                <a:gd name="connsiteX65" fmla="*/ 1771407 w 1943085"/>
                <a:gd name="connsiteY65" fmla="*/ 1645169 h 2062839"/>
                <a:gd name="connsiteX66" fmla="*/ 1792519 w 1943085"/>
                <a:gd name="connsiteY66" fmla="*/ 1664718 h 2062839"/>
                <a:gd name="connsiteX67" fmla="*/ 1878531 w 1943085"/>
                <a:gd name="connsiteY67" fmla="*/ 1672537 h 2062839"/>
                <a:gd name="connsiteX68" fmla="*/ 1916845 w 1943085"/>
                <a:gd name="connsiteY68" fmla="*/ 1652989 h 2062839"/>
                <a:gd name="connsiteX69" fmla="*/ 1937957 w 1943085"/>
                <a:gd name="connsiteY69" fmla="*/ 1520843 h 2062839"/>
                <a:gd name="connsiteX70" fmla="*/ 1907462 w 1943085"/>
                <a:gd name="connsiteY70" fmla="*/ 1491130 h 2062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43085" h="2062839">
                  <a:moveTo>
                    <a:pt x="1907462" y="1491130"/>
                  </a:moveTo>
                  <a:cubicBezTo>
                    <a:pt x="1894169" y="1492694"/>
                    <a:pt x="1886350" y="1484093"/>
                    <a:pt x="1884004" y="1471582"/>
                  </a:cubicBezTo>
                  <a:cubicBezTo>
                    <a:pt x="1882440" y="1460635"/>
                    <a:pt x="1880876" y="1448906"/>
                    <a:pt x="1878531" y="1437959"/>
                  </a:cubicBezTo>
                  <a:cubicBezTo>
                    <a:pt x="1872275" y="1400427"/>
                    <a:pt x="1857418" y="1386352"/>
                    <a:pt x="1821450" y="1380097"/>
                  </a:cubicBezTo>
                  <a:cubicBezTo>
                    <a:pt x="1729183" y="1365240"/>
                    <a:pt x="1637698" y="1349602"/>
                    <a:pt x="1545431" y="1334745"/>
                  </a:cubicBezTo>
                  <a:cubicBezTo>
                    <a:pt x="1430488" y="1316761"/>
                    <a:pt x="1315545" y="1299559"/>
                    <a:pt x="1200602" y="1280792"/>
                  </a:cubicBezTo>
                  <a:cubicBezTo>
                    <a:pt x="1170107" y="1275319"/>
                    <a:pt x="1141176" y="1258117"/>
                    <a:pt x="1108335" y="1261244"/>
                  </a:cubicBezTo>
                  <a:cubicBezTo>
                    <a:pt x="1109117" y="1259680"/>
                    <a:pt x="1109117" y="1256553"/>
                    <a:pt x="1109117" y="1254989"/>
                  </a:cubicBezTo>
                  <a:cubicBezTo>
                    <a:pt x="1130229" y="1251861"/>
                    <a:pt x="1152123" y="1247951"/>
                    <a:pt x="1173234" y="1245606"/>
                  </a:cubicBezTo>
                  <a:cubicBezTo>
                    <a:pt x="1177144" y="1244824"/>
                    <a:pt x="1183399" y="1240914"/>
                    <a:pt x="1184181" y="1249515"/>
                  </a:cubicBezTo>
                  <a:cubicBezTo>
                    <a:pt x="1184963" y="1262026"/>
                    <a:pt x="1195910" y="1261244"/>
                    <a:pt x="1203730" y="1264372"/>
                  </a:cubicBezTo>
                  <a:cubicBezTo>
                    <a:pt x="1254555" y="1283138"/>
                    <a:pt x="1305380" y="1271409"/>
                    <a:pt x="1355423" y="1259680"/>
                  </a:cubicBezTo>
                  <a:cubicBezTo>
                    <a:pt x="1373407" y="1255771"/>
                    <a:pt x="1379663" y="1240132"/>
                    <a:pt x="1382790" y="1222930"/>
                  </a:cubicBezTo>
                  <a:cubicBezTo>
                    <a:pt x="1385918" y="1205728"/>
                    <a:pt x="1387482" y="1187744"/>
                    <a:pt x="1389828" y="1169759"/>
                  </a:cubicBezTo>
                  <a:cubicBezTo>
                    <a:pt x="1394519" y="1139264"/>
                    <a:pt x="1389046" y="1125190"/>
                    <a:pt x="1361678" y="1109551"/>
                  </a:cubicBezTo>
                  <a:cubicBezTo>
                    <a:pt x="1346040" y="1100950"/>
                    <a:pt x="1338221" y="1088439"/>
                    <a:pt x="1338221" y="1070455"/>
                  </a:cubicBezTo>
                  <a:cubicBezTo>
                    <a:pt x="1338221" y="1061072"/>
                    <a:pt x="1338221" y="1050907"/>
                    <a:pt x="1335875" y="1041524"/>
                  </a:cubicBezTo>
                  <a:cubicBezTo>
                    <a:pt x="1331183" y="1022757"/>
                    <a:pt x="1320236" y="1020412"/>
                    <a:pt x="1303816" y="1029795"/>
                  </a:cubicBezTo>
                  <a:cubicBezTo>
                    <a:pt x="1277230" y="1045433"/>
                    <a:pt x="1251427" y="1061072"/>
                    <a:pt x="1224060" y="1075146"/>
                  </a:cubicBezTo>
                  <a:cubicBezTo>
                    <a:pt x="1167761" y="1105642"/>
                    <a:pt x="1115372" y="1142392"/>
                    <a:pt x="1055164" y="1167413"/>
                  </a:cubicBezTo>
                  <a:cubicBezTo>
                    <a:pt x="1029360" y="1178360"/>
                    <a:pt x="1019195" y="1170541"/>
                    <a:pt x="1017631" y="1143956"/>
                  </a:cubicBezTo>
                  <a:cubicBezTo>
                    <a:pt x="1016068" y="1085311"/>
                    <a:pt x="1013722" y="58644"/>
                    <a:pt x="1011376" y="0"/>
                  </a:cubicBezTo>
                  <a:lnTo>
                    <a:pt x="816677" y="0"/>
                  </a:lnTo>
                  <a:cubicBezTo>
                    <a:pt x="815895" y="62554"/>
                    <a:pt x="815113" y="1093130"/>
                    <a:pt x="814331" y="1155684"/>
                  </a:cubicBezTo>
                  <a:cubicBezTo>
                    <a:pt x="814331" y="1162722"/>
                    <a:pt x="815113" y="1170541"/>
                    <a:pt x="803384" y="1169759"/>
                  </a:cubicBezTo>
                  <a:cubicBezTo>
                    <a:pt x="756469" y="1166632"/>
                    <a:pt x="708771" y="1171323"/>
                    <a:pt x="662638" y="1156467"/>
                  </a:cubicBezTo>
                  <a:cubicBezTo>
                    <a:pt x="560988" y="1122062"/>
                    <a:pt x="458555" y="1088439"/>
                    <a:pt x="356123" y="1056380"/>
                  </a:cubicBezTo>
                  <a:cubicBezTo>
                    <a:pt x="315463" y="1043088"/>
                    <a:pt x="309208" y="1046997"/>
                    <a:pt x="291223" y="1079056"/>
                  </a:cubicBezTo>
                  <a:cubicBezTo>
                    <a:pt x="286532" y="1086875"/>
                    <a:pt x="286532" y="1093913"/>
                    <a:pt x="286532" y="1102514"/>
                  </a:cubicBezTo>
                  <a:cubicBezTo>
                    <a:pt x="286532" y="1139264"/>
                    <a:pt x="287314" y="1175233"/>
                    <a:pt x="285750" y="1211983"/>
                  </a:cubicBezTo>
                  <a:cubicBezTo>
                    <a:pt x="284968" y="1231531"/>
                    <a:pt x="286532" y="1250298"/>
                    <a:pt x="303734" y="1263590"/>
                  </a:cubicBezTo>
                  <a:cubicBezTo>
                    <a:pt x="310772" y="1269063"/>
                    <a:pt x="316245" y="1278447"/>
                    <a:pt x="313899" y="1287048"/>
                  </a:cubicBezTo>
                  <a:cubicBezTo>
                    <a:pt x="306862" y="1315197"/>
                    <a:pt x="320937" y="1330836"/>
                    <a:pt x="342049" y="1344129"/>
                  </a:cubicBezTo>
                  <a:cubicBezTo>
                    <a:pt x="349086" y="1348038"/>
                    <a:pt x="352996" y="1354293"/>
                    <a:pt x="351432" y="1362113"/>
                  </a:cubicBezTo>
                  <a:cubicBezTo>
                    <a:pt x="350650" y="1370714"/>
                    <a:pt x="342830" y="1370714"/>
                    <a:pt x="336575" y="1372278"/>
                  </a:cubicBezTo>
                  <a:cubicBezTo>
                    <a:pt x="246654" y="1395735"/>
                    <a:pt x="156732" y="1421539"/>
                    <a:pt x="65247" y="1437959"/>
                  </a:cubicBezTo>
                  <a:cubicBezTo>
                    <a:pt x="24587" y="1444997"/>
                    <a:pt x="348" y="1478619"/>
                    <a:pt x="348" y="1513024"/>
                  </a:cubicBezTo>
                  <a:cubicBezTo>
                    <a:pt x="348" y="1550556"/>
                    <a:pt x="-434" y="1587307"/>
                    <a:pt x="348" y="1624839"/>
                  </a:cubicBezTo>
                  <a:cubicBezTo>
                    <a:pt x="348" y="1645169"/>
                    <a:pt x="7385" y="1662371"/>
                    <a:pt x="21459" y="1677228"/>
                  </a:cubicBezTo>
                  <a:cubicBezTo>
                    <a:pt x="37098" y="1692867"/>
                    <a:pt x="53518" y="1710069"/>
                    <a:pt x="53518" y="1735091"/>
                  </a:cubicBezTo>
                  <a:cubicBezTo>
                    <a:pt x="53518" y="1742910"/>
                    <a:pt x="62120" y="1746037"/>
                    <a:pt x="68375" y="1749947"/>
                  </a:cubicBezTo>
                  <a:cubicBezTo>
                    <a:pt x="100434" y="1771841"/>
                    <a:pt x="158296" y="1763240"/>
                    <a:pt x="192701" y="1731181"/>
                  </a:cubicBezTo>
                  <a:cubicBezTo>
                    <a:pt x="222414" y="1703814"/>
                    <a:pt x="230233" y="1666281"/>
                    <a:pt x="234143" y="1630313"/>
                  </a:cubicBezTo>
                  <a:cubicBezTo>
                    <a:pt x="236489" y="1607637"/>
                    <a:pt x="219286" y="1588871"/>
                    <a:pt x="201302" y="1574796"/>
                  </a:cubicBezTo>
                  <a:cubicBezTo>
                    <a:pt x="193483" y="1568540"/>
                    <a:pt x="189573" y="1559158"/>
                    <a:pt x="191919" y="1548992"/>
                  </a:cubicBezTo>
                  <a:cubicBezTo>
                    <a:pt x="195047" y="1537264"/>
                    <a:pt x="205994" y="1539610"/>
                    <a:pt x="213813" y="1538046"/>
                  </a:cubicBezTo>
                  <a:cubicBezTo>
                    <a:pt x="306080" y="1523189"/>
                    <a:pt x="399911" y="1516934"/>
                    <a:pt x="491396" y="1492694"/>
                  </a:cubicBezTo>
                  <a:cubicBezTo>
                    <a:pt x="552386" y="1476273"/>
                    <a:pt x="616504" y="1470018"/>
                    <a:pt x="678276" y="1459853"/>
                  </a:cubicBezTo>
                  <a:cubicBezTo>
                    <a:pt x="725192" y="1452034"/>
                    <a:pt x="771325" y="1440305"/>
                    <a:pt x="819023" y="1446560"/>
                  </a:cubicBezTo>
                  <a:cubicBezTo>
                    <a:pt x="848736" y="1451252"/>
                    <a:pt x="871412" y="1462199"/>
                    <a:pt x="882358" y="1495822"/>
                  </a:cubicBezTo>
                  <a:cubicBezTo>
                    <a:pt x="908162" y="1570104"/>
                    <a:pt x="931620" y="1645169"/>
                    <a:pt x="954296" y="1720234"/>
                  </a:cubicBezTo>
                  <a:cubicBezTo>
                    <a:pt x="968370" y="1766368"/>
                    <a:pt x="980099" y="1810937"/>
                    <a:pt x="964461" y="1858635"/>
                  </a:cubicBezTo>
                  <a:cubicBezTo>
                    <a:pt x="957423" y="1881310"/>
                    <a:pt x="957423" y="1906332"/>
                    <a:pt x="958987" y="1930572"/>
                  </a:cubicBezTo>
                  <a:cubicBezTo>
                    <a:pt x="962897" y="1997036"/>
                    <a:pt x="1024669" y="2058807"/>
                    <a:pt x="1091914" y="2062717"/>
                  </a:cubicBezTo>
                  <a:cubicBezTo>
                    <a:pt x="1154468" y="2065845"/>
                    <a:pt x="1227187" y="2008764"/>
                    <a:pt x="1237352" y="1946992"/>
                  </a:cubicBezTo>
                  <a:cubicBezTo>
                    <a:pt x="1241262" y="1926662"/>
                    <a:pt x="1237352" y="1907114"/>
                    <a:pt x="1227969" y="1888348"/>
                  </a:cubicBezTo>
                  <a:cubicBezTo>
                    <a:pt x="1209203" y="1849252"/>
                    <a:pt x="1177144" y="1821884"/>
                    <a:pt x="1144303" y="1796863"/>
                  </a:cubicBezTo>
                  <a:cubicBezTo>
                    <a:pt x="1137266" y="1791389"/>
                    <a:pt x="1132574" y="1787479"/>
                    <a:pt x="1130229" y="1779660"/>
                  </a:cubicBezTo>
                  <a:cubicBezTo>
                    <a:pt x="1098170" y="1676446"/>
                    <a:pt x="1063765" y="1574014"/>
                    <a:pt x="1042653" y="1467673"/>
                  </a:cubicBezTo>
                  <a:cubicBezTo>
                    <a:pt x="1035616" y="1434832"/>
                    <a:pt x="1039525" y="1430140"/>
                    <a:pt x="1073148" y="1430140"/>
                  </a:cubicBezTo>
                  <a:cubicBezTo>
                    <a:pt x="1078622" y="1430140"/>
                    <a:pt x="1084095" y="1430922"/>
                    <a:pt x="1090351" y="1431704"/>
                  </a:cubicBezTo>
                  <a:cubicBezTo>
                    <a:pt x="1158378" y="1438741"/>
                    <a:pt x="1225624" y="1447342"/>
                    <a:pt x="1293651" y="1452816"/>
                  </a:cubicBezTo>
                  <a:cubicBezTo>
                    <a:pt x="1430488" y="1463763"/>
                    <a:pt x="1568106" y="1472364"/>
                    <a:pt x="1704943" y="1485657"/>
                  </a:cubicBezTo>
                  <a:cubicBezTo>
                    <a:pt x="1762024" y="1491130"/>
                    <a:pt x="1762024" y="1491130"/>
                    <a:pt x="1746385" y="1548211"/>
                  </a:cubicBezTo>
                  <a:cubicBezTo>
                    <a:pt x="1741694" y="1563849"/>
                    <a:pt x="1737002" y="1581052"/>
                    <a:pt x="1747949" y="1595126"/>
                  </a:cubicBezTo>
                  <a:cubicBezTo>
                    <a:pt x="1759678" y="1609983"/>
                    <a:pt x="1767497" y="1626403"/>
                    <a:pt x="1771407" y="1645169"/>
                  </a:cubicBezTo>
                  <a:cubicBezTo>
                    <a:pt x="1773753" y="1656898"/>
                    <a:pt x="1780790" y="1661590"/>
                    <a:pt x="1792519" y="1664718"/>
                  </a:cubicBezTo>
                  <a:cubicBezTo>
                    <a:pt x="1820668" y="1670973"/>
                    <a:pt x="1849599" y="1670191"/>
                    <a:pt x="1878531" y="1672537"/>
                  </a:cubicBezTo>
                  <a:cubicBezTo>
                    <a:pt x="1898079" y="1674100"/>
                    <a:pt x="1908244" y="1665499"/>
                    <a:pt x="1916845" y="1652989"/>
                  </a:cubicBezTo>
                  <a:cubicBezTo>
                    <a:pt x="1944212" y="1612329"/>
                    <a:pt x="1948122" y="1566977"/>
                    <a:pt x="1937957" y="1520843"/>
                  </a:cubicBezTo>
                  <a:cubicBezTo>
                    <a:pt x="1937175" y="1504423"/>
                    <a:pt x="1928574" y="1488785"/>
                    <a:pt x="1907462" y="1491130"/>
                  </a:cubicBezTo>
                  <a:close/>
                </a:path>
              </a:pathLst>
            </a:custGeom>
            <a:solidFill>
              <a:srgbClr val="000000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8F164A4-6C96-46DD-B3BB-65F7C818269D}"/>
                </a:ext>
              </a:extLst>
            </p:cNvPr>
            <p:cNvSpPr/>
            <p:nvPr/>
          </p:nvSpPr>
          <p:spPr>
            <a:xfrm>
              <a:off x="5023582" y="3566707"/>
              <a:ext cx="2291304" cy="1908560"/>
            </a:xfrm>
            <a:custGeom>
              <a:avLst/>
              <a:gdLst>
                <a:gd name="connsiteX0" fmla="*/ 2323913 w 2723485"/>
                <a:gd name="connsiteY0" fmla="*/ 180625 h 2268548"/>
                <a:gd name="connsiteX1" fmla="*/ 2609315 w 2723485"/>
                <a:gd name="connsiteY1" fmla="*/ 362813 h 2268548"/>
                <a:gd name="connsiteX2" fmla="*/ 2721130 w 2723485"/>
                <a:gd name="connsiteY2" fmla="*/ 698259 h 2268548"/>
                <a:gd name="connsiteX3" fmla="*/ 2581166 w 2723485"/>
                <a:gd name="connsiteY3" fmla="*/ 2227703 h 2268548"/>
                <a:gd name="connsiteX4" fmla="*/ 2538160 w 2723485"/>
                <a:gd name="connsiteY4" fmla="*/ 2231613 h 2268548"/>
                <a:gd name="connsiteX5" fmla="*/ 1925913 w 2723485"/>
                <a:gd name="connsiteY5" fmla="*/ 2268363 h 2268548"/>
                <a:gd name="connsiteX6" fmla="*/ 1883689 w 2723485"/>
                <a:gd name="connsiteY6" fmla="*/ 2248815 h 2268548"/>
                <a:gd name="connsiteX7" fmla="*/ 1789858 w 2723485"/>
                <a:gd name="connsiteY7" fmla="*/ 1972014 h 2268548"/>
                <a:gd name="connsiteX8" fmla="*/ 1701501 w 2723485"/>
                <a:gd name="connsiteY8" fmla="*/ 1803118 h 2268548"/>
                <a:gd name="connsiteX9" fmla="*/ 1379348 w 2723485"/>
                <a:gd name="connsiteY9" fmla="*/ 1356639 h 2268548"/>
                <a:gd name="connsiteX10" fmla="*/ 1256586 w 2723485"/>
                <a:gd name="connsiteY10" fmla="*/ 1059508 h 2268548"/>
                <a:gd name="connsiteX11" fmla="*/ 1232346 w 2723485"/>
                <a:gd name="connsiteY11" fmla="*/ 1018848 h 2268548"/>
                <a:gd name="connsiteX12" fmla="*/ 588040 w 2723485"/>
                <a:gd name="connsiteY12" fmla="*/ 789744 h 2268548"/>
                <a:gd name="connsiteX13" fmla="*/ 25054 w 2723485"/>
                <a:gd name="connsiteY13" fmla="*/ 659163 h 2268548"/>
                <a:gd name="connsiteX14" fmla="*/ 5506 w 2723485"/>
                <a:gd name="connsiteY14" fmla="*/ 637269 h 2268548"/>
                <a:gd name="connsiteX15" fmla="*/ 33 w 2723485"/>
                <a:gd name="connsiteY15" fmla="*/ 558294 h 2268548"/>
                <a:gd name="connsiteX16" fmla="*/ 32092 w 2723485"/>
                <a:gd name="connsiteY16" fmla="*/ 415984 h 2268548"/>
                <a:gd name="connsiteX17" fmla="*/ 263541 w 2723485"/>
                <a:gd name="connsiteY17" fmla="*/ 142310 h 2268548"/>
                <a:gd name="connsiteX18" fmla="*/ 1183085 w 2723485"/>
                <a:gd name="connsiteY18" fmla="*/ 0 h 2268548"/>
                <a:gd name="connsiteX19" fmla="*/ 2323913 w 2723485"/>
                <a:gd name="connsiteY19" fmla="*/ 180625 h 2268548"/>
                <a:gd name="connsiteX20" fmla="*/ 2148762 w 2723485"/>
                <a:gd name="connsiteY20" fmla="*/ 1605291 h 2268548"/>
                <a:gd name="connsiteX21" fmla="*/ 2080734 w 2723485"/>
                <a:gd name="connsiteY21" fmla="*/ 921107 h 2268548"/>
                <a:gd name="connsiteX22" fmla="*/ 1854758 w 2723485"/>
                <a:gd name="connsiteY22" fmla="*/ 906251 h 2268548"/>
                <a:gd name="connsiteX23" fmla="*/ 1843811 w 2723485"/>
                <a:gd name="connsiteY23" fmla="*/ 927363 h 2268548"/>
                <a:gd name="connsiteX24" fmla="*/ 2148762 w 2723485"/>
                <a:gd name="connsiteY24" fmla="*/ 1605291 h 22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3485" h="2268548">
                  <a:moveTo>
                    <a:pt x="2323913" y="180625"/>
                  </a:moveTo>
                  <a:cubicBezTo>
                    <a:pt x="2429473" y="225976"/>
                    <a:pt x="2527995" y="279929"/>
                    <a:pt x="2609315" y="362813"/>
                  </a:cubicBezTo>
                  <a:cubicBezTo>
                    <a:pt x="2701582" y="456644"/>
                    <a:pt x="2732859" y="570023"/>
                    <a:pt x="2721130" y="698259"/>
                  </a:cubicBezTo>
                  <a:cubicBezTo>
                    <a:pt x="2709402" y="818675"/>
                    <a:pt x="2586640" y="2166713"/>
                    <a:pt x="2581166" y="2227703"/>
                  </a:cubicBezTo>
                  <a:cubicBezTo>
                    <a:pt x="2566309" y="2225358"/>
                    <a:pt x="2552235" y="2230831"/>
                    <a:pt x="2538160" y="2231613"/>
                  </a:cubicBezTo>
                  <a:cubicBezTo>
                    <a:pt x="2488117" y="2233959"/>
                    <a:pt x="1953281" y="2271491"/>
                    <a:pt x="1925913" y="2268363"/>
                  </a:cubicBezTo>
                  <a:cubicBezTo>
                    <a:pt x="1909493" y="2266800"/>
                    <a:pt x="1889945" y="2266017"/>
                    <a:pt x="1883689" y="2248815"/>
                  </a:cubicBezTo>
                  <a:cubicBezTo>
                    <a:pt x="1872742" y="2222230"/>
                    <a:pt x="1803151" y="1978269"/>
                    <a:pt x="1789858" y="1972014"/>
                  </a:cubicBezTo>
                  <a:cubicBezTo>
                    <a:pt x="1767182" y="1911806"/>
                    <a:pt x="1736687" y="1856289"/>
                    <a:pt x="1701501" y="1803118"/>
                  </a:cubicBezTo>
                  <a:cubicBezTo>
                    <a:pt x="1599851" y="1649861"/>
                    <a:pt x="1490381" y="1502859"/>
                    <a:pt x="1379348" y="1356639"/>
                  </a:cubicBezTo>
                  <a:cubicBezTo>
                    <a:pt x="1312102" y="1268282"/>
                    <a:pt x="1285517" y="1163504"/>
                    <a:pt x="1256586" y="1059508"/>
                  </a:cubicBezTo>
                  <a:cubicBezTo>
                    <a:pt x="1261277" y="1049343"/>
                    <a:pt x="1244857" y="1018848"/>
                    <a:pt x="1232346" y="1018848"/>
                  </a:cubicBezTo>
                  <a:cubicBezTo>
                    <a:pt x="1208888" y="1018848"/>
                    <a:pt x="651376" y="806946"/>
                    <a:pt x="588040" y="789744"/>
                  </a:cubicBezTo>
                  <a:cubicBezTo>
                    <a:pt x="554417" y="780361"/>
                    <a:pt x="75879" y="669327"/>
                    <a:pt x="25054" y="659163"/>
                  </a:cubicBezTo>
                  <a:cubicBezTo>
                    <a:pt x="10980" y="656035"/>
                    <a:pt x="6288" y="650561"/>
                    <a:pt x="5506" y="637269"/>
                  </a:cubicBezTo>
                  <a:cubicBezTo>
                    <a:pt x="5506" y="627886"/>
                    <a:pt x="10980" y="574715"/>
                    <a:pt x="33" y="558294"/>
                  </a:cubicBezTo>
                  <a:cubicBezTo>
                    <a:pt x="-749" y="508251"/>
                    <a:pt x="12544" y="461335"/>
                    <a:pt x="32092" y="415984"/>
                  </a:cubicBezTo>
                  <a:cubicBezTo>
                    <a:pt x="82917" y="302605"/>
                    <a:pt x="168928" y="218939"/>
                    <a:pt x="263541" y="142310"/>
                  </a:cubicBezTo>
                  <a:cubicBezTo>
                    <a:pt x="268233" y="140746"/>
                    <a:pt x="1126004" y="782"/>
                    <a:pt x="1183085" y="0"/>
                  </a:cubicBezTo>
                  <a:cubicBezTo>
                    <a:pt x="1199505" y="1564"/>
                    <a:pt x="2058840" y="105560"/>
                    <a:pt x="2323913" y="180625"/>
                  </a:cubicBezTo>
                  <a:close/>
                  <a:moveTo>
                    <a:pt x="2148762" y="1605291"/>
                  </a:moveTo>
                  <a:cubicBezTo>
                    <a:pt x="2146416" y="1552120"/>
                    <a:pt x="2085426" y="945347"/>
                    <a:pt x="2080734" y="921107"/>
                  </a:cubicBezTo>
                  <a:cubicBezTo>
                    <a:pt x="2077606" y="903123"/>
                    <a:pt x="1861795" y="905469"/>
                    <a:pt x="1854758" y="906251"/>
                  </a:cubicBezTo>
                  <a:cubicBezTo>
                    <a:pt x="1839119" y="907032"/>
                    <a:pt x="1835210" y="914070"/>
                    <a:pt x="1843811" y="927363"/>
                  </a:cubicBezTo>
                  <a:cubicBezTo>
                    <a:pt x="1856322" y="943783"/>
                    <a:pt x="2129214" y="1561503"/>
                    <a:pt x="2148762" y="1605291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DB92C46-7F2E-4E5C-B16E-8F59B37BACBC}"/>
                </a:ext>
              </a:extLst>
            </p:cNvPr>
            <p:cNvSpPr/>
            <p:nvPr/>
          </p:nvSpPr>
          <p:spPr>
            <a:xfrm>
              <a:off x="5443298" y="2914036"/>
              <a:ext cx="1969012" cy="900773"/>
            </a:xfrm>
            <a:custGeom>
              <a:avLst/>
              <a:gdLst>
                <a:gd name="connsiteX0" fmla="*/ 1795395 w 2340403"/>
                <a:gd name="connsiteY0" fmla="*/ 996280 h 1070675"/>
                <a:gd name="connsiteX1" fmla="*/ 1771155 w 2340403"/>
                <a:gd name="connsiteY1" fmla="*/ 1015046 h 1070675"/>
                <a:gd name="connsiteX2" fmla="*/ 729632 w 2340403"/>
                <a:gd name="connsiteY2" fmla="*/ 1069781 h 1070675"/>
                <a:gd name="connsiteX3" fmla="*/ 577938 w 2340403"/>
                <a:gd name="connsiteY3" fmla="*/ 1051014 h 1070675"/>
                <a:gd name="connsiteX4" fmla="*/ 24336 w 2340403"/>
                <a:gd name="connsiteY4" fmla="*/ 950928 h 1070675"/>
                <a:gd name="connsiteX5" fmla="*/ 878 w 2340403"/>
                <a:gd name="connsiteY5" fmla="*/ 921215 h 1070675"/>
                <a:gd name="connsiteX6" fmla="*/ 878 w 2340403"/>
                <a:gd name="connsiteY6" fmla="*/ 906358 h 1070675"/>
                <a:gd name="connsiteX7" fmla="*/ 572465 w 2340403"/>
                <a:gd name="connsiteY7" fmla="*/ 880555 h 1070675"/>
                <a:gd name="connsiteX8" fmla="*/ 721812 w 2340403"/>
                <a:gd name="connsiteY8" fmla="*/ 886028 h 1070675"/>
                <a:gd name="connsiteX9" fmla="*/ 1229282 w 2340403"/>
                <a:gd name="connsiteY9" fmla="*/ 37640 h 1070675"/>
                <a:gd name="connsiteX10" fmla="*/ 1248830 w 2340403"/>
                <a:gd name="connsiteY10" fmla="*/ 25911 h 1070675"/>
                <a:gd name="connsiteX11" fmla="*/ 2323194 w 2340403"/>
                <a:gd name="connsiteY11" fmla="*/ 890 h 1070675"/>
                <a:gd name="connsiteX12" fmla="*/ 2340396 w 2340403"/>
                <a:gd name="connsiteY12" fmla="*/ 3235 h 1070675"/>
                <a:gd name="connsiteX13" fmla="*/ 1795395 w 2340403"/>
                <a:gd name="connsiteY13" fmla="*/ 996280 h 107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0403" h="1070675">
                  <a:moveTo>
                    <a:pt x="1795395" y="996280"/>
                  </a:moveTo>
                  <a:cubicBezTo>
                    <a:pt x="1790703" y="1009572"/>
                    <a:pt x="1785230" y="1015046"/>
                    <a:pt x="1771155" y="1015046"/>
                  </a:cubicBezTo>
                  <a:cubicBezTo>
                    <a:pt x="1679670" y="1018955"/>
                    <a:pt x="804696" y="1062743"/>
                    <a:pt x="729632" y="1069781"/>
                  </a:cubicBezTo>
                  <a:cubicBezTo>
                    <a:pt x="677243" y="1074472"/>
                    <a:pt x="627982" y="1059616"/>
                    <a:pt x="577938" y="1051014"/>
                  </a:cubicBezTo>
                  <a:cubicBezTo>
                    <a:pt x="419208" y="1022865"/>
                    <a:pt x="50139" y="954056"/>
                    <a:pt x="24336" y="950928"/>
                  </a:cubicBezTo>
                  <a:cubicBezTo>
                    <a:pt x="6351" y="948582"/>
                    <a:pt x="-3032" y="941545"/>
                    <a:pt x="878" y="921215"/>
                  </a:cubicBezTo>
                  <a:cubicBezTo>
                    <a:pt x="1660" y="916523"/>
                    <a:pt x="878" y="911832"/>
                    <a:pt x="878" y="906358"/>
                  </a:cubicBezTo>
                  <a:cubicBezTo>
                    <a:pt x="75161" y="900103"/>
                    <a:pt x="524767" y="879773"/>
                    <a:pt x="572465" y="880555"/>
                  </a:cubicBezTo>
                  <a:cubicBezTo>
                    <a:pt x="572465" y="880555"/>
                    <a:pt x="685062" y="891502"/>
                    <a:pt x="721812" y="886028"/>
                  </a:cubicBezTo>
                  <a:cubicBezTo>
                    <a:pt x="728850" y="882119"/>
                    <a:pt x="1197223" y="92375"/>
                    <a:pt x="1229282" y="37640"/>
                  </a:cubicBezTo>
                  <a:cubicBezTo>
                    <a:pt x="1233973" y="29039"/>
                    <a:pt x="1239447" y="25911"/>
                    <a:pt x="1248830" y="25911"/>
                  </a:cubicBezTo>
                  <a:cubicBezTo>
                    <a:pt x="1392704" y="26693"/>
                    <a:pt x="2244220" y="890"/>
                    <a:pt x="2323194" y="890"/>
                  </a:cubicBezTo>
                  <a:cubicBezTo>
                    <a:pt x="2329449" y="890"/>
                    <a:pt x="2337269" y="-2238"/>
                    <a:pt x="2340396" y="3235"/>
                  </a:cubicBezTo>
                  <a:cubicBezTo>
                    <a:pt x="2342742" y="11055"/>
                    <a:pt x="1799305" y="982205"/>
                    <a:pt x="1795395" y="996280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F3B5C6-79B7-4C54-8C6C-C856E9AC4868}"/>
                </a:ext>
              </a:extLst>
            </p:cNvPr>
            <p:cNvSpPr/>
            <p:nvPr/>
          </p:nvSpPr>
          <p:spPr>
            <a:xfrm>
              <a:off x="4575819" y="2982028"/>
              <a:ext cx="1688483" cy="668950"/>
            </a:xfrm>
            <a:custGeom>
              <a:avLst/>
              <a:gdLst>
                <a:gd name="connsiteX0" fmla="*/ 2006961 w 2006960"/>
                <a:gd name="connsiteY0" fmla="*/ 386180 h 795126"/>
                <a:gd name="connsiteX1" fmla="*/ 1776293 w 2006960"/>
                <a:gd name="connsiteY1" fmla="*/ 777142 h 795126"/>
                <a:gd name="connsiteX2" fmla="*/ 1763000 w 2006960"/>
                <a:gd name="connsiteY2" fmla="*/ 795126 h 795126"/>
                <a:gd name="connsiteX3" fmla="*/ 1613653 w 2006960"/>
                <a:gd name="connsiteY3" fmla="*/ 789653 h 795126"/>
                <a:gd name="connsiteX4" fmla="*/ 1613653 w 2006960"/>
                <a:gd name="connsiteY4" fmla="*/ 789653 h 795126"/>
                <a:gd name="connsiteX5" fmla="*/ 1548753 w 2006960"/>
                <a:gd name="connsiteY5" fmla="*/ 732572 h 795126"/>
                <a:gd name="connsiteX6" fmla="*/ 1515912 w 2006960"/>
                <a:gd name="connsiteY6" fmla="*/ 766977 h 795126"/>
                <a:gd name="connsiteX7" fmla="*/ 1454922 w 2006960"/>
                <a:gd name="connsiteY7" fmla="*/ 786525 h 795126"/>
                <a:gd name="connsiteX8" fmla="*/ 412617 w 2006960"/>
                <a:gd name="connsiteY8" fmla="*/ 777924 h 795126"/>
                <a:gd name="connsiteX9" fmla="*/ 296110 w 2006960"/>
                <a:gd name="connsiteY9" fmla="*/ 752902 h 795126"/>
                <a:gd name="connsiteX10" fmla="*/ 219481 w 2006960"/>
                <a:gd name="connsiteY10" fmla="*/ 701295 h 795126"/>
                <a:gd name="connsiteX11" fmla="*/ 213226 w 2006960"/>
                <a:gd name="connsiteY11" fmla="*/ 696604 h 795126"/>
                <a:gd name="connsiteX12" fmla="*/ 157709 w 2006960"/>
                <a:gd name="connsiteY12" fmla="*/ 598863 h 795126"/>
                <a:gd name="connsiteX13" fmla="*/ 10707 w 2006960"/>
                <a:gd name="connsiteY13" fmla="*/ 145347 h 795126"/>
                <a:gd name="connsiteX14" fmla="*/ 2888 w 2006960"/>
                <a:gd name="connsiteY14" fmla="*/ 94522 h 795126"/>
                <a:gd name="connsiteX15" fmla="*/ 16963 w 2006960"/>
                <a:gd name="connsiteY15" fmla="*/ 71064 h 795126"/>
                <a:gd name="connsiteX16" fmla="*/ 321913 w 2006960"/>
                <a:gd name="connsiteY16" fmla="*/ 28058 h 795126"/>
                <a:gd name="connsiteX17" fmla="*/ 504884 w 2006960"/>
                <a:gd name="connsiteY17" fmla="*/ 691 h 795126"/>
                <a:gd name="connsiteX18" fmla="*/ 529905 w 2006960"/>
                <a:gd name="connsiteY18" fmla="*/ 17893 h 795126"/>
                <a:gd name="connsiteX19" fmla="*/ 566656 w 2006960"/>
                <a:gd name="connsiteY19" fmla="*/ 251689 h 795126"/>
                <a:gd name="connsiteX20" fmla="*/ 554927 w 2006960"/>
                <a:gd name="connsiteY20" fmla="*/ 354903 h 795126"/>
                <a:gd name="connsiteX21" fmla="*/ 567438 w 2006960"/>
                <a:gd name="connsiteY21" fmla="*/ 379142 h 795126"/>
                <a:gd name="connsiteX22" fmla="*/ 898974 w 2006960"/>
                <a:gd name="connsiteY22" fmla="*/ 507378 h 795126"/>
                <a:gd name="connsiteX23" fmla="*/ 1110875 w 2006960"/>
                <a:gd name="connsiteY23" fmla="*/ 566804 h 795126"/>
                <a:gd name="connsiteX24" fmla="*/ 1325123 w 2006960"/>
                <a:gd name="connsiteY24" fmla="*/ 550384 h 795126"/>
                <a:gd name="connsiteX25" fmla="*/ 1545625 w 2006960"/>
                <a:gd name="connsiteY25" fmla="*/ 497995 h 795126"/>
                <a:gd name="connsiteX26" fmla="*/ 1684026 w 2006960"/>
                <a:gd name="connsiteY26" fmla="*/ 502686 h 795126"/>
                <a:gd name="connsiteX27" fmla="*/ 1699665 w 2006960"/>
                <a:gd name="connsiteY27" fmla="*/ 487048 h 795126"/>
                <a:gd name="connsiteX28" fmla="*/ 1615217 w 2006960"/>
                <a:gd name="connsiteY28" fmla="*/ 100777 h 795126"/>
                <a:gd name="connsiteX29" fmla="*/ 1630073 w 2006960"/>
                <a:gd name="connsiteY29" fmla="*/ 77319 h 795126"/>
                <a:gd name="connsiteX30" fmla="*/ 1838065 w 2006960"/>
                <a:gd name="connsiteY30" fmla="*/ 26494 h 795126"/>
                <a:gd name="connsiteX31" fmla="*/ 1985067 w 2006960"/>
                <a:gd name="connsiteY31" fmla="*/ 308769 h 795126"/>
                <a:gd name="connsiteX32" fmla="*/ 2006961 w 2006960"/>
                <a:gd name="connsiteY32" fmla="*/ 386180 h 79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6960" h="795126">
                  <a:moveTo>
                    <a:pt x="2006961" y="386180"/>
                  </a:moveTo>
                  <a:cubicBezTo>
                    <a:pt x="1963173" y="461244"/>
                    <a:pt x="1809134" y="721625"/>
                    <a:pt x="1776293" y="777142"/>
                  </a:cubicBezTo>
                  <a:cubicBezTo>
                    <a:pt x="1772383" y="783397"/>
                    <a:pt x="1770038" y="791216"/>
                    <a:pt x="1763000" y="795126"/>
                  </a:cubicBezTo>
                  <a:cubicBezTo>
                    <a:pt x="1712957" y="793562"/>
                    <a:pt x="1663696" y="791216"/>
                    <a:pt x="1613653" y="789653"/>
                  </a:cubicBezTo>
                  <a:lnTo>
                    <a:pt x="1613653" y="789653"/>
                  </a:lnTo>
                  <a:cubicBezTo>
                    <a:pt x="1594105" y="769323"/>
                    <a:pt x="1568301" y="756030"/>
                    <a:pt x="1548753" y="732572"/>
                  </a:cubicBezTo>
                  <a:cubicBezTo>
                    <a:pt x="1542498" y="751338"/>
                    <a:pt x="1529987" y="759939"/>
                    <a:pt x="1515912" y="766977"/>
                  </a:cubicBezTo>
                  <a:cubicBezTo>
                    <a:pt x="1496364" y="776360"/>
                    <a:pt x="1475252" y="780270"/>
                    <a:pt x="1454922" y="786525"/>
                  </a:cubicBezTo>
                  <a:cubicBezTo>
                    <a:pt x="1390804" y="781833"/>
                    <a:pt x="466569" y="790434"/>
                    <a:pt x="412617" y="777924"/>
                  </a:cubicBezTo>
                  <a:cubicBezTo>
                    <a:pt x="373520" y="769323"/>
                    <a:pt x="335206" y="759157"/>
                    <a:pt x="296110" y="752902"/>
                  </a:cubicBezTo>
                  <a:cubicBezTo>
                    <a:pt x="261705" y="747429"/>
                    <a:pt x="232774" y="737264"/>
                    <a:pt x="219481" y="701295"/>
                  </a:cubicBezTo>
                  <a:cubicBezTo>
                    <a:pt x="218699" y="698949"/>
                    <a:pt x="215571" y="698167"/>
                    <a:pt x="213226" y="696604"/>
                  </a:cubicBezTo>
                  <a:cubicBezTo>
                    <a:pt x="199151" y="661417"/>
                    <a:pt x="176475" y="630922"/>
                    <a:pt x="157709" y="598863"/>
                  </a:cubicBezTo>
                  <a:cubicBezTo>
                    <a:pt x="113921" y="522234"/>
                    <a:pt x="19308" y="217284"/>
                    <a:pt x="10707" y="145347"/>
                  </a:cubicBezTo>
                  <a:cubicBezTo>
                    <a:pt x="8361" y="128145"/>
                    <a:pt x="2888" y="111724"/>
                    <a:pt x="2888" y="94522"/>
                  </a:cubicBezTo>
                  <a:cubicBezTo>
                    <a:pt x="-4149" y="79665"/>
                    <a:pt x="2106" y="72628"/>
                    <a:pt x="16963" y="71064"/>
                  </a:cubicBezTo>
                  <a:cubicBezTo>
                    <a:pt x="118613" y="56989"/>
                    <a:pt x="220263" y="42133"/>
                    <a:pt x="321913" y="28058"/>
                  </a:cubicBezTo>
                  <a:cubicBezTo>
                    <a:pt x="382903" y="19457"/>
                    <a:pt x="443893" y="10856"/>
                    <a:pt x="504884" y="691"/>
                  </a:cubicBezTo>
                  <a:cubicBezTo>
                    <a:pt x="520522" y="-1655"/>
                    <a:pt x="525996" y="1473"/>
                    <a:pt x="529905" y="17893"/>
                  </a:cubicBezTo>
                  <a:cubicBezTo>
                    <a:pt x="548671" y="94522"/>
                    <a:pt x="564310" y="171932"/>
                    <a:pt x="566656" y="251689"/>
                  </a:cubicBezTo>
                  <a:cubicBezTo>
                    <a:pt x="567438" y="286093"/>
                    <a:pt x="565874" y="321280"/>
                    <a:pt x="554927" y="354903"/>
                  </a:cubicBezTo>
                  <a:cubicBezTo>
                    <a:pt x="551017" y="367413"/>
                    <a:pt x="554145" y="373669"/>
                    <a:pt x="567438" y="379142"/>
                  </a:cubicBezTo>
                  <a:cubicBezTo>
                    <a:pt x="677689" y="422930"/>
                    <a:pt x="787158" y="468282"/>
                    <a:pt x="898974" y="507378"/>
                  </a:cubicBezTo>
                  <a:cubicBezTo>
                    <a:pt x="968565" y="531617"/>
                    <a:pt x="1037374" y="556639"/>
                    <a:pt x="1110875" y="566804"/>
                  </a:cubicBezTo>
                  <a:cubicBezTo>
                    <a:pt x="1183594" y="576969"/>
                    <a:pt x="1254749" y="571496"/>
                    <a:pt x="1325123" y="550384"/>
                  </a:cubicBezTo>
                  <a:cubicBezTo>
                    <a:pt x="1397842" y="528490"/>
                    <a:pt x="1469779" y="505814"/>
                    <a:pt x="1545625" y="497995"/>
                  </a:cubicBezTo>
                  <a:cubicBezTo>
                    <a:pt x="1591759" y="493303"/>
                    <a:pt x="1638674" y="493303"/>
                    <a:pt x="1684026" y="502686"/>
                  </a:cubicBezTo>
                  <a:cubicBezTo>
                    <a:pt x="1699665" y="505814"/>
                    <a:pt x="1703574" y="502686"/>
                    <a:pt x="1699665" y="487048"/>
                  </a:cubicBezTo>
                  <a:cubicBezTo>
                    <a:pt x="1671515" y="358812"/>
                    <a:pt x="1643366" y="229795"/>
                    <a:pt x="1615217" y="100777"/>
                  </a:cubicBezTo>
                  <a:cubicBezTo>
                    <a:pt x="1612089" y="85920"/>
                    <a:pt x="1615217" y="81229"/>
                    <a:pt x="1630073" y="77319"/>
                  </a:cubicBezTo>
                  <a:cubicBezTo>
                    <a:pt x="1699665" y="60899"/>
                    <a:pt x="1768474" y="43697"/>
                    <a:pt x="1838065" y="26494"/>
                  </a:cubicBezTo>
                  <a:cubicBezTo>
                    <a:pt x="1847448" y="55425"/>
                    <a:pt x="1958481" y="236832"/>
                    <a:pt x="1985067" y="308769"/>
                  </a:cubicBezTo>
                  <a:cubicBezTo>
                    <a:pt x="1995232" y="332227"/>
                    <a:pt x="2003051" y="358812"/>
                    <a:pt x="2006961" y="386180"/>
                  </a:cubicBezTo>
                  <a:close/>
                </a:path>
              </a:pathLst>
            </a:custGeom>
            <a:solidFill>
              <a:srgbClr val="FEC18A"/>
            </a:solidFill>
            <a:ln w="80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3B86F5-9207-4F5B-B54B-42F1EBF47085}"/>
                </a:ext>
              </a:extLst>
            </p:cNvPr>
            <p:cNvSpPr/>
            <p:nvPr/>
          </p:nvSpPr>
          <p:spPr>
            <a:xfrm>
              <a:off x="6543886" y="5672962"/>
              <a:ext cx="834145" cy="261358"/>
            </a:xfrm>
            <a:custGeom>
              <a:avLst/>
              <a:gdLst>
                <a:gd name="connsiteX0" fmla="*/ 0 w 991480"/>
                <a:gd name="connsiteY0" fmla="*/ 4101 h 310655"/>
                <a:gd name="connsiteX1" fmla="*/ 297131 w 991480"/>
                <a:gd name="connsiteY1" fmla="*/ 50234 h 310655"/>
                <a:gd name="connsiteX2" fmla="*/ 376888 w 991480"/>
                <a:gd name="connsiteY2" fmla="*/ 72128 h 310655"/>
                <a:gd name="connsiteX3" fmla="*/ 406601 w 991480"/>
                <a:gd name="connsiteY3" fmla="*/ 65873 h 310655"/>
                <a:gd name="connsiteX4" fmla="*/ 541874 w 991480"/>
                <a:gd name="connsiteY4" fmla="*/ 13484 h 310655"/>
                <a:gd name="connsiteX5" fmla="*/ 817893 w 991480"/>
                <a:gd name="connsiteY5" fmla="*/ 29122 h 310655"/>
                <a:gd name="connsiteX6" fmla="*/ 960204 w 991480"/>
                <a:gd name="connsiteY6" fmla="*/ 108096 h 310655"/>
                <a:gd name="connsiteX7" fmla="*/ 991481 w 991480"/>
                <a:gd name="connsiteY7" fmla="*/ 169869 h 310655"/>
                <a:gd name="connsiteX8" fmla="*/ 830404 w 991480"/>
                <a:gd name="connsiteY8" fmla="*/ 289503 h 310655"/>
                <a:gd name="connsiteX9" fmla="*/ 670110 w 991480"/>
                <a:gd name="connsiteY9" fmla="*/ 304360 h 310655"/>
                <a:gd name="connsiteX10" fmla="*/ 553603 w 991480"/>
                <a:gd name="connsiteY10" fmla="*/ 262917 h 310655"/>
                <a:gd name="connsiteX11" fmla="*/ 394090 w 991480"/>
                <a:gd name="connsiteY11" fmla="*/ 210529 h 310655"/>
                <a:gd name="connsiteX12" fmla="*/ 244743 w 991480"/>
                <a:gd name="connsiteY12" fmla="*/ 200363 h 310655"/>
                <a:gd name="connsiteX13" fmla="*/ 23458 w 991480"/>
                <a:gd name="connsiteY13" fmla="*/ 66655 h 310655"/>
                <a:gd name="connsiteX14" fmla="*/ 0 w 991480"/>
                <a:gd name="connsiteY14" fmla="*/ 4101 h 310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1480" h="310655">
                  <a:moveTo>
                    <a:pt x="0" y="4101"/>
                  </a:moveTo>
                  <a:cubicBezTo>
                    <a:pt x="103996" y="-11538"/>
                    <a:pt x="200173" y="20521"/>
                    <a:pt x="297131" y="50234"/>
                  </a:cubicBezTo>
                  <a:cubicBezTo>
                    <a:pt x="323717" y="58054"/>
                    <a:pt x="349520" y="68219"/>
                    <a:pt x="376888" y="72128"/>
                  </a:cubicBezTo>
                  <a:cubicBezTo>
                    <a:pt x="387835" y="73692"/>
                    <a:pt x="398000" y="72910"/>
                    <a:pt x="406601" y="65873"/>
                  </a:cubicBezTo>
                  <a:cubicBezTo>
                    <a:pt x="444915" y="30686"/>
                    <a:pt x="492613" y="18957"/>
                    <a:pt x="541874" y="13484"/>
                  </a:cubicBezTo>
                  <a:cubicBezTo>
                    <a:pt x="634923" y="3319"/>
                    <a:pt x="727190" y="3319"/>
                    <a:pt x="817893" y="29122"/>
                  </a:cubicBezTo>
                  <a:cubicBezTo>
                    <a:pt x="871064" y="44761"/>
                    <a:pt x="920325" y="67436"/>
                    <a:pt x="960204" y="108096"/>
                  </a:cubicBezTo>
                  <a:cubicBezTo>
                    <a:pt x="976624" y="125299"/>
                    <a:pt x="989135" y="145629"/>
                    <a:pt x="991481" y="169869"/>
                  </a:cubicBezTo>
                  <a:cubicBezTo>
                    <a:pt x="949256" y="225385"/>
                    <a:pt x="893740" y="261354"/>
                    <a:pt x="830404" y="289503"/>
                  </a:cubicBezTo>
                  <a:cubicBezTo>
                    <a:pt x="778015" y="312961"/>
                    <a:pt x="724062" y="315307"/>
                    <a:pt x="670110" y="304360"/>
                  </a:cubicBezTo>
                  <a:cubicBezTo>
                    <a:pt x="630231" y="296541"/>
                    <a:pt x="592699" y="276992"/>
                    <a:pt x="553603" y="262917"/>
                  </a:cubicBezTo>
                  <a:cubicBezTo>
                    <a:pt x="501214" y="244152"/>
                    <a:pt x="449607" y="219912"/>
                    <a:pt x="394090" y="210529"/>
                  </a:cubicBezTo>
                  <a:cubicBezTo>
                    <a:pt x="344829" y="202710"/>
                    <a:pt x="294786" y="196454"/>
                    <a:pt x="244743" y="200363"/>
                  </a:cubicBezTo>
                  <a:cubicBezTo>
                    <a:pt x="137619" y="209747"/>
                    <a:pt x="71937" y="152666"/>
                    <a:pt x="23458" y="66655"/>
                  </a:cubicBezTo>
                  <a:cubicBezTo>
                    <a:pt x="14075" y="46325"/>
                    <a:pt x="782" y="27558"/>
                    <a:pt x="0" y="4101"/>
                  </a:cubicBezTo>
                  <a:close/>
                </a:path>
              </a:pathLst>
            </a:custGeom>
            <a:solidFill>
              <a:srgbClr val="372F2E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5763E2-4754-4E47-ADBC-4C230DD03E24}"/>
                </a:ext>
              </a:extLst>
            </p:cNvPr>
            <p:cNvSpPr/>
            <p:nvPr/>
          </p:nvSpPr>
          <p:spPr>
            <a:xfrm>
              <a:off x="5108470" y="1348417"/>
              <a:ext cx="561266" cy="457987"/>
            </a:xfrm>
            <a:custGeom>
              <a:avLst/>
              <a:gdLst>
                <a:gd name="connsiteX0" fmla="*/ 655253 w 667131"/>
                <a:gd name="connsiteY0" fmla="*/ 365208 h 544371"/>
                <a:gd name="connsiteX1" fmla="*/ 648216 w 667131"/>
                <a:gd name="connsiteY1" fmla="*/ 303436 h 544371"/>
                <a:gd name="connsiteX2" fmla="*/ 573933 w 667131"/>
                <a:gd name="connsiteY2" fmla="*/ 251047 h 544371"/>
                <a:gd name="connsiteX3" fmla="*/ 310424 w 667131"/>
                <a:gd name="connsiteY3" fmla="*/ 222116 h 544371"/>
                <a:gd name="connsiteX4" fmla="*/ 215811 w 667131"/>
                <a:gd name="connsiteY4" fmla="*/ 226808 h 544371"/>
                <a:gd name="connsiteX5" fmla="*/ 161858 w 667131"/>
                <a:gd name="connsiteY5" fmla="*/ 298745 h 544371"/>
                <a:gd name="connsiteX6" fmla="*/ 165768 w 667131"/>
                <a:gd name="connsiteY6" fmla="*/ 369118 h 544371"/>
                <a:gd name="connsiteX7" fmla="*/ 143092 w 667131"/>
                <a:gd name="connsiteY7" fmla="*/ 412124 h 544371"/>
                <a:gd name="connsiteX8" fmla="*/ 110251 w 667131"/>
                <a:gd name="connsiteY8" fmla="*/ 484843 h 544371"/>
                <a:gd name="connsiteX9" fmla="*/ 114943 w 667131"/>
                <a:gd name="connsiteY9" fmla="*/ 520029 h 544371"/>
                <a:gd name="connsiteX10" fmla="*/ 99304 w 667131"/>
                <a:gd name="connsiteY10" fmla="*/ 543487 h 544371"/>
                <a:gd name="connsiteX11" fmla="*/ 78974 w 667131"/>
                <a:gd name="connsiteY11" fmla="*/ 529413 h 544371"/>
                <a:gd name="connsiteX12" fmla="*/ 11729 w 667131"/>
                <a:gd name="connsiteY12" fmla="*/ 446529 h 544371"/>
                <a:gd name="connsiteX13" fmla="*/ 0 w 667131"/>
                <a:gd name="connsiteY13" fmla="*/ 438709 h 544371"/>
                <a:gd name="connsiteX14" fmla="*/ 12511 w 667131"/>
                <a:gd name="connsiteY14" fmla="*/ 289362 h 544371"/>
                <a:gd name="connsiteX15" fmla="*/ 150911 w 667131"/>
                <a:gd name="connsiteY15" fmla="*/ 51657 h 544371"/>
                <a:gd name="connsiteX16" fmla="*/ 601300 w 667131"/>
                <a:gd name="connsiteY16" fmla="*/ 121248 h 544371"/>
                <a:gd name="connsiteX17" fmla="*/ 662290 w 667131"/>
                <a:gd name="connsiteY17" fmla="*/ 344096 h 544371"/>
                <a:gd name="connsiteX18" fmla="*/ 655253 w 667131"/>
                <a:gd name="connsiteY18" fmla="*/ 365208 h 54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31" h="544371">
                  <a:moveTo>
                    <a:pt x="655253" y="365208"/>
                  </a:moveTo>
                  <a:cubicBezTo>
                    <a:pt x="655253" y="344096"/>
                    <a:pt x="653689" y="323766"/>
                    <a:pt x="648216" y="303436"/>
                  </a:cubicBezTo>
                  <a:cubicBezTo>
                    <a:pt x="638832" y="266686"/>
                    <a:pt x="616939" y="247138"/>
                    <a:pt x="573933" y="251047"/>
                  </a:cubicBezTo>
                  <a:cubicBezTo>
                    <a:pt x="483229" y="260430"/>
                    <a:pt x="397218" y="240100"/>
                    <a:pt x="310424" y="222116"/>
                  </a:cubicBezTo>
                  <a:cubicBezTo>
                    <a:pt x="279147" y="215861"/>
                    <a:pt x="247088" y="216643"/>
                    <a:pt x="215811" y="226808"/>
                  </a:cubicBezTo>
                  <a:cubicBezTo>
                    <a:pt x="178279" y="238537"/>
                    <a:pt x="161858" y="259649"/>
                    <a:pt x="161858" y="298745"/>
                  </a:cubicBezTo>
                  <a:cubicBezTo>
                    <a:pt x="161858" y="322203"/>
                    <a:pt x="164204" y="345660"/>
                    <a:pt x="165768" y="369118"/>
                  </a:cubicBezTo>
                  <a:cubicBezTo>
                    <a:pt x="167332" y="388666"/>
                    <a:pt x="161077" y="403523"/>
                    <a:pt x="143092" y="412124"/>
                  </a:cubicBezTo>
                  <a:cubicBezTo>
                    <a:pt x="111033" y="426980"/>
                    <a:pt x="104778" y="452784"/>
                    <a:pt x="110251" y="484843"/>
                  </a:cubicBezTo>
                  <a:cubicBezTo>
                    <a:pt x="111815" y="496572"/>
                    <a:pt x="112597" y="508301"/>
                    <a:pt x="114943" y="520029"/>
                  </a:cubicBezTo>
                  <a:cubicBezTo>
                    <a:pt x="118071" y="534104"/>
                    <a:pt x="115725" y="540359"/>
                    <a:pt x="99304" y="543487"/>
                  </a:cubicBezTo>
                  <a:cubicBezTo>
                    <a:pt x="85230" y="545833"/>
                    <a:pt x="81320" y="544269"/>
                    <a:pt x="78974" y="529413"/>
                  </a:cubicBezTo>
                  <a:cubicBezTo>
                    <a:pt x="72719" y="489534"/>
                    <a:pt x="40660" y="468422"/>
                    <a:pt x="11729" y="446529"/>
                  </a:cubicBezTo>
                  <a:cubicBezTo>
                    <a:pt x="7819" y="443401"/>
                    <a:pt x="3910" y="441055"/>
                    <a:pt x="0" y="438709"/>
                  </a:cubicBezTo>
                  <a:cubicBezTo>
                    <a:pt x="6255" y="389448"/>
                    <a:pt x="4692" y="339405"/>
                    <a:pt x="12511" y="289362"/>
                  </a:cubicBezTo>
                  <a:cubicBezTo>
                    <a:pt x="28149" y="191621"/>
                    <a:pt x="62554" y="106391"/>
                    <a:pt x="150911" y="51657"/>
                  </a:cubicBezTo>
                  <a:cubicBezTo>
                    <a:pt x="276019" y="-25754"/>
                    <a:pt x="487921" y="-26536"/>
                    <a:pt x="601300" y="121248"/>
                  </a:cubicBezTo>
                  <a:cubicBezTo>
                    <a:pt x="652125" y="187711"/>
                    <a:pt x="678711" y="259649"/>
                    <a:pt x="662290" y="344096"/>
                  </a:cubicBezTo>
                  <a:cubicBezTo>
                    <a:pt x="660726" y="351134"/>
                    <a:pt x="660726" y="358953"/>
                    <a:pt x="655253" y="365208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D603935-98A3-4901-9599-401E8601A0FE}"/>
                </a:ext>
              </a:extLst>
            </p:cNvPr>
            <p:cNvSpPr/>
            <p:nvPr/>
          </p:nvSpPr>
          <p:spPr>
            <a:xfrm>
              <a:off x="5932749" y="3655516"/>
              <a:ext cx="125648" cy="7653"/>
            </a:xfrm>
            <a:custGeom>
              <a:avLst/>
              <a:gdLst>
                <a:gd name="connsiteX0" fmla="*/ 0 w 149347"/>
                <a:gd name="connsiteY0" fmla="*/ 0 h 9096"/>
                <a:gd name="connsiteX1" fmla="*/ 149348 w 149347"/>
                <a:gd name="connsiteY1" fmla="*/ 5474 h 9096"/>
                <a:gd name="connsiteX2" fmla="*/ 40660 w 149347"/>
                <a:gd name="connsiteY2" fmla="*/ 6256 h 9096"/>
                <a:gd name="connsiteX3" fmla="*/ 0 w 149347"/>
                <a:gd name="connsiteY3" fmla="*/ 0 h 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47" h="9096">
                  <a:moveTo>
                    <a:pt x="0" y="0"/>
                  </a:moveTo>
                  <a:cubicBezTo>
                    <a:pt x="50043" y="1564"/>
                    <a:pt x="99304" y="3910"/>
                    <a:pt x="149348" y="5474"/>
                  </a:cubicBezTo>
                  <a:cubicBezTo>
                    <a:pt x="113379" y="10947"/>
                    <a:pt x="76629" y="9383"/>
                    <a:pt x="40660" y="6256"/>
                  </a:cubicBezTo>
                  <a:cubicBezTo>
                    <a:pt x="27367" y="4692"/>
                    <a:pt x="11729" y="14857"/>
                    <a:pt x="0" y="0"/>
                  </a:cubicBezTo>
                  <a:close/>
                </a:path>
              </a:pathLst>
            </a:custGeom>
            <a:solidFill>
              <a:srgbClr val="120202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B36008-95AE-4479-B087-5A2A6109E000}"/>
                </a:ext>
              </a:extLst>
            </p:cNvPr>
            <p:cNvSpPr/>
            <p:nvPr/>
          </p:nvSpPr>
          <p:spPr>
            <a:xfrm>
              <a:off x="6544141" y="5441490"/>
              <a:ext cx="992901" cy="374385"/>
            </a:xfrm>
            <a:custGeom>
              <a:avLst/>
              <a:gdLst>
                <a:gd name="connsiteX0" fmla="*/ 1131142 w 1180180"/>
                <a:gd name="connsiteY0" fmla="*/ 129103 h 445000"/>
                <a:gd name="connsiteX1" fmla="*/ 1022454 w 1180180"/>
                <a:gd name="connsiteY1" fmla="*/ 82969 h 445000"/>
                <a:gd name="connsiteX2" fmla="*/ 774584 w 1180180"/>
                <a:gd name="connsiteY2" fmla="*/ 85 h 445000"/>
                <a:gd name="connsiteX3" fmla="*/ 119331 w 1180180"/>
                <a:gd name="connsiteY3" fmla="*/ 41527 h 445000"/>
                <a:gd name="connsiteX4" fmla="*/ 77107 w 1180180"/>
                <a:gd name="connsiteY4" fmla="*/ 21979 h 445000"/>
                <a:gd name="connsiteX5" fmla="*/ 479 w 1180180"/>
                <a:gd name="connsiteY5" fmla="*/ 279232 h 445000"/>
                <a:gd name="connsiteX6" fmla="*/ 297610 w 1180180"/>
                <a:gd name="connsiteY6" fmla="*/ 325366 h 445000"/>
                <a:gd name="connsiteX7" fmla="*/ 377366 w 1180180"/>
                <a:gd name="connsiteY7" fmla="*/ 347260 h 445000"/>
                <a:gd name="connsiteX8" fmla="*/ 407079 w 1180180"/>
                <a:gd name="connsiteY8" fmla="*/ 341005 h 445000"/>
                <a:gd name="connsiteX9" fmla="*/ 542352 w 1180180"/>
                <a:gd name="connsiteY9" fmla="*/ 288616 h 445000"/>
                <a:gd name="connsiteX10" fmla="*/ 818372 w 1180180"/>
                <a:gd name="connsiteY10" fmla="*/ 304254 h 445000"/>
                <a:gd name="connsiteX11" fmla="*/ 960682 w 1180180"/>
                <a:gd name="connsiteY11" fmla="*/ 383228 h 445000"/>
                <a:gd name="connsiteX12" fmla="*/ 991959 w 1180180"/>
                <a:gd name="connsiteY12" fmla="*/ 445000 h 445000"/>
                <a:gd name="connsiteX13" fmla="*/ 1160073 w 1180180"/>
                <a:gd name="connsiteY13" fmla="*/ 247955 h 445000"/>
                <a:gd name="connsiteX14" fmla="*/ 1131142 w 1180180"/>
                <a:gd name="connsiteY14" fmla="*/ 129103 h 44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80180" h="445000">
                  <a:moveTo>
                    <a:pt x="1131142" y="129103"/>
                  </a:moveTo>
                  <a:cubicBezTo>
                    <a:pt x="1096737" y="109555"/>
                    <a:pt x="1059987" y="95480"/>
                    <a:pt x="1022454" y="82969"/>
                  </a:cubicBezTo>
                  <a:cubicBezTo>
                    <a:pt x="939570" y="54820"/>
                    <a:pt x="856686" y="27453"/>
                    <a:pt x="774584" y="85"/>
                  </a:cubicBezTo>
                  <a:cubicBezTo>
                    <a:pt x="759728" y="-2261"/>
                    <a:pt x="146699" y="44655"/>
                    <a:pt x="119331" y="41527"/>
                  </a:cubicBezTo>
                  <a:cubicBezTo>
                    <a:pt x="102911" y="39964"/>
                    <a:pt x="83363" y="39181"/>
                    <a:pt x="77107" y="21979"/>
                  </a:cubicBezTo>
                  <a:cubicBezTo>
                    <a:pt x="66160" y="-4606"/>
                    <a:pt x="-6559" y="244046"/>
                    <a:pt x="479" y="279232"/>
                  </a:cubicBezTo>
                  <a:cubicBezTo>
                    <a:pt x="104475" y="263594"/>
                    <a:pt x="200651" y="295653"/>
                    <a:pt x="297610" y="325366"/>
                  </a:cubicBezTo>
                  <a:cubicBezTo>
                    <a:pt x="324195" y="333185"/>
                    <a:pt x="349999" y="343350"/>
                    <a:pt x="377366" y="347260"/>
                  </a:cubicBezTo>
                  <a:cubicBezTo>
                    <a:pt x="388313" y="348824"/>
                    <a:pt x="398478" y="348042"/>
                    <a:pt x="407079" y="341005"/>
                  </a:cubicBezTo>
                  <a:cubicBezTo>
                    <a:pt x="445394" y="305818"/>
                    <a:pt x="493091" y="294089"/>
                    <a:pt x="542352" y="288616"/>
                  </a:cubicBezTo>
                  <a:cubicBezTo>
                    <a:pt x="635402" y="278451"/>
                    <a:pt x="727669" y="278451"/>
                    <a:pt x="818372" y="304254"/>
                  </a:cubicBezTo>
                  <a:cubicBezTo>
                    <a:pt x="871543" y="319893"/>
                    <a:pt x="920804" y="342568"/>
                    <a:pt x="960682" y="383228"/>
                  </a:cubicBezTo>
                  <a:cubicBezTo>
                    <a:pt x="977102" y="400431"/>
                    <a:pt x="989613" y="420760"/>
                    <a:pt x="991959" y="445000"/>
                  </a:cubicBezTo>
                  <a:cubicBezTo>
                    <a:pt x="1007597" y="427798"/>
                    <a:pt x="1126450" y="301908"/>
                    <a:pt x="1160073" y="247955"/>
                  </a:cubicBezTo>
                  <a:cubicBezTo>
                    <a:pt x="1193696" y="194002"/>
                    <a:pt x="1185876" y="160380"/>
                    <a:pt x="1131142" y="129103"/>
                  </a:cubicBezTo>
                  <a:close/>
                </a:path>
              </a:pathLst>
            </a:custGeom>
            <a:solidFill>
              <a:srgbClr val="000101"/>
            </a:solidFill>
            <a:ln w="78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-A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B317"/>
      </a:accent1>
      <a:accent2>
        <a:srgbClr val="A2D368"/>
      </a:accent2>
      <a:accent3>
        <a:srgbClr val="3ED4B7"/>
      </a:accent3>
      <a:accent4>
        <a:srgbClr val="0684BF"/>
      </a:accent4>
      <a:accent5>
        <a:srgbClr val="57687C"/>
      </a:accent5>
      <a:accent6>
        <a:srgbClr val="CBCBCB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</TotalTime>
  <Words>4857</Words>
  <Application>Microsoft Office PowerPoint</Application>
  <PresentationFormat>宽屏</PresentationFormat>
  <Paragraphs>557</Paragraphs>
  <Slides>48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76</cp:revision>
  <dcterms:created xsi:type="dcterms:W3CDTF">2020-01-20T05:08:25Z</dcterms:created>
  <dcterms:modified xsi:type="dcterms:W3CDTF">2020-05-21T06:26:01Z</dcterms:modified>
</cp:coreProperties>
</file>