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61" r:id="rId4"/>
    <p:sldId id="266" r:id="rId5"/>
    <p:sldId id="267" r:id="rId6"/>
    <p:sldId id="262" r:id="rId7"/>
    <p:sldId id="268" r:id="rId8"/>
    <p:sldId id="269" r:id="rId9"/>
    <p:sldId id="263" r:id="rId10"/>
    <p:sldId id="270" r:id="rId11"/>
    <p:sldId id="271" r:id="rId12"/>
    <p:sldId id="264" r:id="rId13"/>
    <p:sldId id="273" r:id="rId14"/>
    <p:sldId id="272" r:id="rId15"/>
    <p:sldId id="265" r:id="rId16"/>
    <p:sldId id="304" r:id="rId17"/>
    <p:sldId id="305" r:id="rId18"/>
    <p:sldId id="306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" id="{D831301C-45EF-472B-AB0C-9C7BA141B75D}">
          <p14:sldIdLst>
            <p14:sldId id="257"/>
          </p14:sldIdLst>
        </p14:section>
        <p14:section name="目录" id="{B31F2409-1EE4-47A8-8253-C988C14405C3}">
          <p14:sldIdLst>
            <p14:sldId id="258"/>
            <p14:sldId id="261"/>
            <p14:sldId id="266"/>
            <p14:sldId id="267"/>
            <p14:sldId id="262"/>
            <p14:sldId id="268"/>
            <p14:sldId id="269"/>
            <p14:sldId id="263"/>
            <p14:sldId id="270"/>
            <p14:sldId id="271"/>
            <p14:sldId id="264"/>
            <p14:sldId id="273"/>
            <p14:sldId id="272"/>
          </p14:sldIdLst>
        </p14:section>
        <p14:section name="封底" id="{90B39306-9F48-46DE-A0C0-B4A4DA99014B}">
          <p14:sldIdLst>
            <p14:sldId id="265"/>
            <p14:sldId id="304"/>
            <p14:sldId id="305"/>
            <p14:sldId id="3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4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D9FE2-2DDB-4160-9FEF-64B8EBD18135}" type="datetimeFigureOut">
              <a:rPr lang="zh-CN" altLang="en-US" smtClean="0"/>
              <a:t>2020/5/22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7EDF8-9BF7-458C-8954-2683B9BDCC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217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-14628" y="0"/>
            <a:ext cx="12204204" cy="6858000"/>
          </a:xfrm>
          <a:prstGeom prst="rect">
            <a:avLst/>
          </a:prstGeom>
          <a:gradFill flip="none" rotWithShape="1">
            <a:gsLst>
              <a:gs pos="33000">
                <a:srgbClr val="002060">
                  <a:alpha val="49000"/>
                </a:srgbClr>
              </a:gs>
              <a:gs pos="100000">
                <a:schemeClr val="accent1">
                  <a:lumMod val="75000"/>
                  <a:alpha val="61000"/>
                </a:schemeClr>
              </a:gs>
              <a:gs pos="0">
                <a:srgbClr val="00B050">
                  <a:alpha val="40000"/>
                </a:srgbClr>
              </a:gs>
              <a:gs pos="74000">
                <a:srgbClr val="00B0F0">
                  <a:alpha val="5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方正兰亭超细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6759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718806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270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466057" y="799057"/>
            <a:ext cx="5259886" cy="5259886"/>
            <a:chOff x="3443291" y="633957"/>
            <a:chExt cx="5259886" cy="5259886"/>
          </a:xfrm>
        </p:grpSpPr>
        <p:sp>
          <p:nvSpPr>
            <p:cNvPr id="3" name="圆角矩形 2"/>
            <p:cNvSpPr/>
            <p:nvPr/>
          </p:nvSpPr>
          <p:spPr>
            <a:xfrm>
              <a:off x="3443291" y="2070100"/>
              <a:ext cx="5259886" cy="23876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52000"/>
                  </a:schemeClr>
                </a:gs>
                <a:gs pos="74000">
                  <a:schemeClr val="accent3">
                    <a:lumMod val="45000"/>
                    <a:lumOff val="55000"/>
                    <a:alpha val="55000"/>
                  </a:schemeClr>
                </a:gs>
                <a:gs pos="83000">
                  <a:schemeClr val="accent3">
                    <a:lumMod val="45000"/>
                    <a:lumOff val="55000"/>
                    <a:alpha val="52000"/>
                  </a:schemeClr>
                </a:gs>
                <a:gs pos="100000">
                  <a:schemeClr val="accent3">
                    <a:lumMod val="30000"/>
                    <a:lumOff val="70000"/>
                    <a:alpha val="4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42900" dist="50800" dir="5400000" sx="91000" sy="9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black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 rot="2700000">
              <a:off x="3443291" y="2070100"/>
              <a:ext cx="5259886" cy="23876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52000"/>
                  </a:schemeClr>
                </a:gs>
                <a:gs pos="74000">
                  <a:schemeClr val="accent3">
                    <a:lumMod val="45000"/>
                    <a:lumOff val="55000"/>
                    <a:alpha val="55000"/>
                  </a:schemeClr>
                </a:gs>
                <a:gs pos="83000">
                  <a:schemeClr val="accent3">
                    <a:lumMod val="45000"/>
                    <a:lumOff val="55000"/>
                    <a:alpha val="52000"/>
                  </a:schemeClr>
                </a:gs>
                <a:gs pos="100000">
                  <a:schemeClr val="accent3">
                    <a:lumMod val="30000"/>
                    <a:lumOff val="70000"/>
                    <a:alpha val="4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42900" dist="50800" dir="5400000" sx="91000" sy="9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black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 rot="5400000">
              <a:off x="3443291" y="2070100"/>
              <a:ext cx="5259886" cy="23876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52000"/>
                  </a:schemeClr>
                </a:gs>
                <a:gs pos="74000">
                  <a:schemeClr val="accent3">
                    <a:lumMod val="45000"/>
                    <a:lumOff val="55000"/>
                    <a:alpha val="55000"/>
                  </a:schemeClr>
                </a:gs>
                <a:gs pos="83000">
                  <a:schemeClr val="accent3">
                    <a:lumMod val="45000"/>
                    <a:lumOff val="55000"/>
                    <a:alpha val="52000"/>
                  </a:schemeClr>
                </a:gs>
                <a:gs pos="100000">
                  <a:schemeClr val="accent3">
                    <a:lumMod val="30000"/>
                    <a:lumOff val="70000"/>
                    <a:alpha val="4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42900" dist="50800" dir="5400000" sx="91000" sy="9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black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 rot="8100000">
              <a:off x="3443291" y="2070100"/>
              <a:ext cx="5259886" cy="23876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52000"/>
                  </a:schemeClr>
                </a:gs>
                <a:gs pos="74000">
                  <a:schemeClr val="accent3">
                    <a:lumMod val="45000"/>
                    <a:lumOff val="55000"/>
                    <a:alpha val="55000"/>
                  </a:schemeClr>
                </a:gs>
                <a:gs pos="83000">
                  <a:schemeClr val="accent3">
                    <a:lumMod val="45000"/>
                    <a:lumOff val="55000"/>
                    <a:alpha val="52000"/>
                  </a:schemeClr>
                </a:gs>
                <a:gs pos="100000">
                  <a:schemeClr val="accent3">
                    <a:lumMod val="30000"/>
                    <a:lumOff val="70000"/>
                    <a:alpha val="4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42900" dist="50800" dir="5400000" sx="91000" sy="9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black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4155534" y="1346200"/>
              <a:ext cx="3835400" cy="3835400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alpha val="55000"/>
                  </a:srgbClr>
                </a:gs>
                <a:gs pos="68000">
                  <a:schemeClr val="accent3">
                    <a:lumMod val="45000"/>
                    <a:lumOff val="55000"/>
                    <a:alpha val="88000"/>
                  </a:schemeClr>
                </a:gs>
                <a:gs pos="83000">
                  <a:schemeClr val="accent3">
                    <a:lumMod val="45000"/>
                    <a:lumOff val="55000"/>
                    <a:alpha val="43000"/>
                  </a:schemeClr>
                </a:gs>
                <a:gs pos="100000">
                  <a:schemeClr val="accent3">
                    <a:lumMod val="30000"/>
                    <a:lumOff val="70000"/>
                    <a:alpha val="5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42900" dist="50800" dir="5400000" sx="91000" sy="9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188807" y="2355594"/>
            <a:ext cx="38248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dirty="0">
                <a:solidFill>
                  <a:prstClr val="whit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Microsoft JhengHei Light" panose="020B0304030504040204" pitchFamily="34" charset="-122"/>
              </a:rPr>
              <a:t>Business</a:t>
            </a:r>
            <a:endParaRPr lang="en-US" altLang="zh-CN" sz="4400" dirty="0">
              <a:solidFill>
                <a:prstClr val="white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Microsoft JhengHei Light" panose="020B0304030504040204" pitchFamily="34" charset="-122"/>
            </a:endParaRPr>
          </a:p>
          <a:p>
            <a:pPr algn="ctr"/>
            <a:r>
              <a:rPr lang="en-US" altLang="zh-CN" sz="4400" dirty="0">
                <a:solidFill>
                  <a:prstClr val="whit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Microsoft JhengHei Light" panose="020B0304030504040204" pitchFamily="34" charset="-122"/>
              </a:rPr>
              <a:t>ppt </a:t>
            </a:r>
            <a:r>
              <a:rPr lang="zh-CN" altLang="en-US" sz="4400" dirty="0">
                <a:solidFill>
                  <a:prstClr val="whit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Microsoft JhengHei Light" panose="020B0304030504040204" pitchFamily="34" charset="-122"/>
              </a:rPr>
              <a:t>template</a:t>
            </a:r>
          </a:p>
        </p:txBody>
      </p:sp>
      <p:pic>
        <p:nvPicPr>
          <p:cNvPr id="8" name="It's a Beautiful D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522200" y="596900"/>
            <a:ext cx="609600" cy="6096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B3D23E97-9937-4846-B4D1-74D6DE368CB7}"/>
              </a:ext>
            </a:extLst>
          </p:cNvPr>
          <p:cNvSpPr/>
          <p:nvPr/>
        </p:nvSpPr>
        <p:spPr>
          <a:xfrm>
            <a:off x="4333241" y="3865589"/>
            <a:ext cx="35255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102AE4A2-0084-41FF-87B9-A5DC949E0B65}"/>
              </a:ext>
            </a:extLst>
          </p:cNvPr>
          <p:cNvSpPr/>
          <p:nvPr/>
        </p:nvSpPr>
        <p:spPr>
          <a:xfrm>
            <a:off x="10309790" y="522058"/>
            <a:ext cx="1033529" cy="276999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LOGO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13" name="TextBox 28">
            <a:hlinkClick r:id="rId5"/>
            <a:extLst>
              <a:ext uri="{FF2B5EF4-FFF2-40B4-BE49-F238E27FC236}">
                <a16:creationId xmlns:a16="http://schemas.microsoft.com/office/drawing/2014/main" id="{40843F6C-5F4C-4E67-B1D1-6029C80D89FB}"/>
              </a:ext>
            </a:extLst>
          </p:cNvPr>
          <p:cNvSpPr txBox="1"/>
          <p:nvPr/>
        </p:nvSpPr>
        <p:spPr>
          <a:xfrm>
            <a:off x="868807" y="6279621"/>
            <a:ext cx="5194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68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4000">
        <p14:flythrough dir="out" hasBounce="1"/>
      </p:transition>
    </mc:Choice>
    <mc:Fallback xmlns:ahyp="http://schemas.microsoft.com/office/drawing/2018/hyperlinkcolor" xmlns:a16="http://schemas.microsoft.com/office/drawing/2014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509713" y="871538"/>
            <a:ext cx="9172575" cy="914400"/>
          </a:xfrm>
          <a:prstGeom prst="round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3" name="文本框 4"/>
          <p:cNvSpPr txBox="1">
            <a:spLocks noChangeArrowheads="1"/>
          </p:cNvSpPr>
          <p:nvPr/>
        </p:nvSpPr>
        <p:spPr bwMode="auto">
          <a:xfrm>
            <a:off x="3258684" y="1004888"/>
            <a:ext cx="56746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YOUR TITLE HERE </a:t>
            </a:r>
            <a:endParaRPr lang="zh-CN" altLang="en-US" sz="40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401798" y="2599871"/>
            <a:ext cx="3388405" cy="3388406"/>
            <a:chOff x="1373" y="640"/>
            <a:chExt cx="3173" cy="3173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gray">
            <a:xfrm>
              <a:off x="1373" y="640"/>
              <a:ext cx="3173" cy="3173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chemeClr val="lt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gray">
            <a:xfrm>
              <a:off x="1744" y="1011"/>
              <a:ext cx="2431" cy="2431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chemeClr val="lt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1896" y="1163"/>
              <a:ext cx="2126" cy="212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chemeClr val="lt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gray">
            <a:xfrm>
              <a:off x="2580" y="1847"/>
              <a:ext cx="759" cy="759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chemeClr val="lt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>
              <a:off x="3209" y="1344"/>
              <a:ext cx="649" cy="649"/>
            </a:xfrm>
            <a:prstGeom prst="lin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chemeClr val="lt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066" y="1344"/>
              <a:ext cx="631" cy="631"/>
            </a:xfrm>
            <a:prstGeom prst="lin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chemeClr val="lt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2085" y="2487"/>
              <a:ext cx="640" cy="631"/>
            </a:xfrm>
            <a:prstGeom prst="lin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chemeClr val="lt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3042" y="2487"/>
              <a:ext cx="594" cy="604"/>
            </a:xfrm>
            <a:prstGeom prst="lin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chemeClr val="lt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sp>
        <p:nvSpPr>
          <p:cNvPr id="13" name="文本框 15"/>
          <p:cNvSpPr txBox="1">
            <a:spLocks noChangeArrowheads="1"/>
          </p:cNvSpPr>
          <p:nvPr/>
        </p:nvSpPr>
        <p:spPr bwMode="auto">
          <a:xfrm>
            <a:off x="8334397" y="3450871"/>
            <a:ext cx="27129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  <a:endParaRPr lang="zh-CN" altLang="en-US" sz="16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8334397" y="4412638"/>
            <a:ext cx="27129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  <a:endParaRPr lang="zh-CN" altLang="en-US" sz="16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1327728" y="3545002"/>
            <a:ext cx="27129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  <a:endParaRPr lang="zh-CN" altLang="en-US" sz="16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327728" y="4506769"/>
            <a:ext cx="27129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  <a:endParaRPr lang="zh-CN" altLang="en-US" sz="16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83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4000">
        <p14:flythrough dir="out" hasBounce="1"/>
      </p:transition>
    </mc:Choice>
    <mc:Fallback xmlns="">
      <p:transition spd="slow" advClick="0" advTm="4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509713" y="871538"/>
            <a:ext cx="9172575" cy="914400"/>
          </a:xfrm>
          <a:prstGeom prst="round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3" name="文本框 4"/>
          <p:cNvSpPr txBox="1">
            <a:spLocks noChangeArrowheads="1"/>
          </p:cNvSpPr>
          <p:nvPr/>
        </p:nvSpPr>
        <p:spPr bwMode="auto">
          <a:xfrm>
            <a:off x="3258684" y="1004888"/>
            <a:ext cx="56746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YOUR TITLE HERE </a:t>
            </a:r>
            <a:endParaRPr lang="zh-CN" altLang="en-US" sz="40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3861455" y="2429821"/>
            <a:ext cx="3887929" cy="3886800"/>
          </a:xfrm>
          <a:prstGeom prst="ellipse">
            <a:avLst/>
          </a:prstGeom>
          <a:solidFill>
            <a:schemeClr val="bg1">
              <a:alpha val="20000"/>
            </a:schemeClr>
          </a:solidFill>
          <a:ln w="28575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 b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267247" y="3835205"/>
            <a:ext cx="1125988" cy="112566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 b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5826856" y="2224540"/>
            <a:ext cx="0" cy="4297362"/>
          </a:xfrm>
          <a:prstGeom prst="line">
            <a:avLst/>
          </a:prstGeom>
          <a:noFill/>
          <a:ln w="38100" cap="rnd">
            <a:solidFill>
              <a:schemeClr val="bg1">
                <a:alpha val="50000"/>
              </a:schemeClr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rot="5400000" flipV="1">
            <a:off x="5847165" y="2223916"/>
            <a:ext cx="0" cy="4298610"/>
          </a:xfrm>
          <a:prstGeom prst="line">
            <a:avLst/>
          </a:prstGeom>
          <a:noFill/>
          <a:ln w="38100" cap="rnd">
            <a:solidFill>
              <a:schemeClr val="bg1">
                <a:alpha val="50000"/>
              </a:schemeClr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rot="1811937" flipV="1">
            <a:off x="5826856" y="2224540"/>
            <a:ext cx="0" cy="4297362"/>
          </a:xfrm>
          <a:prstGeom prst="line">
            <a:avLst/>
          </a:prstGeom>
          <a:noFill/>
          <a:ln w="38100" cap="rnd">
            <a:solidFill>
              <a:schemeClr val="bg1">
                <a:alpha val="50000"/>
              </a:schemeClr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rot="19788063" flipH="1" flipV="1">
            <a:off x="5847165" y="2224540"/>
            <a:ext cx="0" cy="4297362"/>
          </a:xfrm>
          <a:prstGeom prst="line">
            <a:avLst/>
          </a:prstGeom>
          <a:noFill/>
          <a:ln w="38100" cap="rnd">
            <a:solidFill>
              <a:schemeClr val="bg1">
                <a:alpha val="50000"/>
              </a:schemeClr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rot="3623873" flipV="1">
            <a:off x="5824600" y="2226172"/>
            <a:ext cx="2256" cy="4298610"/>
          </a:xfrm>
          <a:prstGeom prst="line">
            <a:avLst/>
          </a:prstGeom>
          <a:noFill/>
          <a:ln w="38100" cap="rnd">
            <a:solidFill>
              <a:schemeClr val="bg1">
                <a:alpha val="50000"/>
              </a:schemeClr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rot="17976127">
            <a:off x="5847165" y="2264521"/>
            <a:ext cx="2256" cy="4298610"/>
          </a:xfrm>
          <a:prstGeom prst="line">
            <a:avLst/>
          </a:prstGeom>
          <a:noFill/>
          <a:ln w="38100" cap="rnd">
            <a:solidFill>
              <a:schemeClr val="bg1">
                <a:alpha val="50000"/>
              </a:schemeClr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2" name="文本框 15"/>
          <p:cNvSpPr txBox="1">
            <a:spLocks noChangeArrowheads="1"/>
          </p:cNvSpPr>
          <p:nvPr/>
        </p:nvSpPr>
        <p:spPr bwMode="auto">
          <a:xfrm>
            <a:off x="8334397" y="4162070"/>
            <a:ext cx="27129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  <a:endParaRPr lang="zh-CN" altLang="en-US" sz="16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8334397" y="5123837"/>
            <a:ext cx="27129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  <a:endParaRPr lang="zh-CN" altLang="en-US" sz="16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327728" y="4256201"/>
            <a:ext cx="27129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  <a:endParaRPr lang="zh-CN" altLang="en-US" sz="16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5" name="文本框 15"/>
          <p:cNvSpPr txBox="1">
            <a:spLocks noChangeArrowheads="1"/>
          </p:cNvSpPr>
          <p:nvPr/>
        </p:nvSpPr>
        <p:spPr bwMode="auto">
          <a:xfrm>
            <a:off x="1327728" y="5217968"/>
            <a:ext cx="27129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  <a:endParaRPr lang="zh-CN" altLang="en-US" sz="16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144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4000">
        <p14:flythrough dir="out" hasBounce="1"/>
      </p:transition>
    </mc:Choice>
    <mc:Fallback xmlns:a14="http://schemas.microsoft.com/office/drawing/2010/main" xmlns="">
      <p:transition spd="slow" advClick="0" advTm="4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885792" y="218792"/>
            <a:ext cx="6420416" cy="6420416"/>
            <a:chOff x="3443291" y="633957"/>
            <a:chExt cx="5259886" cy="5259886"/>
          </a:xfrm>
        </p:grpSpPr>
        <p:sp>
          <p:nvSpPr>
            <p:cNvPr id="6" name="圆角矩形 5"/>
            <p:cNvSpPr/>
            <p:nvPr/>
          </p:nvSpPr>
          <p:spPr>
            <a:xfrm>
              <a:off x="3443291" y="2070100"/>
              <a:ext cx="5259886" cy="23876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0"/>
                  </a:schemeClr>
                </a:gs>
                <a:gs pos="63000">
                  <a:schemeClr val="accent3">
                    <a:lumMod val="45000"/>
                    <a:lumOff val="55000"/>
                    <a:alpha val="34000"/>
                  </a:schemeClr>
                </a:gs>
                <a:gs pos="83000">
                  <a:schemeClr val="accent3">
                    <a:lumMod val="45000"/>
                    <a:lumOff val="55000"/>
                    <a:alpha val="25000"/>
                  </a:schemeClr>
                </a:gs>
                <a:gs pos="100000">
                  <a:schemeClr val="accent3">
                    <a:lumMod val="30000"/>
                    <a:lumOff val="70000"/>
                    <a:alpha val="13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42900" dist="50800" dir="5400000" sx="91000" sy="9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 rot="2700000">
              <a:off x="3443291" y="2070100"/>
              <a:ext cx="5259886" cy="23876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0"/>
                  </a:schemeClr>
                </a:gs>
                <a:gs pos="63000">
                  <a:schemeClr val="accent3">
                    <a:lumMod val="45000"/>
                    <a:lumOff val="55000"/>
                    <a:alpha val="34000"/>
                  </a:schemeClr>
                </a:gs>
                <a:gs pos="83000">
                  <a:schemeClr val="accent3">
                    <a:lumMod val="45000"/>
                    <a:lumOff val="55000"/>
                    <a:alpha val="25000"/>
                  </a:schemeClr>
                </a:gs>
                <a:gs pos="100000">
                  <a:schemeClr val="accent3">
                    <a:lumMod val="30000"/>
                    <a:lumOff val="70000"/>
                    <a:alpha val="13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42900" dist="50800" dir="5400000" sx="91000" sy="9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 rot="5400000">
              <a:off x="3443291" y="2070100"/>
              <a:ext cx="5259886" cy="23876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0"/>
                  </a:schemeClr>
                </a:gs>
                <a:gs pos="63000">
                  <a:schemeClr val="accent3">
                    <a:lumMod val="45000"/>
                    <a:lumOff val="55000"/>
                    <a:alpha val="34000"/>
                  </a:schemeClr>
                </a:gs>
                <a:gs pos="83000">
                  <a:schemeClr val="accent3">
                    <a:lumMod val="45000"/>
                    <a:lumOff val="55000"/>
                    <a:alpha val="25000"/>
                  </a:schemeClr>
                </a:gs>
                <a:gs pos="100000">
                  <a:schemeClr val="accent3">
                    <a:lumMod val="30000"/>
                    <a:lumOff val="70000"/>
                    <a:alpha val="13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42900" dist="50800" dir="5400000" sx="91000" sy="9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 rot="8100000">
              <a:off x="3443291" y="2070100"/>
              <a:ext cx="5259886" cy="23876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0"/>
                  </a:schemeClr>
                </a:gs>
                <a:gs pos="63000">
                  <a:schemeClr val="accent3">
                    <a:lumMod val="45000"/>
                    <a:lumOff val="55000"/>
                    <a:alpha val="34000"/>
                  </a:schemeClr>
                </a:gs>
                <a:gs pos="83000">
                  <a:schemeClr val="accent3">
                    <a:lumMod val="45000"/>
                    <a:lumOff val="55000"/>
                    <a:alpha val="25000"/>
                  </a:schemeClr>
                </a:gs>
                <a:gs pos="100000">
                  <a:schemeClr val="accent3">
                    <a:lumMod val="30000"/>
                    <a:lumOff val="70000"/>
                    <a:alpha val="13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42900" dist="50800" dir="5400000" sx="91000" sy="9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4155534" y="1346200"/>
              <a:ext cx="3835400" cy="38354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39000"/>
                  </a:schemeClr>
                </a:gs>
                <a:gs pos="63000">
                  <a:schemeClr val="accent3">
                    <a:lumMod val="45000"/>
                    <a:lumOff val="55000"/>
                    <a:alpha val="77000"/>
                  </a:schemeClr>
                </a:gs>
                <a:gs pos="83000">
                  <a:schemeClr val="accent3">
                    <a:lumMod val="45000"/>
                    <a:lumOff val="55000"/>
                    <a:alpha val="57000"/>
                  </a:schemeClr>
                </a:gs>
                <a:gs pos="100000">
                  <a:schemeClr val="accent3">
                    <a:lumMod val="30000"/>
                    <a:lumOff val="70000"/>
                    <a:alpha val="52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42900" dist="50800" dir="5400000" sx="91000" sy="9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857638" y="2487010"/>
            <a:ext cx="6476725" cy="1634682"/>
            <a:chOff x="2857639" y="2336926"/>
            <a:chExt cx="6476725" cy="1634682"/>
          </a:xfrm>
        </p:grpSpPr>
        <p:sp>
          <p:nvSpPr>
            <p:cNvPr id="3" name="文本框 2"/>
            <p:cNvSpPr txBox="1"/>
            <p:nvPr/>
          </p:nvSpPr>
          <p:spPr>
            <a:xfrm>
              <a:off x="2857639" y="2336926"/>
              <a:ext cx="64767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kumimoji="1" lang="en-US" altLang="zh-CN" sz="4000" b="1" dirty="0">
                  <a:solidFill>
                    <a:prstClr val="white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CHAPTER FOUR</a:t>
              </a:r>
              <a:endParaRPr kumimoji="1" lang="zh-CN" altLang="en-US" sz="4000" b="1" dirty="0">
                <a:solidFill>
                  <a:prstClr val="whit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857639" y="3214478"/>
              <a:ext cx="6476725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>
                <a:lnSpc>
                  <a:spcPct val="90000"/>
                </a:lnSpc>
              </a:pPr>
              <a:r>
                <a:rPr kumimoji="1" lang="zh-CN" altLang="en-US" sz="4800" b="1" dirty="0">
                  <a:solidFill>
                    <a:prstClr val="white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Project risk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782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4000">
        <p14:flythrough dir="out" hasBounce="1"/>
      </p:transition>
    </mc:Choice>
    <mc:Fallback xmlns="">
      <p:transition spd="slow" advClick="0" advTm="4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509713" y="871538"/>
            <a:ext cx="9172575" cy="914400"/>
          </a:xfrm>
          <a:prstGeom prst="round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3" name="文本框 4"/>
          <p:cNvSpPr txBox="1">
            <a:spLocks noChangeArrowheads="1"/>
          </p:cNvSpPr>
          <p:nvPr/>
        </p:nvSpPr>
        <p:spPr bwMode="auto">
          <a:xfrm>
            <a:off x="3258684" y="1004888"/>
            <a:ext cx="56746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YOUR TITLE HERE </a:t>
            </a:r>
            <a:endParaRPr lang="zh-CN" altLang="en-US" sz="40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058825" y="2482650"/>
            <a:ext cx="4305300" cy="3838575"/>
            <a:chOff x="2163763" y="1362075"/>
            <a:chExt cx="4305300" cy="3838575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2163763" y="2743200"/>
              <a:ext cx="1695450" cy="1076325"/>
            </a:xfrm>
            <a:prstGeom prst="hexagon">
              <a:avLst>
                <a:gd name="adj" fmla="val 25969"/>
                <a:gd name="vf" fmla="val 115470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chemeClr val="lt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4748213" y="1362075"/>
              <a:ext cx="1720850" cy="3838575"/>
              <a:chOff x="2762" y="1206"/>
              <a:chExt cx="1084" cy="2418"/>
            </a:xfrm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2762" y="1206"/>
                <a:ext cx="1084" cy="375"/>
              </a:xfrm>
              <a:prstGeom prst="rect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TW" altLang="en-US">
                  <a:latin typeface="方正兰亭超细黑简体" panose="02000000000000000000" pitchFamily="2" charset="-122"/>
                  <a:ea typeface="方正兰亭超细黑简体" panose="02000000000000000000" pitchFamily="2" charset="-122"/>
                </a:endParaRPr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2762" y="1716"/>
                <a:ext cx="1084" cy="375"/>
              </a:xfrm>
              <a:prstGeom prst="rect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TW" altLang="en-US">
                  <a:latin typeface="方正兰亭超细黑简体" panose="02000000000000000000" pitchFamily="2" charset="-122"/>
                  <a:ea typeface="方正兰亭超细黑简体" panose="02000000000000000000" pitchFamily="2" charset="-122"/>
                </a:endParaRPr>
              </a:p>
            </p:txBody>
          </p:sp>
          <p:sp>
            <p:nvSpPr>
              <p:cNvPr id="14" name="Rectangle 9"/>
              <p:cNvSpPr>
                <a:spLocks noChangeArrowheads="1"/>
              </p:cNvSpPr>
              <p:nvPr/>
            </p:nvSpPr>
            <p:spPr bwMode="auto">
              <a:xfrm>
                <a:off x="2762" y="2227"/>
                <a:ext cx="1084" cy="375"/>
              </a:xfrm>
              <a:prstGeom prst="rect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TW" altLang="en-US">
                  <a:latin typeface="方正兰亭超细黑简体" panose="02000000000000000000" pitchFamily="2" charset="-122"/>
                  <a:ea typeface="方正兰亭超细黑简体" panose="02000000000000000000" pitchFamily="2" charset="-122"/>
                </a:endParaRPr>
              </a:p>
            </p:txBody>
          </p:sp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2762" y="2738"/>
                <a:ext cx="1084" cy="375"/>
              </a:xfrm>
              <a:prstGeom prst="rect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TW" altLang="en-US">
                  <a:latin typeface="方正兰亭超细黑简体" panose="02000000000000000000" pitchFamily="2" charset="-122"/>
                  <a:ea typeface="方正兰亭超细黑简体" panose="02000000000000000000" pitchFamily="2" charset="-122"/>
                </a:endParaRPr>
              </a:p>
            </p:txBody>
          </p:sp>
          <p:sp>
            <p:nvSpPr>
              <p:cNvPr id="16" name="Rectangle 11"/>
              <p:cNvSpPr>
                <a:spLocks noChangeArrowheads="1"/>
              </p:cNvSpPr>
              <p:nvPr/>
            </p:nvSpPr>
            <p:spPr bwMode="auto">
              <a:xfrm>
                <a:off x="2762" y="3249"/>
                <a:ext cx="1084" cy="375"/>
              </a:xfrm>
              <a:prstGeom prst="rect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TW" altLang="en-US">
                  <a:latin typeface="方正兰亭超细黑简体" panose="02000000000000000000" pitchFamily="2" charset="-122"/>
                  <a:ea typeface="方正兰亭超细黑简体" panose="02000000000000000000" pitchFamily="2" charset="-122"/>
                </a:endParaRPr>
              </a:p>
            </p:txBody>
          </p:sp>
        </p:grpSp>
        <p:cxnSp>
          <p:nvCxnSpPr>
            <p:cNvPr id="7" name="AutoShape 12"/>
            <p:cNvCxnSpPr>
              <a:cxnSpLocks noChangeShapeType="1"/>
              <a:stCxn id="16" idx="1"/>
              <a:endCxn id="5" idx="2"/>
            </p:cNvCxnSpPr>
            <p:nvPr/>
          </p:nvCxnSpPr>
          <p:spPr bwMode="auto">
            <a:xfrm flipH="1" flipV="1">
              <a:off x="3859213" y="3281363"/>
              <a:ext cx="860425" cy="1622425"/>
            </a:xfrm>
            <a:prstGeom prst="straightConnector1">
              <a:avLst/>
            </a:prstGeom>
            <a:noFill/>
            <a:ln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" name="AutoShape 13"/>
            <p:cNvCxnSpPr>
              <a:cxnSpLocks noChangeShapeType="1"/>
              <a:stCxn id="15" idx="1"/>
              <a:endCxn id="5" idx="2"/>
            </p:cNvCxnSpPr>
            <p:nvPr/>
          </p:nvCxnSpPr>
          <p:spPr bwMode="auto">
            <a:xfrm flipH="1" flipV="1">
              <a:off x="3859213" y="3281363"/>
              <a:ext cx="860425" cy="811213"/>
            </a:xfrm>
            <a:prstGeom prst="straightConnector1">
              <a:avLst/>
            </a:prstGeom>
            <a:noFill/>
            <a:ln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AutoShape 14"/>
            <p:cNvCxnSpPr>
              <a:cxnSpLocks noChangeShapeType="1"/>
              <a:stCxn id="14" idx="1"/>
              <a:endCxn id="5" idx="2"/>
            </p:cNvCxnSpPr>
            <p:nvPr/>
          </p:nvCxnSpPr>
          <p:spPr bwMode="auto">
            <a:xfrm flipH="1">
              <a:off x="3859213" y="3281363"/>
              <a:ext cx="860425" cy="0"/>
            </a:xfrm>
            <a:prstGeom prst="straightConnector1">
              <a:avLst/>
            </a:prstGeom>
            <a:noFill/>
            <a:ln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" name="AutoShape 15"/>
            <p:cNvCxnSpPr>
              <a:cxnSpLocks noChangeShapeType="1"/>
              <a:stCxn id="13" idx="1"/>
              <a:endCxn id="5" idx="2"/>
            </p:cNvCxnSpPr>
            <p:nvPr/>
          </p:nvCxnSpPr>
          <p:spPr bwMode="auto">
            <a:xfrm flipH="1">
              <a:off x="3859213" y="2470150"/>
              <a:ext cx="860425" cy="811213"/>
            </a:xfrm>
            <a:prstGeom prst="straightConnector1">
              <a:avLst/>
            </a:prstGeom>
            <a:noFill/>
            <a:ln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AutoShape 16"/>
            <p:cNvCxnSpPr>
              <a:cxnSpLocks noChangeShapeType="1"/>
              <a:stCxn id="12" idx="1"/>
              <a:endCxn id="5" idx="2"/>
            </p:cNvCxnSpPr>
            <p:nvPr/>
          </p:nvCxnSpPr>
          <p:spPr bwMode="auto">
            <a:xfrm flipH="1">
              <a:off x="3859213" y="1660525"/>
              <a:ext cx="860425" cy="1620838"/>
            </a:xfrm>
            <a:prstGeom prst="straightConnector1">
              <a:avLst/>
            </a:prstGeom>
            <a:noFill/>
            <a:ln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7" name="文本框 15"/>
          <p:cNvSpPr txBox="1">
            <a:spLocks noChangeArrowheads="1"/>
          </p:cNvSpPr>
          <p:nvPr/>
        </p:nvSpPr>
        <p:spPr bwMode="auto">
          <a:xfrm>
            <a:off x="2234786" y="4250446"/>
            <a:ext cx="13355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TI TITLETEXT</a:t>
            </a:r>
            <a:endParaRPr lang="zh-CN" altLang="en-US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8" name="文本框 15"/>
          <p:cNvSpPr txBox="1">
            <a:spLocks noChangeArrowheads="1"/>
          </p:cNvSpPr>
          <p:nvPr/>
        </p:nvSpPr>
        <p:spPr bwMode="auto">
          <a:xfrm>
            <a:off x="6716776" y="2586107"/>
            <a:ext cx="27129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  <a:endParaRPr lang="zh-CN" altLang="en-US" sz="16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9" name="文本框 15"/>
          <p:cNvSpPr txBox="1">
            <a:spLocks noChangeArrowheads="1"/>
          </p:cNvSpPr>
          <p:nvPr/>
        </p:nvSpPr>
        <p:spPr bwMode="auto">
          <a:xfrm>
            <a:off x="6716776" y="3418276"/>
            <a:ext cx="27129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  <a:endParaRPr lang="zh-CN" altLang="en-US" sz="16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20" name="文本框 15"/>
          <p:cNvSpPr txBox="1">
            <a:spLocks noChangeArrowheads="1"/>
          </p:cNvSpPr>
          <p:nvPr/>
        </p:nvSpPr>
        <p:spPr bwMode="auto">
          <a:xfrm>
            <a:off x="6716776" y="4250445"/>
            <a:ext cx="27129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  <a:endParaRPr lang="zh-CN" altLang="en-US" sz="16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21" name="文本框 15"/>
          <p:cNvSpPr txBox="1">
            <a:spLocks noChangeArrowheads="1"/>
          </p:cNvSpPr>
          <p:nvPr/>
        </p:nvSpPr>
        <p:spPr bwMode="auto">
          <a:xfrm>
            <a:off x="6716776" y="5082615"/>
            <a:ext cx="27129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  <a:endParaRPr lang="zh-CN" altLang="en-US" sz="16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22" name="文本框 15"/>
          <p:cNvSpPr txBox="1">
            <a:spLocks noChangeArrowheads="1"/>
          </p:cNvSpPr>
          <p:nvPr/>
        </p:nvSpPr>
        <p:spPr bwMode="auto">
          <a:xfrm>
            <a:off x="6716776" y="5914785"/>
            <a:ext cx="27129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  <a:endParaRPr lang="zh-CN" altLang="en-US" sz="16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182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4000">
        <p14:flythrough dir="out" hasBounce="1"/>
      </p:transition>
    </mc:Choice>
    <mc:Fallback xmlns="">
      <p:transition spd="slow" advClick="0" advTm="4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509713" y="871538"/>
            <a:ext cx="9172575" cy="914400"/>
          </a:xfrm>
          <a:prstGeom prst="round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3" name="文本框 4"/>
          <p:cNvSpPr txBox="1">
            <a:spLocks noChangeArrowheads="1"/>
          </p:cNvSpPr>
          <p:nvPr/>
        </p:nvSpPr>
        <p:spPr bwMode="auto">
          <a:xfrm>
            <a:off x="3258684" y="1004888"/>
            <a:ext cx="56746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YOUR TITLE HERE </a:t>
            </a:r>
            <a:endParaRPr lang="zh-CN" altLang="en-US" sz="40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3331029" y="3367993"/>
            <a:ext cx="5426756" cy="2713947"/>
            <a:chOff x="1111" y="1298"/>
            <a:chExt cx="3351" cy="1676"/>
          </a:xfrm>
        </p:grpSpPr>
        <p:sp>
          <p:nvSpPr>
            <p:cNvPr id="5" name="Freeform 11"/>
            <p:cNvSpPr>
              <a:spLocks/>
            </p:cNvSpPr>
            <p:nvPr/>
          </p:nvSpPr>
          <p:spPr bwMode="gray">
            <a:xfrm>
              <a:off x="3358" y="2055"/>
              <a:ext cx="42" cy="161"/>
            </a:xfrm>
            <a:custGeom>
              <a:avLst/>
              <a:gdLst>
                <a:gd name="T0" fmla="*/ 2147483646 w 123"/>
                <a:gd name="T1" fmla="*/ 2147483646 h 174"/>
                <a:gd name="T2" fmla="*/ 0 w 123"/>
                <a:gd name="T3" fmla="*/ 0 h 174"/>
                <a:gd name="T4" fmla="*/ 0 w 123"/>
                <a:gd name="T5" fmla="*/ 2147483646 h 174"/>
                <a:gd name="T6" fmla="*/ 2147483646 w 123"/>
                <a:gd name="T7" fmla="*/ 2147483646 h 1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174"/>
                <a:gd name="T14" fmla="*/ 123 w 123"/>
                <a:gd name="T15" fmla="*/ 174 h 1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174">
                  <a:moveTo>
                    <a:pt x="123" y="50"/>
                  </a:moveTo>
                  <a:cubicBezTo>
                    <a:pt x="90" y="18"/>
                    <a:pt x="46" y="0"/>
                    <a:pt x="0" y="0"/>
                  </a:cubicBezTo>
                  <a:lnTo>
                    <a:pt x="0" y="174"/>
                  </a:lnTo>
                  <a:lnTo>
                    <a:pt x="123" y="5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chemeClr val="lt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6" name="Freeform 12"/>
            <p:cNvSpPr>
              <a:spLocks/>
            </p:cNvSpPr>
            <p:nvPr/>
          </p:nvSpPr>
          <p:spPr bwMode="gray">
            <a:xfrm>
              <a:off x="2787" y="1780"/>
              <a:ext cx="1675" cy="1194"/>
            </a:xfrm>
            <a:custGeom>
              <a:avLst/>
              <a:gdLst>
                <a:gd name="T0" fmla="*/ 2147483646 w 174"/>
                <a:gd name="T1" fmla="*/ 2147483646 h 124"/>
                <a:gd name="T2" fmla="*/ 2147483646 w 174"/>
                <a:gd name="T3" fmla="*/ 0 h 124"/>
                <a:gd name="T4" fmla="*/ 0 w 174"/>
                <a:gd name="T5" fmla="*/ 2147483646 h 124"/>
                <a:gd name="T6" fmla="*/ 2147483646 w 174"/>
                <a:gd name="T7" fmla="*/ 2147483646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4"/>
                <a:gd name="T13" fmla="*/ 0 h 124"/>
                <a:gd name="T14" fmla="*/ 174 w 174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4" h="124">
                  <a:moveTo>
                    <a:pt x="174" y="124"/>
                  </a:moveTo>
                  <a:cubicBezTo>
                    <a:pt x="174" y="77"/>
                    <a:pt x="155" y="33"/>
                    <a:pt x="123" y="0"/>
                  </a:cubicBezTo>
                  <a:lnTo>
                    <a:pt x="0" y="124"/>
                  </a:lnTo>
                  <a:lnTo>
                    <a:pt x="174" y="124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chemeClr val="lt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7" name="Freeform 17"/>
            <p:cNvSpPr>
              <a:spLocks/>
            </p:cNvSpPr>
            <p:nvPr/>
          </p:nvSpPr>
          <p:spPr bwMode="gray">
            <a:xfrm>
              <a:off x="1111" y="1780"/>
              <a:ext cx="1676" cy="1194"/>
            </a:xfrm>
            <a:custGeom>
              <a:avLst/>
              <a:gdLst>
                <a:gd name="T0" fmla="*/ 2147483646 w 174"/>
                <a:gd name="T1" fmla="*/ 0 h 124"/>
                <a:gd name="T2" fmla="*/ 0 w 174"/>
                <a:gd name="T3" fmla="*/ 2147483646 h 124"/>
                <a:gd name="T4" fmla="*/ 2147483646 w 174"/>
                <a:gd name="T5" fmla="*/ 2147483646 h 124"/>
                <a:gd name="T6" fmla="*/ 2147483646 w 174"/>
                <a:gd name="T7" fmla="*/ 0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4"/>
                <a:gd name="T13" fmla="*/ 0 h 124"/>
                <a:gd name="T14" fmla="*/ 174 w 174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4" h="124">
                  <a:moveTo>
                    <a:pt x="50" y="0"/>
                  </a:moveTo>
                  <a:cubicBezTo>
                    <a:pt x="18" y="33"/>
                    <a:pt x="0" y="77"/>
                    <a:pt x="0" y="123"/>
                  </a:cubicBezTo>
                  <a:lnTo>
                    <a:pt x="174" y="12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chemeClr val="lt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gray">
            <a:xfrm>
              <a:off x="1592" y="1298"/>
              <a:ext cx="1195" cy="1676"/>
            </a:xfrm>
            <a:custGeom>
              <a:avLst/>
              <a:gdLst>
                <a:gd name="T0" fmla="*/ 2147483646 w 124"/>
                <a:gd name="T1" fmla="*/ 0 h 174"/>
                <a:gd name="T2" fmla="*/ 0 w 124"/>
                <a:gd name="T3" fmla="*/ 2147483646 h 174"/>
                <a:gd name="T4" fmla="*/ 2147483646 w 124"/>
                <a:gd name="T5" fmla="*/ 2147483646 h 174"/>
                <a:gd name="T6" fmla="*/ 2147483646 w 124"/>
                <a:gd name="T7" fmla="*/ 0 h 1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74"/>
                <a:gd name="T14" fmla="*/ 124 w 124"/>
                <a:gd name="T15" fmla="*/ 174 h 1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74">
                  <a:moveTo>
                    <a:pt x="123" y="0"/>
                  </a:moveTo>
                  <a:cubicBezTo>
                    <a:pt x="77" y="0"/>
                    <a:pt x="33" y="18"/>
                    <a:pt x="0" y="50"/>
                  </a:cubicBezTo>
                  <a:lnTo>
                    <a:pt x="124" y="174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chemeClr val="lt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9" name="Freeform 41"/>
            <p:cNvSpPr>
              <a:spLocks/>
            </p:cNvSpPr>
            <p:nvPr/>
          </p:nvSpPr>
          <p:spPr bwMode="gray">
            <a:xfrm>
              <a:off x="2787" y="1557"/>
              <a:ext cx="1000" cy="1417"/>
            </a:xfrm>
            <a:custGeom>
              <a:avLst/>
              <a:gdLst>
                <a:gd name="T0" fmla="*/ 2147483646 w 123"/>
                <a:gd name="T1" fmla="*/ 2147483646 h 174"/>
                <a:gd name="T2" fmla="*/ 0 w 123"/>
                <a:gd name="T3" fmla="*/ 0 h 174"/>
                <a:gd name="T4" fmla="*/ 0 w 123"/>
                <a:gd name="T5" fmla="*/ 2147483646 h 174"/>
                <a:gd name="T6" fmla="*/ 2147483646 w 123"/>
                <a:gd name="T7" fmla="*/ 2147483646 h 1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174"/>
                <a:gd name="T14" fmla="*/ 123 w 123"/>
                <a:gd name="T15" fmla="*/ 174 h 1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174">
                  <a:moveTo>
                    <a:pt x="123" y="50"/>
                  </a:moveTo>
                  <a:cubicBezTo>
                    <a:pt x="90" y="18"/>
                    <a:pt x="46" y="0"/>
                    <a:pt x="0" y="0"/>
                  </a:cubicBezTo>
                  <a:lnTo>
                    <a:pt x="0" y="174"/>
                  </a:lnTo>
                  <a:lnTo>
                    <a:pt x="123" y="5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chemeClr val="lt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10" name="Freeform 42"/>
            <p:cNvSpPr>
              <a:spLocks/>
            </p:cNvSpPr>
            <p:nvPr/>
          </p:nvSpPr>
          <p:spPr bwMode="gray">
            <a:xfrm>
              <a:off x="2787" y="1964"/>
              <a:ext cx="1415" cy="1010"/>
            </a:xfrm>
            <a:custGeom>
              <a:avLst/>
              <a:gdLst>
                <a:gd name="T0" fmla="*/ 2147483646 w 174"/>
                <a:gd name="T1" fmla="*/ 2147483646 h 124"/>
                <a:gd name="T2" fmla="*/ 2147483646 w 174"/>
                <a:gd name="T3" fmla="*/ 0 h 124"/>
                <a:gd name="T4" fmla="*/ 0 w 174"/>
                <a:gd name="T5" fmla="*/ 2147483646 h 124"/>
                <a:gd name="T6" fmla="*/ 2147483646 w 174"/>
                <a:gd name="T7" fmla="*/ 2147483646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4"/>
                <a:gd name="T13" fmla="*/ 0 h 124"/>
                <a:gd name="T14" fmla="*/ 174 w 174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4" h="124">
                  <a:moveTo>
                    <a:pt x="174" y="124"/>
                  </a:moveTo>
                  <a:cubicBezTo>
                    <a:pt x="174" y="77"/>
                    <a:pt x="155" y="33"/>
                    <a:pt x="123" y="0"/>
                  </a:cubicBezTo>
                  <a:lnTo>
                    <a:pt x="0" y="124"/>
                  </a:lnTo>
                  <a:lnTo>
                    <a:pt x="174" y="124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chemeClr val="lt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11" name="Freeform 43"/>
            <p:cNvSpPr>
              <a:spLocks/>
            </p:cNvSpPr>
            <p:nvPr/>
          </p:nvSpPr>
          <p:spPr bwMode="gray">
            <a:xfrm>
              <a:off x="1372" y="1964"/>
              <a:ext cx="1415" cy="1010"/>
            </a:xfrm>
            <a:custGeom>
              <a:avLst/>
              <a:gdLst>
                <a:gd name="T0" fmla="*/ 2147483646 w 174"/>
                <a:gd name="T1" fmla="*/ 0 h 124"/>
                <a:gd name="T2" fmla="*/ 0 w 174"/>
                <a:gd name="T3" fmla="*/ 2147483646 h 124"/>
                <a:gd name="T4" fmla="*/ 2147483646 w 174"/>
                <a:gd name="T5" fmla="*/ 2147483646 h 124"/>
                <a:gd name="T6" fmla="*/ 2147483646 w 174"/>
                <a:gd name="T7" fmla="*/ 0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4"/>
                <a:gd name="T13" fmla="*/ 0 h 124"/>
                <a:gd name="T14" fmla="*/ 174 w 174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4" h="124">
                  <a:moveTo>
                    <a:pt x="50" y="0"/>
                  </a:moveTo>
                  <a:cubicBezTo>
                    <a:pt x="18" y="33"/>
                    <a:pt x="0" y="77"/>
                    <a:pt x="0" y="123"/>
                  </a:cubicBezTo>
                  <a:lnTo>
                    <a:pt x="174" y="12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chemeClr val="lt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12" name="Freeform 44"/>
            <p:cNvSpPr>
              <a:spLocks/>
            </p:cNvSpPr>
            <p:nvPr/>
          </p:nvSpPr>
          <p:spPr bwMode="gray">
            <a:xfrm>
              <a:off x="1779" y="1557"/>
              <a:ext cx="1008" cy="1417"/>
            </a:xfrm>
            <a:custGeom>
              <a:avLst/>
              <a:gdLst>
                <a:gd name="T0" fmla="*/ 2147483646 w 124"/>
                <a:gd name="T1" fmla="*/ 0 h 174"/>
                <a:gd name="T2" fmla="*/ 0 w 124"/>
                <a:gd name="T3" fmla="*/ 2147483646 h 174"/>
                <a:gd name="T4" fmla="*/ 2147483646 w 124"/>
                <a:gd name="T5" fmla="*/ 2147483646 h 174"/>
                <a:gd name="T6" fmla="*/ 2147483646 w 124"/>
                <a:gd name="T7" fmla="*/ 0 h 1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74"/>
                <a:gd name="T14" fmla="*/ 124 w 124"/>
                <a:gd name="T15" fmla="*/ 174 h 1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74">
                  <a:moveTo>
                    <a:pt x="123" y="0"/>
                  </a:moveTo>
                  <a:cubicBezTo>
                    <a:pt x="77" y="0"/>
                    <a:pt x="33" y="18"/>
                    <a:pt x="0" y="50"/>
                  </a:cubicBezTo>
                  <a:lnTo>
                    <a:pt x="124" y="174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chemeClr val="lt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sp>
        <p:nvSpPr>
          <p:cNvPr id="13" name="文本框 15"/>
          <p:cNvSpPr txBox="1">
            <a:spLocks noChangeArrowheads="1"/>
          </p:cNvSpPr>
          <p:nvPr/>
        </p:nvSpPr>
        <p:spPr bwMode="auto">
          <a:xfrm>
            <a:off x="8334397" y="3450871"/>
            <a:ext cx="27129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  <a:endParaRPr lang="zh-CN" altLang="en-US" sz="16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8334397" y="4412638"/>
            <a:ext cx="27129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  <a:endParaRPr lang="zh-CN" altLang="en-US" sz="16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1327728" y="3545002"/>
            <a:ext cx="27129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  <a:endParaRPr lang="zh-CN" altLang="en-US" sz="16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327728" y="4506769"/>
            <a:ext cx="27129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  <a:endParaRPr lang="zh-CN" altLang="en-US" sz="16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828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4000">
        <p14:flythrough dir="out" hasBounce="1"/>
      </p:transition>
    </mc:Choice>
    <mc:Fallback xmlns="">
      <p:transition spd="slow" advClick="0" advTm="4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466057" y="799057"/>
            <a:ext cx="5259886" cy="5259886"/>
            <a:chOff x="3443291" y="633957"/>
            <a:chExt cx="5259886" cy="5259886"/>
          </a:xfrm>
        </p:grpSpPr>
        <p:sp>
          <p:nvSpPr>
            <p:cNvPr id="3" name="圆角矩形 2"/>
            <p:cNvSpPr/>
            <p:nvPr/>
          </p:nvSpPr>
          <p:spPr>
            <a:xfrm>
              <a:off x="3443291" y="2070100"/>
              <a:ext cx="5259886" cy="23876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52000"/>
                  </a:schemeClr>
                </a:gs>
                <a:gs pos="74000">
                  <a:schemeClr val="accent3">
                    <a:lumMod val="45000"/>
                    <a:lumOff val="55000"/>
                    <a:alpha val="55000"/>
                  </a:schemeClr>
                </a:gs>
                <a:gs pos="83000">
                  <a:schemeClr val="accent3">
                    <a:lumMod val="45000"/>
                    <a:lumOff val="55000"/>
                    <a:alpha val="52000"/>
                  </a:schemeClr>
                </a:gs>
                <a:gs pos="100000">
                  <a:schemeClr val="accent3">
                    <a:lumMod val="30000"/>
                    <a:lumOff val="70000"/>
                    <a:alpha val="4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42900" dist="50800" dir="5400000" sx="91000" sy="9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black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 rot="2700000">
              <a:off x="3443291" y="2070100"/>
              <a:ext cx="5259886" cy="23876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52000"/>
                  </a:schemeClr>
                </a:gs>
                <a:gs pos="74000">
                  <a:schemeClr val="accent3">
                    <a:lumMod val="45000"/>
                    <a:lumOff val="55000"/>
                    <a:alpha val="55000"/>
                  </a:schemeClr>
                </a:gs>
                <a:gs pos="83000">
                  <a:schemeClr val="accent3">
                    <a:lumMod val="45000"/>
                    <a:lumOff val="55000"/>
                    <a:alpha val="52000"/>
                  </a:schemeClr>
                </a:gs>
                <a:gs pos="100000">
                  <a:schemeClr val="accent3">
                    <a:lumMod val="30000"/>
                    <a:lumOff val="70000"/>
                    <a:alpha val="4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42900" dist="50800" dir="5400000" sx="91000" sy="9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black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 rot="5400000">
              <a:off x="3443291" y="2070100"/>
              <a:ext cx="5259886" cy="23876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52000"/>
                  </a:schemeClr>
                </a:gs>
                <a:gs pos="74000">
                  <a:schemeClr val="accent3">
                    <a:lumMod val="45000"/>
                    <a:lumOff val="55000"/>
                    <a:alpha val="55000"/>
                  </a:schemeClr>
                </a:gs>
                <a:gs pos="83000">
                  <a:schemeClr val="accent3">
                    <a:lumMod val="45000"/>
                    <a:lumOff val="55000"/>
                    <a:alpha val="52000"/>
                  </a:schemeClr>
                </a:gs>
                <a:gs pos="100000">
                  <a:schemeClr val="accent3">
                    <a:lumMod val="30000"/>
                    <a:lumOff val="70000"/>
                    <a:alpha val="4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42900" dist="50800" dir="5400000" sx="91000" sy="9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black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 rot="8100000">
              <a:off x="3443291" y="2070100"/>
              <a:ext cx="5259886" cy="23876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52000"/>
                  </a:schemeClr>
                </a:gs>
                <a:gs pos="74000">
                  <a:schemeClr val="accent3">
                    <a:lumMod val="45000"/>
                    <a:lumOff val="55000"/>
                    <a:alpha val="55000"/>
                  </a:schemeClr>
                </a:gs>
                <a:gs pos="83000">
                  <a:schemeClr val="accent3">
                    <a:lumMod val="45000"/>
                    <a:lumOff val="55000"/>
                    <a:alpha val="52000"/>
                  </a:schemeClr>
                </a:gs>
                <a:gs pos="100000">
                  <a:schemeClr val="accent3">
                    <a:lumMod val="30000"/>
                    <a:lumOff val="70000"/>
                    <a:alpha val="4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42900" dist="50800" dir="5400000" sx="91000" sy="9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black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4155534" y="1346200"/>
              <a:ext cx="3835400" cy="3835400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alpha val="55000"/>
                  </a:srgbClr>
                </a:gs>
                <a:gs pos="68000">
                  <a:schemeClr val="accent3">
                    <a:lumMod val="45000"/>
                    <a:lumOff val="55000"/>
                    <a:alpha val="88000"/>
                  </a:schemeClr>
                </a:gs>
                <a:gs pos="83000">
                  <a:schemeClr val="accent3">
                    <a:lumMod val="45000"/>
                    <a:lumOff val="55000"/>
                    <a:alpha val="43000"/>
                  </a:schemeClr>
                </a:gs>
                <a:gs pos="100000">
                  <a:schemeClr val="accent3">
                    <a:lumMod val="30000"/>
                    <a:lumOff val="70000"/>
                    <a:alpha val="5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42900" dist="50800" dir="5400000" sx="91000" sy="9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291432" y="2407195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dirty="0">
                <a:solidFill>
                  <a:prstClr val="whit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Microsoft JhengHei Light" panose="020B0304030504040204" pitchFamily="34" charset="-122"/>
              </a:rPr>
              <a:t>Thank you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F5A29B1-FE8A-4776-83B3-9B9BABD029B4}"/>
              </a:ext>
            </a:extLst>
          </p:cNvPr>
          <p:cNvSpPr/>
          <p:nvPr/>
        </p:nvSpPr>
        <p:spPr>
          <a:xfrm>
            <a:off x="4333241" y="3865589"/>
            <a:ext cx="35255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7D66D109-27B8-4F90-A850-E88EEA0B91C3}"/>
              </a:ext>
            </a:extLst>
          </p:cNvPr>
          <p:cNvSpPr/>
          <p:nvPr/>
        </p:nvSpPr>
        <p:spPr>
          <a:xfrm>
            <a:off x="10309790" y="522058"/>
            <a:ext cx="1033529" cy="276999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LOGO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13" name="TextBox 28">
            <a:hlinkClick r:id="rId2"/>
            <a:extLst>
              <a:ext uri="{FF2B5EF4-FFF2-40B4-BE49-F238E27FC236}">
                <a16:creationId xmlns:a16="http://schemas.microsoft.com/office/drawing/2014/main" id="{00D244E6-4993-41AB-BDCF-1118878DE2DB}"/>
              </a:ext>
            </a:extLst>
          </p:cNvPr>
          <p:cNvSpPr txBox="1"/>
          <p:nvPr/>
        </p:nvSpPr>
        <p:spPr>
          <a:xfrm>
            <a:off x="868807" y="6279621"/>
            <a:ext cx="5194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4000">
        <p14:flythrough dir="out" hasBounce="1"/>
      </p:transition>
    </mc:Choice>
    <mc:Fallback xmlns:ahyp="http://schemas.microsoft.com/office/drawing/2018/hyperlinkcolor" xmlns:a16="http://schemas.microsoft.com/office/drawing/2014/main" xmlns="">
      <p:transition spd="slow" advClick="0" advTm="4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624955" y="637922"/>
            <a:ext cx="2942091" cy="2942091"/>
            <a:chOff x="3443291" y="633957"/>
            <a:chExt cx="5259886" cy="5259886"/>
          </a:xfrm>
        </p:grpSpPr>
        <p:sp>
          <p:nvSpPr>
            <p:cNvPr id="4" name="圆角矩形 3"/>
            <p:cNvSpPr/>
            <p:nvPr/>
          </p:nvSpPr>
          <p:spPr>
            <a:xfrm>
              <a:off x="3443291" y="2070100"/>
              <a:ext cx="5259886" cy="23876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52000"/>
                  </a:schemeClr>
                </a:gs>
                <a:gs pos="74000">
                  <a:schemeClr val="accent3">
                    <a:lumMod val="45000"/>
                    <a:lumOff val="55000"/>
                    <a:alpha val="55000"/>
                  </a:schemeClr>
                </a:gs>
                <a:gs pos="83000">
                  <a:schemeClr val="accent3">
                    <a:lumMod val="45000"/>
                    <a:lumOff val="55000"/>
                    <a:alpha val="52000"/>
                  </a:schemeClr>
                </a:gs>
                <a:gs pos="100000">
                  <a:schemeClr val="accent3">
                    <a:lumMod val="30000"/>
                    <a:lumOff val="70000"/>
                    <a:alpha val="4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42900" dist="50800" dir="5400000" sx="91000" sy="9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black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 rot="2700000">
              <a:off x="3443291" y="2070100"/>
              <a:ext cx="5259886" cy="23876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52000"/>
                  </a:schemeClr>
                </a:gs>
                <a:gs pos="74000">
                  <a:schemeClr val="accent3">
                    <a:lumMod val="45000"/>
                    <a:lumOff val="55000"/>
                    <a:alpha val="55000"/>
                  </a:schemeClr>
                </a:gs>
                <a:gs pos="83000">
                  <a:schemeClr val="accent3">
                    <a:lumMod val="45000"/>
                    <a:lumOff val="55000"/>
                    <a:alpha val="52000"/>
                  </a:schemeClr>
                </a:gs>
                <a:gs pos="100000">
                  <a:schemeClr val="accent3">
                    <a:lumMod val="30000"/>
                    <a:lumOff val="70000"/>
                    <a:alpha val="4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42900" dist="50800" dir="5400000" sx="91000" sy="9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black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 rot="5400000">
              <a:off x="3443291" y="2070100"/>
              <a:ext cx="5259886" cy="23876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52000"/>
                  </a:schemeClr>
                </a:gs>
                <a:gs pos="74000">
                  <a:schemeClr val="accent3">
                    <a:lumMod val="45000"/>
                    <a:lumOff val="55000"/>
                    <a:alpha val="55000"/>
                  </a:schemeClr>
                </a:gs>
                <a:gs pos="83000">
                  <a:schemeClr val="accent3">
                    <a:lumMod val="45000"/>
                    <a:lumOff val="55000"/>
                    <a:alpha val="52000"/>
                  </a:schemeClr>
                </a:gs>
                <a:gs pos="100000">
                  <a:schemeClr val="accent3">
                    <a:lumMod val="30000"/>
                    <a:lumOff val="70000"/>
                    <a:alpha val="4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42900" dist="50800" dir="5400000" sx="91000" sy="9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black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 rot="8100000">
              <a:off x="3443291" y="2070100"/>
              <a:ext cx="5259886" cy="23876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52000"/>
                  </a:schemeClr>
                </a:gs>
                <a:gs pos="74000">
                  <a:schemeClr val="accent3">
                    <a:lumMod val="45000"/>
                    <a:lumOff val="55000"/>
                    <a:alpha val="55000"/>
                  </a:schemeClr>
                </a:gs>
                <a:gs pos="83000">
                  <a:schemeClr val="accent3">
                    <a:lumMod val="45000"/>
                    <a:lumOff val="55000"/>
                    <a:alpha val="52000"/>
                  </a:schemeClr>
                </a:gs>
                <a:gs pos="100000">
                  <a:schemeClr val="accent3">
                    <a:lumMod val="30000"/>
                    <a:lumOff val="70000"/>
                    <a:alpha val="4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42900" dist="50800" dir="5400000" sx="91000" sy="9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black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155534" y="1346200"/>
              <a:ext cx="3835400" cy="3835400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alpha val="55000"/>
                  </a:srgbClr>
                </a:gs>
                <a:gs pos="68000">
                  <a:schemeClr val="accent3">
                    <a:lumMod val="45000"/>
                    <a:lumOff val="55000"/>
                    <a:alpha val="88000"/>
                  </a:schemeClr>
                </a:gs>
                <a:gs pos="83000">
                  <a:schemeClr val="accent3">
                    <a:lumMod val="45000"/>
                    <a:lumOff val="55000"/>
                    <a:alpha val="43000"/>
                  </a:schemeClr>
                </a:gs>
                <a:gs pos="100000">
                  <a:schemeClr val="accent3">
                    <a:lumMod val="30000"/>
                    <a:lumOff val="70000"/>
                    <a:alpha val="5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42900" dist="50800" dir="5400000" sx="91000" sy="9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endParaRPr>
            </a:p>
          </p:txBody>
        </p:sp>
      </p:grpSp>
      <p:sp>
        <p:nvSpPr>
          <p:cNvPr id="9" name="椭圆 8"/>
          <p:cNvSpPr/>
          <p:nvPr/>
        </p:nvSpPr>
        <p:spPr>
          <a:xfrm>
            <a:off x="2563331" y="3713765"/>
            <a:ext cx="1415653" cy="1415653"/>
          </a:xfrm>
          <a:prstGeom prst="ellipse">
            <a:avLst/>
          </a:prstGeom>
          <a:gradFill flip="none" rotWithShape="1">
            <a:gsLst>
              <a:gs pos="0">
                <a:srgbClr val="00B0F0">
                  <a:alpha val="55000"/>
                </a:srgbClr>
              </a:gs>
              <a:gs pos="68000">
                <a:schemeClr val="accent3">
                  <a:lumMod val="45000"/>
                  <a:lumOff val="55000"/>
                  <a:alpha val="88000"/>
                </a:schemeClr>
              </a:gs>
              <a:gs pos="83000">
                <a:schemeClr val="accent3">
                  <a:lumMod val="45000"/>
                  <a:lumOff val="55000"/>
                  <a:alpha val="43000"/>
                </a:schemeClr>
              </a:gs>
              <a:gs pos="100000">
                <a:schemeClr val="accent3">
                  <a:lumMod val="30000"/>
                  <a:lumOff val="70000"/>
                  <a:alpha val="5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42900" dist="50800" dir="5400000" sx="91000" sy="9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black"/>
              </a:solidFill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446560" y="3713765"/>
            <a:ext cx="1415653" cy="1415653"/>
          </a:xfrm>
          <a:prstGeom prst="ellipse">
            <a:avLst/>
          </a:prstGeom>
          <a:gradFill flip="none" rotWithShape="1">
            <a:gsLst>
              <a:gs pos="0">
                <a:srgbClr val="00B0F0">
                  <a:alpha val="55000"/>
                </a:srgbClr>
              </a:gs>
              <a:gs pos="68000">
                <a:schemeClr val="accent3">
                  <a:lumMod val="45000"/>
                  <a:lumOff val="55000"/>
                  <a:alpha val="88000"/>
                </a:schemeClr>
              </a:gs>
              <a:gs pos="83000">
                <a:schemeClr val="accent3">
                  <a:lumMod val="45000"/>
                  <a:lumOff val="55000"/>
                  <a:alpha val="43000"/>
                </a:schemeClr>
              </a:gs>
              <a:gs pos="100000">
                <a:schemeClr val="accent3">
                  <a:lumMod val="30000"/>
                  <a:lumOff val="70000"/>
                  <a:alpha val="5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42900" dist="50800" dir="5400000" sx="91000" sy="9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black"/>
              </a:solidFill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329788" y="3713765"/>
            <a:ext cx="1415653" cy="1415653"/>
          </a:xfrm>
          <a:prstGeom prst="ellipse">
            <a:avLst/>
          </a:prstGeom>
          <a:gradFill flip="none" rotWithShape="1">
            <a:gsLst>
              <a:gs pos="0">
                <a:srgbClr val="00B0F0">
                  <a:alpha val="55000"/>
                </a:srgbClr>
              </a:gs>
              <a:gs pos="68000">
                <a:schemeClr val="accent3">
                  <a:lumMod val="45000"/>
                  <a:lumOff val="55000"/>
                  <a:alpha val="88000"/>
                </a:schemeClr>
              </a:gs>
              <a:gs pos="83000">
                <a:schemeClr val="accent3">
                  <a:lumMod val="45000"/>
                  <a:lumOff val="55000"/>
                  <a:alpha val="43000"/>
                </a:schemeClr>
              </a:gs>
              <a:gs pos="100000">
                <a:schemeClr val="accent3">
                  <a:lumMod val="30000"/>
                  <a:lumOff val="70000"/>
                  <a:alpha val="5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42900" dist="50800" dir="5400000" sx="91000" sy="9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black"/>
              </a:solidFill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213016" y="3713765"/>
            <a:ext cx="1415653" cy="1415653"/>
          </a:xfrm>
          <a:prstGeom prst="ellipse">
            <a:avLst/>
          </a:prstGeom>
          <a:gradFill flip="none" rotWithShape="1">
            <a:gsLst>
              <a:gs pos="0">
                <a:srgbClr val="00B0F0">
                  <a:alpha val="55000"/>
                </a:srgbClr>
              </a:gs>
              <a:gs pos="68000">
                <a:schemeClr val="accent3">
                  <a:lumMod val="45000"/>
                  <a:lumOff val="55000"/>
                  <a:alpha val="88000"/>
                </a:schemeClr>
              </a:gs>
              <a:gs pos="83000">
                <a:schemeClr val="accent3">
                  <a:lumMod val="45000"/>
                  <a:lumOff val="55000"/>
                  <a:alpha val="43000"/>
                </a:schemeClr>
              </a:gs>
              <a:gs pos="100000">
                <a:schemeClr val="accent3">
                  <a:lumMod val="30000"/>
                  <a:lumOff val="70000"/>
                  <a:alpha val="5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42900" dist="50800" dir="5400000" sx="91000" sy="9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black"/>
              </a:solidFill>
              <a:latin typeface="Microsoft JhengHei Light" panose="020B0304030504040204" pitchFamily="34" charset="-122"/>
              <a:ea typeface="Microsoft JhengHei Light" panose="020B0304030504040204" pitchFamily="34" charset="-122"/>
              <a:cs typeface="Microsoft JhengHei Light" panose="020B0304030504040204" pitchFamily="34" charset="-122"/>
            </a:endParaRPr>
          </a:p>
        </p:txBody>
      </p:sp>
      <p:sp>
        <p:nvSpPr>
          <p:cNvPr id="18" name="Freeform 23"/>
          <p:cNvSpPr>
            <a:spLocks noEditPoints="1"/>
          </p:cNvSpPr>
          <p:nvPr/>
        </p:nvSpPr>
        <p:spPr bwMode="auto">
          <a:xfrm>
            <a:off x="2982965" y="3981268"/>
            <a:ext cx="576383" cy="880645"/>
          </a:xfrm>
          <a:custGeom>
            <a:avLst/>
            <a:gdLst>
              <a:gd name="T0" fmla="*/ 370 w 538"/>
              <a:gd name="T1" fmla="*/ 710 h 822"/>
              <a:gd name="T2" fmla="*/ 376 w 538"/>
              <a:gd name="T3" fmla="*/ 736 h 822"/>
              <a:gd name="T4" fmla="*/ 184 w 538"/>
              <a:gd name="T5" fmla="*/ 774 h 822"/>
              <a:gd name="T6" fmla="*/ 160 w 538"/>
              <a:gd name="T7" fmla="*/ 754 h 822"/>
              <a:gd name="T8" fmla="*/ 184 w 538"/>
              <a:gd name="T9" fmla="*/ 726 h 822"/>
              <a:gd name="T10" fmla="*/ 180 w 538"/>
              <a:gd name="T11" fmla="*/ 268 h 822"/>
              <a:gd name="T12" fmla="*/ 150 w 538"/>
              <a:gd name="T13" fmla="*/ 236 h 822"/>
              <a:gd name="T14" fmla="*/ 152 w 538"/>
              <a:gd name="T15" fmla="*/ 368 h 822"/>
              <a:gd name="T16" fmla="*/ 190 w 538"/>
              <a:gd name="T17" fmla="*/ 422 h 822"/>
              <a:gd name="T18" fmla="*/ 196 w 538"/>
              <a:gd name="T19" fmla="*/ 372 h 822"/>
              <a:gd name="T20" fmla="*/ 182 w 538"/>
              <a:gd name="T21" fmla="*/ 326 h 822"/>
              <a:gd name="T22" fmla="*/ 256 w 538"/>
              <a:gd name="T23" fmla="*/ 460 h 822"/>
              <a:gd name="T24" fmla="*/ 378 w 538"/>
              <a:gd name="T25" fmla="*/ 238 h 822"/>
              <a:gd name="T26" fmla="*/ 358 w 538"/>
              <a:gd name="T27" fmla="*/ 306 h 822"/>
              <a:gd name="T28" fmla="*/ 274 w 538"/>
              <a:gd name="T29" fmla="*/ 460 h 822"/>
              <a:gd name="T30" fmla="*/ 384 w 538"/>
              <a:gd name="T31" fmla="*/ 372 h 822"/>
              <a:gd name="T32" fmla="*/ 414 w 538"/>
              <a:gd name="T33" fmla="*/ 278 h 822"/>
              <a:gd name="T34" fmla="*/ 406 w 538"/>
              <a:gd name="T35" fmla="*/ 140 h 822"/>
              <a:gd name="T36" fmla="*/ 364 w 538"/>
              <a:gd name="T37" fmla="*/ 188 h 822"/>
              <a:gd name="T38" fmla="*/ 240 w 538"/>
              <a:gd name="T39" fmla="*/ 280 h 822"/>
              <a:gd name="T40" fmla="*/ 322 w 538"/>
              <a:gd name="T41" fmla="*/ 534 h 822"/>
              <a:gd name="T42" fmla="*/ 408 w 538"/>
              <a:gd name="T43" fmla="*/ 452 h 822"/>
              <a:gd name="T44" fmla="*/ 470 w 538"/>
              <a:gd name="T45" fmla="*/ 378 h 822"/>
              <a:gd name="T46" fmla="*/ 498 w 538"/>
              <a:gd name="T47" fmla="*/ 270 h 822"/>
              <a:gd name="T48" fmla="*/ 480 w 538"/>
              <a:gd name="T49" fmla="*/ 182 h 822"/>
              <a:gd name="T50" fmla="*/ 430 w 538"/>
              <a:gd name="T51" fmla="*/ 110 h 822"/>
              <a:gd name="T52" fmla="*/ 338 w 538"/>
              <a:gd name="T53" fmla="*/ 52 h 822"/>
              <a:gd name="T54" fmla="*/ 246 w 538"/>
              <a:gd name="T55" fmla="*/ 44 h 822"/>
              <a:gd name="T56" fmla="*/ 142 w 538"/>
              <a:gd name="T57" fmla="*/ 82 h 822"/>
              <a:gd name="T58" fmla="*/ 82 w 538"/>
              <a:gd name="T59" fmla="*/ 142 h 822"/>
              <a:gd name="T60" fmla="*/ 44 w 538"/>
              <a:gd name="T61" fmla="*/ 246 h 822"/>
              <a:gd name="T62" fmla="*/ 52 w 538"/>
              <a:gd name="T63" fmla="*/ 338 h 822"/>
              <a:gd name="T64" fmla="*/ 108 w 538"/>
              <a:gd name="T65" fmla="*/ 430 h 822"/>
              <a:gd name="T66" fmla="*/ 220 w 538"/>
              <a:gd name="T67" fmla="*/ 492 h 822"/>
              <a:gd name="T68" fmla="*/ 178 w 538"/>
              <a:gd name="T69" fmla="*/ 522 h 822"/>
              <a:gd name="T70" fmla="*/ 80 w 538"/>
              <a:gd name="T71" fmla="*/ 460 h 822"/>
              <a:gd name="T72" fmla="*/ 22 w 538"/>
              <a:gd name="T73" fmla="*/ 374 h 822"/>
              <a:gd name="T74" fmla="*/ 0 w 538"/>
              <a:gd name="T75" fmla="*/ 270 h 822"/>
              <a:gd name="T76" fmla="*/ 32 w 538"/>
              <a:gd name="T77" fmla="*/ 142 h 822"/>
              <a:gd name="T78" fmla="*/ 98 w 538"/>
              <a:gd name="T79" fmla="*/ 62 h 822"/>
              <a:gd name="T80" fmla="*/ 216 w 538"/>
              <a:gd name="T81" fmla="*/ 6 h 822"/>
              <a:gd name="T82" fmla="*/ 324 w 538"/>
              <a:gd name="T83" fmla="*/ 6 h 822"/>
              <a:gd name="T84" fmla="*/ 440 w 538"/>
              <a:gd name="T85" fmla="*/ 62 h 822"/>
              <a:gd name="T86" fmla="*/ 506 w 538"/>
              <a:gd name="T87" fmla="*/ 142 h 822"/>
              <a:gd name="T88" fmla="*/ 538 w 538"/>
              <a:gd name="T89" fmla="*/ 270 h 822"/>
              <a:gd name="T90" fmla="*/ 518 w 538"/>
              <a:gd name="T91" fmla="*/ 374 h 822"/>
              <a:gd name="T92" fmla="*/ 460 w 538"/>
              <a:gd name="T93" fmla="*/ 460 h 822"/>
              <a:gd name="T94" fmla="*/ 364 w 538"/>
              <a:gd name="T95" fmla="*/ 554 h 822"/>
              <a:gd name="T96" fmla="*/ 174 w 538"/>
              <a:gd name="T97" fmla="*/ 592 h 822"/>
              <a:gd name="T98" fmla="*/ 160 w 538"/>
              <a:gd name="T99" fmla="*/ 616 h 822"/>
              <a:gd name="T100" fmla="*/ 354 w 538"/>
              <a:gd name="T101" fmla="*/ 614 h 822"/>
              <a:gd name="T102" fmla="*/ 378 w 538"/>
              <a:gd name="T103" fmla="*/ 588 h 822"/>
              <a:gd name="T104" fmla="*/ 364 w 538"/>
              <a:gd name="T105" fmla="*/ 568 h 822"/>
              <a:gd name="T106" fmla="*/ 184 w 538"/>
              <a:gd name="T107" fmla="*/ 658 h 822"/>
              <a:gd name="T108" fmla="*/ 160 w 538"/>
              <a:gd name="T109" fmla="*/ 684 h 822"/>
              <a:gd name="T110" fmla="*/ 184 w 538"/>
              <a:gd name="T111" fmla="*/ 706 h 822"/>
              <a:gd name="T112" fmla="*/ 376 w 538"/>
              <a:gd name="T113" fmla="*/ 668 h 822"/>
              <a:gd name="T114" fmla="*/ 370 w 538"/>
              <a:gd name="T115" fmla="*/ 642 h 822"/>
              <a:gd name="T116" fmla="*/ 328 w 538"/>
              <a:gd name="T117" fmla="*/ 770 h 822"/>
              <a:gd name="T118" fmla="*/ 230 w 538"/>
              <a:gd name="T119" fmla="*/ 806 h 822"/>
              <a:gd name="T120" fmla="*/ 270 w 538"/>
              <a:gd name="T121" fmla="*/ 822 h 822"/>
              <a:gd name="T122" fmla="*/ 310 w 538"/>
              <a:gd name="T123" fmla="*/ 808 h 822"/>
              <a:gd name="T124" fmla="*/ 328 w 538"/>
              <a:gd name="T125" fmla="*/ 770 h 8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8" h="822">
                <a:moveTo>
                  <a:pt x="184" y="726"/>
                </a:moveTo>
                <a:lnTo>
                  <a:pt x="354" y="706"/>
                </a:lnTo>
                <a:lnTo>
                  <a:pt x="354" y="706"/>
                </a:lnTo>
                <a:lnTo>
                  <a:pt x="364" y="706"/>
                </a:lnTo>
                <a:lnTo>
                  <a:pt x="370" y="710"/>
                </a:lnTo>
                <a:lnTo>
                  <a:pt x="376" y="716"/>
                </a:lnTo>
                <a:lnTo>
                  <a:pt x="378" y="726"/>
                </a:lnTo>
                <a:lnTo>
                  <a:pt x="378" y="726"/>
                </a:lnTo>
                <a:lnTo>
                  <a:pt x="378" y="726"/>
                </a:lnTo>
                <a:lnTo>
                  <a:pt x="376" y="736"/>
                </a:lnTo>
                <a:lnTo>
                  <a:pt x="370" y="744"/>
                </a:lnTo>
                <a:lnTo>
                  <a:pt x="364" y="750"/>
                </a:lnTo>
                <a:lnTo>
                  <a:pt x="354" y="752"/>
                </a:lnTo>
                <a:lnTo>
                  <a:pt x="184" y="774"/>
                </a:lnTo>
                <a:lnTo>
                  <a:pt x="184" y="774"/>
                </a:lnTo>
                <a:lnTo>
                  <a:pt x="174" y="774"/>
                </a:lnTo>
                <a:lnTo>
                  <a:pt x="166" y="768"/>
                </a:lnTo>
                <a:lnTo>
                  <a:pt x="162" y="762"/>
                </a:lnTo>
                <a:lnTo>
                  <a:pt x="160" y="754"/>
                </a:lnTo>
                <a:lnTo>
                  <a:pt x="160" y="754"/>
                </a:lnTo>
                <a:lnTo>
                  <a:pt x="160" y="754"/>
                </a:lnTo>
                <a:lnTo>
                  <a:pt x="162" y="744"/>
                </a:lnTo>
                <a:lnTo>
                  <a:pt x="166" y="736"/>
                </a:lnTo>
                <a:lnTo>
                  <a:pt x="174" y="730"/>
                </a:lnTo>
                <a:lnTo>
                  <a:pt x="184" y="726"/>
                </a:lnTo>
                <a:lnTo>
                  <a:pt x="184" y="726"/>
                </a:lnTo>
                <a:close/>
                <a:moveTo>
                  <a:pt x="228" y="298"/>
                </a:moveTo>
                <a:lnTo>
                  <a:pt x="228" y="298"/>
                </a:lnTo>
                <a:lnTo>
                  <a:pt x="204" y="284"/>
                </a:lnTo>
                <a:lnTo>
                  <a:pt x="180" y="268"/>
                </a:lnTo>
                <a:lnTo>
                  <a:pt x="180" y="268"/>
                </a:lnTo>
                <a:lnTo>
                  <a:pt x="166" y="256"/>
                </a:lnTo>
                <a:lnTo>
                  <a:pt x="158" y="246"/>
                </a:lnTo>
                <a:lnTo>
                  <a:pt x="150" y="236"/>
                </a:lnTo>
                <a:lnTo>
                  <a:pt x="150" y="236"/>
                </a:lnTo>
                <a:lnTo>
                  <a:pt x="150" y="250"/>
                </a:lnTo>
                <a:lnTo>
                  <a:pt x="146" y="288"/>
                </a:lnTo>
                <a:lnTo>
                  <a:pt x="146" y="332"/>
                </a:lnTo>
                <a:lnTo>
                  <a:pt x="148" y="352"/>
                </a:lnTo>
                <a:lnTo>
                  <a:pt x="152" y="368"/>
                </a:lnTo>
                <a:lnTo>
                  <a:pt x="152" y="368"/>
                </a:lnTo>
                <a:lnTo>
                  <a:pt x="158" y="384"/>
                </a:lnTo>
                <a:lnTo>
                  <a:pt x="168" y="398"/>
                </a:lnTo>
                <a:lnTo>
                  <a:pt x="178" y="410"/>
                </a:lnTo>
                <a:lnTo>
                  <a:pt x="190" y="422"/>
                </a:lnTo>
                <a:lnTo>
                  <a:pt x="218" y="440"/>
                </a:lnTo>
                <a:lnTo>
                  <a:pt x="244" y="460"/>
                </a:lnTo>
                <a:lnTo>
                  <a:pt x="244" y="460"/>
                </a:lnTo>
                <a:lnTo>
                  <a:pt x="218" y="416"/>
                </a:lnTo>
                <a:lnTo>
                  <a:pt x="196" y="372"/>
                </a:lnTo>
                <a:lnTo>
                  <a:pt x="176" y="328"/>
                </a:lnTo>
                <a:lnTo>
                  <a:pt x="168" y="304"/>
                </a:lnTo>
                <a:lnTo>
                  <a:pt x="160" y="280"/>
                </a:lnTo>
                <a:lnTo>
                  <a:pt x="160" y="280"/>
                </a:lnTo>
                <a:lnTo>
                  <a:pt x="182" y="326"/>
                </a:lnTo>
                <a:lnTo>
                  <a:pt x="204" y="370"/>
                </a:lnTo>
                <a:lnTo>
                  <a:pt x="228" y="412"/>
                </a:lnTo>
                <a:lnTo>
                  <a:pt x="254" y="456"/>
                </a:lnTo>
                <a:lnTo>
                  <a:pt x="254" y="456"/>
                </a:lnTo>
                <a:lnTo>
                  <a:pt x="256" y="460"/>
                </a:lnTo>
                <a:lnTo>
                  <a:pt x="256" y="460"/>
                </a:lnTo>
                <a:lnTo>
                  <a:pt x="294" y="396"/>
                </a:lnTo>
                <a:lnTo>
                  <a:pt x="330" y="334"/>
                </a:lnTo>
                <a:lnTo>
                  <a:pt x="364" y="270"/>
                </a:lnTo>
                <a:lnTo>
                  <a:pt x="378" y="238"/>
                </a:lnTo>
                <a:lnTo>
                  <a:pt x="392" y="204"/>
                </a:lnTo>
                <a:lnTo>
                  <a:pt x="392" y="204"/>
                </a:lnTo>
                <a:lnTo>
                  <a:pt x="382" y="238"/>
                </a:lnTo>
                <a:lnTo>
                  <a:pt x="370" y="272"/>
                </a:lnTo>
                <a:lnTo>
                  <a:pt x="358" y="306"/>
                </a:lnTo>
                <a:lnTo>
                  <a:pt x="342" y="338"/>
                </a:lnTo>
                <a:lnTo>
                  <a:pt x="328" y="368"/>
                </a:lnTo>
                <a:lnTo>
                  <a:pt x="310" y="398"/>
                </a:lnTo>
                <a:lnTo>
                  <a:pt x="274" y="460"/>
                </a:lnTo>
                <a:lnTo>
                  <a:pt x="274" y="460"/>
                </a:lnTo>
                <a:lnTo>
                  <a:pt x="312" y="434"/>
                </a:lnTo>
                <a:lnTo>
                  <a:pt x="332" y="420"/>
                </a:lnTo>
                <a:lnTo>
                  <a:pt x="350" y="406"/>
                </a:lnTo>
                <a:lnTo>
                  <a:pt x="368" y="390"/>
                </a:lnTo>
                <a:lnTo>
                  <a:pt x="384" y="372"/>
                </a:lnTo>
                <a:lnTo>
                  <a:pt x="396" y="354"/>
                </a:lnTo>
                <a:lnTo>
                  <a:pt x="406" y="332"/>
                </a:lnTo>
                <a:lnTo>
                  <a:pt x="406" y="332"/>
                </a:lnTo>
                <a:lnTo>
                  <a:pt x="410" y="306"/>
                </a:lnTo>
                <a:lnTo>
                  <a:pt x="414" y="278"/>
                </a:lnTo>
                <a:lnTo>
                  <a:pt x="414" y="246"/>
                </a:lnTo>
                <a:lnTo>
                  <a:pt x="412" y="214"/>
                </a:lnTo>
                <a:lnTo>
                  <a:pt x="410" y="162"/>
                </a:lnTo>
                <a:lnTo>
                  <a:pt x="406" y="140"/>
                </a:lnTo>
                <a:lnTo>
                  <a:pt x="406" y="140"/>
                </a:lnTo>
                <a:lnTo>
                  <a:pt x="404" y="144"/>
                </a:lnTo>
                <a:lnTo>
                  <a:pt x="398" y="156"/>
                </a:lnTo>
                <a:lnTo>
                  <a:pt x="384" y="170"/>
                </a:lnTo>
                <a:lnTo>
                  <a:pt x="364" y="188"/>
                </a:lnTo>
                <a:lnTo>
                  <a:pt x="364" y="188"/>
                </a:lnTo>
                <a:lnTo>
                  <a:pt x="328" y="210"/>
                </a:lnTo>
                <a:lnTo>
                  <a:pt x="290" y="236"/>
                </a:lnTo>
                <a:lnTo>
                  <a:pt x="270" y="248"/>
                </a:lnTo>
                <a:lnTo>
                  <a:pt x="254" y="264"/>
                </a:lnTo>
                <a:lnTo>
                  <a:pt x="240" y="280"/>
                </a:lnTo>
                <a:lnTo>
                  <a:pt x="228" y="298"/>
                </a:lnTo>
                <a:lnTo>
                  <a:pt x="228" y="298"/>
                </a:lnTo>
                <a:close/>
                <a:moveTo>
                  <a:pt x="322" y="554"/>
                </a:moveTo>
                <a:lnTo>
                  <a:pt x="322" y="550"/>
                </a:lnTo>
                <a:lnTo>
                  <a:pt x="322" y="534"/>
                </a:lnTo>
                <a:lnTo>
                  <a:pt x="322" y="492"/>
                </a:lnTo>
                <a:lnTo>
                  <a:pt x="322" y="492"/>
                </a:lnTo>
                <a:lnTo>
                  <a:pt x="352" y="482"/>
                </a:lnTo>
                <a:lnTo>
                  <a:pt x="380" y="468"/>
                </a:lnTo>
                <a:lnTo>
                  <a:pt x="408" y="452"/>
                </a:lnTo>
                <a:lnTo>
                  <a:pt x="430" y="430"/>
                </a:lnTo>
                <a:lnTo>
                  <a:pt x="430" y="430"/>
                </a:lnTo>
                <a:lnTo>
                  <a:pt x="446" y="414"/>
                </a:lnTo>
                <a:lnTo>
                  <a:pt x="458" y="398"/>
                </a:lnTo>
                <a:lnTo>
                  <a:pt x="470" y="378"/>
                </a:lnTo>
                <a:lnTo>
                  <a:pt x="480" y="358"/>
                </a:lnTo>
                <a:lnTo>
                  <a:pt x="486" y="338"/>
                </a:lnTo>
                <a:lnTo>
                  <a:pt x="492" y="316"/>
                </a:lnTo>
                <a:lnTo>
                  <a:pt x="496" y="294"/>
                </a:lnTo>
                <a:lnTo>
                  <a:pt x="498" y="270"/>
                </a:lnTo>
                <a:lnTo>
                  <a:pt x="498" y="270"/>
                </a:lnTo>
                <a:lnTo>
                  <a:pt x="496" y="246"/>
                </a:lnTo>
                <a:lnTo>
                  <a:pt x="492" y="224"/>
                </a:lnTo>
                <a:lnTo>
                  <a:pt x="486" y="202"/>
                </a:lnTo>
                <a:lnTo>
                  <a:pt x="480" y="182"/>
                </a:lnTo>
                <a:lnTo>
                  <a:pt x="470" y="162"/>
                </a:lnTo>
                <a:lnTo>
                  <a:pt x="458" y="142"/>
                </a:lnTo>
                <a:lnTo>
                  <a:pt x="446" y="126"/>
                </a:lnTo>
                <a:lnTo>
                  <a:pt x="430" y="110"/>
                </a:lnTo>
                <a:lnTo>
                  <a:pt x="430" y="110"/>
                </a:lnTo>
                <a:lnTo>
                  <a:pt x="414" y="94"/>
                </a:lnTo>
                <a:lnTo>
                  <a:pt x="396" y="82"/>
                </a:lnTo>
                <a:lnTo>
                  <a:pt x="378" y="70"/>
                </a:lnTo>
                <a:lnTo>
                  <a:pt x="358" y="60"/>
                </a:lnTo>
                <a:lnTo>
                  <a:pt x="338" y="52"/>
                </a:lnTo>
                <a:lnTo>
                  <a:pt x="316" y="48"/>
                </a:lnTo>
                <a:lnTo>
                  <a:pt x="292" y="44"/>
                </a:lnTo>
                <a:lnTo>
                  <a:pt x="270" y="42"/>
                </a:lnTo>
                <a:lnTo>
                  <a:pt x="270" y="42"/>
                </a:lnTo>
                <a:lnTo>
                  <a:pt x="246" y="44"/>
                </a:lnTo>
                <a:lnTo>
                  <a:pt x="224" y="48"/>
                </a:lnTo>
                <a:lnTo>
                  <a:pt x="202" y="52"/>
                </a:lnTo>
                <a:lnTo>
                  <a:pt x="182" y="60"/>
                </a:lnTo>
                <a:lnTo>
                  <a:pt x="162" y="70"/>
                </a:lnTo>
                <a:lnTo>
                  <a:pt x="142" y="82"/>
                </a:lnTo>
                <a:lnTo>
                  <a:pt x="126" y="94"/>
                </a:lnTo>
                <a:lnTo>
                  <a:pt x="108" y="110"/>
                </a:lnTo>
                <a:lnTo>
                  <a:pt x="108" y="110"/>
                </a:lnTo>
                <a:lnTo>
                  <a:pt x="94" y="126"/>
                </a:lnTo>
                <a:lnTo>
                  <a:pt x="82" y="142"/>
                </a:lnTo>
                <a:lnTo>
                  <a:pt x="70" y="162"/>
                </a:lnTo>
                <a:lnTo>
                  <a:pt x="60" y="182"/>
                </a:lnTo>
                <a:lnTo>
                  <a:pt x="52" y="202"/>
                </a:lnTo>
                <a:lnTo>
                  <a:pt x="46" y="224"/>
                </a:lnTo>
                <a:lnTo>
                  <a:pt x="44" y="246"/>
                </a:lnTo>
                <a:lnTo>
                  <a:pt x="42" y="270"/>
                </a:lnTo>
                <a:lnTo>
                  <a:pt x="42" y="270"/>
                </a:lnTo>
                <a:lnTo>
                  <a:pt x="44" y="294"/>
                </a:lnTo>
                <a:lnTo>
                  <a:pt x="46" y="316"/>
                </a:lnTo>
                <a:lnTo>
                  <a:pt x="52" y="338"/>
                </a:lnTo>
                <a:lnTo>
                  <a:pt x="60" y="358"/>
                </a:lnTo>
                <a:lnTo>
                  <a:pt x="70" y="378"/>
                </a:lnTo>
                <a:lnTo>
                  <a:pt x="82" y="398"/>
                </a:lnTo>
                <a:lnTo>
                  <a:pt x="94" y="414"/>
                </a:lnTo>
                <a:lnTo>
                  <a:pt x="108" y="430"/>
                </a:lnTo>
                <a:lnTo>
                  <a:pt x="108" y="430"/>
                </a:lnTo>
                <a:lnTo>
                  <a:pt x="132" y="452"/>
                </a:lnTo>
                <a:lnTo>
                  <a:pt x="160" y="468"/>
                </a:lnTo>
                <a:lnTo>
                  <a:pt x="188" y="482"/>
                </a:lnTo>
                <a:lnTo>
                  <a:pt x="220" y="492"/>
                </a:lnTo>
                <a:lnTo>
                  <a:pt x="220" y="534"/>
                </a:lnTo>
                <a:lnTo>
                  <a:pt x="220" y="550"/>
                </a:lnTo>
                <a:lnTo>
                  <a:pt x="220" y="566"/>
                </a:lnTo>
                <a:lnTo>
                  <a:pt x="178" y="566"/>
                </a:lnTo>
                <a:lnTo>
                  <a:pt x="178" y="522"/>
                </a:lnTo>
                <a:lnTo>
                  <a:pt x="178" y="522"/>
                </a:lnTo>
                <a:lnTo>
                  <a:pt x="150" y="512"/>
                </a:lnTo>
                <a:lnTo>
                  <a:pt x="124" y="496"/>
                </a:lnTo>
                <a:lnTo>
                  <a:pt x="100" y="480"/>
                </a:lnTo>
                <a:lnTo>
                  <a:pt x="80" y="460"/>
                </a:lnTo>
                <a:lnTo>
                  <a:pt x="80" y="460"/>
                </a:lnTo>
                <a:lnTo>
                  <a:pt x="62" y="442"/>
                </a:lnTo>
                <a:lnTo>
                  <a:pt x="46" y="420"/>
                </a:lnTo>
                <a:lnTo>
                  <a:pt x="32" y="398"/>
                </a:lnTo>
                <a:lnTo>
                  <a:pt x="22" y="374"/>
                </a:lnTo>
                <a:lnTo>
                  <a:pt x="12" y="350"/>
                </a:lnTo>
                <a:lnTo>
                  <a:pt x="6" y="324"/>
                </a:lnTo>
                <a:lnTo>
                  <a:pt x="2" y="298"/>
                </a:lnTo>
                <a:lnTo>
                  <a:pt x="0" y="270"/>
                </a:lnTo>
                <a:lnTo>
                  <a:pt x="0" y="270"/>
                </a:lnTo>
                <a:lnTo>
                  <a:pt x="2" y="242"/>
                </a:lnTo>
                <a:lnTo>
                  <a:pt x="6" y="216"/>
                </a:lnTo>
                <a:lnTo>
                  <a:pt x="12" y="190"/>
                </a:lnTo>
                <a:lnTo>
                  <a:pt x="22" y="166"/>
                </a:lnTo>
                <a:lnTo>
                  <a:pt x="32" y="142"/>
                </a:lnTo>
                <a:lnTo>
                  <a:pt x="46" y="120"/>
                </a:lnTo>
                <a:lnTo>
                  <a:pt x="62" y="98"/>
                </a:lnTo>
                <a:lnTo>
                  <a:pt x="80" y="80"/>
                </a:lnTo>
                <a:lnTo>
                  <a:pt x="80" y="80"/>
                </a:lnTo>
                <a:lnTo>
                  <a:pt x="98" y="62"/>
                </a:lnTo>
                <a:lnTo>
                  <a:pt x="120" y="46"/>
                </a:lnTo>
                <a:lnTo>
                  <a:pt x="142" y="34"/>
                </a:lnTo>
                <a:lnTo>
                  <a:pt x="164" y="22"/>
                </a:lnTo>
                <a:lnTo>
                  <a:pt x="190" y="12"/>
                </a:lnTo>
                <a:lnTo>
                  <a:pt x="216" y="6"/>
                </a:lnTo>
                <a:lnTo>
                  <a:pt x="242" y="2"/>
                </a:lnTo>
                <a:lnTo>
                  <a:pt x="270" y="0"/>
                </a:lnTo>
                <a:lnTo>
                  <a:pt x="270" y="0"/>
                </a:lnTo>
                <a:lnTo>
                  <a:pt x="298" y="2"/>
                </a:lnTo>
                <a:lnTo>
                  <a:pt x="324" y="6"/>
                </a:lnTo>
                <a:lnTo>
                  <a:pt x="350" y="12"/>
                </a:lnTo>
                <a:lnTo>
                  <a:pt x="374" y="22"/>
                </a:lnTo>
                <a:lnTo>
                  <a:pt x="398" y="34"/>
                </a:lnTo>
                <a:lnTo>
                  <a:pt x="420" y="46"/>
                </a:lnTo>
                <a:lnTo>
                  <a:pt x="440" y="62"/>
                </a:lnTo>
                <a:lnTo>
                  <a:pt x="460" y="80"/>
                </a:lnTo>
                <a:lnTo>
                  <a:pt x="460" y="80"/>
                </a:lnTo>
                <a:lnTo>
                  <a:pt x="478" y="98"/>
                </a:lnTo>
                <a:lnTo>
                  <a:pt x="492" y="120"/>
                </a:lnTo>
                <a:lnTo>
                  <a:pt x="506" y="142"/>
                </a:lnTo>
                <a:lnTo>
                  <a:pt x="518" y="166"/>
                </a:lnTo>
                <a:lnTo>
                  <a:pt x="526" y="190"/>
                </a:lnTo>
                <a:lnTo>
                  <a:pt x="534" y="216"/>
                </a:lnTo>
                <a:lnTo>
                  <a:pt x="538" y="242"/>
                </a:lnTo>
                <a:lnTo>
                  <a:pt x="538" y="270"/>
                </a:lnTo>
                <a:lnTo>
                  <a:pt x="538" y="270"/>
                </a:lnTo>
                <a:lnTo>
                  <a:pt x="538" y="298"/>
                </a:lnTo>
                <a:lnTo>
                  <a:pt x="534" y="324"/>
                </a:lnTo>
                <a:lnTo>
                  <a:pt x="526" y="350"/>
                </a:lnTo>
                <a:lnTo>
                  <a:pt x="518" y="374"/>
                </a:lnTo>
                <a:lnTo>
                  <a:pt x="506" y="398"/>
                </a:lnTo>
                <a:lnTo>
                  <a:pt x="492" y="420"/>
                </a:lnTo>
                <a:lnTo>
                  <a:pt x="478" y="442"/>
                </a:lnTo>
                <a:lnTo>
                  <a:pt x="460" y="460"/>
                </a:lnTo>
                <a:lnTo>
                  <a:pt x="460" y="460"/>
                </a:lnTo>
                <a:lnTo>
                  <a:pt x="438" y="480"/>
                </a:lnTo>
                <a:lnTo>
                  <a:pt x="416" y="496"/>
                </a:lnTo>
                <a:lnTo>
                  <a:pt x="390" y="510"/>
                </a:lnTo>
                <a:lnTo>
                  <a:pt x="364" y="522"/>
                </a:lnTo>
                <a:lnTo>
                  <a:pt x="364" y="554"/>
                </a:lnTo>
                <a:lnTo>
                  <a:pt x="322" y="554"/>
                </a:lnTo>
                <a:lnTo>
                  <a:pt x="322" y="554"/>
                </a:lnTo>
                <a:close/>
                <a:moveTo>
                  <a:pt x="184" y="590"/>
                </a:moveTo>
                <a:lnTo>
                  <a:pt x="184" y="590"/>
                </a:lnTo>
                <a:lnTo>
                  <a:pt x="174" y="592"/>
                </a:lnTo>
                <a:lnTo>
                  <a:pt x="166" y="598"/>
                </a:lnTo>
                <a:lnTo>
                  <a:pt x="162" y="606"/>
                </a:lnTo>
                <a:lnTo>
                  <a:pt x="160" y="616"/>
                </a:lnTo>
                <a:lnTo>
                  <a:pt x="160" y="616"/>
                </a:lnTo>
                <a:lnTo>
                  <a:pt x="160" y="616"/>
                </a:lnTo>
                <a:lnTo>
                  <a:pt x="162" y="624"/>
                </a:lnTo>
                <a:lnTo>
                  <a:pt x="166" y="632"/>
                </a:lnTo>
                <a:lnTo>
                  <a:pt x="174" y="636"/>
                </a:lnTo>
                <a:lnTo>
                  <a:pt x="184" y="636"/>
                </a:lnTo>
                <a:lnTo>
                  <a:pt x="354" y="614"/>
                </a:lnTo>
                <a:lnTo>
                  <a:pt x="354" y="614"/>
                </a:lnTo>
                <a:lnTo>
                  <a:pt x="364" y="612"/>
                </a:lnTo>
                <a:lnTo>
                  <a:pt x="370" y="606"/>
                </a:lnTo>
                <a:lnTo>
                  <a:pt x="376" y="598"/>
                </a:lnTo>
                <a:lnTo>
                  <a:pt x="378" y="588"/>
                </a:lnTo>
                <a:lnTo>
                  <a:pt x="378" y="588"/>
                </a:lnTo>
                <a:lnTo>
                  <a:pt x="378" y="588"/>
                </a:lnTo>
                <a:lnTo>
                  <a:pt x="376" y="580"/>
                </a:lnTo>
                <a:lnTo>
                  <a:pt x="370" y="572"/>
                </a:lnTo>
                <a:lnTo>
                  <a:pt x="364" y="568"/>
                </a:lnTo>
                <a:lnTo>
                  <a:pt x="354" y="568"/>
                </a:lnTo>
                <a:lnTo>
                  <a:pt x="184" y="590"/>
                </a:lnTo>
                <a:lnTo>
                  <a:pt x="184" y="590"/>
                </a:lnTo>
                <a:close/>
                <a:moveTo>
                  <a:pt x="184" y="658"/>
                </a:moveTo>
                <a:lnTo>
                  <a:pt x="184" y="658"/>
                </a:lnTo>
                <a:lnTo>
                  <a:pt x="174" y="662"/>
                </a:lnTo>
                <a:lnTo>
                  <a:pt x="166" y="668"/>
                </a:lnTo>
                <a:lnTo>
                  <a:pt x="162" y="676"/>
                </a:lnTo>
                <a:lnTo>
                  <a:pt x="160" y="684"/>
                </a:lnTo>
                <a:lnTo>
                  <a:pt x="160" y="684"/>
                </a:lnTo>
                <a:lnTo>
                  <a:pt x="160" y="684"/>
                </a:lnTo>
                <a:lnTo>
                  <a:pt x="162" y="694"/>
                </a:lnTo>
                <a:lnTo>
                  <a:pt x="166" y="700"/>
                </a:lnTo>
                <a:lnTo>
                  <a:pt x="174" y="704"/>
                </a:lnTo>
                <a:lnTo>
                  <a:pt x="184" y="706"/>
                </a:lnTo>
                <a:lnTo>
                  <a:pt x="354" y="684"/>
                </a:lnTo>
                <a:lnTo>
                  <a:pt x="354" y="684"/>
                </a:lnTo>
                <a:lnTo>
                  <a:pt x="364" y="682"/>
                </a:lnTo>
                <a:lnTo>
                  <a:pt x="370" y="676"/>
                </a:lnTo>
                <a:lnTo>
                  <a:pt x="376" y="668"/>
                </a:lnTo>
                <a:lnTo>
                  <a:pt x="378" y="658"/>
                </a:lnTo>
                <a:lnTo>
                  <a:pt x="378" y="658"/>
                </a:lnTo>
                <a:lnTo>
                  <a:pt x="378" y="658"/>
                </a:lnTo>
                <a:lnTo>
                  <a:pt x="376" y="648"/>
                </a:lnTo>
                <a:lnTo>
                  <a:pt x="370" y="642"/>
                </a:lnTo>
                <a:lnTo>
                  <a:pt x="364" y="638"/>
                </a:lnTo>
                <a:lnTo>
                  <a:pt x="354" y="638"/>
                </a:lnTo>
                <a:lnTo>
                  <a:pt x="184" y="658"/>
                </a:lnTo>
                <a:lnTo>
                  <a:pt x="184" y="658"/>
                </a:lnTo>
                <a:close/>
                <a:moveTo>
                  <a:pt x="328" y="770"/>
                </a:moveTo>
                <a:lnTo>
                  <a:pt x="216" y="784"/>
                </a:lnTo>
                <a:lnTo>
                  <a:pt x="216" y="784"/>
                </a:lnTo>
                <a:lnTo>
                  <a:pt x="220" y="792"/>
                </a:lnTo>
                <a:lnTo>
                  <a:pt x="224" y="800"/>
                </a:lnTo>
                <a:lnTo>
                  <a:pt x="230" y="806"/>
                </a:lnTo>
                <a:lnTo>
                  <a:pt x="236" y="812"/>
                </a:lnTo>
                <a:lnTo>
                  <a:pt x="244" y="816"/>
                </a:lnTo>
                <a:lnTo>
                  <a:pt x="252" y="820"/>
                </a:lnTo>
                <a:lnTo>
                  <a:pt x="262" y="822"/>
                </a:lnTo>
                <a:lnTo>
                  <a:pt x="270" y="822"/>
                </a:lnTo>
                <a:lnTo>
                  <a:pt x="270" y="822"/>
                </a:lnTo>
                <a:lnTo>
                  <a:pt x="282" y="822"/>
                </a:lnTo>
                <a:lnTo>
                  <a:pt x="292" y="818"/>
                </a:lnTo>
                <a:lnTo>
                  <a:pt x="300" y="814"/>
                </a:lnTo>
                <a:lnTo>
                  <a:pt x="310" y="808"/>
                </a:lnTo>
                <a:lnTo>
                  <a:pt x="316" y="800"/>
                </a:lnTo>
                <a:lnTo>
                  <a:pt x="322" y="790"/>
                </a:lnTo>
                <a:lnTo>
                  <a:pt x="326" y="780"/>
                </a:lnTo>
                <a:lnTo>
                  <a:pt x="328" y="770"/>
                </a:lnTo>
                <a:lnTo>
                  <a:pt x="328" y="7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24"/>
          <p:cNvSpPr>
            <a:spLocks noEditPoints="1"/>
          </p:cNvSpPr>
          <p:nvPr/>
        </p:nvSpPr>
        <p:spPr bwMode="auto">
          <a:xfrm>
            <a:off x="4909048" y="3981268"/>
            <a:ext cx="490676" cy="820650"/>
          </a:xfrm>
          <a:custGeom>
            <a:avLst/>
            <a:gdLst>
              <a:gd name="T0" fmla="*/ 14 w 458"/>
              <a:gd name="T1" fmla="*/ 544 h 766"/>
              <a:gd name="T2" fmla="*/ 44 w 458"/>
              <a:gd name="T3" fmla="*/ 460 h 766"/>
              <a:gd name="T4" fmla="*/ 92 w 458"/>
              <a:gd name="T5" fmla="*/ 362 h 766"/>
              <a:gd name="T6" fmla="*/ 96 w 458"/>
              <a:gd name="T7" fmla="*/ 306 h 766"/>
              <a:gd name="T8" fmla="*/ 68 w 458"/>
              <a:gd name="T9" fmla="*/ 232 h 766"/>
              <a:gd name="T10" fmla="*/ 74 w 458"/>
              <a:gd name="T11" fmla="*/ 216 h 766"/>
              <a:gd name="T12" fmla="*/ 142 w 458"/>
              <a:gd name="T13" fmla="*/ 270 h 766"/>
              <a:gd name="T14" fmla="*/ 178 w 458"/>
              <a:gd name="T15" fmla="*/ 316 h 766"/>
              <a:gd name="T16" fmla="*/ 196 w 458"/>
              <a:gd name="T17" fmla="*/ 372 h 766"/>
              <a:gd name="T18" fmla="*/ 192 w 458"/>
              <a:gd name="T19" fmla="*/ 428 h 766"/>
              <a:gd name="T20" fmla="*/ 176 w 458"/>
              <a:gd name="T21" fmla="*/ 518 h 766"/>
              <a:gd name="T22" fmla="*/ 178 w 458"/>
              <a:gd name="T23" fmla="*/ 552 h 766"/>
              <a:gd name="T24" fmla="*/ 196 w 458"/>
              <a:gd name="T25" fmla="*/ 560 h 766"/>
              <a:gd name="T26" fmla="*/ 212 w 458"/>
              <a:gd name="T27" fmla="*/ 560 h 766"/>
              <a:gd name="T28" fmla="*/ 228 w 458"/>
              <a:gd name="T29" fmla="*/ 546 h 766"/>
              <a:gd name="T30" fmla="*/ 236 w 458"/>
              <a:gd name="T31" fmla="*/ 514 h 766"/>
              <a:gd name="T32" fmla="*/ 218 w 458"/>
              <a:gd name="T33" fmla="*/ 406 h 766"/>
              <a:gd name="T34" fmla="*/ 198 w 458"/>
              <a:gd name="T35" fmla="*/ 300 h 766"/>
              <a:gd name="T36" fmla="*/ 190 w 458"/>
              <a:gd name="T37" fmla="*/ 196 h 766"/>
              <a:gd name="T38" fmla="*/ 200 w 458"/>
              <a:gd name="T39" fmla="*/ 136 h 766"/>
              <a:gd name="T40" fmla="*/ 214 w 458"/>
              <a:gd name="T41" fmla="*/ 106 h 766"/>
              <a:gd name="T42" fmla="*/ 270 w 458"/>
              <a:gd name="T43" fmla="*/ 38 h 766"/>
              <a:gd name="T44" fmla="*/ 318 w 458"/>
              <a:gd name="T45" fmla="*/ 0 h 766"/>
              <a:gd name="T46" fmla="*/ 304 w 458"/>
              <a:gd name="T47" fmla="*/ 20 h 766"/>
              <a:gd name="T48" fmla="*/ 272 w 458"/>
              <a:gd name="T49" fmla="*/ 122 h 766"/>
              <a:gd name="T50" fmla="*/ 270 w 458"/>
              <a:gd name="T51" fmla="*/ 184 h 766"/>
              <a:gd name="T52" fmla="*/ 278 w 458"/>
              <a:gd name="T53" fmla="*/ 248 h 766"/>
              <a:gd name="T54" fmla="*/ 292 w 458"/>
              <a:gd name="T55" fmla="*/ 286 h 766"/>
              <a:gd name="T56" fmla="*/ 312 w 458"/>
              <a:gd name="T57" fmla="*/ 314 h 766"/>
              <a:gd name="T58" fmla="*/ 318 w 458"/>
              <a:gd name="T59" fmla="*/ 292 h 766"/>
              <a:gd name="T60" fmla="*/ 328 w 458"/>
              <a:gd name="T61" fmla="*/ 202 h 766"/>
              <a:gd name="T62" fmla="*/ 338 w 458"/>
              <a:gd name="T63" fmla="*/ 176 h 766"/>
              <a:gd name="T64" fmla="*/ 376 w 458"/>
              <a:gd name="T65" fmla="*/ 132 h 766"/>
              <a:gd name="T66" fmla="*/ 420 w 458"/>
              <a:gd name="T67" fmla="*/ 102 h 766"/>
              <a:gd name="T68" fmla="*/ 428 w 458"/>
              <a:gd name="T69" fmla="*/ 102 h 766"/>
              <a:gd name="T70" fmla="*/ 398 w 458"/>
              <a:gd name="T71" fmla="*/ 154 h 766"/>
              <a:gd name="T72" fmla="*/ 384 w 458"/>
              <a:gd name="T73" fmla="*/ 218 h 766"/>
              <a:gd name="T74" fmla="*/ 388 w 458"/>
              <a:gd name="T75" fmla="*/ 306 h 766"/>
              <a:gd name="T76" fmla="*/ 420 w 458"/>
              <a:gd name="T77" fmla="*/ 424 h 766"/>
              <a:gd name="T78" fmla="*/ 448 w 458"/>
              <a:gd name="T79" fmla="*/ 518 h 766"/>
              <a:gd name="T80" fmla="*/ 458 w 458"/>
              <a:gd name="T81" fmla="*/ 610 h 766"/>
              <a:gd name="T82" fmla="*/ 454 w 458"/>
              <a:gd name="T83" fmla="*/ 656 h 766"/>
              <a:gd name="T84" fmla="*/ 430 w 458"/>
              <a:gd name="T85" fmla="*/ 704 h 766"/>
              <a:gd name="T86" fmla="*/ 392 w 458"/>
              <a:gd name="T87" fmla="*/ 736 h 766"/>
              <a:gd name="T88" fmla="*/ 344 w 458"/>
              <a:gd name="T89" fmla="*/ 754 h 766"/>
              <a:gd name="T90" fmla="*/ 252 w 458"/>
              <a:gd name="T91" fmla="*/ 764 h 766"/>
              <a:gd name="T92" fmla="*/ 164 w 458"/>
              <a:gd name="T93" fmla="*/ 762 h 766"/>
              <a:gd name="T94" fmla="*/ 96 w 458"/>
              <a:gd name="T95" fmla="*/ 748 h 766"/>
              <a:gd name="T96" fmla="*/ 40 w 458"/>
              <a:gd name="T97" fmla="*/ 716 h 766"/>
              <a:gd name="T98" fmla="*/ 6 w 458"/>
              <a:gd name="T99" fmla="*/ 662 h 766"/>
              <a:gd name="T100" fmla="*/ 4 w 458"/>
              <a:gd name="T101" fmla="*/ 580 h 766"/>
              <a:gd name="T102" fmla="*/ 128 w 458"/>
              <a:gd name="T103" fmla="*/ 224 h 766"/>
              <a:gd name="T104" fmla="*/ 74 w 458"/>
              <a:gd name="T105" fmla="*/ 128 h 766"/>
              <a:gd name="T106" fmla="*/ 50 w 458"/>
              <a:gd name="T107" fmla="*/ 46 h 766"/>
              <a:gd name="T108" fmla="*/ 52 w 458"/>
              <a:gd name="T109" fmla="*/ 0 h 766"/>
              <a:gd name="T110" fmla="*/ 28 w 458"/>
              <a:gd name="T111" fmla="*/ 52 h 766"/>
              <a:gd name="T112" fmla="*/ 20 w 458"/>
              <a:gd name="T113" fmla="*/ 110 h 766"/>
              <a:gd name="T114" fmla="*/ 30 w 458"/>
              <a:gd name="T115" fmla="*/ 142 h 766"/>
              <a:gd name="T116" fmla="*/ 60 w 458"/>
              <a:gd name="T117" fmla="*/ 176 h 766"/>
              <a:gd name="T118" fmla="*/ 118 w 458"/>
              <a:gd name="T119" fmla="*/ 218 h 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58" h="766">
                <a:moveTo>
                  <a:pt x="4" y="580"/>
                </a:moveTo>
                <a:lnTo>
                  <a:pt x="4" y="580"/>
                </a:lnTo>
                <a:lnTo>
                  <a:pt x="14" y="544"/>
                </a:lnTo>
                <a:lnTo>
                  <a:pt x="24" y="512"/>
                </a:lnTo>
                <a:lnTo>
                  <a:pt x="34" y="484"/>
                </a:lnTo>
                <a:lnTo>
                  <a:pt x="44" y="460"/>
                </a:lnTo>
                <a:lnTo>
                  <a:pt x="66" y="416"/>
                </a:lnTo>
                <a:lnTo>
                  <a:pt x="84" y="380"/>
                </a:lnTo>
                <a:lnTo>
                  <a:pt x="92" y="362"/>
                </a:lnTo>
                <a:lnTo>
                  <a:pt x="96" y="344"/>
                </a:lnTo>
                <a:lnTo>
                  <a:pt x="98" y="324"/>
                </a:lnTo>
                <a:lnTo>
                  <a:pt x="96" y="306"/>
                </a:lnTo>
                <a:lnTo>
                  <a:pt x="90" y="284"/>
                </a:lnTo>
                <a:lnTo>
                  <a:pt x="82" y="260"/>
                </a:lnTo>
                <a:lnTo>
                  <a:pt x="68" y="232"/>
                </a:lnTo>
                <a:lnTo>
                  <a:pt x="50" y="202"/>
                </a:lnTo>
                <a:lnTo>
                  <a:pt x="50" y="202"/>
                </a:lnTo>
                <a:lnTo>
                  <a:pt x="74" y="216"/>
                </a:lnTo>
                <a:lnTo>
                  <a:pt x="98" y="234"/>
                </a:lnTo>
                <a:lnTo>
                  <a:pt x="128" y="256"/>
                </a:lnTo>
                <a:lnTo>
                  <a:pt x="142" y="270"/>
                </a:lnTo>
                <a:lnTo>
                  <a:pt x="154" y="284"/>
                </a:lnTo>
                <a:lnTo>
                  <a:pt x="168" y="300"/>
                </a:lnTo>
                <a:lnTo>
                  <a:pt x="178" y="316"/>
                </a:lnTo>
                <a:lnTo>
                  <a:pt x="188" y="334"/>
                </a:lnTo>
                <a:lnTo>
                  <a:pt x="194" y="352"/>
                </a:lnTo>
                <a:lnTo>
                  <a:pt x="196" y="372"/>
                </a:lnTo>
                <a:lnTo>
                  <a:pt x="196" y="390"/>
                </a:lnTo>
                <a:lnTo>
                  <a:pt x="196" y="390"/>
                </a:lnTo>
                <a:lnTo>
                  <a:pt x="192" y="428"/>
                </a:lnTo>
                <a:lnTo>
                  <a:pt x="186" y="464"/>
                </a:lnTo>
                <a:lnTo>
                  <a:pt x="180" y="492"/>
                </a:lnTo>
                <a:lnTo>
                  <a:pt x="176" y="518"/>
                </a:lnTo>
                <a:lnTo>
                  <a:pt x="174" y="538"/>
                </a:lnTo>
                <a:lnTo>
                  <a:pt x="176" y="544"/>
                </a:lnTo>
                <a:lnTo>
                  <a:pt x="178" y="552"/>
                </a:lnTo>
                <a:lnTo>
                  <a:pt x="182" y="556"/>
                </a:lnTo>
                <a:lnTo>
                  <a:pt x="188" y="560"/>
                </a:lnTo>
                <a:lnTo>
                  <a:pt x="196" y="560"/>
                </a:lnTo>
                <a:lnTo>
                  <a:pt x="206" y="560"/>
                </a:lnTo>
                <a:lnTo>
                  <a:pt x="206" y="560"/>
                </a:lnTo>
                <a:lnTo>
                  <a:pt x="212" y="560"/>
                </a:lnTo>
                <a:lnTo>
                  <a:pt x="220" y="556"/>
                </a:lnTo>
                <a:lnTo>
                  <a:pt x="224" y="552"/>
                </a:lnTo>
                <a:lnTo>
                  <a:pt x="228" y="546"/>
                </a:lnTo>
                <a:lnTo>
                  <a:pt x="232" y="540"/>
                </a:lnTo>
                <a:lnTo>
                  <a:pt x="234" y="532"/>
                </a:lnTo>
                <a:lnTo>
                  <a:pt x="236" y="514"/>
                </a:lnTo>
                <a:lnTo>
                  <a:pt x="234" y="490"/>
                </a:lnTo>
                <a:lnTo>
                  <a:pt x="230" y="466"/>
                </a:lnTo>
                <a:lnTo>
                  <a:pt x="218" y="406"/>
                </a:lnTo>
                <a:lnTo>
                  <a:pt x="218" y="406"/>
                </a:lnTo>
                <a:lnTo>
                  <a:pt x="204" y="336"/>
                </a:lnTo>
                <a:lnTo>
                  <a:pt x="198" y="300"/>
                </a:lnTo>
                <a:lnTo>
                  <a:pt x="192" y="264"/>
                </a:lnTo>
                <a:lnTo>
                  <a:pt x="190" y="230"/>
                </a:lnTo>
                <a:lnTo>
                  <a:pt x="190" y="196"/>
                </a:lnTo>
                <a:lnTo>
                  <a:pt x="192" y="164"/>
                </a:lnTo>
                <a:lnTo>
                  <a:pt x="196" y="150"/>
                </a:lnTo>
                <a:lnTo>
                  <a:pt x="200" y="136"/>
                </a:lnTo>
                <a:lnTo>
                  <a:pt x="200" y="136"/>
                </a:lnTo>
                <a:lnTo>
                  <a:pt x="208" y="120"/>
                </a:lnTo>
                <a:lnTo>
                  <a:pt x="214" y="106"/>
                </a:lnTo>
                <a:lnTo>
                  <a:pt x="232" y="80"/>
                </a:lnTo>
                <a:lnTo>
                  <a:pt x="252" y="58"/>
                </a:lnTo>
                <a:lnTo>
                  <a:pt x="270" y="38"/>
                </a:lnTo>
                <a:lnTo>
                  <a:pt x="290" y="22"/>
                </a:lnTo>
                <a:lnTo>
                  <a:pt x="304" y="10"/>
                </a:lnTo>
                <a:lnTo>
                  <a:pt x="318" y="0"/>
                </a:lnTo>
                <a:lnTo>
                  <a:pt x="318" y="0"/>
                </a:lnTo>
                <a:lnTo>
                  <a:pt x="312" y="10"/>
                </a:lnTo>
                <a:lnTo>
                  <a:pt x="304" y="20"/>
                </a:lnTo>
                <a:lnTo>
                  <a:pt x="292" y="48"/>
                </a:lnTo>
                <a:lnTo>
                  <a:pt x="280" y="84"/>
                </a:lnTo>
                <a:lnTo>
                  <a:pt x="272" y="122"/>
                </a:lnTo>
                <a:lnTo>
                  <a:pt x="270" y="142"/>
                </a:lnTo>
                <a:lnTo>
                  <a:pt x="268" y="164"/>
                </a:lnTo>
                <a:lnTo>
                  <a:pt x="270" y="184"/>
                </a:lnTo>
                <a:lnTo>
                  <a:pt x="270" y="206"/>
                </a:lnTo>
                <a:lnTo>
                  <a:pt x="274" y="226"/>
                </a:lnTo>
                <a:lnTo>
                  <a:pt x="278" y="248"/>
                </a:lnTo>
                <a:lnTo>
                  <a:pt x="284" y="266"/>
                </a:lnTo>
                <a:lnTo>
                  <a:pt x="292" y="286"/>
                </a:lnTo>
                <a:lnTo>
                  <a:pt x="292" y="286"/>
                </a:lnTo>
                <a:lnTo>
                  <a:pt x="304" y="306"/>
                </a:lnTo>
                <a:lnTo>
                  <a:pt x="308" y="312"/>
                </a:lnTo>
                <a:lnTo>
                  <a:pt x="312" y="314"/>
                </a:lnTo>
                <a:lnTo>
                  <a:pt x="314" y="312"/>
                </a:lnTo>
                <a:lnTo>
                  <a:pt x="316" y="308"/>
                </a:lnTo>
                <a:lnTo>
                  <a:pt x="318" y="292"/>
                </a:lnTo>
                <a:lnTo>
                  <a:pt x="320" y="242"/>
                </a:lnTo>
                <a:lnTo>
                  <a:pt x="324" y="214"/>
                </a:lnTo>
                <a:lnTo>
                  <a:pt x="328" y="202"/>
                </a:lnTo>
                <a:lnTo>
                  <a:pt x="332" y="188"/>
                </a:lnTo>
                <a:lnTo>
                  <a:pt x="332" y="188"/>
                </a:lnTo>
                <a:lnTo>
                  <a:pt x="338" y="176"/>
                </a:lnTo>
                <a:lnTo>
                  <a:pt x="344" y="166"/>
                </a:lnTo>
                <a:lnTo>
                  <a:pt x="358" y="146"/>
                </a:lnTo>
                <a:lnTo>
                  <a:pt x="376" y="132"/>
                </a:lnTo>
                <a:lnTo>
                  <a:pt x="392" y="118"/>
                </a:lnTo>
                <a:lnTo>
                  <a:pt x="406" y="110"/>
                </a:lnTo>
                <a:lnTo>
                  <a:pt x="420" y="102"/>
                </a:lnTo>
                <a:lnTo>
                  <a:pt x="432" y="98"/>
                </a:lnTo>
                <a:lnTo>
                  <a:pt x="432" y="98"/>
                </a:lnTo>
                <a:lnTo>
                  <a:pt x="428" y="102"/>
                </a:lnTo>
                <a:lnTo>
                  <a:pt x="418" y="116"/>
                </a:lnTo>
                <a:lnTo>
                  <a:pt x="404" y="138"/>
                </a:lnTo>
                <a:lnTo>
                  <a:pt x="398" y="154"/>
                </a:lnTo>
                <a:lnTo>
                  <a:pt x="392" y="172"/>
                </a:lnTo>
                <a:lnTo>
                  <a:pt x="388" y="194"/>
                </a:lnTo>
                <a:lnTo>
                  <a:pt x="384" y="218"/>
                </a:lnTo>
                <a:lnTo>
                  <a:pt x="384" y="244"/>
                </a:lnTo>
                <a:lnTo>
                  <a:pt x="384" y="274"/>
                </a:lnTo>
                <a:lnTo>
                  <a:pt x="388" y="306"/>
                </a:lnTo>
                <a:lnTo>
                  <a:pt x="394" y="342"/>
                </a:lnTo>
                <a:lnTo>
                  <a:pt x="406" y="382"/>
                </a:lnTo>
                <a:lnTo>
                  <a:pt x="420" y="424"/>
                </a:lnTo>
                <a:lnTo>
                  <a:pt x="420" y="424"/>
                </a:lnTo>
                <a:lnTo>
                  <a:pt x="434" y="472"/>
                </a:lnTo>
                <a:lnTo>
                  <a:pt x="448" y="518"/>
                </a:lnTo>
                <a:lnTo>
                  <a:pt x="456" y="566"/>
                </a:lnTo>
                <a:lnTo>
                  <a:pt x="458" y="588"/>
                </a:lnTo>
                <a:lnTo>
                  <a:pt x="458" y="610"/>
                </a:lnTo>
                <a:lnTo>
                  <a:pt x="458" y="610"/>
                </a:lnTo>
                <a:lnTo>
                  <a:pt x="458" y="634"/>
                </a:lnTo>
                <a:lnTo>
                  <a:pt x="454" y="656"/>
                </a:lnTo>
                <a:lnTo>
                  <a:pt x="448" y="674"/>
                </a:lnTo>
                <a:lnTo>
                  <a:pt x="440" y="690"/>
                </a:lnTo>
                <a:lnTo>
                  <a:pt x="430" y="704"/>
                </a:lnTo>
                <a:lnTo>
                  <a:pt x="420" y="718"/>
                </a:lnTo>
                <a:lnTo>
                  <a:pt x="406" y="728"/>
                </a:lnTo>
                <a:lnTo>
                  <a:pt x="392" y="736"/>
                </a:lnTo>
                <a:lnTo>
                  <a:pt x="378" y="744"/>
                </a:lnTo>
                <a:lnTo>
                  <a:pt x="362" y="748"/>
                </a:lnTo>
                <a:lnTo>
                  <a:pt x="344" y="754"/>
                </a:lnTo>
                <a:lnTo>
                  <a:pt x="326" y="758"/>
                </a:lnTo>
                <a:lnTo>
                  <a:pt x="290" y="762"/>
                </a:lnTo>
                <a:lnTo>
                  <a:pt x="252" y="764"/>
                </a:lnTo>
                <a:lnTo>
                  <a:pt x="252" y="764"/>
                </a:lnTo>
                <a:lnTo>
                  <a:pt x="210" y="766"/>
                </a:lnTo>
                <a:lnTo>
                  <a:pt x="164" y="762"/>
                </a:lnTo>
                <a:lnTo>
                  <a:pt x="142" y="760"/>
                </a:lnTo>
                <a:lnTo>
                  <a:pt x="118" y="754"/>
                </a:lnTo>
                <a:lnTo>
                  <a:pt x="96" y="748"/>
                </a:lnTo>
                <a:lnTo>
                  <a:pt x="76" y="740"/>
                </a:lnTo>
                <a:lnTo>
                  <a:pt x="58" y="730"/>
                </a:lnTo>
                <a:lnTo>
                  <a:pt x="40" y="716"/>
                </a:lnTo>
                <a:lnTo>
                  <a:pt x="26" y="702"/>
                </a:lnTo>
                <a:lnTo>
                  <a:pt x="14" y="684"/>
                </a:lnTo>
                <a:lnTo>
                  <a:pt x="6" y="662"/>
                </a:lnTo>
                <a:lnTo>
                  <a:pt x="2" y="638"/>
                </a:lnTo>
                <a:lnTo>
                  <a:pt x="0" y="612"/>
                </a:lnTo>
                <a:lnTo>
                  <a:pt x="4" y="580"/>
                </a:lnTo>
                <a:lnTo>
                  <a:pt x="4" y="580"/>
                </a:lnTo>
                <a:close/>
                <a:moveTo>
                  <a:pt x="128" y="224"/>
                </a:moveTo>
                <a:lnTo>
                  <a:pt x="128" y="224"/>
                </a:lnTo>
                <a:lnTo>
                  <a:pt x="106" y="190"/>
                </a:lnTo>
                <a:lnTo>
                  <a:pt x="88" y="158"/>
                </a:lnTo>
                <a:lnTo>
                  <a:pt x="74" y="128"/>
                </a:lnTo>
                <a:lnTo>
                  <a:pt x="62" y="100"/>
                </a:lnTo>
                <a:lnTo>
                  <a:pt x="54" y="72"/>
                </a:lnTo>
                <a:lnTo>
                  <a:pt x="50" y="46"/>
                </a:lnTo>
                <a:lnTo>
                  <a:pt x="50" y="22"/>
                </a:lnTo>
                <a:lnTo>
                  <a:pt x="52" y="0"/>
                </a:lnTo>
                <a:lnTo>
                  <a:pt x="52" y="0"/>
                </a:lnTo>
                <a:lnTo>
                  <a:pt x="44" y="16"/>
                </a:lnTo>
                <a:lnTo>
                  <a:pt x="36" y="32"/>
                </a:lnTo>
                <a:lnTo>
                  <a:pt x="28" y="52"/>
                </a:lnTo>
                <a:lnTo>
                  <a:pt x="22" y="74"/>
                </a:lnTo>
                <a:lnTo>
                  <a:pt x="18" y="98"/>
                </a:lnTo>
                <a:lnTo>
                  <a:pt x="20" y="110"/>
                </a:lnTo>
                <a:lnTo>
                  <a:pt x="22" y="120"/>
                </a:lnTo>
                <a:lnTo>
                  <a:pt x="24" y="132"/>
                </a:lnTo>
                <a:lnTo>
                  <a:pt x="30" y="142"/>
                </a:lnTo>
                <a:lnTo>
                  <a:pt x="30" y="142"/>
                </a:lnTo>
                <a:lnTo>
                  <a:pt x="44" y="160"/>
                </a:lnTo>
                <a:lnTo>
                  <a:pt x="60" y="176"/>
                </a:lnTo>
                <a:lnTo>
                  <a:pt x="76" y="190"/>
                </a:lnTo>
                <a:lnTo>
                  <a:pt x="92" y="200"/>
                </a:lnTo>
                <a:lnTo>
                  <a:pt x="118" y="218"/>
                </a:lnTo>
                <a:lnTo>
                  <a:pt x="128" y="224"/>
                </a:lnTo>
                <a:lnTo>
                  <a:pt x="128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29"/>
          <p:cNvSpPr>
            <a:spLocks noEditPoints="1"/>
          </p:cNvSpPr>
          <p:nvPr/>
        </p:nvSpPr>
        <p:spPr bwMode="auto">
          <a:xfrm>
            <a:off x="6740193" y="4000551"/>
            <a:ext cx="655663" cy="842077"/>
          </a:xfrm>
          <a:custGeom>
            <a:avLst/>
            <a:gdLst>
              <a:gd name="T0" fmla="*/ 200 w 612"/>
              <a:gd name="T1" fmla="*/ 318 h 786"/>
              <a:gd name="T2" fmla="*/ 156 w 612"/>
              <a:gd name="T3" fmla="*/ 384 h 786"/>
              <a:gd name="T4" fmla="*/ 82 w 612"/>
              <a:gd name="T5" fmla="*/ 400 h 786"/>
              <a:gd name="T6" fmla="*/ 18 w 612"/>
              <a:gd name="T7" fmla="*/ 356 h 786"/>
              <a:gd name="T8" fmla="*/ 8 w 612"/>
              <a:gd name="T9" fmla="*/ 262 h 786"/>
              <a:gd name="T10" fmla="*/ 60 w 612"/>
              <a:gd name="T11" fmla="*/ 210 h 786"/>
              <a:gd name="T12" fmla="*/ 128 w 612"/>
              <a:gd name="T13" fmla="*/ 204 h 786"/>
              <a:gd name="T14" fmla="*/ 124 w 612"/>
              <a:gd name="T15" fmla="*/ 248 h 786"/>
              <a:gd name="T16" fmla="*/ 154 w 612"/>
              <a:gd name="T17" fmla="*/ 290 h 786"/>
              <a:gd name="T18" fmla="*/ 558 w 612"/>
              <a:gd name="T19" fmla="*/ 488 h 786"/>
              <a:gd name="T20" fmla="*/ 528 w 612"/>
              <a:gd name="T21" fmla="*/ 652 h 786"/>
              <a:gd name="T22" fmla="*/ 558 w 612"/>
              <a:gd name="T23" fmla="*/ 488 h 786"/>
              <a:gd name="T24" fmla="*/ 490 w 612"/>
              <a:gd name="T25" fmla="*/ 700 h 786"/>
              <a:gd name="T26" fmla="*/ 396 w 612"/>
              <a:gd name="T27" fmla="*/ 670 h 786"/>
              <a:gd name="T28" fmla="*/ 388 w 612"/>
              <a:gd name="T29" fmla="*/ 728 h 786"/>
              <a:gd name="T30" fmla="*/ 302 w 612"/>
              <a:gd name="T31" fmla="*/ 636 h 786"/>
              <a:gd name="T32" fmla="*/ 334 w 612"/>
              <a:gd name="T33" fmla="*/ 664 h 786"/>
              <a:gd name="T34" fmla="*/ 480 w 612"/>
              <a:gd name="T35" fmla="*/ 450 h 786"/>
              <a:gd name="T36" fmla="*/ 520 w 612"/>
              <a:gd name="T37" fmla="*/ 384 h 786"/>
              <a:gd name="T38" fmla="*/ 544 w 612"/>
              <a:gd name="T39" fmla="*/ 366 h 786"/>
              <a:gd name="T40" fmla="*/ 418 w 612"/>
              <a:gd name="T41" fmla="*/ 196 h 786"/>
              <a:gd name="T42" fmla="*/ 144 w 612"/>
              <a:gd name="T43" fmla="*/ 242 h 786"/>
              <a:gd name="T44" fmla="*/ 170 w 612"/>
              <a:gd name="T45" fmla="*/ 272 h 786"/>
              <a:gd name="T46" fmla="*/ 260 w 612"/>
              <a:gd name="T47" fmla="*/ 158 h 786"/>
              <a:gd name="T48" fmla="*/ 576 w 612"/>
              <a:gd name="T49" fmla="*/ 640 h 786"/>
              <a:gd name="T50" fmla="*/ 546 w 612"/>
              <a:gd name="T51" fmla="*/ 666 h 786"/>
              <a:gd name="T52" fmla="*/ 508 w 612"/>
              <a:gd name="T53" fmla="*/ 628 h 786"/>
              <a:gd name="T54" fmla="*/ 478 w 612"/>
              <a:gd name="T55" fmla="*/ 654 h 786"/>
              <a:gd name="T56" fmla="*/ 508 w 612"/>
              <a:gd name="T57" fmla="*/ 682 h 786"/>
              <a:gd name="T58" fmla="*/ 500 w 612"/>
              <a:gd name="T59" fmla="*/ 718 h 786"/>
              <a:gd name="T60" fmla="*/ 502 w 612"/>
              <a:gd name="T61" fmla="*/ 740 h 786"/>
              <a:gd name="T62" fmla="*/ 556 w 612"/>
              <a:gd name="T63" fmla="*/ 744 h 786"/>
              <a:gd name="T64" fmla="*/ 592 w 612"/>
              <a:gd name="T65" fmla="*/ 710 h 786"/>
              <a:gd name="T66" fmla="*/ 586 w 612"/>
              <a:gd name="T67" fmla="*/ 652 h 786"/>
              <a:gd name="T68" fmla="*/ 610 w 612"/>
              <a:gd name="T69" fmla="*/ 394 h 786"/>
              <a:gd name="T70" fmla="*/ 594 w 612"/>
              <a:gd name="T71" fmla="*/ 450 h 786"/>
              <a:gd name="T72" fmla="*/ 548 w 612"/>
              <a:gd name="T73" fmla="*/ 468 h 786"/>
              <a:gd name="T74" fmla="*/ 496 w 612"/>
              <a:gd name="T75" fmla="*/ 440 h 786"/>
              <a:gd name="T76" fmla="*/ 486 w 612"/>
              <a:gd name="T77" fmla="*/ 406 h 786"/>
              <a:gd name="T78" fmla="*/ 516 w 612"/>
              <a:gd name="T79" fmla="*/ 398 h 786"/>
              <a:gd name="T80" fmla="*/ 550 w 612"/>
              <a:gd name="T81" fmla="*/ 388 h 786"/>
              <a:gd name="T82" fmla="*/ 548 w 612"/>
              <a:gd name="T83" fmla="*/ 342 h 786"/>
              <a:gd name="T84" fmla="*/ 602 w 612"/>
              <a:gd name="T85" fmla="*/ 370 h 786"/>
              <a:gd name="T86" fmla="*/ 376 w 612"/>
              <a:gd name="T87" fmla="*/ 688 h 786"/>
              <a:gd name="T88" fmla="*/ 344 w 612"/>
              <a:gd name="T89" fmla="*/ 758 h 786"/>
              <a:gd name="T90" fmla="*/ 276 w 612"/>
              <a:gd name="T91" fmla="*/ 786 h 786"/>
              <a:gd name="T92" fmla="*/ 192 w 612"/>
              <a:gd name="T93" fmla="*/ 740 h 786"/>
              <a:gd name="T94" fmla="*/ 178 w 612"/>
              <a:gd name="T95" fmla="*/ 664 h 786"/>
              <a:gd name="T96" fmla="*/ 222 w 612"/>
              <a:gd name="T97" fmla="*/ 600 h 786"/>
              <a:gd name="T98" fmla="*/ 274 w 612"/>
              <a:gd name="T99" fmla="*/ 584 h 786"/>
              <a:gd name="T100" fmla="*/ 284 w 612"/>
              <a:gd name="T101" fmla="*/ 618 h 786"/>
              <a:gd name="T102" fmla="*/ 296 w 612"/>
              <a:gd name="T103" fmla="*/ 658 h 786"/>
              <a:gd name="T104" fmla="*/ 334 w 612"/>
              <a:gd name="T105" fmla="*/ 678 h 786"/>
              <a:gd name="T106" fmla="*/ 438 w 612"/>
              <a:gd name="T107" fmla="*/ 44 h 786"/>
              <a:gd name="T108" fmla="*/ 450 w 612"/>
              <a:gd name="T109" fmla="*/ 114 h 786"/>
              <a:gd name="T110" fmla="*/ 410 w 612"/>
              <a:gd name="T111" fmla="*/ 172 h 786"/>
              <a:gd name="T112" fmla="*/ 322 w 612"/>
              <a:gd name="T113" fmla="*/ 180 h 786"/>
              <a:gd name="T114" fmla="*/ 272 w 612"/>
              <a:gd name="T115" fmla="*/ 130 h 786"/>
              <a:gd name="T116" fmla="*/ 282 w 612"/>
              <a:gd name="T117" fmla="*/ 42 h 786"/>
              <a:gd name="T118" fmla="*/ 342 w 612"/>
              <a:gd name="T119" fmla="*/ 2 h 786"/>
              <a:gd name="T120" fmla="*/ 426 w 612"/>
              <a:gd name="T121" fmla="*/ 28 h 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12" h="786">
                <a:moveTo>
                  <a:pt x="196" y="270"/>
                </a:moveTo>
                <a:lnTo>
                  <a:pt x="196" y="270"/>
                </a:lnTo>
                <a:lnTo>
                  <a:pt x="200" y="286"/>
                </a:lnTo>
                <a:lnTo>
                  <a:pt x="202" y="302"/>
                </a:lnTo>
                <a:lnTo>
                  <a:pt x="200" y="318"/>
                </a:lnTo>
                <a:lnTo>
                  <a:pt x="196" y="334"/>
                </a:lnTo>
                <a:lnTo>
                  <a:pt x="190" y="348"/>
                </a:lnTo>
                <a:lnTo>
                  <a:pt x="182" y="362"/>
                </a:lnTo>
                <a:lnTo>
                  <a:pt x="170" y="374"/>
                </a:lnTo>
                <a:lnTo>
                  <a:pt x="156" y="384"/>
                </a:lnTo>
                <a:lnTo>
                  <a:pt x="156" y="384"/>
                </a:lnTo>
                <a:lnTo>
                  <a:pt x="138" y="394"/>
                </a:lnTo>
                <a:lnTo>
                  <a:pt x="120" y="400"/>
                </a:lnTo>
                <a:lnTo>
                  <a:pt x="100" y="402"/>
                </a:lnTo>
                <a:lnTo>
                  <a:pt x="82" y="400"/>
                </a:lnTo>
                <a:lnTo>
                  <a:pt x="62" y="394"/>
                </a:lnTo>
                <a:lnTo>
                  <a:pt x="46" y="384"/>
                </a:lnTo>
                <a:lnTo>
                  <a:pt x="30" y="372"/>
                </a:lnTo>
                <a:lnTo>
                  <a:pt x="18" y="356"/>
                </a:lnTo>
                <a:lnTo>
                  <a:pt x="18" y="356"/>
                </a:lnTo>
                <a:lnTo>
                  <a:pt x="8" y="338"/>
                </a:lnTo>
                <a:lnTo>
                  <a:pt x="2" y="320"/>
                </a:lnTo>
                <a:lnTo>
                  <a:pt x="0" y="300"/>
                </a:lnTo>
                <a:lnTo>
                  <a:pt x="4" y="280"/>
                </a:lnTo>
                <a:lnTo>
                  <a:pt x="8" y="262"/>
                </a:lnTo>
                <a:lnTo>
                  <a:pt x="18" y="246"/>
                </a:lnTo>
                <a:lnTo>
                  <a:pt x="30" y="230"/>
                </a:lnTo>
                <a:lnTo>
                  <a:pt x="46" y="216"/>
                </a:lnTo>
                <a:lnTo>
                  <a:pt x="46" y="216"/>
                </a:lnTo>
                <a:lnTo>
                  <a:pt x="60" y="210"/>
                </a:lnTo>
                <a:lnTo>
                  <a:pt x="72" y="204"/>
                </a:lnTo>
                <a:lnTo>
                  <a:pt x="86" y="202"/>
                </a:lnTo>
                <a:lnTo>
                  <a:pt x="100" y="200"/>
                </a:lnTo>
                <a:lnTo>
                  <a:pt x="114" y="202"/>
                </a:lnTo>
                <a:lnTo>
                  <a:pt x="128" y="204"/>
                </a:lnTo>
                <a:lnTo>
                  <a:pt x="140" y="208"/>
                </a:lnTo>
                <a:lnTo>
                  <a:pt x="154" y="214"/>
                </a:lnTo>
                <a:lnTo>
                  <a:pt x="122" y="242"/>
                </a:lnTo>
                <a:lnTo>
                  <a:pt x="124" y="248"/>
                </a:lnTo>
                <a:lnTo>
                  <a:pt x="124" y="248"/>
                </a:lnTo>
                <a:lnTo>
                  <a:pt x="128" y="262"/>
                </a:lnTo>
                <a:lnTo>
                  <a:pt x="136" y="276"/>
                </a:lnTo>
                <a:lnTo>
                  <a:pt x="140" y="282"/>
                </a:lnTo>
                <a:lnTo>
                  <a:pt x="146" y="286"/>
                </a:lnTo>
                <a:lnTo>
                  <a:pt x="154" y="290"/>
                </a:lnTo>
                <a:lnTo>
                  <a:pt x="162" y="292"/>
                </a:lnTo>
                <a:lnTo>
                  <a:pt x="166" y="292"/>
                </a:lnTo>
                <a:lnTo>
                  <a:pt x="196" y="270"/>
                </a:lnTo>
                <a:lnTo>
                  <a:pt x="196" y="270"/>
                </a:lnTo>
                <a:close/>
                <a:moveTo>
                  <a:pt x="558" y="488"/>
                </a:moveTo>
                <a:lnTo>
                  <a:pt x="544" y="648"/>
                </a:lnTo>
                <a:lnTo>
                  <a:pt x="544" y="648"/>
                </a:lnTo>
                <a:lnTo>
                  <a:pt x="538" y="652"/>
                </a:lnTo>
                <a:lnTo>
                  <a:pt x="534" y="652"/>
                </a:lnTo>
                <a:lnTo>
                  <a:pt x="528" y="652"/>
                </a:lnTo>
                <a:lnTo>
                  <a:pt x="524" y="650"/>
                </a:lnTo>
                <a:lnTo>
                  <a:pt x="526" y="486"/>
                </a:lnTo>
                <a:lnTo>
                  <a:pt x="526" y="486"/>
                </a:lnTo>
                <a:lnTo>
                  <a:pt x="542" y="488"/>
                </a:lnTo>
                <a:lnTo>
                  <a:pt x="558" y="488"/>
                </a:lnTo>
                <a:lnTo>
                  <a:pt x="558" y="488"/>
                </a:lnTo>
                <a:close/>
                <a:moveTo>
                  <a:pt x="388" y="728"/>
                </a:moveTo>
                <a:lnTo>
                  <a:pt x="486" y="706"/>
                </a:lnTo>
                <a:lnTo>
                  <a:pt x="486" y="706"/>
                </a:lnTo>
                <a:lnTo>
                  <a:pt x="490" y="700"/>
                </a:lnTo>
                <a:lnTo>
                  <a:pt x="492" y="692"/>
                </a:lnTo>
                <a:lnTo>
                  <a:pt x="490" y="684"/>
                </a:lnTo>
                <a:lnTo>
                  <a:pt x="486" y="676"/>
                </a:lnTo>
                <a:lnTo>
                  <a:pt x="396" y="670"/>
                </a:lnTo>
                <a:lnTo>
                  <a:pt x="396" y="670"/>
                </a:lnTo>
                <a:lnTo>
                  <a:pt x="398" y="686"/>
                </a:lnTo>
                <a:lnTo>
                  <a:pt x="398" y="700"/>
                </a:lnTo>
                <a:lnTo>
                  <a:pt x="394" y="716"/>
                </a:lnTo>
                <a:lnTo>
                  <a:pt x="388" y="728"/>
                </a:lnTo>
                <a:lnTo>
                  <a:pt x="388" y="728"/>
                </a:lnTo>
                <a:close/>
                <a:moveTo>
                  <a:pt x="476" y="442"/>
                </a:moveTo>
                <a:lnTo>
                  <a:pt x="298" y="620"/>
                </a:lnTo>
                <a:lnTo>
                  <a:pt x="298" y="620"/>
                </a:lnTo>
                <a:lnTo>
                  <a:pt x="298" y="628"/>
                </a:lnTo>
                <a:lnTo>
                  <a:pt x="302" y="636"/>
                </a:lnTo>
                <a:lnTo>
                  <a:pt x="306" y="644"/>
                </a:lnTo>
                <a:lnTo>
                  <a:pt x="312" y="650"/>
                </a:lnTo>
                <a:lnTo>
                  <a:pt x="318" y="656"/>
                </a:lnTo>
                <a:lnTo>
                  <a:pt x="326" y="660"/>
                </a:lnTo>
                <a:lnTo>
                  <a:pt x="334" y="664"/>
                </a:lnTo>
                <a:lnTo>
                  <a:pt x="344" y="664"/>
                </a:lnTo>
                <a:lnTo>
                  <a:pt x="500" y="470"/>
                </a:lnTo>
                <a:lnTo>
                  <a:pt x="500" y="470"/>
                </a:lnTo>
                <a:lnTo>
                  <a:pt x="490" y="460"/>
                </a:lnTo>
                <a:lnTo>
                  <a:pt x="480" y="450"/>
                </a:lnTo>
                <a:lnTo>
                  <a:pt x="480" y="450"/>
                </a:lnTo>
                <a:lnTo>
                  <a:pt x="476" y="442"/>
                </a:lnTo>
                <a:lnTo>
                  <a:pt x="476" y="442"/>
                </a:lnTo>
                <a:close/>
                <a:moveTo>
                  <a:pt x="394" y="208"/>
                </a:moveTo>
                <a:lnTo>
                  <a:pt x="520" y="384"/>
                </a:lnTo>
                <a:lnTo>
                  <a:pt x="520" y="384"/>
                </a:lnTo>
                <a:lnTo>
                  <a:pt x="528" y="382"/>
                </a:lnTo>
                <a:lnTo>
                  <a:pt x="534" y="380"/>
                </a:lnTo>
                <a:lnTo>
                  <a:pt x="540" y="374"/>
                </a:lnTo>
                <a:lnTo>
                  <a:pt x="544" y="366"/>
                </a:lnTo>
                <a:lnTo>
                  <a:pt x="436" y="182"/>
                </a:lnTo>
                <a:lnTo>
                  <a:pt x="436" y="182"/>
                </a:lnTo>
                <a:lnTo>
                  <a:pt x="428" y="190"/>
                </a:lnTo>
                <a:lnTo>
                  <a:pt x="418" y="196"/>
                </a:lnTo>
                <a:lnTo>
                  <a:pt x="418" y="196"/>
                </a:lnTo>
                <a:lnTo>
                  <a:pt x="406" y="204"/>
                </a:lnTo>
                <a:lnTo>
                  <a:pt x="394" y="208"/>
                </a:lnTo>
                <a:lnTo>
                  <a:pt x="394" y="208"/>
                </a:lnTo>
                <a:close/>
                <a:moveTo>
                  <a:pt x="254" y="146"/>
                </a:moveTo>
                <a:lnTo>
                  <a:pt x="144" y="242"/>
                </a:lnTo>
                <a:lnTo>
                  <a:pt x="144" y="242"/>
                </a:lnTo>
                <a:lnTo>
                  <a:pt x="146" y="252"/>
                </a:lnTo>
                <a:lnTo>
                  <a:pt x="152" y="262"/>
                </a:lnTo>
                <a:lnTo>
                  <a:pt x="160" y="268"/>
                </a:lnTo>
                <a:lnTo>
                  <a:pt x="170" y="272"/>
                </a:lnTo>
                <a:lnTo>
                  <a:pt x="286" y="184"/>
                </a:lnTo>
                <a:lnTo>
                  <a:pt x="286" y="184"/>
                </a:lnTo>
                <a:lnTo>
                  <a:pt x="272" y="172"/>
                </a:lnTo>
                <a:lnTo>
                  <a:pt x="260" y="158"/>
                </a:lnTo>
                <a:lnTo>
                  <a:pt x="260" y="158"/>
                </a:lnTo>
                <a:lnTo>
                  <a:pt x="254" y="146"/>
                </a:lnTo>
                <a:lnTo>
                  <a:pt x="254" y="146"/>
                </a:lnTo>
                <a:close/>
                <a:moveTo>
                  <a:pt x="586" y="652"/>
                </a:moveTo>
                <a:lnTo>
                  <a:pt x="586" y="652"/>
                </a:lnTo>
                <a:lnTo>
                  <a:pt x="576" y="640"/>
                </a:lnTo>
                <a:lnTo>
                  <a:pt x="562" y="630"/>
                </a:lnTo>
                <a:lnTo>
                  <a:pt x="560" y="656"/>
                </a:lnTo>
                <a:lnTo>
                  <a:pt x="556" y="660"/>
                </a:lnTo>
                <a:lnTo>
                  <a:pt x="556" y="660"/>
                </a:lnTo>
                <a:lnTo>
                  <a:pt x="546" y="666"/>
                </a:lnTo>
                <a:lnTo>
                  <a:pt x="534" y="668"/>
                </a:lnTo>
                <a:lnTo>
                  <a:pt x="524" y="666"/>
                </a:lnTo>
                <a:lnTo>
                  <a:pt x="514" y="660"/>
                </a:lnTo>
                <a:lnTo>
                  <a:pt x="508" y="656"/>
                </a:lnTo>
                <a:lnTo>
                  <a:pt x="508" y="628"/>
                </a:lnTo>
                <a:lnTo>
                  <a:pt x="508" y="628"/>
                </a:lnTo>
                <a:lnTo>
                  <a:pt x="498" y="634"/>
                </a:lnTo>
                <a:lnTo>
                  <a:pt x="498" y="634"/>
                </a:lnTo>
                <a:lnTo>
                  <a:pt x="486" y="642"/>
                </a:lnTo>
                <a:lnTo>
                  <a:pt x="478" y="654"/>
                </a:lnTo>
                <a:lnTo>
                  <a:pt x="494" y="654"/>
                </a:lnTo>
                <a:lnTo>
                  <a:pt x="500" y="660"/>
                </a:lnTo>
                <a:lnTo>
                  <a:pt x="500" y="660"/>
                </a:lnTo>
                <a:lnTo>
                  <a:pt x="506" y="674"/>
                </a:lnTo>
                <a:lnTo>
                  <a:pt x="508" y="682"/>
                </a:lnTo>
                <a:lnTo>
                  <a:pt x="510" y="690"/>
                </a:lnTo>
                <a:lnTo>
                  <a:pt x="510" y="696"/>
                </a:lnTo>
                <a:lnTo>
                  <a:pt x="508" y="704"/>
                </a:lnTo>
                <a:lnTo>
                  <a:pt x="504" y="712"/>
                </a:lnTo>
                <a:lnTo>
                  <a:pt x="500" y="718"/>
                </a:lnTo>
                <a:lnTo>
                  <a:pt x="496" y="722"/>
                </a:lnTo>
                <a:lnTo>
                  <a:pt x="484" y="726"/>
                </a:lnTo>
                <a:lnTo>
                  <a:pt x="484" y="726"/>
                </a:lnTo>
                <a:lnTo>
                  <a:pt x="492" y="734"/>
                </a:lnTo>
                <a:lnTo>
                  <a:pt x="502" y="740"/>
                </a:lnTo>
                <a:lnTo>
                  <a:pt x="512" y="746"/>
                </a:lnTo>
                <a:lnTo>
                  <a:pt x="522" y="748"/>
                </a:lnTo>
                <a:lnTo>
                  <a:pt x="534" y="750"/>
                </a:lnTo>
                <a:lnTo>
                  <a:pt x="546" y="748"/>
                </a:lnTo>
                <a:lnTo>
                  <a:pt x="556" y="744"/>
                </a:lnTo>
                <a:lnTo>
                  <a:pt x="568" y="738"/>
                </a:lnTo>
                <a:lnTo>
                  <a:pt x="568" y="738"/>
                </a:lnTo>
                <a:lnTo>
                  <a:pt x="578" y="730"/>
                </a:lnTo>
                <a:lnTo>
                  <a:pt x="586" y="722"/>
                </a:lnTo>
                <a:lnTo>
                  <a:pt x="592" y="710"/>
                </a:lnTo>
                <a:lnTo>
                  <a:pt x="594" y="698"/>
                </a:lnTo>
                <a:lnTo>
                  <a:pt x="596" y="686"/>
                </a:lnTo>
                <a:lnTo>
                  <a:pt x="596" y="674"/>
                </a:lnTo>
                <a:lnTo>
                  <a:pt x="592" y="662"/>
                </a:lnTo>
                <a:lnTo>
                  <a:pt x="586" y="652"/>
                </a:lnTo>
                <a:lnTo>
                  <a:pt x="586" y="652"/>
                </a:lnTo>
                <a:close/>
                <a:moveTo>
                  <a:pt x="602" y="370"/>
                </a:moveTo>
                <a:lnTo>
                  <a:pt x="602" y="370"/>
                </a:lnTo>
                <a:lnTo>
                  <a:pt x="608" y="382"/>
                </a:lnTo>
                <a:lnTo>
                  <a:pt x="610" y="394"/>
                </a:lnTo>
                <a:lnTo>
                  <a:pt x="612" y="406"/>
                </a:lnTo>
                <a:lnTo>
                  <a:pt x="610" y="418"/>
                </a:lnTo>
                <a:lnTo>
                  <a:pt x="606" y="430"/>
                </a:lnTo>
                <a:lnTo>
                  <a:pt x="600" y="440"/>
                </a:lnTo>
                <a:lnTo>
                  <a:pt x="594" y="450"/>
                </a:lnTo>
                <a:lnTo>
                  <a:pt x="584" y="458"/>
                </a:lnTo>
                <a:lnTo>
                  <a:pt x="584" y="458"/>
                </a:lnTo>
                <a:lnTo>
                  <a:pt x="572" y="464"/>
                </a:lnTo>
                <a:lnTo>
                  <a:pt x="560" y="468"/>
                </a:lnTo>
                <a:lnTo>
                  <a:pt x="548" y="468"/>
                </a:lnTo>
                <a:lnTo>
                  <a:pt x="536" y="466"/>
                </a:lnTo>
                <a:lnTo>
                  <a:pt x="524" y="464"/>
                </a:lnTo>
                <a:lnTo>
                  <a:pt x="514" y="458"/>
                </a:lnTo>
                <a:lnTo>
                  <a:pt x="504" y="450"/>
                </a:lnTo>
                <a:lnTo>
                  <a:pt x="496" y="440"/>
                </a:lnTo>
                <a:lnTo>
                  <a:pt x="496" y="440"/>
                </a:lnTo>
                <a:lnTo>
                  <a:pt x="490" y="432"/>
                </a:lnTo>
                <a:lnTo>
                  <a:pt x="488" y="424"/>
                </a:lnTo>
                <a:lnTo>
                  <a:pt x="486" y="414"/>
                </a:lnTo>
                <a:lnTo>
                  <a:pt x="486" y="406"/>
                </a:lnTo>
                <a:lnTo>
                  <a:pt x="486" y="390"/>
                </a:lnTo>
                <a:lnTo>
                  <a:pt x="494" y="374"/>
                </a:lnTo>
                <a:lnTo>
                  <a:pt x="510" y="398"/>
                </a:lnTo>
                <a:lnTo>
                  <a:pt x="516" y="398"/>
                </a:lnTo>
                <a:lnTo>
                  <a:pt x="516" y="398"/>
                </a:lnTo>
                <a:lnTo>
                  <a:pt x="524" y="400"/>
                </a:lnTo>
                <a:lnTo>
                  <a:pt x="530" y="398"/>
                </a:lnTo>
                <a:lnTo>
                  <a:pt x="538" y="396"/>
                </a:lnTo>
                <a:lnTo>
                  <a:pt x="544" y="392"/>
                </a:lnTo>
                <a:lnTo>
                  <a:pt x="550" y="388"/>
                </a:lnTo>
                <a:lnTo>
                  <a:pt x="554" y="382"/>
                </a:lnTo>
                <a:lnTo>
                  <a:pt x="558" y="376"/>
                </a:lnTo>
                <a:lnTo>
                  <a:pt x="560" y="368"/>
                </a:lnTo>
                <a:lnTo>
                  <a:pt x="562" y="362"/>
                </a:lnTo>
                <a:lnTo>
                  <a:pt x="548" y="342"/>
                </a:lnTo>
                <a:lnTo>
                  <a:pt x="548" y="342"/>
                </a:lnTo>
                <a:lnTo>
                  <a:pt x="564" y="344"/>
                </a:lnTo>
                <a:lnTo>
                  <a:pt x="578" y="348"/>
                </a:lnTo>
                <a:lnTo>
                  <a:pt x="590" y="358"/>
                </a:lnTo>
                <a:lnTo>
                  <a:pt x="602" y="370"/>
                </a:lnTo>
                <a:lnTo>
                  <a:pt x="602" y="370"/>
                </a:lnTo>
                <a:close/>
                <a:moveTo>
                  <a:pt x="372" y="656"/>
                </a:moveTo>
                <a:lnTo>
                  <a:pt x="372" y="656"/>
                </a:lnTo>
                <a:lnTo>
                  <a:pt x="376" y="672"/>
                </a:lnTo>
                <a:lnTo>
                  <a:pt x="376" y="688"/>
                </a:lnTo>
                <a:lnTo>
                  <a:pt x="376" y="702"/>
                </a:lnTo>
                <a:lnTo>
                  <a:pt x="372" y="718"/>
                </a:lnTo>
                <a:lnTo>
                  <a:pt x="364" y="732"/>
                </a:lnTo>
                <a:lnTo>
                  <a:pt x="356" y="746"/>
                </a:lnTo>
                <a:lnTo>
                  <a:pt x="344" y="758"/>
                </a:lnTo>
                <a:lnTo>
                  <a:pt x="332" y="768"/>
                </a:lnTo>
                <a:lnTo>
                  <a:pt x="332" y="768"/>
                </a:lnTo>
                <a:lnTo>
                  <a:pt x="314" y="778"/>
                </a:lnTo>
                <a:lnTo>
                  <a:pt x="294" y="784"/>
                </a:lnTo>
                <a:lnTo>
                  <a:pt x="276" y="786"/>
                </a:lnTo>
                <a:lnTo>
                  <a:pt x="256" y="784"/>
                </a:lnTo>
                <a:lnTo>
                  <a:pt x="238" y="778"/>
                </a:lnTo>
                <a:lnTo>
                  <a:pt x="220" y="768"/>
                </a:lnTo>
                <a:lnTo>
                  <a:pt x="206" y="756"/>
                </a:lnTo>
                <a:lnTo>
                  <a:pt x="192" y="740"/>
                </a:lnTo>
                <a:lnTo>
                  <a:pt x="192" y="740"/>
                </a:lnTo>
                <a:lnTo>
                  <a:pt x="184" y="722"/>
                </a:lnTo>
                <a:lnTo>
                  <a:pt x="178" y="702"/>
                </a:lnTo>
                <a:lnTo>
                  <a:pt x="176" y="684"/>
                </a:lnTo>
                <a:lnTo>
                  <a:pt x="178" y="664"/>
                </a:lnTo>
                <a:lnTo>
                  <a:pt x="184" y="646"/>
                </a:lnTo>
                <a:lnTo>
                  <a:pt x="194" y="628"/>
                </a:lnTo>
                <a:lnTo>
                  <a:pt x="206" y="614"/>
                </a:lnTo>
                <a:lnTo>
                  <a:pt x="222" y="600"/>
                </a:lnTo>
                <a:lnTo>
                  <a:pt x="222" y="600"/>
                </a:lnTo>
                <a:lnTo>
                  <a:pt x="232" y="596"/>
                </a:lnTo>
                <a:lnTo>
                  <a:pt x="242" y="590"/>
                </a:lnTo>
                <a:lnTo>
                  <a:pt x="252" y="588"/>
                </a:lnTo>
                <a:lnTo>
                  <a:pt x="264" y="586"/>
                </a:lnTo>
                <a:lnTo>
                  <a:pt x="274" y="584"/>
                </a:lnTo>
                <a:lnTo>
                  <a:pt x="286" y="584"/>
                </a:lnTo>
                <a:lnTo>
                  <a:pt x="296" y="586"/>
                </a:lnTo>
                <a:lnTo>
                  <a:pt x="308" y="590"/>
                </a:lnTo>
                <a:lnTo>
                  <a:pt x="284" y="612"/>
                </a:lnTo>
                <a:lnTo>
                  <a:pt x="284" y="618"/>
                </a:lnTo>
                <a:lnTo>
                  <a:pt x="284" y="618"/>
                </a:lnTo>
                <a:lnTo>
                  <a:pt x="284" y="630"/>
                </a:lnTo>
                <a:lnTo>
                  <a:pt x="286" y="640"/>
                </a:lnTo>
                <a:lnTo>
                  <a:pt x="290" y="648"/>
                </a:lnTo>
                <a:lnTo>
                  <a:pt x="296" y="658"/>
                </a:lnTo>
                <a:lnTo>
                  <a:pt x="304" y="666"/>
                </a:lnTo>
                <a:lnTo>
                  <a:pt x="314" y="672"/>
                </a:lnTo>
                <a:lnTo>
                  <a:pt x="324" y="676"/>
                </a:lnTo>
                <a:lnTo>
                  <a:pt x="334" y="678"/>
                </a:lnTo>
                <a:lnTo>
                  <a:pt x="334" y="678"/>
                </a:lnTo>
                <a:lnTo>
                  <a:pt x="346" y="680"/>
                </a:lnTo>
                <a:lnTo>
                  <a:pt x="352" y="680"/>
                </a:lnTo>
                <a:lnTo>
                  <a:pt x="372" y="656"/>
                </a:lnTo>
                <a:lnTo>
                  <a:pt x="372" y="656"/>
                </a:lnTo>
                <a:close/>
                <a:moveTo>
                  <a:pt x="438" y="44"/>
                </a:moveTo>
                <a:lnTo>
                  <a:pt x="438" y="44"/>
                </a:lnTo>
                <a:lnTo>
                  <a:pt x="446" y="60"/>
                </a:lnTo>
                <a:lnTo>
                  <a:pt x="452" y="78"/>
                </a:lnTo>
                <a:lnTo>
                  <a:pt x="452" y="96"/>
                </a:lnTo>
                <a:lnTo>
                  <a:pt x="450" y="114"/>
                </a:lnTo>
                <a:lnTo>
                  <a:pt x="446" y="130"/>
                </a:lnTo>
                <a:lnTo>
                  <a:pt x="436" y="146"/>
                </a:lnTo>
                <a:lnTo>
                  <a:pt x="426" y="160"/>
                </a:lnTo>
                <a:lnTo>
                  <a:pt x="410" y="172"/>
                </a:lnTo>
                <a:lnTo>
                  <a:pt x="410" y="172"/>
                </a:lnTo>
                <a:lnTo>
                  <a:pt x="394" y="182"/>
                </a:lnTo>
                <a:lnTo>
                  <a:pt x="376" y="186"/>
                </a:lnTo>
                <a:lnTo>
                  <a:pt x="358" y="188"/>
                </a:lnTo>
                <a:lnTo>
                  <a:pt x="340" y="186"/>
                </a:lnTo>
                <a:lnTo>
                  <a:pt x="322" y="180"/>
                </a:lnTo>
                <a:lnTo>
                  <a:pt x="306" y="172"/>
                </a:lnTo>
                <a:lnTo>
                  <a:pt x="292" y="160"/>
                </a:lnTo>
                <a:lnTo>
                  <a:pt x="280" y="146"/>
                </a:lnTo>
                <a:lnTo>
                  <a:pt x="280" y="146"/>
                </a:lnTo>
                <a:lnTo>
                  <a:pt x="272" y="130"/>
                </a:lnTo>
                <a:lnTo>
                  <a:pt x="266" y="112"/>
                </a:lnTo>
                <a:lnTo>
                  <a:pt x="266" y="94"/>
                </a:lnTo>
                <a:lnTo>
                  <a:pt x="268" y="76"/>
                </a:lnTo>
                <a:lnTo>
                  <a:pt x="272" y="58"/>
                </a:lnTo>
                <a:lnTo>
                  <a:pt x="282" y="42"/>
                </a:lnTo>
                <a:lnTo>
                  <a:pt x="292" y="28"/>
                </a:lnTo>
                <a:lnTo>
                  <a:pt x="308" y="16"/>
                </a:lnTo>
                <a:lnTo>
                  <a:pt x="308" y="16"/>
                </a:lnTo>
                <a:lnTo>
                  <a:pt x="324" y="8"/>
                </a:lnTo>
                <a:lnTo>
                  <a:pt x="342" y="2"/>
                </a:lnTo>
                <a:lnTo>
                  <a:pt x="360" y="0"/>
                </a:lnTo>
                <a:lnTo>
                  <a:pt x="378" y="2"/>
                </a:lnTo>
                <a:lnTo>
                  <a:pt x="396" y="8"/>
                </a:lnTo>
                <a:lnTo>
                  <a:pt x="412" y="16"/>
                </a:lnTo>
                <a:lnTo>
                  <a:pt x="426" y="28"/>
                </a:lnTo>
                <a:lnTo>
                  <a:pt x="438" y="44"/>
                </a:lnTo>
                <a:lnTo>
                  <a:pt x="438" y="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41"/>
          <p:cNvSpPr>
            <a:spLocks noEditPoints="1"/>
          </p:cNvSpPr>
          <p:nvPr/>
        </p:nvSpPr>
        <p:spPr bwMode="auto">
          <a:xfrm>
            <a:off x="8681932" y="3983409"/>
            <a:ext cx="477820" cy="876360"/>
          </a:xfrm>
          <a:custGeom>
            <a:avLst/>
            <a:gdLst>
              <a:gd name="T0" fmla="*/ 202 w 446"/>
              <a:gd name="T1" fmla="*/ 24 h 818"/>
              <a:gd name="T2" fmla="*/ 196 w 446"/>
              <a:gd name="T3" fmla="*/ 88 h 818"/>
              <a:gd name="T4" fmla="*/ 160 w 446"/>
              <a:gd name="T5" fmla="*/ 202 h 818"/>
              <a:gd name="T6" fmla="*/ 64 w 446"/>
              <a:gd name="T7" fmla="*/ 376 h 818"/>
              <a:gd name="T8" fmla="*/ 16 w 446"/>
              <a:gd name="T9" fmla="*/ 486 h 818"/>
              <a:gd name="T10" fmla="*/ 2 w 446"/>
              <a:gd name="T11" fmla="*/ 568 h 818"/>
              <a:gd name="T12" fmla="*/ 0 w 446"/>
              <a:gd name="T13" fmla="*/ 612 h 818"/>
              <a:gd name="T14" fmla="*/ 10 w 446"/>
              <a:gd name="T15" fmla="*/ 676 h 818"/>
              <a:gd name="T16" fmla="*/ 36 w 446"/>
              <a:gd name="T17" fmla="*/ 732 h 818"/>
              <a:gd name="T18" fmla="*/ 80 w 446"/>
              <a:gd name="T19" fmla="*/ 776 h 818"/>
              <a:gd name="T20" fmla="*/ 144 w 446"/>
              <a:gd name="T21" fmla="*/ 806 h 818"/>
              <a:gd name="T22" fmla="*/ 228 w 446"/>
              <a:gd name="T23" fmla="*/ 818 h 818"/>
              <a:gd name="T24" fmla="*/ 294 w 446"/>
              <a:gd name="T25" fmla="*/ 814 h 818"/>
              <a:gd name="T26" fmla="*/ 372 w 446"/>
              <a:gd name="T27" fmla="*/ 786 h 818"/>
              <a:gd name="T28" fmla="*/ 420 w 446"/>
              <a:gd name="T29" fmla="*/ 734 h 818"/>
              <a:gd name="T30" fmla="*/ 442 w 446"/>
              <a:gd name="T31" fmla="*/ 668 h 818"/>
              <a:gd name="T32" fmla="*/ 446 w 446"/>
              <a:gd name="T33" fmla="*/ 588 h 818"/>
              <a:gd name="T34" fmla="*/ 432 w 446"/>
              <a:gd name="T35" fmla="*/ 500 h 818"/>
              <a:gd name="T36" fmla="*/ 406 w 446"/>
              <a:gd name="T37" fmla="*/ 416 h 818"/>
              <a:gd name="T38" fmla="*/ 336 w 446"/>
              <a:gd name="T39" fmla="*/ 246 h 818"/>
              <a:gd name="T40" fmla="*/ 228 w 446"/>
              <a:gd name="T41" fmla="*/ 48 h 818"/>
              <a:gd name="T42" fmla="*/ 76 w 446"/>
              <a:gd name="T43" fmla="*/ 486 h 818"/>
              <a:gd name="T44" fmla="*/ 82 w 446"/>
              <a:gd name="T45" fmla="*/ 570 h 818"/>
              <a:gd name="T46" fmla="*/ 120 w 446"/>
              <a:gd name="T47" fmla="*/ 676 h 818"/>
              <a:gd name="T48" fmla="*/ 186 w 446"/>
              <a:gd name="T49" fmla="*/ 766 h 818"/>
              <a:gd name="T50" fmla="*/ 158 w 446"/>
              <a:gd name="T51" fmla="*/ 772 h 818"/>
              <a:gd name="T52" fmla="*/ 112 w 446"/>
              <a:gd name="T53" fmla="*/ 760 h 818"/>
              <a:gd name="T54" fmla="*/ 84 w 446"/>
              <a:gd name="T55" fmla="*/ 738 h 818"/>
              <a:gd name="T56" fmla="*/ 58 w 446"/>
              <a:gd name="T57" fmla="*/ 698 h 818"/>
              <a:gd name="T58" fmla="*/ 44 w 446"/>
              <a:gd name="T59" fmla="*/ 662 h 818"/>
              <a:gd name="T60" fmla="*/ 34 w 446"/>
              <a:gd name="T61" fmla="*/ 608 h 818"/>
              <a:gd name="T62" fmla="*/ 46 w 446"/>
              <a:gd name="T63" fmla="*/ 546 h 818"/>
              <a:gd name="T64" fmla="*/ 76 w 446"/>
              <a:gd name="T65" fmla="*/ 486 h 818"/>
              <a:gd name="T66" fmla="*/ 300 w 446"/>
              <a:gd name="T67" fmla="*/ 628 h 818"/>
              <a:gd name="T68" fmla="*/ 320 w 446"/>
              <a:gd name="T69" fmla="*/ 542 h 818"/>
              <a:gd name="T70" fmla="*/ 324 w 446"/>
              <a:gd name="T71" fmla="*/ 462 h 818"/>
              <a:gd name="T72" fmla="*/ 312 w 446"/>
              <a:gd name="T73" fmla="*/ 360 h 818"/>
              <a:gd name="T74" fmla="*/ 274 w 446"/>
              <a:gd name="T75" fmla="*/ 214 h 818"/>
              <a:gd name="T76" fmla="*/ 316 w 446"/>
              <a:gd name="T77" fmla="*/ 280 h 818"/>
              <a:gd name="T78" fmla="*/ 366 w 446"/>
              <a:gd name="T79" fmla="*/ 388 h 818"/>
              <a:gd name="T80" fmla="*/ 382 w 446"/>
              <a:gd name="T81" fmla="*/ 448 h 818"/>
              <a:gd name="T82" fmla="*/ 380 w 446"/>
              <a:gd name="T83" fmla="*/ 508 h 818"/>
              <a:gd name="T84" fmla="*/ 364 w 446"/>
              <a:gd name="T85" fmla="*/ 562 h 818"/>
              <a:gd name="T86" fmla="*/ 340 w 446"/>
              <a:gd name="T87" fmla="*/ 604 h 818"/>
              <a:gd name="T88" fmla="*/ 316 w 446"/>
              <a:gd name="T89" fmla="*/ 628 h 818"/>
              <a:gd name="T90" fmla="*/ 300 w 446"/>
              <a:gd name="T91" fmla="*/ 628 h 818"/>
              <a:gd name="T92" fmla="*/ 152 w 446"/>
              <a:gd name="T93" fmla="*/ 668 h 818"/>
              <a:gd name="T94" fmla="*/ 238 w 446"/>
              <a:gd name="T95" fmla="*/ 684 h 818"/>
              <a:gd name="T96" fmla="*/ 290 w 446"/>
              <a:gd name="T97" fmla="*/ 678 h 818"/>
              <a:gd name="T98" fmla="*/ 338 w 446"/>
              <a:gd name="T99" fmla="*/ 658 h 818"/>
              <a:gd name="T100" fmla="*/ 378 w 446"/>
              <a:gd name="T101" fmla="*/ 616 h 818"/>
              <a:gd name="T102" fmla="*/ 398 w 446"/>
              <a:gd name="T103" fmla="*/ 576 h 818"/>
              <a:gd name="T104" fmla="*/ 404 w 446"/>
              <a:gd name="T105" fmla="*/ 620 h 818"/>
              <a:gd name="T106" fmla="*/ 398 w 446"/>
              <a:gd name="T107" fmla="*/ 656 h 818"/>
              <a:gd name="T108" fmla="*/ 376 w 446"/>
              <a:gd name="T109" fmla="*/ 692 h 818"/>
              <a:gd name="T110" fmla="*/ 320 w 446"/>
              <a:gd name="T111" fmla="*/ 724 h 818"/>
              <a:gd name="T112" fmla="*/ 264 w 446"/>
              <a:gd name="T113" fmla="*/ 732 h 818"/>
              <a:gd name="T114" fmla="*/ 192 w 446"/>
              <a:gd name="T115" fmla="*/ 716 h 818"/>
              <a:gd name="T116" fmla="*/ 168 w 446"/>
              <a:gd name="T117" fmla="*/ 696 h 818"/>
              <a:gd name="T118" fmla="*/ 152 w 446"/>
              <a:gd name="T119" fmla="*/ 668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46" h="818">
                <a:moveTo>
                  <a:pt x="200" y="0"/>
                </a:moveTo>
                <a:lnTo>
                  <a:pt x="200" y="0"/>
                </a:lnTo>
                <a:lnTo>
                  <a:pt x="202" y="24"/>
                </a:lnTo>
                <a:lnTo>
                  <a:pt x="200" y="46"/>
                </a:lnTo>
                <a:lnTo>
                  <a:pt x="198" y="66"/>
                </a:lnTo>
                <a:lnTo>
                  <a:pt x="196" y="88"/>
                </a:lnTo>
                <a:lnTo>
                  <a:pt x="188" y="128"/>
                </a:lnTo>
                <a:lnTo>
                  <a:pt x="174" y="166"/>
                </a:lnTo>
                <a:lnTo>
                  <a:pt x="160" y="202"/>
                </a:lnTo>
                <a:lnTo>
                  <a:pt x="142" y="238"/>
                </a:lnTo>
                <a:lnTo>
                  <a:pt x="102" y="306"/>
                </a:lnTo>
                <a:lnTo>
                  <a:pt x="64" y="376"/>
                </a:lnTo>
                <a:lnTo>
                  <a:pt x="46" y="412"/>
                </a:lnTo>
                <a:lnTo>
                  <a:pt x="30" y="448"/>
                </a:lnTo>
                <a:lnTo>
                  <a:pt x="16" y="486"/>
                </a:lnTo>
                <a:lnTo>
                  <a:pt x="8" y="526"/>
                </a:lnTo>
                <a:lnTo>
                  <a:pt x="4" y="546"/>
                </a:lnTo>
                <a:lnTo>
                  <a:pt x="2" y="568"/>
                </a:lnTo>
                <a:lnTo>
                  <a:pt x="0" y="590"/>
                </a:lnTo>
                <a:lnTo>
                  <a:pt x="0" y="612"/>
                </a:lnTo>
                <a:lnTo>
                  <a:pt x="0" y="612"/>
                </a:lnTo>
                <a:lnTo>
                  <a:pt x="2" y="634"/>
                </a:lnTo>
                <a:lnTo>
                  <a:pt x="6" y="656"/>
                </a:lnTo>
                <a:lnTo>
                  <a:pt x="10" y="676"/>
                </a:lnTo>
                <a:lnTo>
                  <a:pt x="18" y="696"/>
                </a:lnTo>
                <a:lnTo>
                  <a:pt x="26" y="714"/>
                </a:lnTo>
                <a:lnTo>
                  <a:pt x="36" y="732"/>
                </a:lnTo>
                <a:lnTo>
                  <a:pt x="50" y="748"/>
                </a:lnTo>
                <a:lnTo>
                  <a:pt x="64" y="762"/>
                </a:lnTo>
                <a:lnTo>
                  <a:pt x="80" y="776"/>
                </a:lnTo>
                <a:lnTo>
                  <a:pt x="98" y="788"/>
                </a:lnTo>
                <a:lnTo>
                  <a:pt x="120" y="798"/>
                </a:lnTo>
                <a:lnTo>
                  <a:pt x="144" y="806"/>
                </a:lnTo>
                <a:lnTo>
                  <a:pt x="168" y="812"/>
                </a:lnTo>
                <a:lnTo>
                  <a:pt x="198" y="816"/>
                </a:lnTo>
                <a:lnTo>
                  <a:pt x="228" y="818"/>
                </a:lnTo>
                <a:lnTo>
                  <a:pt x="262" y="816"/>
                </a:lnTo>
                <a:lnTo>
                  <a:pt x="262" y="816"/>
                </a:lnTo>
                <a:lnTo>
                  <a:pt x="294" y="814"/>
                </a:lnTo>
                <a:lnTo>
                  <a:pt x="324" y="806"/>
                </a:lnTo>
                <a:lnTo>
                  <a:pt x="348" y="798"/>
                </a:lnTo>
                <a:lnTo>
                  <a:pt x="372" y="786"/>
                </a:lnTo>
                <a:lnTo>
                  <a:pt x="390" y="770"/>
                </a:lnTo>
                <a:lnTo>
                  <a:pt x="406" y="754"/>
                </a:lnTo>
                <a:lnTo>
                  <a:pt x="420" y="734"/>
                </a:lnTo>
                <a:lnTo>
                  <a:pt x="430" y="714"/>
                </a:lnTo>
                <a:lnTo>
                  <a:pt x="438" y="692"/>
                </a:lnTo>
                <a:lnTo>
                  <a:pt x="442" y="668"/>
                </a:lnTo>
                <a:lnTo>
                  <a:pt x="446" y="642"/>
                </a:lnTo>
                <a:lnTo>
                  <a:pt x="446" y="616"/>
                </a:lnTo>
                <a:lnTo>
                  <a:pt x="446" y="588"/>
                </a:lnTo>
                <a:lnTo>
                  <a:pt x="442" y="560"/>
                </a:lnTo>
                <a:lnTo>
                  <a:pt x="438" y="530"/>
                </a:lnTo>
                <a:lnTo>
                  <a:pt x="432" y="500"/>
                </a:lnTo>
                <a:lnTo>
                  <a:pt x="432" y="500"/>
                </a:lnTo>
                <a:lnTo>
                  <a:pt x="420" y="458"/>
                </a:lnTo>
                <a:lnTo>
                  <a:pt x="406" y="416"/>
                </a:lnTo>
                <a:lnTo>
                  <a:pt x="390" y="372"/>
                </a:lnTo>
                <a:lnTo>
                  <a:pt x="374" y="330"/>
                </a:lnTo>
                <a:lnTo>
                  <a:pt x="336" y="246"/>
                </a:lnTo>
                <a:lnTo>
                  <a:pt x="296" y="168"/>
                </a:lnTo>
                <a:lnTo>
                  <a:pt x="260" y="100"/>
                </a:lnTo>
                <a:lnTo>
                  <a:pt x="228" y="48"/>
                </a:lnTo>
                <a:lnTo>
                  <a:pt x="200" y="0"/>
                </a:lnTo>
                <a:lnTo>
                  <a:pt x="200" y="0"/>
                </a:lnTo>
                <a:close/>
                <a:moveTo>
                  <a:pt x="76" y="486"/>
                </a:moveTo>
                <a:lnTo>
                  <a:pt x="76" y="486"/>
                </a:lnTo>
                <a:lnTo>
                  <a:pt x="76" y="530"/>
                </a:lnTo>
                <a:lnTo>
                  <a:pt x="82" y="570"/>
                </a:lnTo>
                <a:lnTo>
                  <a:pt x="92" y="608"/>
                </a:lnTo>
                <a:lnTo>
                  <a:pt x="104" y="644"/>
                </a:lnTo>
                <a:lnTo>
                  <a:pt x="120" y="676"/>
                </a:lnTo>
                <a:lnTo>
                  <a:pt x="140" y="708"/>
                </a:lnTo>
                <a:lnTo>
                  <a:pt x="162" y="738"/>
                </a:lnTo>
                <a:lnTo>
                  <a:pt x="186" y="766"/>
                </a:lnTo>
                <a:lnTo>
                  <a:pt x="186" y="766"/>
                </a:lnTo>
                <a:lnTo>
                  <a:pt x="174" y="770"/>
                </a:lnTo>
                <a:lnTo>
                  <a:pt x="158" y="772"/>
                </a:lnTo>
                <a:lnTo>
                  <a:pt x="140" y="770"/>
                </a:lnTo>
                <a:lnTo>
                  <a:pt x="122" y="764"/>
                </a:lnTo>
                <a:lnTo>
                  <a:pt x="112" y="760"/>
                </a:lnTo>
                <a:lnTo>
                  <a:pt x="104" y="754"/>
                </a:lnTo>
                <a:lnTo>
                  <a:pt x="94" y="746"/>
                </a:lnTo>
                <a:lnTo>
                  <a:pt x="84" y="738"/>
                </a:lnTo>
                <a:lnTo>
                  <a:pt x="76" y="726"/>
                </a:lnTo>
                <a:lnTo>
                  <a:pt x="66" y="714"/>
                </a:lnTo>
                <a:lnTo>
                  <a:pt x="58" y="698"/>
                </a:lnTo>
                <a:lnTo>
                  <a:pt x="50" y="682"/>
                </a:lnTo>
                <a:lnTo>
                  <a:pt x="50" y="682"/>
                </a:lnTo>
                <a:lnTo>
                  <a:pt x="44" y="662"/>
                </a:lnTo>
                <a:lnTo>
                  <a:pt x="38" y="644"/>
                </a:lnTo>
                <a:lnTo>
                  <a:pt x="36" y="626"/>
                </a:lnTo>
                <a:lnTo>
                  <a:pt x="34" y="608"/>
                </a:lnTo>
                <a:lnTo>
                  <a:pt x="36" y="590"/>
                </a:lnTo>
                <a:lnTo>
                  <a:pt x="38" y="574"/>
                </a:lnTo>
                <a:lnTo>
                  <a:pt x="46" y="546"/>
                </a:lnTo>
                <a:lnTo>
                  <a:pt x="56" y="520"/>
                </a:lnTo>
                <a:lnTo>
                  <a:pt x="64" y="502"/>
                </a:lnTo>
                <a:lnTo>
                  <a:pt x="76" y="486"/>
                </a:lnTo>
                <a:lnTo>
                  <a:pt x="76" y="486"/>
                </a:lnTo>
                <a:close/>
                <a:moveTo>
                  <a:pt x="300" y="628"/>
                </a:moveTo>
                <a:lnTo>
                  <a:pt x="300" y="628"/>
                </a:lnTo>
                <a:lnTo>
                  <a:pt x="308" y="598"/>
                </a:lnTo>
                <a:lnTo>
                  <a:pt x="314" y="570"/>
                </a:lnTo>
                <a:lnTo>
                  <a:pt x="320" y="542"/>
                </a:lnTo>
                <a:lnTo>
                  <a:pt x="322" y="516"/>
                </a:lnTo>
                <a:lnTo>
                  <a:pt x="324" y="488"/>
                </a:lnTo>
                <a:lnTo>
                  <a:pt x="324" y="462"/>
                </a:lnTo>
                <a:lnTo>
                  <a:pt x="324" y="436"/>
                </a:lnTo>
                <a:lnTo>
                  <a:pt x="320" y="410"/>
                </a:lnTo>
                <a:lnTo>
                  <a:pt x="312" y="360"/>
                </a:lnTo>
                <a:lnTo>
                  <a:pt x="302" y="312"/>
                </a:lnTo>
                <a:lnTo>
                  <a:pt x="288" y="262"/>
                </a:lnTo>
                <a:lnTo>
                  <a:pt x="274" y="214"/>
                </a:lnTo>
                <a:lnTo>
                  <a:pt x="274" y="214"/>
                </a:lnTo>
                <a:lnTo>
                  <a:pt x="286" y="232"/>
                </a:lnTo>
                <a:lnTo>
                  <a:pt x="316" y="280"/>
                </a:lnTo>
                <a:lnTo>
                  <a:pt x="332" y="312"/>
                </a:lnTo>
                <a:lnTo>
                  <a:pt x="350" y="348"/>
                </a:lnTo>
                <a:lnTo>
                  <a:pt x="366" y="388"/>
                </a:lnTo>
                <a:lnTo>
                  <a:pt x="380" y="428"/>
                </a:lnTo>
                <a:lnTo>
                  <a:pt x="380" y="428"/>
                </a:lnTo>
                <a:lnTo>
                  <a:pt x="382" y="448"/>
                </a:lnTo>
                <a:lnTo>
                  <a:pt x="384" y="468"/>
                </a:lnTo>
                <a:lnTo>
                  <a:pt x="384" y="490"/>
                </a:lnTo>
                <a:lnTo>
                  <a:pt x="380" y="508"/>
                </a:lnTo>
                <a:lnTo>
                  <a:pt x="376" y="528"/>
                </a:lnTo>
                <a:lnTo>
                  <a:pt x="370" y="546"/>
                </a:lnTo>
                <a:lnTo>
                  <a:pt x="364" y="562"/>
                </a:lnTo>
                <a:lnTo>
                  <a:pt x="356" y="578"/>
                </a:lnTo>
                <a:lnTo>
                  <a:pt x="348" y="592"/>
                </a:lnTo>
                <a:lnTo>
                  <a:pt x="340" y="604"/>
                </a:lnTo>
                <a:lnTo>
                  <a:pt x="330" y="614"/>
                </a:lnTo>
                <a:lnTo>
                  <a:pt x="322" y="622"/>
                </a:lnTo>
                <a:lnTo>
                  <a:pt x="316" y="628"/>
                </a:lnTo>
                <a:lnTo>
                  <a:pt x="308" y="630"/>
                </a:lnTo>
                <a:lnTo>
                  <a:pt x="304" y="630"/>
                </a:lnTo>
                <a:lnTo>
                  <a:pt x="300" y="628"/>
                </a:lnTo>
                <a:lnTo>
                  <a:pt x="300" y="628"/>
                </a:lnTo>
                <a:close/>
                <a:moveTo>
                  <a:pt x="152" y="668"/>
                </a:moveTo>
                <a:lnTo>
                  <a:pt x="152" y="668"/>
                </a:lnTo>
                <a:lnTo>
                  <a:pt x="184" y="676"/>
                </a:lnTo>
                <a:lnTo>
                  <a:pt x="220" y="682"/>
                </a:lnTo>
                <a:lnTo>
                  <a:pt x="238" y="684"/>
                </a:lnTo>
                <a:lnTo>
                  <a:pt x="256" y="682"/>
                </a:lnTo>
                <a:lnTo>
                  <a:pt x="272" y="682"/>
                </a:lnTo>
                <a:lnTo>
                  <a:pt x="290" y="678"/>
                </a:lnTo>
                <a:lnTo>
                  <a:pt x="306" y="674"/>
                </a:lnTo>
                <a:lnTo>
                  <a:pt x="322" y="666"/>
                </a:lnTo>
                <a:lnTo>
                  <a:pt x="338" y="658"/>
                </a:lnTo>
                <a:lnTo>
                  <a:pt x="352" y="646"/>
                </a:lnTo>
                <a:lnTo>
                  <a:pt x="366" y="632"/>
                </a:lnTo>
                <a:lnTo>
                  <a:pt x="378" y="616"/>
                </a:lnTo>
                <a:lnTo>
                  <a:pt x="390" y="598"/>
                </a:lnTo>
                <a:lnTo>
                  <a:pt x="398" y="576"/>
                </a:lnTo>
                <a:lnTo>
                  <a:pt x="398" y="576"/>
                </a:lnTo>
                <a:lnTo>
                  <a:pt x="402" y="592"/>
                </a:lnTo>
                <a:lnTo>
                  <a:pt x="404" y="606"/>
                </a:lnTo>
                <a:lnTo>
                  <a:pt x="404" y="620"/>
                </a:lnTo>
                <a:lnTo>
                  <a:pt x="404" y="634"/>
                </a:lnTo>
                <a:lnTo>
                  <a:pt x="402" y="646"/>
                </a:lnTo>
                <a:lnTo>
                  <a:pt x="398" y="656"/>
                </a:lnTo>
                <a:lnTo>
                  <a:pt x="394" y="668"/>
                </a:lnTo>
                <a:lnTo>
                  <a:pt x="388" y="676"/>
                </a:lnTo>
                <a:lnTo>
                  <a:pt x="376" y="692"/>
                </a:lnTo>
                <a:lnTo>
                  <a:pt x="358" y="706"/>
                </a:lnTo>
                <a:lnTo>
                  <a:pt x="340" y="716"/>
                </a:lnTo>
                <a:lnTo>
                  <a:pt x="320" y="724"/>
                </a:lnTo>
                <a:lnTo>
                  <a:pt x="320" y="724"/>
                </a:lnTo>
                <a:lnTo>
                  <a:pt x="292" y="730"/>
                </a:lnTo>
                <a:lnTo>
                  <a:pt x="264" y="732"/>
                </a:lnTo>
                <a:lnTo>
                  <a:pt x="238" y="730"/>
                </a:lnTo>
                <a:lnTo>
                  <a:pt x="214" y="724"/>
                </a:lnTo>
                <a:lnTo>
                  <a:pt x="192" y="716"/>
                </a:lnTo>
                <a:lnTo>
                  <a:pt x="184" y="710"/>
                </a:lnTo>
                <a:lnTo>
                  <a:pt x="174" y="702"/>
                </a:lnTo>
                <a:lnTo>
                  <a:pt x="168" y="696"/>
                </a:lnTo>
                <a:lnTo>
                  <a:pt x="160" y="686"/>
                </a:lnTo>
                <a:lnTo>
                  <a:pt x="156" y="678"/>
                </a:lnTo>
                <a:lnTo>
                  <a:pt x="152" y="668"/>
                </a:lnTo>
                <a:lnTo>
                  <a:pt x="152" y="6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5040390" y="1847357"/>
            <a:ext cx="2111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Microsoft JhengHei Light" panose="020B0304030504040204" pitchFamily="34" charset="-122"/>
              </a:rPr>
              <a:t>CONTENTS</a:t>
            </a:r>
            <a:endParaRPr lang="zh-CN" altLang="en-US" sz="2800" dirty="0">
              <a:solidFill>
                <a:prstClr val="white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Microsoft JhengHei Light" panose="020B030403050404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305118" y="5318802"/>
            <a:ext cx="193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lnSpc>
                <a:spcPct val="90000"/>
              </a:lnSpc>
            </a:pPr>
            <a:r>
              <a:rPr kumimoji="1" lang="zh-CN" altLang="en-US" sz="2000" b="1" dirty="0">
                <a:solidFill>
                  <a:prstClr val="whit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Industry Analysis 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150018" y="5318802"/>
            <a:ext cx="216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lnSpc>
                <a:spcPct val="90000"/>
              </a:lnSpc>
            </a:pPr>
            <a:r>
              <a:rPr kumimoji="1" lang="zh-CN" altLang="en-US" sz="2000" b="1" dirty="0">
                <a:solidFill>
                  <a:prstClr val="whit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Schedule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085803" y="5318802"/>
            <a:ext cx="2165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lnSpc>
                <a:spcPct val="90000"/>
              </a:lnSpc>
            </a:pPr>
            <a:r>
              <a:rPr kumimoji="1" lang="zh-CN" altLang="en-US" sz="2000" b="1" dirty="0">
                <a:solidFill>
                  <a:prstClr val="whit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Budget requirements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837988" y="5318802"/>
            <a:ext cx="216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lnSpc>
                <a:spcPct val="90000"/>
              </a:lnSpc>
            </a:pPr>
            <a:r>
              <a:rPr kumimoji="1" lang="zh-CN" altLang="en-US" sz="2000" b="1" dirty="0">
                <a:solidFill>
                  <a:prstClr val="whit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Project risk</a:t>
            </a:r>
          </a:p>
        </p:txBody>
      </p:sp>
    </p:spTree>
    <p:extLst>
      <p:ext uri="{BB962C8B-B14F-4D97-AF65-F5344CB8AC3E}">
        <p14:creationId xmlns:p14="http://schemas.microsoft.com/office/powerpoint/2010/main" val="212169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4000">
        <p14:flythrough dir="out" hasBounce="1"/>
      </p:transition>
    </mc:Choice>
    <mc:Fallback xmlns="">
      <p:transition spd="slow" advClick="0" advTm="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85792" y="218792"/>
            <a:ext cx="6420416" cy="6420416"/>
            <a:chOff x="3443291" y="633957"/>
            <a:chExt cx="5259886" cy="5259886"/>
          </a:xfrm>
        </p:grpSpPr>
        <p:sp>
          <p:nvSpPr>
            <p:cNvPr id="5" name="圆角矩形 4"/>
            <p:cNvSpPr/>
            <p:nvPr/>
          </p:nvSpPr>
          <p:spPr>
            <a:xfrm>
              <a:off x="3443291" y="2070100"/>
              <a:ext cx="5259886" cy="23876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0"/>
                  </a:schemeClr>
                </a:gs>
                <a:gs pos="63000">
                  <a:schemeClr val="accent3">
                    <a:lumMod val="45000"/>
                    <a:lumOff val="55000"/>
                    <a:alpha val="34000"/>
                  </a:schemeClr>
                </a:gs>
                <a:gs pos="83000">
                  <a:schemeClr val="accent3">
                    <a:lumMod val="45000"/>
                    <a:lumOff val="55000"/>
                    <a:alpha val="25000"/>
                  </a:schemeClr>
                </a:gs>
                <a:gs pos="100000">
                  <a:schemeClr val="accent3">
                    <a:lumMod val="30000"/>
                    <a:lumOff val="70000"/>
                    <a:alpha val="13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42900" dist="50800" dir="5400000" sx="91000" sy="9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black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 rot="2700000">
              <a:off x="3443291" y="2070100"/>
              <a:ext cx="5259886" cy="23876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0"/>
                  </a:schemeClr>
                </a:gs>
                <a:gs pos="63000">
                  <a:schemeClr val="accent3">
                    <a:lumMod val="45000"/>
                    <a:lumOff val="55000"/>
                    <a:alpha val="34000"/>
                  </a:schemeClr>
                </a:gs>
                <a:gs pos="83000">
                  <a:schemeClr val="accent3">
                    <a:lumMod val="45000"/>
                    <a:lumOff val="55000"/>
                    <a:alpha val="25000"/>
                  </a:schemeClr>
                </a:gs>
                <a:gs pos="100000">
                  <a:schemeClr val="accent3">
                    <a:lumMod val="30000"/>
                    <a:lumOff val="70000"/>
                    <a:alpha val="13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42900" dist="50800" dir="5400000" sx="91000" sy="9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black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 rot="5400000">
              <a:off x="3443291" y="2070100"/>
              <a:ext cx="5259886" cy="23876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0"/>
                  </a:schemeClr>
                </a:gs>
                <a:gs pos="63000">
                  <a:schemeClr val="accent3">
                    <a:lumMod val="45000"/>
                    <a:lumOff val="55000"/>
                    <a:alpha val="34000"/>
                  </a:schemeClr>
                </a:gs>
                <a:gs pos="83000">
                  <a:schemeClr val="accent3">
                    <a:lumMod val="45000"/>
                    <a:lumOff val="55000"/>
                    <a:alpha val="25000"/>
                  </a:schemeClr>
                </a:gs>
                <a:gs pos="100000">
                  <a:schemeClr val="accent3">
                    <a:lumMod val="30000"/>
                    <a:lumOff val="70000"/>
                    <a:alpha val="13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42900" dist="50800" dir="5400000" sx="91000" sy="9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black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 rot="8100000">
              <a:off x="3443291" y="2070100"/>
              <a:ext cx="5259886" cy="23876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0"/>
                  </a:schemeClr>
                </a:gs>
                <a:gs pos="63000">
                  <a:schemeClr val="accent3">
                    <a:lumMod val="45000"/>
                    <a:lumOff val="55000"/>
                    <a:alpha val="34000"/>
                  </a:schemeClr>
                </a:gs>
                <a:gs pos="83000">
                  <a:schemeClr val="accent3">
                    <a:lumMod val="45000"/>
                    <a:lumOff val="55000"/>
                    <a:alpha val="25000"/>
                  </a:schemeClr>
                </a:gs>
                <a:gs pos="100000">
                  <a:schemeClr val="accent3">
                    <a:lumMod val="30000"/>
                    <a:lumOff val="70000"/>
                    <a:alpha val="13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42900" dist="50800" dir="5400000" sx="91000" sy="9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black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4155534" y="1346200"/>
              <a:ext cx="3835400" cy="38354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39000"/>
                  </a:schemeClr>
                </a:gs>
                <a:gs pos="63000">
                  <a:schemeClr val="accent3">
                    <a:lumMod val="45000"/>
                    <a:lumOff val="55000"/>
                    <a:alpha val="77000"/>
                  </a:schemeClr>
                </a:gs>
                <a:gs pos="83000">
                  <a:schemeClr val="accent3">
                    <a:lumMod val="45000"/>
                    <a:lumOff val="55000"/>
                    <a:alpha val="57000"/>
                  </a:schemeClr>
                </a:gs>
                <a:gs pos="100000">
                  <a:schemeClr val="accent3">
                    <a:lumMod val="30000"/>
                    <a:lumOff val="70000"/>
                    <a:alpha val="52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42900" dist="50800" dir="5400000" sx="91000" sy="9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857638" y="2487010"/>
            <a:ext cx="6476725" cy="1523883"/>
            <a:chOff x="2857639" y="2336926"/>
            <a:chExt cx="6476725" cy="1523883"/>
          </a:xfrm>
        </p:grpSpPr>
        <p:sp>
          <p:nvSpPr>
            <p:cNvPr id="2" name="文本框 1"/>
            <p:cNvSpPr txBox="1"/>
            <p:nvPr/>
          </p:nvSpPr>
          <p:spPr>
            <a:xfrm>
              <a:off x="2857639" y="2336926"/>
              <a:ext cx="64767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kumimoji="1" lang="en-US" altLang="zh-CN" sz="4000" b="1" dirty="0">
                  <a:solidFill>
                    <a:prstClr val="white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CHAPTER ONE</a:t>
              </a:r>
              <a:endParaRPr kumimoji="1" lang="zh-CN" altLang="en-US" sz="4000" b="1" dirty="0">
                <a:solidFill>
                  <a:prstClr val="whit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857639" y="3214478"/>
              <a:ext cx="6476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>
                <a:lnSpc>
                  <a:spcPct val="90000"/>
                </a:lnSpc>
              </a:pPr>
              <a:r>
                <a:rPr kumimoji="1" lang="zh-CN" altLang="en-US" sz="4000" b="1" dirty="0">
                  <a:solidFill>
                    <a:prstClr val="white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Industry Analysis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628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4000">
        <p14:flythrough dir="out" hasBounce="1"/>
      </p:transition>
    </mc:Choice>
    <mc:Fallback xmlns="">
      <p:transition spd="slow" advClick="0" advTm="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621079" y="1919288"/>
            <a:ext cx="4119109" cy="4252976"/>
            <a:chOff x="1256" y="489"/>
            <a:chExt cx="3077" cy="3177"/>
          </a:xfrm>
        </p:grpSpPr>
        <p:sp>
          <p:nvSpPr>
            <p:cNvPr id="3" name="Oval 10"/>
            <p:cNvSpPr>
              <a:spLocks noChangeArrowheads="1"/>
            </p:cNvSpPr>
            <p:nvPr/>
          </p:nvSpPr>
          <p:spPr bwMode="gray">
            <a:xfrm>
              <a:off x="1491" y="877"/>
              <a:ext cx="2789" cy="2789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chemeClr val="lt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4" name="Oval 11"/>
            <p:cNvSpPr>
              <a:spLocks noChangeArrowheads="1"/>
            </p:cNvSpPr>
            <p:nvPr/>
          </p:nvSpPr>
          <p:spPr bwMode="auto">
            <a:xfrm>
              <a:off x="1738" y="1115"/>
              <a:ext cx="2348" cy="2348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chemeClr val="lt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5" name="Freeform 12"/>
            <p:cNvSpPr>
              <a:spLocks/>
            </p:cNvSpPr>
            <p:nvPr/>
          </p:nvSpPr>
          <p:spPr bwMode="gray">
            <a:xfrm rot="1800000">
              <a:off x="2789" y="1880"/>
              <a:ext cx="1544" cy="1535"/>
            </a:xfrm>
            <a:custGeom>
              <a:avLst/>
              <a:gdLst>
                <a:gd name="T0" fmla="*/ 649798150 w 174"/>
                <a:gd name="T1" fmla="*/ 749011644 h 173"/>
                <a:gd name="T2" fmla="*/ 753778102 w 174"/>
                <a:gd name="T3" fmla="*/ 376706204 h 173"/>
                <a:gd name="T4" fmla="*/ 649798150 w 174"/>
                <a:gd name="T5" fmla="*/ 0 h 173"/>
                <a:gd name="T6" fmla="*/ 0 w 174"/>
                <a:gd name="T7" fmla="*/ 376706204 h 173"/>
                <a:gd name="T8" fmla="*/ 649798150 w 174"/>
                <a:gd name="T9" fmla="*/ 749011644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173"/>
                <a:gd name="T17" fmla="*/ 174 w 174"/>
                <a:gd name="T18" fmla="*/ 173 h 1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173">
                  <a:moveTo>
                    <a:pt x="150" y="173"/>
                  </a:moveTo>
                  <a:cubicBezTo>
                    <a:pt x="165" y="147"/>
                    <a:pt x="174" y="117"/>
                    <a:pt x="174" y="87"/>
                  </a:cubicBezTo>
                  <a:cubicBezTo>
                    <a:pt x="174" y="56"/>
                    <a:pt x="165" y="26"/>
                    <a:pt x="150" y="0"/>
                  </a:cubicBezTo>
                  <a:lnTo>
                    <a:pt x="0" y="87"/>
                  </a:lnTo>
                  <a:lnTo>
                    <a:pt x="150" y="173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chemeClr val="lt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6" name="Freeform 13"/>
            <p:cNvSpPr>
              <a:spLocks/>
            </p:cNvSpPr>
            <p:nvPr/>
          </p:nvSpPr>
          <p:spPr bwMode="gray">
            <a:xfrm rot="1800000">
              <a:off x="1256" y="1827"/>
              <a:ext cx="1340" cy="1535"/>
            </a:xfrm>
            <a:custGeom>
              <a:avLst/>
              <a:gdLst>
                <a:gd name="T0" fmla="*/ 0 w 151"/>
                <a:gd name="T1" fmla="*/ 372305439 h 173"/>
                <a:gd name="T2" fmla="*/ 654422766 w 151"/>
                <a:gd name="T3" fmla="*/ 749011644 h 173"/>
                <a:gd name="T4" fmla="*/ 654422766 w 151"/>
                <a:gd name="T5" fmla="*/ 0 h 173"/>
                <a:gd name="T6" fmla="*/ 0 w 151"/>
                <a:gd name="T7" fmla="*/ 372305439 h 1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1"/>
                <a:gd name="T13" fmla="*/ 0 h 173"/>
                <a:gd name="T14" fmla="*/ 151 w 151"/>
                <a:gd name="T15" fmla="*/ 173 h 1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1" h="173">
                  <a:moveTo>
                    <a:pt x="0" y="86"/>
                  </a:moveTo>
                  <a:cubicBezTo>
                    <a:pt x="31" y="140"/>
                    <a:pt x="88" y="173"/>
                    <a:pt x="151" y="173"/>
                  </a:cubicBezTo>
                  <a:lnTo>
                    <a:pt x="151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chemeClr val="lt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7" name="Freeform 14"/>
            <p:cNvSpPr>
              <a:spLocks/>
            </p:cNvSpPr>
            <p:nvPr/>
          </p:nvSpPr>
          <p:spPr bwMode="gray">
            <a:xfrm rot="1800000">
              <a:off x="2026" y="489"/>
              <a:ext cx="1340" cy="1544"/>
            </a:xfrm>
            <a:custGeom>
              <a:avLst/>
              <a:gdLst>
                <a:gd name="T0" fmla="*/ 650075238 w 151"/>
                <a:gd name="T1" fmla="*/ 0 h 174"/>
                <a:gd name="T2" fmla="*/ 0 w 151"/>
                <a:gd name="T3" fmla="*/ 376861490 h 174"/>
                <a:gd name="T4" fmla="*/ 654422766 w 151"/>
                <a:gd name="T5" fmla="*/ 753778102 h 174"/>
                <a:gd name="T6" fmla="*/ 650075238 w 151"/>
                <a:gd name="T7" fmla="*/ 0 h 1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1"/>
                <a:gd name="T13" fmla="*/ 0 h 174"/>
                <a:gd name="T14" fmla="*/ 151 w 151"/>
                <a:gd name="T15" fmla="*/ 174 h 1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1" h="174">
                  <a:moveTo>
                    <a:pt x="150" y="0"/>
                  </a:moveTo>
                  <a:cubicBezTo>
                    <a:pt x="88" y="0"/>
                    <a:pt x="31" y="33"/>
                    <a:pt x="0" y="87"/>
                  </a:cubicBezTo>
                  <a:lnTo>
                    <a:pt x="151" y="174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chemeClr val="lt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8" name="Oval 15"/>
            <p:cNvSpPr>
              <a:spLocks noChangeArrowheads="1"/>
            </p:cNvSpPr>
            <p:nvPr/>
          </p:nvSpPr>
          <p:spPr bwMode="gray">
            <a:xfrm>
              <a:off x="2366" y="1746"/>
              <a:ext cx="1051" cy="1051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chemeClr val="lt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979013" y="2425654"/>
            <a:ext cx="271297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  <a:endParaRPr lang="zh-CN" altLang="en-US" sz="16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6979013" y="3660653"/>
            <a:ext cx="271297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  <a:endParaRPr lang="zh-CN" altLang="en-US" sz="16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6979013" y="4881909"/>
            <a:ext cx="271297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  <a:endParaRPr lang="zh-CN" altLang="en-US" sz="16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1509713" y="871538"/>
            <a:ext cx="9172575" cy="914400"/>
          </a:xfrm>
          <a:prstGeom prst="round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5" name="文本框 4"/>
          <p:cNvSpPr txBox="1">
            <a:spLocks noChangeArrowheads="1"/>
          </p:cNvSpPr>
          <p:nvPr/>
        </p:nvSpPr>
        <p:spPr bwMode="auto">
          <a:xfrm>
            <a:off x="3258684" y="1004888"/>
            <a:ext cx="56746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YOUR TITLE HERE </a:t>
            </a:r>
            <a:endParaRPr lang="zh-CN" altLang="en-US" sz="40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724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4000">
        <p14:flythrough dir="out" hasBounce="1"/>
      </p:transition>
    </mc:Choice>
    <mc:Fallback xmlns="">
      <p:transition spd="slow" advClick="0" advTm="4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049146" y="2850599"/>
            <a:ext cx="4093709" cy="3721816"/>
            <a:chOff x="507" y="961"/>
            <a:chExt cx="2840" cy="2582"/>
          </a:xfrm>
        </p:grpSpPr>
        <p:sp>
          <p:nvSpPr>
            <p:cNvPr id="3" name="Freeform 4"/>
            <p:cNvSpPr>
              <a:spLocks/>
            </p:cNvSpPr>
            <p:nvPr/>
          </p:nvSpPr>
          <p:spPr bwMode="gray">
            <a:xfrm>
              <a:off x="1679" y="1541"/>
              <a:ext cx="1668" cy="1416"/>
            </a:xfrm>
            <a:custGeom>
              <a:avLst/>
              <a:gdLst>
                <a:gd name="T0" fmla="*/ 0 w 1668"/>
                <a:gd name="T1" fmla="*/ 836 h 1416"/>
                <a:gd name="T2" fmla="*/ 924 w 1668"/>
                <a:gd name="T3" fmla="*/ 1416 h 1416"/>
                <a:gd name="T4" fmla="*/ 1668 w 1668"/>
                <a:gd name="T5" fmla="*/ 652 h 1416"/>
                <a:gd name="T6" fmla="*/ 500 w 1668"/>
                <a:gd name="T7" fmla="*/ 0 h 1416"/>
                <a:gd name="T8" fmla="*/ 0 w 1668"/>
                <a:gd name="T9" fmla="*/ 836 h 1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68" h="1416">
                  <a:moveTo>
                    <a:pt x="0" y="836"/>
                  </a:moveTo>
                  <a:lnTo>
                    <a:pt x="924" y="1416"/>
                  </a:lnTo>
                  <a:lnTo>
                    <a:pt x="1668" y="652"/>
                  </a:lnTo>
                  <a:lnTo>
                    <a:pt x="500" y="0"/>
                  </a:lnTo>
                  <a:lnTo>
                    <a:pt x="0" y="836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chemeClr val="lt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4" name="Freeform 5"/>
            <p:cNvSpPr>
              <a:spLocks/>
            </p:cNvSpPr>
            <p:nvPr/>
          </p:nvSpPr>
          <p:spPr bwMode="gray">
            <a:xfrm>
              <a:off x="781" y="961"/>
              <a:ext cx="1304" cy="1396"/>
            </a:xfrm>
            <a:custGeom>
              <a:avLst/>
              <a:gdLst>
                <a:gd name="T0" fmla="*/ 0 w 1304"/>
                <a:gd name="T1" fmla="*/ 880 h 1396"/>
                <a:gd name="T2" fmla="*/ 812 w 1304"/>
                <a:gd name="T3" fmla="*/ 1396 h 1396"/>
                <a:gd name="T4" fmla="*/ 1304 w 1304"/>
                <a:gd name="T5" fmla="*/ 556 h 1396"/>
                <a:gd name="T6" fmla="*/ 328 w 1304"/>
                <a:gd name="T7" fmla="*/ 0 h 1396"/>
                <a:gd name="T8" fmla="*/ 0 w 1304"/>
                <a:gd name="T9" fmla="*/ 880 h 13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4"/>
                <a:gd name="T16" fmla="*/ 0 h 1396"/>
                <a:gd name="T17" fmla="*/ 1304 w 1304"/>
                <a:gd name="T18" fmla="*/ 1396 h 13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4" h="1396">
                  <a:moveTo>
                    <a:pt x="0" y="880"/>
                  </a:moveTo>
                  <a:lnTo>
                    <a:pt x="812" y="1396"/>
                  </a:lnTo>
                  <a:lnTo>
                    <a:pt x="1304" y="556"/>
                  </a:lnTo>
                  <a:lnTo>
                    <a:pt x="328" y="0"/>
                  </a:lnTo>
                  <a:lnTo>
                    <a:pt x="0" y="88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chemeClr val="lt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gray">
            <a:xfrm>
              <a:off x="1259" y="2427"/>
              <a:ext cx="1280" cy="1116"/>
            </a:xfrm>
            <a:custGeom>
              <a:avLst/>
              <a:gdLst>
                <a:gd name="T0" fmla="*/ 0 w 1280"/>
                <a:gd name="T1" fmla="*/ 596 h 1116"/>
                <a:gd name="T2" fmla="*/ 760 w 1280"/>
                <a:gd name="T3" fmla="*/ 1116 h 1116"/>
                <a:gd name="T4" fmla="*/ 1280 w 1280"/>
                <a:gd name="T5" fmla="*/ 576 h 1116"/>
                <a:gd name="T6" fmla="*/ 364 w 1280"/>
                <a:gd name="T7" fmla="*/ 0 h 1116"/>
                <a:gd name="T8" fmla="*/ 0 w 1280"/>
                <a:gd name="T9" fmla="*/ 596 h 1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0" h="1116">
                  <a:moveTo>
                    <a:pt x="0" y="596"/>
                  </a:moveTo>
                  <a:lnTo>
                    <a:pt x="760" y="1116"/>
                  </a:lnTo>
                  <a:lnTo>
                    <a:pt x="1280" y="576"/>
                  </a:lnTo>
                  <a:lnTo>
                    <a:pt x="364" y="0"/>
                  </a:lnTo>
                  <a:lnTo>
                    <a:pt x="0" y="596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chemeClr val="lt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gray">
            <a:xfrm>
              <a:off x="507" y="1881"/>
              <a:ext cx="1052" cy="1112"/>
            </a:xfrm>
            <a:custGeom>
              <a:avLst/>
              <a:gdLst>
                <a:gd name="T0" fmla="*/ 0 w 1052"/>
                <a:gd name="T1" fmla="*/ 640 h 1112"/>
                <a:gd name="T2" fmla="*/ 696 w 1052"/>
                <a:gd name="T3" fmla="*/ 1112 h 1112"/>
                <a:gd name="T4" fmla="*/ 1052 w 1052"/>
                <a:gd name="T5" fmla="*/ 516 h 1112"/>
                <a:gd name="T6" fmla="*/ 240 w 1052"/>
                <a:gd name="T7" fmla="*/ 0 h 1112"/>
                <a:gd name="T8" fmla="*/ 0 w 1052"/>
                <a:gd name="T9" fmla="*/ 640 h 1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2"/>
                <a:gd name="T16" fmla="*/ 0 h 1112"/>
                <a:gd name="T17" fmla="*/ 1052 w 1052"/>
                <a:gd name="T18" fmla="*/ 1112 h 1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2" h="1112">
                  <a:moveTo>
                    <a:pt x="0" y="640"/>
                  </a:moveTo>
                  <a:lnTo>
                    <a:pt x="696" y="1112"/>
                  </a:lnTo>
                  <a:lnTo>
                    <a:pt x="1052" y="516"/>
                  </a:lnTo>
                  <a:lnTo>
                    <a:pt x="240" y="0"/>
                  </a:lnTo>
                  <a:lnTo>
                    <a:pt x="0" y="64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chemeClr val="lt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sp>
        <p:nvSpPr>
          <p:cNvPr id="8" name="圆角矩形 7"/>
          <p:cNvSpPr/>
          <p:nvPr/>
        </p:nvSpPr>
        <p:spPr>
          <a:xfrm>
            <a:off x="1509713" y="871538"/>
            <a:ext cx="9172575" cy="914400"/>
          </a:xfrm>
          <a:prstGeom prst="round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" name="文本框 4"/>
          <p:cNvSpPr txBox="1">
            <a:spLocks noChangeArrowheads="1"/>
          </p:cNvSpPr>
          <p:nvPr/>
        </p:nvSpPr>
        <p:spPr bwMode="auto">
          <a:xfrm>
            <a:off x="3258684" y="1004888"/>
            <a:ext cx="56746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YOUR TITLE HERE </a:t>
            </a:r>
            <a:endParaRPr lang="zh-CN" altLang="en-US" sz="40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0" name="文本框 15"/>
          <p:cNvSpPr txBox="1">
            <a:spLocks noChangeArrowheads="1"/>
          </p:cNvSpPr>
          <p:nvPr/>
        </p:nvSpPr>
        <p:spPr bwMode="auto">
          <a:xfrm>
            <a:off x="8334397" y="3450871"/>
            <a:ext cx="27129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  <a:endParaRPr lang="zh-CN" altLang="en-US" sz="16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8334397" y="4412638"/>
            <a:ext cx="27129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  <a:endParaRPr lang="zh-CN" altLang="en-US" sz="16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2" name="文本框 15"/>
          <p:cNvSpPr txBox="1">
            <a:spLocks noChangeArrowheads="1"/>
          </p:cNvSpPr>
          <p:nvPr/>
        </p:nvSpPr>
        <p:spPr bwMode="auto">
          <a:xfrm>
            <a:off x="1327728" y="3545002"/>
            <a:ext cx="27129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  <a:endParaRPr lang="zh-CN" altLang="en-US" sz="16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3" name="文本框 15"/>
          <p:cNvSpPr txBox="1">
            <a:spLocks noChangeArrowheads="1"/>
          </p:cNvSpPr>
          <p:nvPr/>
        </p:nvSpPr>
        <p:spPr bwMode="auto">
          <a:xfrm>
            <a:off x="1327728" y="4506769"/>
            <a:ext cx="27129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  <a:endParaRPr lang="zh-CN" altLang="en-US" sz="16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065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4000">
        <p14:flythrough dir="out" hasBounce="1"/>
      </p:transition>
    </mc:Choice>
    <mc:Fallback xmlns="">
      <p:transition spd="slow" advClick="0" advTm="4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885792" y="218792"/>
            <a:ext cx="6420416" cy="6420416"/>
            <a:chOff x="3443291" y="633957"/>
            <a:chExt cx="5259886" cy="5259886"/>
          </a:xfrm>
        </p:grpSpPr>
        <p:sp>
          <p:nvSpPr>
            <p:cNvPr id="6" name="圆角矩形 5"/>
            <p:cNvSpPr/>
            <p:nvPr/>
          </p:nvSpPr>
          <p:spPr>
            <a:xfrm>
              <a:off x="3443291" y="2070100"/>
              <a:ext cx="5259886" cy="23876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0"/>
                  </a:schemeClr>
                </a:gs>
                <a:gs pos="63000">
                  <a:schemeClr val="accent3">
                    <a:lumMod val="45000"/>
                    <a:lumOff val="55000"/>
                    <a:alpha val="34000"/>
                  </a:schemeClr>
                </a:gs>
                <a:gs pos="83000">
                  <a:schemeClr val="accent3">
                    <a:lumMod val="45000"/>
                    <a:lumOff val="55000"/>
                    <a:alpha val="25000"/>
                  </a:schemeClr>
                </a:gs>
                <a:gs pos="100000">
                  <a:schemeClr val="accent3">
                    <a:lumMod val="30000"/>
                    <a:lumOff val="70000"/>
                    <a:alpha val="13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42900" dist="50800" dir="5400000" sx="91000" sy="9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black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 rot="2700000">
              <a:off x="3443291" y="2070100"/>
              <a:ext cx="5259886" cy="23876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0"/>
                  </a:schemeClr>
                </a:gs>
                <a:gs pos="63000">
                  <a:schemeClr val="accent3">
                    <a:lumMod val="45000"/>
                    <a:lumOff val="55000"/>
                    <a:alpha val="34000"/>
                  </a:schemeClr>
                </a:gs>
                <a:gs pos="83000">
                  <a:schemeClr val="accent3">
                    <a:lumMod val="45000"/>
                    <a:lumOff val="55000"/>
                    <a:alpha val="25000"/>
                  </a:schemeClr>
                </a:gs>
                <a:gs pos="100000">
                  <a:schemeClr val="accent3">
                    <a:lumMod val="30000"/>
                    <a:lumOff val="70000"/>
                    <a:alpha val="13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42900" dist="50800" dir="5400000" sx="91000" sy="9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black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 rot="5400000">
              <a:off x="3443291" y="2070100"/>
              <a:ext cx="5259886" cy="23876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0"/>
                  </a:schemeClr>
                </a:gs>
                <a:gs pos="63000">
                  <a:schemeClr val="accent3">
                    <a:lumMod val="45000"/>
                    <a:lumOff val="55000"/>
                    <a:alpha val="34000"/>
                  </a:schemeClr>
                </a:gs>
                <a:gs pos="83000">
                  <a:schemeClr val="accent3">
                    <a:lumMod val="45000"/>
                    <a:lumOff val="55000"/>
                    <a:alpha val="25000"/>
                  </a:schemeClr>
                </a:gs>
                <a:gs pos="100000">
                  <a:schemeClr val="accent3">
                    <a:lumMod val="30000"/>
                    <a:lumOff val="70000"/>
                    <a:alpha val="13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42900" dist="50800" dir="5400000" sx="91000" sy="9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black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 rot="8100000">
              <a:off x="3443291" y="2070100"/>
              <a:ext cx="5259886" cy="23876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0"/>
                  </a:schemeClr>
                </a:gs>
                <a:gs pos="63000">
                  <a:schemeClr val="accent3">
                    <a:lumMod val="45000"/>
                    <a:lumOff val="55000"/>
                    <a:alpha val="34000"/>
                  </a:schemeClr>
                </a:gs>
                <a:gs pos="83000">
                  <a:schemeClr val="accent3">
                    <a:lumMod val="45000"/>
                    <a:lumOff val="55000"/>
                    <a:alpha val="25000"/>
                  </a:schemeClr>
                </a:gs>
                <a:gs pos="100000">
                  <a:schemeClr val="accent3">
                    <a:lumMod val="30000"/>
                    <a:lumOff val="70000"/>
                    <a:alpha val="13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42900" dist="50800" dir="5400000" sx="91000" sy="9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black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4155534" y="1346200"/>
              <a:ext cx="3835400" cy="38354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39000"/>
                  </a:schemeClr>
                </a:gs>
                <a:gs pos="63000">
                  <a:schemeClr val="accent3">
                    <a:lumMod val="45000"/>
                    <a:lumOff val="55000"/>
                    <a:alpha val="77000"/>
                  </a:schemeClr>
                </a:gs>
                <a:gs pos="83000">
                  <a:schemeClr val="accent3">
                    <a:lumMod val="45000"/>
                    <a:lumOff val="55000"/>
                    <a:alpha val="57000"/>
                  </a:schemeClr>
                </a:gs>
                <a:gs pos="100000">
                  <a:schemeClr val="accent3">
                    <a:lumMod val="30000"/>
                    <a:lumOff val="70000"/>
                    <a:alpha val="52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42900" dist="50800" dir="5400000" sx="91000" sy="9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857638" y="2487010"/>
            <a:ext cx="6476725" cy="1883981"/>
            <a:chOff x="2857639" y="2336926"/>
            <a:chExt cx="6476725" cy="1883981"/>
          </a:xfrm>
        </p:grpSpPr>
        <p:sp>
          <p:nvSpPr>
            <p:cNvPr id="3" name="文本框 2"/>
            <p:cNvSpPr txBox="1"/>
            <p:nvPr/>
          </p:nvSpPr>
          <p:spPr>
            <a:xfrm>
              <a:off x="2857639" y="2336926"/>
              <a:ext cx="64767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kumimoji="1" lang="en-US" altLang="zh-CN" sz="4000" b="1" dirty="0">
                  <a:solidFill>
                    <a:prstClr val="white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CHAPTER TWO</a:t>
              </a:r>
              <a:endParaRPr kumimoji="1" lang="zh-CN" altLang="en-US" sz="4000" b="1" dirty="0">
                <a:solidFill>
                  <a:prstClr val="whit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857639" y="3214478"/>
              <a:ext cx="6476725" cy="1006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>
                <a:lnSpc>
                  <a:spcPct val="90000"/>
                </a:lnSpc>
              </a:pPr>
              <a:r>
                <a:rPr kumimoji="1" lang="zh-CN" altLang="en-US" sz="6600" b="1" dirty="0">
                  <a:solidFill>
                    <a:prstClr val="white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Schedule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433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4000">
        <p14:flythrough dir="out" hasBounce="1"/>
      </p:transition>
    </mc:Choice>
    <mc:Fallback xmlns="">
      <p:transition spd="slow" advClick="0" advTm="4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177506" y="2151632"/>
            <a:ext cx="3836988" cy="3235435"/>
            <a:chOff x="1429" y="981"/>
            <a:chExt cx="2903" cy="2448"/>
          </a:xfrm>
        </p:grpSpPr>
        <p:sp>
          <p:nvSpPr>
            <p:cNvPr id="3" name="AutoShape 15"/>
            <p:cNvSpPr>
              <a:spLocks noChangeArrowheads="1"/>
            </p:cNvSpPr>
            <p:nvPr/>
          </p:nvSpPr>
          <p:spPr bwMode="auto">
            <a:xfrm>
              <a:off x="1429" y="981"/>
              <a:ext cx="2903" cy="2448"/>
            </a:xfrm>
            <a:prstGeom prst="triangle">
              <a:avLst>
                <a:gd name="adj" fmla="val 50000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chemeClr val="lt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gray">
            <a:xfrm>
              <a:off x="1746" y="2967"/>
              <a:ext cx="1107" cy="303"/>
            </a:xfrm>
            <a:custGeom>
              <a:avLst/>
              <a:gdLst>
                <a:gd name="T0" fmla="*/ 1107 w 1107"/>
                <a:gd name="T1" fmla="*/ 355 h 297"/>
                <a:gd name="T2" fmla="*/ 0 w 1107"/>
                <a:gd name="T3" fmla="*/ 355 h 297"/>
                <a:gd name="T4" fmla="*/ 576 w 1107"/>
                <a:gd name="T5" fmla="*/ 0 h 297"/>
                <a:gd name="T6" fmla="*/ 1104 w 1107"/>
                <a:gd name="T7" fmla="*/ 0 h 297"/>
                <a:gd name="T8" fmla="*/ 1107 w 1107"/>
                <a:gd name="T9" fmla="*/ 355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7"/>
                <a:gd name="T16" fmla="*/ 0 h 297"/>
                <a:gd name="T17" fmla="*/ 1107 w 1107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7" h="297">
                  <a:moveTo>
                    <a:pt x="1107" y="297"/>
                  </a:moveTo>
                  <a:lnTo>
                    <a:pt x="0" y="297"/>
                  </a:lnTo>
                  <a:lnTo>
                    <a:pt x="576" y="0"/>
                  </a:lnTo>
                  <a:lnTo>
                    <a:pt x="1104" y="0"/>
                  </a:lnTo>
                  <a:lnTo>
                    <a:pt x="1107" y="297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chemeClr val="lt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gray">
            <a:xfrm flipH="1">
              <a:off x="2898" y="2967"/>
              <a:ext cx="1107" cy="303"/>
            </a:xfrm>
            <a:custGeom>
              <a:avLst/>
              <a:gdLst>
                <a:gd name="T0" fmla="*/ 1107 w 1107"/>
                <a:gd name="T1" fmla="*/ 355 h 297"/>
                <a:gd name="T2" fmla="*/ 0 w 1107"/>
                <a:gd name="T3" fmla="*/ 355 h 297"/>
                <a:gd name="T4" fmla="*/ 576 w 1107"/>
                <a:gd name="T5" fmla="*/ 0 h 297"/>
                <a:gd name="T6" fmla="*/ 1104 w 1107"/>
                <a:gd name="T7" fmla="*/ 0 h 297"/>
                <a:gd name="T8" fmla="*/ 1107 w 1107"/>
                <a:gd name="T9" fmla="*/ 355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7"/>
                <a:gd name="T16" fmla="*/ 0 h 297"/>
                <a:gd name="T17" fmla="*/ 1107 w 1107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7" h="297">
                  <a:moveTo>
                    <a:pt x="1107" y="297"/>
                  </a:moveTo>
                  <a:lnTo>
                    <a:pt x="0" y="297"/>
                  </a:lnTo>
                  <a:lnTo>
                    <a:pt x="576" y="0"/>
                  </a:lnTo>
                  <a:lnTo>
                    <a:pt x="1104" y="0"/>
                  </a:lnTo>
                  <a:lnTo>
                    <a:pt x="1107" y="297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chemeClr val="lt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gray">
            <a:xfrm>
              <a:off x="1719" y="2443"/>
              <a:ext cx="840" cy="787"/>
            </a:xfrm>
            <a:custGeom>
              <a:avLst/>
              <a:gdLst>
                <a:gd name="T0" fmla="*/ 0 w 840"/>
                <a:gd name="T1" fmla="*/ 927 h 771"/>
                <a:gd name="T2" fmla="*/ 468 w 840"/>
                <a:gd name="T3" fmla="*/ 3 h 771"/>
                <a:gd name="T4" fmla="*/ 840 w 840"/>
                <a:gd name="T5" fmla="*/ 0 h 771"/>
                <a:gd name="T6" fmla="*/ 552 w 840"/>
                <a:gd name="T7" fmla="*/ 599 h 771"/>
                <a:gd name="T8" fmla="*/ 0 w 840"/>
                <a:gd name="T9" fmla="*/ 927 h 7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0"/>
                <a:gd name="T16" fmla="*/ 0 h 771"/>
                <a:gd name="T17" fmla="*/ 840 w 840"/>
                <a:gd name="T18" fmla="*/ 771 h 7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0" h="771">
                  <a:moveTo>
                    <a:pt x="0" y="771"/>
                  </a:moveTo>
                  <a:lnTo>
                    <a:pt x="468" y="3"/>
                  </a:lnTo>
                  <a:lnTo>
                    <a:pt x="840" y="0"/>
                  </a:lnTo>
                  <a:lnTo>
                    <a:pt x="552" y="498"/>
                  </a:lnTo>
                  <a:lnTo>
                    <a:pt x="0" y="771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chemeClr val="lt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gray">
            <a:xfrm>
              <a:off x="2217" y="1344"/>
              <a:ext cx="627" cy="1063"/>
            </a:xfrm>
            <a:custGeom>
              <a:avLst/>
              <a:gdLst>
                <a:gd name="T0" fmla="*/ 0 w 627"/>
                <a:gd name="T1" fmla="*/ 1246 h 1041"/>
                <a:gd name="T2" fmla="*/ 627 w 627"/>
                <a:gd name="T3" fmla="*/ 0 h 1041"/>
                <a:gd name="T4" fmla="*/ 627 w 627"/>
                <a:gd name="T5" fmla="*/ 728 h 1041"/>
                <a:gd name="T6" fmla="*/ 360 w 627"/>
                <a:gd name="T7" fmla="*/ 1255 h 1041"/>
                <a:gd name="T8" fmla="*/ 0 w 627"/>
                <a:gd name="T9" fmla="*/ 1246 h 10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7"/>
                <a:gd name="T16" fmla="*/ 0 h 1041"/>
                <a:gd name="T17" fmla="*/ 627 w 627"/>
                <a:gd name="T18" fmla="*/ 1041 h 10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7" h="1041">
                  <a:moveTo>
                    <a:pt x="0" y="1032"/>
                  </a:moveTo>
                  <a:lnTo>
                    <a:pt x="627" y="0"/>
                  </a:lnTo>
                  <a:lnTo>
                    <a:pt x="627" y="603"/>
                  </a:lnTo>
                  <a:lnTo>
                    <a:pt x="360" y="1041"/>
                  </a:lnTo>
                  <a:lnTo>
                    <a:pt x="0" y="103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chemeClr val="lt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8" name="AutoShape 10"/>
            <p:cNvSpPr>
              <a:spLocks noChangeArrowheads="1"/>
            </p:cNvSpPr>
            <p:nvPr/>
          </p:nvSpPr>
          <p:spPr bwMode="gray">
            <a:xfrm>
              <a:off x="2444" y="2110"/>
              <a:ext cx="861" cy="760"/>
            </a:xfrm>
            <a:prstGeom prst="triangle">
              <a:avLst>
                <a:gd name="adj" fmla="val 50000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chemeClr val="lt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9" name="Freeform 13"/>
            <p:cNvSpPr>
              <a:spLocks/>
            </p:cNvSpPr>
            <p:nvPr/>
          </p:nvSpPr>
          <p:spPr bwMode="gray">
            <a:xfrm flipH="1">
              <a:off x="3192" y="2443"/>
              <a:ext cx="840" cy="787"/>
            </a:xfrm>
            <a:custGeom>
              <a:avLst/>
              <a:gdLst>
                <a:gd name="T0" fmla="*/ 0 w 840"/>
                <a:gd name="T1" fmla="*/ 927 h 771"/>
                <a:gd name="T2" fmla="*/ 468 w 840"/>
                <a:gd name="T3" fmla="*/ 3 h 771"/>
                <a:gd name="T4" fmla="*/ 840 w 840"/>
                <a:gd name="T5" fmla="*/ 0 h 771"/>
                <a:gd name="T6" fmla="*/ 552 w 840"/>
                <a:gd name="T7" fmla="*/ 599 h 771"/>
                <a:gd name="T8" fmla="*/ 0 w 840"/>
                <a:gd name="T9" fmla="*/ 927 h 7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0"/>
                <a:gd name="T16" fmla="*/ 0 h 771"/>
                <a:gd name="T17" fmla="*/ 840 w 840"/>
                <a:gd name="T18" fmla="*/ 771 h 7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0" h="771">
                  <a:moveTo>
                    <a:pt x="0" y="771"/>
                  </a:moveTo>
                  <a:lnTo>
                    <a:pt x="468" y="3"/>
                  </a:lnTo>
                  <a:lnTo>
                    <a:pt x="840" y="0"/>
                  </a:lnTo>
                  <a:lnTo>
                    <a:pt x="552" y="498"/>
                  </a:lnTo>
                  <a:lnTo>
                    <a:pt x="0" y="771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chemeClr val="lt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10" name="Freeform 14"/>
            <p:cNvSpPr>
              <a:spLocks/>
            </p:cNvSpPr>
            <p:nvPr/>
          </p:nvSpPr>
          <p:spPr bwMode="gray">
            <a:xfrm flipH="1">
              <a:off x="2907" y="1344"/>
              <a:ext cx="627" cy="1063"/>
            </a:xfrm>
            <a:custGeom>
              <a:avLst/>
              <a:gdLst>
                <a:gd name="T0" fmla="*/ 0 w 627"/>
                <a:gd name="T1" fmla="*/ 1246 h 1041"/>
                <a:gd name="T2" fmla="*/ 627 w 627"/>
                <a:gd name="T3" fmla="*/ 0 h 1041"/>
                <a:gd name="T4" fmla="*/ 627 w 627"/>
                <a:gd name="T5" fmla="*/ 728 h 1041"/>
                <a:gd name="T6" fmla="*/ 360 w 627"/>
                <a:gd name="T7" fmla="*/ 1255 h 1041"/>
                <a:gd name="T8" fmla="*/ 0 w 627"/>
                <a:gd name="T9" fmla="*/ 1246 h 10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7"/>
                <a:gd name="T16" fmla="*/ 0 h 1041"/>
                <a:gd name="T17" fmla="*/ 627 w 627"/>
                <a:gd name="T18" fmla="*/ 1041 h 10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7" h="1041">
                  <a:moveTo>
                    <a:pt x="0" y="1032"/>
                  </a:moveTo>
                  <a:lnTo>
                    <a:pt x="627" y="0"/>
                  </a:lnTo>
                  <a:lnTo>
                    <a:pt x="627" y="603"/>
                  </a:lnTo>
                  <a:lnTo>
                    <a:pt x="360" y="1041"/>
                  </a:lnTo>
                  <a:lnTo>
                    <a:pt x="0" y="103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chemeClr val="lt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sp>
        <p:nvSpPr>
          <p:cNvPr id="14" name="文本框 15"/>
          <p:cNvSpPr txBox="1">
            <a:spLocks noChangeArrowheads="1"/>
          </p:cNvSpPr>
          <p:nvPr/>
        </p:nvSpPr>
        <p:spPr bwMode="auto">
          <a:xfrm>
            <a:off x="8334397" y="3450871"/>
            <a:ext cx="27129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  <a:endParaRPr lang="zh-CN" altLang="en-US" sz="16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8334397" y="4412638"/>
            <a:ext cx="27129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  <a:endParaRPr lang="zh-CN" altLang="en-US" sz="16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327728" y="3545002"/>
            <a:ext cx="27129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  <a:endParaRPr lang="zh-CN" altLang="en-US" sz="16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7" name="文本框 15"/>
          <p:cNvSpPr txBox="1">
            <a:spLocks noChangeArrowheads="1"/>
          </p:cNvSpPr>
          <p:nvPr/>
        </p:nvSpPr>
        <p:spPr bwMode="auto">
          <a:xfrm>
            <a:off x="1327728" y="4506769"/>
            <a:ext cx="27129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  <a:endParaRPr lang="zh-CN" altLang="en-US" sz="16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509713" y="871538"/>
            <a:ext cx="9172575" cy="914400"/>
          </a:xfrm>
          <a:prstGeom prst="round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9" name="文本框 4"/>
          <p:cNvSpPr txBox="1">
            <a:spLocks noChangeArrowheads="1"/>
          </p:cNvSpPr>
          <p:nvPr/>
        </p:nvSpPr>
        <p:spPr bwMode="auto">
          <a:xfrm>
            <a:off x="3258684" y="1004888"/>
            <a:ext cx="56746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YOUR TITLE HERE </a:t>
            </a:r>
            <a:endParaRPr lang="zh-CN" altLang="en-US" sz="40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727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4000">
        <p14:flythrough dir="out" hasBounce="1"/>
      </p:transition>
    </mc:Choice>
    <mc:Fallback xmlns="">
      <p:transition spd="slow" advClick="0" advTm="4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509713" y="871538"/>
            <a:ext cx="9172575" cy="914400"/>
          </a:xfrm>
          <a:prstGeom prst="round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3" name="文本框 4"/>
          <p:cNvSpPr txBox="1">
            <a:spLocks noChangeArrowheads="1"/>
          </p:cNvSpPr>
          <p:nvPr/>
        </p:nvSpPr>
        <p:spPr bwMode="auto">
          <a:xfrm>
            <a:off x="3258684" y="1004888"/>
            <a:ext cx="56746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YOUR TITLE HERE </a:t>
            </a:r>
            <a:endParaRPr lang="zh-CN" altLang="en-US" sz="40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186691" y="2326596"/>
            <a:ext cx="3759880" cy="3759880"/>
            <a:chOff x="1787" y="941"/>
            <a:chExt cx="2486" cy="248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gray">
            <a:xfrm rot="2700000">
              <a:off x="2524" y="941"/>
              <a:ext cx="1006" cy="1006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chemeClr val="lt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gray">
            <a:xfrm rot="2700000">
              <a:off x="3267" y="1684"/>
              <a:ext cx="1006" cy="1006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chemeClr val="lt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gray">
            <a:xfrm rot="2700000">
              <a:off x="1787" y="1678"/>
              <a:ext cx="1006" cy="1006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chemeClr val="lt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gray">
            <a:xfrm rot="2700000">
              <a:off x="2530" y="2421"/>
              <a:ext cx="1006" cy="1006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chemeClr val="lt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gray">
            <a:xfrm rot="2700000">
              <a:off x="2524" y="1678"/>
              <a:ext cx="1006" cy="1006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chemeClr val="lt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gray">
          <a:xfrm rot="2700000" flipH="1">
            <a:off x="5932134" y="2330615"/>
            <a:ext cx="259919" cy="25991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TW" altLang="en-US">
              <a:solidFill>
                <a:schemeClr val="lt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gray">
          <a:xfrm rot="2700000" flipH="1">
            <a:off x="5932134" y="5813464"/>
            <a:ext cx="259919" cy="25991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TW" altLang="en-US">
              <a:solidFill>
                <a:schemeClr val="lt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gray">
          <a:xfrm rot="2700000" flipH="1">
            <a:off x="7728277" y="4081113"/>
            <a:ext cx="259919" cy="25991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TW" altLang="en-US">
              <a:solidFill>
                <a:schemeClr val="lt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gray">
          <a:xfrm rot="2700000" flipH="1">
            <a:off x="4208311" y="4069222"/>
            <a:ext cx="259919" cy="25991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TW" altLang="en-US">
              <a:solidFill>
                <a:schemeClr val="lt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4" name="文本框 15"/>
          <p:cNvSpPr txBox="1">
            <a:spLocks noChangeArrowheads="1"/>
          </p:cNvSpPr>
          <p:nvPr/>
        </p:nvSpPr>
        <p:spPr bwMode="auto">
          <a:xfrm>
            <a:off x="8334397" y="3450871"/>
            <a:ext cx="27129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  <a:endParaRPr lang="zh-CN" altLang="en-US" sz="16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8334397" y="4412638"/>
            <a:ext cx="27129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  <a:endParaRPr lang="zh-CN" altLang="en-US" sz="16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327728" y="3545002"/>
            <a:ext cx="27129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  <a:endParaRPr lang="zh-CN" altLang="en-US" sz="16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7" name="文本框 15"/>
          <p:cNvSpPr txBox="1">
            <a:spLocks noChangeArrowheads="1"/>
          </p:cNvSpPr>
          <p:nvPr/>
        </p:nvSpPr>
        <p:spPr bwMode="auto">
          <a:xfrm>
            <a:off x="1327728" y="4506769"/>
            <a:ext cx="27129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Roboto Th"/>
              </a:rPr>
              <a:t>Add your text here</a:t>
            </a:r>
            <a:endParaRPr lang="zh-CN" altLang="en-US" sz="16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398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4000">
        <p14:flythrough dir="out" hasBounce="1"/>
      </p:transition>
    </mc:Choice>
    <mc:Fallback xmlns="">
      <p:transition spd="slow" advClick="0" advTm="4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885792" y="218792"/>
            <a:ext cx="6420416" cy="6420416"/>
            <a:chOff x="3443291" y="633957"/>
            <a:chExt cx="5259886" cy="5259886"/>
          </a:xfrm>
        </p:grpSpPr>
        <p:sp>
          <p:nvSpPr>
            <p:cNvPr id="6" name="圆角矩形 5"/>
            <p:cNvSpPr/>
            <p:nvPr/>
          </p:nvSpPr>
          <p:spPr>
            <a:xfrm>
              <a:off x="3443291" y="2070100"/>
              <a:ext cx="5259886" cy="23876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0"/>
                  </a:schemeClr>
                </a:gs>
                <a:gs pos="63000">
                  <a:schemeClr val="accent3">
                    <a:lumMod val="45000"/>
                    <a:lumOff val="55000"/>
                    <a:alpha val="34000"/>
                  </a:schemeClr>
                </a:gs>
                <a:gs pos="83000">
                  <a:schemeClr val="accent3">
                    <a:lumMod val="45000"/>
                    <a:lumOff val="55000"/>
                    <a:alpha val="25000"/>
                  </a:schemeClr>
                </a:gs>
                <a:gs pos="100000">
                  <a:schemeClr val="accent3">
                    <a:lumMod val="30000"/>
                    <a:lumOff val="70000"/>
                    <a:alpha val="13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42900" dist="50800" dir="5400000" sx="91000" sy="9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black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 rot="2700000">
              <a:off x="3443291" y="2070100"/>
              <a:ext cx="5259886" cy="23876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0"/>
                  </a:schemeClr>
                </a:gs>
                <a:gs pos="63000">
                  <a:schemeClr val="accent3">
                    <a:lumMod val="45000"/>
                    <a:lumOff val="55000"/>
                    <a:alpha val="34000"/>
                  </a:schemeClr>
                </a:gs>
                <a:gs pos="83000">
                  <a:schemeClr val="accent3">
                    <a:lumMod val="45000"/>
                    <a:lumOff val="55000"/>
                    <a:alpha val="25000"/>
                  </a:schemeClr>
                </a:gs>
                <a:gs pos="100000">
                  <a:schemeClr val="accent3">
                    <a:lumMod val="30000"/>
                    <a:lumOff val="70000"/>
                    <a:alpha val="13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42900" dist="50800" dir="5400000" sx="91000" sy="9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black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 rot="5400000">
              <a:off x="3443291" y="2070100"/>
              <a:ext cx="5259886" cy="23876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0"/>
                  </a:schemeClr>
                </a:gs>
                <a:gs pos="63000">
                  <a:schemeClr val="accent3">
                    <a:lumMod val="45000"/>
                    <a:lumOff val="55000"/>
                    <a:alpha val="34000"/>
                  </a:schemeClr>
                </a:gs>
                <a:gs pos="83000">
                  <a:schemeClr val="accent3">
                    <a:lumMod val="45000"/>
                    <a:lumOff val="55000"/>
                    <a:alpha val="25000"/>
                  </a:schemeClr>
                </a:gs>
                <a:gs pos="100000">
                  <a:schemeClr val="accent3">
                    <a:lumMod val="30000"/>
                    <a:lumOff val="70000"/>
                    <a:alpha val="13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42900" dist="50800" dir="5400000" sx="91000" sy="9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black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 rot="8100000">
              <a:off x="3443291" y="2070100"/>
              <a:ext cx="5259886" cy="23876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0"/>
                  </a:schemeClr>
                </a:gs>
                <a:gs pos="63000">
                  <a:schemeClr val="accent3">
                    <a:lumMod val="45000"/>
                    <a:lumOff val="55000"/>
                    <a:alpha val="34000"/>
                  </a:schemeClr>
                </a:gs>
                <a:gs pos="83000">
                  <a:schemeClr val="accent3">
                    <a:lumMod val="45000"/>
                    <a:lumOff val="55000"/>
                    <a:alpha val="25000"/>
                  </a:schemeClr>
                </a:gs>
                <a:gs pos="100000">
                  <a:schemeClr val="accent3">
                    <a:lumMod val="30000"/>
                    <a:lumOff val="70000"/>
                    <a:alpha val="13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42900" dist="50800" dir="5400000" sx="91000" sy="9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black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4155534" y="1346200"/>
              <a:ext cx="3835400" cy="38354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39000"/>
                  </a:schemeClr>
                </a:gs>
                <a:gs pos="63000">
                  <a:schemeClr val="accent3">
                    <a:lumMod val="45000"/>
                    <a:lumOff val="55000"/>
                    <a:alpha val="77000"/>
                  </a:schemeClr>
                </a:gs>
                <a:gs pos="83000">
                  <a:schemeClr val="accent3">
                    <a:lumMod val="45000"/>
                    <a:lumOff val="55000"/>
                    <a:alpha val="57000"/>
                  </a:schemeClr>
                </a:gs>
                <a:gs pos="100000">
                  <a:schemeClr val="accent3">
                    <a:lumMod val="30000"/>
                    <a:lumOff val="70000"/>
                    <a:alpha val="52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42900" dist="50800" dir="5400000" sx="91000" sy="9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857638" y="2487010"/>
            <a:ext cx="6476725" cy="2077881"/>
            <a:chOff x="2857639" y="2336926"/>
            <a:chExt cx="6476725" cy="2077881"/>
          </a:xfrm>
        </p:grpSpPr>
        <p:sp>
          <p:nvSpPr>
            <p:cNvPr id="3" name="文本框 2"/>
            <p:cNvSpPr txBox="1"/>
            <p:nvPr/>
          </p:nvSpPr>
          <p:spPr>
            <a:xfrm>
              <a:off x="2857639" y="2336926"/>
              <a:ext cx="64767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kumimoji="1" lang="en-US" altLang="zh-CN" sz="4000" b="1" dirty="0">
                  <a:solidFill>
                    <a:prstClr val="white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CHAPTER THREE</a:t>
              </a:r>
              <a:endParaRPr kumimoji="1" lang="zh-CN" altLang="en-US" sz="4000" b="1" dirty="0">
                <a:solidFill>
                  <a:prstClr val="whit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857639" y="3214478"/>
              <a:ext cx="64767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>
                <a:lnSpc>
                  <a:spcPct val="90000"/>
                </a:lnSpc>
              </a:pPr>
              <a:r>
                <a:rPr kumimoji="1" lang="zh-CN" altLang="en-US" sz="4000" b="1" dirty="0">
                  <a:solidFill>
                    <a:prstClr val="white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Budget </a:t>
              </a:r>
              <a:endParaRPr kumimoji="1" lang="en-US" altLang="zh-CN" sz="4000" b="1" dirty="0">
                <a:solidFill>
                  <a:prstClr val="whit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pPr algn="ctr" defTabSz="609585">
                <a:lnSpc>
                  <a:spcPct val="90000"/>
                </a:lnSpc>
              </a:pPr>
              <a:r>
                <a:rPr kumimoji="1" lang="zh-CN" altLang="en-US" sz="4000" b="1" dirty="0">
                  <a:solidFill>
                    <a:prstClr val="white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requirements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120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4000">
        <p14:flythrough dir="out" hasBounce="1"/>
      </p:transition>
    </mc:Choice>
    <mc:Fallback xmlns="">
      <p:transition spd="slow" advClick="0" advTm="4000">
        <p:fade/>
      </p:transition>
    </mc:Fallback>
  </mc:AlternateContent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360</Words>
  <Application>Microsoft Office PowerPoint</Application>
  <PresentationFormat>宽屏</PresentationFormat>
  <Paragraphs>100</Paragraphs>
  <Slides>18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Microsoft JhengHei Light</vt:lpstr>
      <vt:lpstr>方正兰亭超细黑简体</vt:lpstr>
      <vt:lpstr>微软雅黑</vt:lpstr>
      <vt:lpstr>Arial</vt:lpstr>
      <vt:lpstr>Calibri</vt:lpstr>
      <vt:lpstr>Calibri Light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Windows 用户</cp:lastModifiedBy>
  <cp:revision>7</cp:revision>
  <dcterms:created xsi:type="dcterms:W3CDTF">2015-10-25T08:23:04Z</dcterms:created>
  <dcterms:modified xsi:type="dcterms:W3CDTF">2020-05-22T01:14:07Z</dcterms:modified>
</cp:coreProperties>
</file>